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matplotlib.org/" TargetMode="External"/><Relationship Id="rId3" Type="http://schemas.openxmlformats.org/officeDocument/2006/relationships/hyperlink" Target="https://fastapi.tiangolo.com/" TargetMode="External"/><Relationship Id="rId7" Type="http://schemas.openxmlformats.org/officeDocument/2006/relationships/hyperlink" Target="https://pandas.pydata.org/" TargetMode="External"/><Relationship Id="rId2" Type="http://schemas.openxmlformats.org/officeDocument/2006/relationships/hyperlink" Target="https://legacy.reactjs.org/" TargetMode="External"/><Relationship Id="rId1" Type="http://schemas.openxmlformats.org/officeDocument/2006/relationships/slideLayout" Target="../slideLayouts/slideLayout2.xml"/><Relationship Id="rId6" Type="http://schemas.openxmlformats.org/officeDocument/2006/relationships/hyperlink" Target="https://numpy.org/" TargetMode="External"/><Relationship Id="rId5" Type="http://schemas.openxmlformats.org/officeDocument/2006/relationships/hyperlink" Target="https://getbootstrap.com/" TargetMode="External"/><Relationship Id="rId4" Type="http://schemas.openxmlformats.org/officeDocument/2006/relationships/hyperlink" Target="https://keras.io/ap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6856" y="591776"/>
            <a:ext cx="7766936" cy="1646302"/>
          </a:xfrm>
        </p:spPr>
        <p:txBody>
          <a:bodyPr/>
          <a:lstStyle/>
          <a:p>
            <a:pPr algn="ctr"/>
            <a:r>
              <a:rPr lang="en-IN" dirty="0" smtClean="0"/>
              <a:t>Major Project Report Presentation</a:t>
            </a:r>
            <a:endParaRPr lang="en-IN" dirty="0"/>
          </a:p>
        </p:txBody>
      </p:sp>
      <p:sp>
        <p:nvSpPr>
          <p:cNvPr id="3" name="Subtitle 2"/>
          <p:cNvSpPr>
            <a:spLocks noGrp="1"/>
          </p:cNvSpPr>
          <p:nvPr>
            <p:ph type="subTitle" idx="1"/>
          </p:nvPr>
        </p:nvSpPr>
        <p:spPr>
          <a:xfrm>
            <a:off x="1667489" y="2446623"/>
            <a:ext cx="7766936" cy="1096899"/>
          </a:xfrm>
        </p:spPr>
        <p:txBody>
          <a:bodyPr>
            <a:normAutofit/>
          </a:bodyPr>
          <a:lstStyle/>
          <a:p>
            <a:pPr algn="ctr"/>
            <a:r>
              <a:rPr lang="en-IN" sz="2600" dirty="0" err="1" smtClean="0">
                <a:ln w="0"/>
                <a:solidFill>
                  <a:schemeClr val="tx1"/>
                </a:solidFill>
                <a:effectLst>
                  <a:outerShdw blurRad="38100" dist="19050" dir="2700000" algn="tl" rotWithShape="0">
                    <a:schemeClr val="dk1">
                      <a:alpha val="40000"/>
                    </a:schemeClr>
                  </a:outerShdw>
                </a:effectLst>
              </a:rPr>
              <a:t>TrafficWise</a:t>
            </a:r>
            <a:r>
              <a:rPr lang="en-IN" sz="2600" dirty="0" smtClean="0">
                <a:ln w="0"/>
                <a:solidFill>
                  <a:schemeClr val="tx1"/>
                </a:solidFill>
                <a:effectLst>
                  <a:outerShdw blurRad="38100" dist="19050" dir="2700000" algn="tl" rotWithShape="0">
                    <a:schemeClr val="dk1">
                      <a:alpha val="40000"/>
                    </a:schemeClr>
                  </a:outerShdw>
                </a:effectLst>
              </a:rPr>
              <a:t>: Analysis And Management System</a:t>
            </a:r>
            <a:endParaRPr lang="en-IN" sz="260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593889" y="4204355"/>
            <a:ext cx="3893270" cy="1477328"/>
          </a:xfrm>
          <a:prstGeom prst="rect">
            <a:avLst/>
          </a:prstGeom>
          <a:noFill/>
        </p:spPr>
        <p:txBody>
          <a:bodyPr wrap="square" rtlCol="0">
            <a:spAutoFit/>
          </a:bodyPr>
          <a:lstStyle/>
          <a:p>
            <a:r>
              <a:rPr lang="en-IN" dirty="0" smtClean="0"/>
              <a:t>Submitted by:</a:t>
            </a:r>
          </a:p>
          <a:p>
            <a:r>
              <a:rPr lang="en-IN" dirty="0" smtClean="0"/>
              <a:t>Khushi Mathur (20ETCCS063)</a:t>
            </a:r>
          </a:p>
          <a:p>
            <a:r>
              <a:rPr lang="en-IN" dirty="0" smtClean="0"/>
              <a:t>Archi </a:t>
            </a:r>
            <a:r>
              <a:rPr lang="en-IN" dirty="0" err="1" smtClean="0"/>
              <a:t>Paneri</a:t>
            </a:r>
            <a:r>
              <a:rPr lang="en-IN" dirty="0" smtClean="0"/>
              <a:t> (20ETCCS010)</a:t>
            </a:r>
          </a:p>
          <a:p>
            <a:r>
              <a:rPr lang="en-IN" dirty="0" err="1" smtClean="0"/>
              <a:t>Deepesh</a:t>
            </a:r>
            <a:r>
              <a:rPr lang="en-IN" dirty="0" smtClean="0"/>
              <a:t> </a:t>
            </a:r>
            <a:r>
              <a:rPr lang="en-IN" dirty="0" err="1" smtClean="0"/>
              <a:t>Choudhary</a:t>
            </a:r>
            <a:r>
              <a:rPr lang="en-IN" dirty="0" smtClean="0"/>
              <a:t> (20ETCCS027)</a:t>
            </a:r>
          </a:p>
          <a:p>
            <a:r>
              <a:rPr lang="en-IN" dirty="0" smtClean="0"/>
              <a:t>4</a:t>
            </a:r>
            <a:r>
              <a:rPr lang="en-IN" baseline="30000" dirty="0" smtClean="0"/>
              <a:t>th</a:t>
            </a:r>
            <a:r>
              <a:rPr lang="en-IN" dirty="0" smtClean="0"/>
              <a:t> year, 8</a:t>
            </a:r>
            <a:r>
              <a:rPr lang="en-IN" baseline="30000" dirty="0" smtClean="0"/>
              <a:t>th</a:t>
            </a:r>
            <a:r>
              <a:rPr lang="en-IN" dirty="0" smtClean="0"/>
              <a:t> </a:t>
            </a:r>
            <a:r>
              <a:rPr lang="en-IN" dirty="0" err="1" smtClean="0"/>
              <a:t>sem</a:t>
            </a:r>
            <a:r>
              <a:rPr lang="en-IN" dirty="0" smtClean="0"/>
              <a:t>, CSE</a:t>
            </a:r>
            <a:endParaRPr lang="en-IN" dirty="0"/>
          </a:p>
        </p:txBody>
      </p:sp>
      <p:sp>
        <p:nvSpPr>
          <p:cNvPr id="6" name="TextBox 5"/>
          <p:cNvSpPr txBox="1"/>
          <p:nvPr/>
        </p:nvSpPr>
        <p:spPr>
          <a:xfrm>
            <a:off x="5310324" y="4204355"/>
            <a:ext cx="4458879" cy="1200329"/>
          </a:xfrm>
          <a:prstGeom prst="rect">
            <a:avLst/>
          </a:prstGeom>
          <a:noFill/>
        </p:spPr>
        <p:txBody>
          <a:bodyPr wrap="square" rtlCol="0">
            <a:spAutoFit/>
          </a:bodyPr>
          <a:lstStyle/>
          <a:p>
            <a:r>
              <a:rPr lang="en-IN" dirty="0" smtClean="0"/>
              <a:t>Mentor:</a:t>
            </a:r>
          </a:p>
          <a:p>
            <a:r>
              <a:rPr lang="en-IN" dirty="0" smtClean="0"/>
              <a:t>Ms. </a:t>
            </a:r>
            <a:r>
              <a:rPr lang="en-IN" dirty="0" err="1" smtClean="0"/>
              <a:t>Deepti</a:t>
            </a:r>
            <a:r>
              <a:rPr lang="en-IN" dirty="0" smtClean="0"/>
              <a:t> </a:t>
            </a:r>
            <a:r>
              <a:rPr lang="en-IN" dirty="0" err="1" smtClean="0"/>
              <a:t>Gour</a:t>
            </a:r>
            <a:endParaRPr lang="en-IN" dirty="0" smtClean="0"/>
          </a:p>
          <a:p>
            <a:r>
              <a:rPr lang="en-IN" dirty="0" smtClean="0"/>
              <a:t>Assistant Professor, CSE</a:t>
            </a:r>
          </a:p>
          <a:p>
            <a:r>
              <a:rPr lang="en-IN" dirty="0" smtClean="0"/>
              <a:t>Techno India NJR Institute of Technology</a:t>
            </a:r>
            <a:endParaRPr lang="en-IN" dirty="0"/>
          </a:p>
        </p:txBody>
      </p:sp>
    </p:spTree>
    <p:extLst>
      <p:ext uri="{BB962C8B-B14F-4D97-AF65-F5344CB8AC3E}">
        <p14:creationId xmlns:p14="http://schemas.microsoft.com/office/powerpoint/2010/main" val="1701459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7527"/>
          </a:xfrm>
        </p:spPr>
        <p:txBody>
          <a:bodyPr/>
          <a:lstStyle/>
          <a:p>
            <a:r>
              <a:rPr lang="en-IN" dirty="0" smtClean="0"/>
              <a:t>Conclusion</a:t>
            </a:r>
            <a:endParaRPr lang="en-IN" dirty="0"/>
          </a:p>
        </p:txBody>
      </p:sp>
      <p:sp>
        <p:nvSpPr>
          <p:cNvPr id="3" name="Content Placeholder 2"/>
          <p:cNvSpPr>
            <a:spLocks noGrp="1"/>
          </p:cNvSpPr>
          <p:nvPr>
            <p:ph idx="1"/>
          </p:nvPr>
        </p:nvSpPr>
        <p:spPr>
          <a:xfrm>
            <a:off x="677334" y="2160590"/>
            <a:ext cx="8596668" cy="2651556"/>
          </a:xfrm>
        </p:spPr>
        <p:txBody>
          <a:bodyPr>
            <a:normAutofit/>
          </a:bodyPr>
          <a:lstStyle/>
          <a:p>
            <a:r>
              <a:rPr lang="en-US" sz="2000" dirty="0"/>
              <a:t>In </a:t>
            </a:r>
            <a:r>
              <a:rPr lang="en-US" sz="2000" dirty="0" smtClean="0"/>
              <a:t>conclusion, </a:t>
            </a:r>
            <a:r>
              <a:rPr lang="en-US" sz="2000" dirty="0"/>
              <a:t>the </a:t>
            </a:r>
            <a:r>
              <a:rPr lang="en-US" sz="2000" dirty="0" err="1"/>
              <a:t>TrafficWise</a:t>
            </a:r>
            <a:r>
              <a:rPr lang="en-US" sz="2000" dirty="0"/>
              <a:t> project offers a comprehensive solution to urban traffic management, leveraging advanced technologies and data analytics. Through iterative development and optimization, it delivers reliable services, with potential for further enhancements to improve mobility and safety in urban areas.</a:t>
            </a:r>
            <a:endParaRPr lang="en-IN" sz="2000" dirty="0"/>
          </a:p>
        </p:txBody>
      </p:sp>
    </p:spTree>
    <p:extLst>
      <p:ext uri="{BB962C8B-B14F-4D97-AF65-F5344CB8AC3E}">
        <p14:creationId xmlns:p14="http://schemas.microsoft.com/office/powerpoint/2010/main" val="1845068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Websites</a:t>
            </a:r>
            <a:endParaRPr lang="en-IN" b="1" dirty="0"/>
          </a:p>
          <a:p>
            <a:r>
              <a:rPr lang="en-IN" dirty="0" smtClean="0">
                <a:hlinkClick r:id="rId2"/>
              </a:rPr>
              <a:t>https</a:t>
            </a:r>
            <a:r>
              <a:rPr lang="en-IN" dirty="0">
                <a:hlinkClick r:id="rId2"/>
              </a:rPr>
              <a:t>://</a:t>
            </a:r>
            <a:r>
              <a:rPr lang="en-IN" dirty="0" smtClean="0">
                <a:hlinkClick r:id="rId2"/>
              </a:rPr>
              <a:t>legacy.reactjs.org/</a:t>
            </a:r>
            <a:endParaRPr lang="en-IN" dirty="0" smtClean="0"/>
          </a:p>
          <a:p>
            <a:r>
              <a:rPr lang="en-IN" dirty="0" smtClean="0">
                <a:hlinkClick r:id="rId3"/>
              </a:rPr>
              <a:t>https</a:t>
            </a:r>
            <a:r>
              <a:rPr lang="en-IN" dirty="0">
                <a:hlinkClick r:id="rId3"/>
              </a:rPr>
              <a:t>://</a:t>
            </a:r>
            <a:r>
              <a:rPr lang="en-IN" dirty="0" smtClean="0">
                <a:hlinkClick r:id="rId3"/>
              </a:rPr>
              <a:t>fastapi.tiangolo.com/</a:t>
            </a:r>
            <a:endParaRPr lang="en-IN" dirty="0" smtClean="0"/>
          </a:p>
          <a:p>
            <a:r>
              <a:rPr lang="en-IN" dirty="0" smtClean="0"/>
              <a:t>https</a:t>
            </a:r>
            <a:r>
              <a:rPr lang="en-IN" dirty="0"/>
              <a:t>://www.tensorflow.org/api_docs </a:t>
            </a:r>
            <a:endParaRPr lang="en-IN" dirty="0" smtClean="0"/>
          </a:p>
          <a:p>
            <a:r>
              <a:rPr lang="en-IN" dirty="0" smtClean="0">
                <a:hlinkClick r:id="rId4"/>
              </a:rPr>
              <a:t>https</a:t>
            </a:r>
            <a:r>
              <a:rPr lang="en-IN" dirty="0">
                <a:hlinkClick r:id="rId4"/>
              </a:rPr>
              <a:t>://</a:t>
            </a:r>
            <a:r>
              <a:rPr lang="en-IN" dirty="0" smtClean="0">
                <a:hlinkClick r:id="rId4"/>
              </a:rPr>
              <a:t>keras.io/api/</a:t>
            </a:r>
            <a:endParaRPr lang="en-IN" dirty="0" smtClean="0"/>
          </a:p>
          <a:p>
            <a:r>
              <a:rPr lang="en-IN" dirty="0" smtClean="0">
                <a:hlinkClick r:id="rId5"/>
              </a:rPr>
              <a:t>https</a:t>
            </a:r>
            <a:r>
              <a:rPr lang="en-IN" dirty="0">
                <a:hlinkClick r:id="rId5"/>
              </a:rPr>
              <a:t>://</a:t>
            </a:r>
            <a:r>
              <a:rPr lang="en-IN" dirty="0" smtClean="0">
                <a:hlinkClick r:id="rId5"/>
              </a:rPr>
              <a:t>getbootstrap.com/</a:t>
            </a:r>
            <a:endParaRPr lang="en-IN" dirty="0" smtClean="0"/>
          </a:p>
          <a:p>
            <a:r>
              <a:rPr lang="en-IN" dirty="0" smtClean="0">
                <a:hlinkClick r:id="rId6"/>
              </a:rPr>
              <a:t>https</a:t>
            </a:r>
            <a:r>
              <a:rPr lang="en-IN" dirty="0">
                <a:hlinkClick r:id="rId6"/>
              </a:rPr>
              <a:t>://</a:t>
            </a:r>
            <a:r>
              <a:rPr lang="en-IN" dirty="0" smtClean="0">
                <a:hlinkClick r:id="rId6"/>
              </a:rPr>
              <a:t>numpy.org/</a:t>
            </a:r>
            <a:endParaRPr lang="en-IN" dirty="0" smtClean="0"/>
          </a:p>
          <a:p>
            <a:r>
              <a:rPr lang="en-IN" dirty="0" smtClean="0">
                <a:hlinkClick r:id="rId7"/>
              </a:rPr>
              <a:t>https</a:t>
            </a:r>
            <a:r>
              <a:rPr lang="en-IN" dirty="0">
                <a:hlinkClick r:id="rId7"/>
              </a:rPr>
              <a:t>://</a:t>
            </a:r>
            <a:r>
              <a:rPr lang="en-IN" dirty="0" smtClean="0">
                <a:hlinkClick r:id="rId7"/>
              </a:rPr>
              <a:t>pandas.pydata.org/</a:t>
            </a:r>
            <a:endParaRPr lang="en-IN" dirty="0" smtClean="0"/>
          </a:p>
          <a:p>
            <a:r>
              <a:rPr lang="en-IN" dirty="0" smtClean="0">
                <a:hlinkClick r:id="rId8"/>
              </a:rPr>
              <a:t>https</a:t>
            </a:r>
            <a:r>
              <a:rPr lang="en-IN" dirty="0">
                <a:hlinkClick r:id="rId8"/>
              </a:rPr>
              <a:t>://</a:t>
            </a:r>
            <a:r>
              <a:rPr lang="en-IN" dirty="0" smtClean="0">
                <a:hlinkClick r:id="rId8"/>
              </a:rPr>
              <a:t>matplotlib.org/</a:t>
            </a:r>
            <a:endParaRPr lang="en-IN" dirty="0"/>
          </a:p>
          <a:p>
            <a:endParaRPr lang="en-IN" dirty="0"/>
          </a:p>
        </p:txBody>
      </p:sp>
    </p:spTree>
    <p:extLst>
      <p:ext uri="{BB962C8B-B14F-4D97-AF65-F5344CB8AC3E}">
        <p14:creationId xmlns:p14="http://schemas.microsoft.com/office/powerpoint/2010/main" val="3804030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121" y="1896534"/>
            <a:ext cx="7766936" cy="1646302"/>
          </a:xfrm>
        </p:spPr>
        <p:txBody>
          <a:bodyPr/>
          <a:lstStyle/>
          <a:p>
            <a:pPr algn="ctr"/>
            <a:r>
              <a:rPr lang="en-IN" dirty="0" smtClean="0"/>
              <a:t>Thank you!</a:t>
            </a:r>
            <a:endParaRPr lang="en-IN" dirty="0"/>
          </a:p>
        </p:txBody>
      </p:sp>
    </p:spTree>
    <p:extLst>
      <p:ext uri="{BB962C8B-B14F-4D97-AF65-F5344CB8AC3E}">
        <p14:creationId xmlns:p14="http://schemas.microsoft.com/office/powerpoint/2010/main" val="1797689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1895"/>
          </a:xfrm>
        </p:spPr>
        <p:txBody>
          <a:bodyPr/>
          <a:lstStyle/>
          <a:p>
            <a:r>
              <a:rPr lang="en-IN" sz="3200" dirty="0" smtClean="0"/>
              <a:t>Problem</a:t>
            </a:r>
            <a:r>
              <a:rPr lang="en-IN" dirty="0" smtClean="0"/>
              <a:t> </a:t>
            </a:r>
            <a:r>
              <a:rPr lang="en-IN" sz="3200" dirty="0" smtClean="0"/>
              <a:t>Statement</a:t>
            </a:r>
            <a:endParaRPr lang="en-IN" dirty="0"/>
          </a:p>
        </p:txBody>
      </p:sp>
      <p:sp>
        <p:nvSpPr>
          <p:cNvPr id="3" name="Content Placeholder 2"/>
          <p:cNvSpPr>
            <a:spLocks noGrp="1"/>
          </p:cNvSpPr>
          <p:nvPr>
            <p:ph idx="1"/>
          </p:nvPr>
        </p:nvSpPr>
        <p:spPr>
          <a:xfrm>
            <a:off x="677334" y="1567031"/>
            <a:ext cx="8596668" cy="1240337"/>
          </a:xfrm>
        </p:spPr>
        <p:txBody>
          <a:bodyPr/>
          <a:lstStyle/>
          <a:p>
            <a:r>
              <a:rPr lang="en-US" dirty="0"/>
              <a:t>The project aims to create a system that can accurately detect and recognize traffic signs, violation of traffic rules and vehicle number plates using computer vision techniques</a:t>
            </a:r>
            <a:r>
              <a:rPr lang="en-US" dirty="0" smtClean="0"/>
              <a:t>.</a:t>
            </a:r>
            <a:endParaRPr lang="en-US" dirty="0"/>
          </a:p>
        </p:txBody>
      </p:sp>
      <p:sp>
        <p:nvSpPr>
          <p:cNvPr id="6" name="TextBox 5"/>
          <p:cNvSpPr txBox="1"/>
          <p:nvPr/>
        </p:nvSpPr>
        <p:spPr>
          <a:xfrm>
            <a:off x="822960" y="3182112"/>
            <a:ext cx="4379976" cy="1508105"/>
          </a:xfrm>
          <a:prstGeom prst="rect">
            <a:avLst/>
          </a:prstGeom>
          <a:noFill/>
        </p:spPr>
        <p:txBody>
          <a:bodyPr wrap="square" rtlCol="0">
            <a:spAutoFit/>
          </a:bodyPr>
          <a:lstStyle/>
          <a:p>
            <a:r>
              <a:rPr lang="en-IN" sz="2000" dirty="0" smtClean="0">
                <a:solidFill>
                  <a:schemeClr val="accent1"/>
                </a:solidFill>
              </a:rPr>
              <a:t>Group Member Details:</a:t>
            </a:r>
          </a:p>
          <a:p>
            <a:endParaRPr lang="en-IN" dirty="0" smtClean="0"/>
          </a:p>
          <a:p>
            <a:r>
              <a:rPr lang="en-IN" dirty="0" smtClean="0"/>
              <a:t>Khushi Mathur		20ETCCS063</a:t>
            </a:r>
          </a:p>
          <a:p>
            <a:r>
              <a:rPr lang="en-IN" dirty="0" smtClean="0"/>
              <a:t>Archi </a:t>
            </a:r>
            <a:r>
              <a:rPr lang="en-IN" dirty="0" err="1"/>
              <a:t>P</a:t>
            </a:r>
            <a:r>
              <a:rPr lang="en-IN" dirty="0" err="1" smtClean="0"/>
              <a:t>aneri</a:t>
            </a:r>
            <a:r>
              <a:rPr lang="en-IN" dirty="0" smtClean="0"/>
              <a:t>			20ETCSS010</a:t>
            </a:r>
          </a:p>
          <a:p>
            <a:r>
              <a:rPr lang="en-IN" dirty="0" err="1" smtClean="0"/>
              <a:t>Deepesh</a:t>
            </a:r>
            <a:r>
              <a:rPr lang="en-IN" dirty="0" smtClean="0"/>
              <a:t> </a:t>
            </a:r>
            <a:r>
              <a:rPr lang="en-IN" dirty="0" err="1" smtClean="0"/>
              <a:t>Choudhary</a:t>
            </a:r>
            <a:r>
              <a:rPr lang="en-IN" dirty="0" smtClean="0"/>
              <a:t>	20ETCCS027</a:t>
            </a:r>
            <a:endParaRPr lang="en-IN" dirty="0"/>
          </a:p>
        </p:txBody>
      </p:sp>
    </p:spTree>
    <p:extLst>
      <p:ext uri="{BB962C8B-B14F-4D97-AF65-F5344CB8AC3E}">
        <p14:creationId xmlns:p14="http://schemas.microsoft.com/office/powerpoint/2010/main" val="376362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normAutofit/>
          </a:bodyPr>
          <a:lstStyle/>
          <a:p>
            <a:r>
              <a:rPr lang="en-IN" sz="3200" dirty="0" smtClean="0"/>
              <a:t>Objectives</a:t>
            </a:r>
            <a:endParaRPr lang="en-IN" sz="3200" dirty="0"/>
          </a:p>
        </p:txBody>
      </p:sp>
      <p:sp>
        <p:nvSpPr>
          <p:cNvPr id="3" name="Content Placeholder 2"/>
          <p:cNvSpPr>
            <a:spLocks noGrp="1"/>
          </p:cNvSpPr>
          <p:nvPr>
            <p:ph idx="1"/>
          </p:nvPr>
        </p:nvSpPr>
        <p:spPr>
          <a:xfrm>
            <a:off x="677334" y="1191491"/>
            <a:ext cx="8596668" cy="4849871"/>
          </a:xfrm>
        </p:spPr>
        <p:txBody>
          <a:bodyPr>
            <a:normAutofit lnSpcReduction="10000"/>
          </a:bodyPr>
          <a:lstStyle/>
          <a:p>
            <a:endParaRPr lang="en-US" dirty="0" smtClean="0"/>
          </a:p>
          <a:p>
            <a:r>
              <a:rPr lang="en-US" dirty="0"/>
              <a:t>The task of identifying motorcycle riders and number plates can be challenging due to various factors such as variations in lighting conditions, occlusions, and deformations. This problem has significant real-world applications, as accurate and efficient detection of motorcycle riders and number plates is critical for traffic management, law enforcement, and public safety</a:t>
            </a:r>
            <a:r>
              <a:rPr lang="en-US" dirty="0" smtClean="0"/>
              <a:t>.</a:t>
            </a:r>
          </a:p>
          <a:p>
            <a:r>
              <a:rPr lang="en-US" dirty="0"/>
              <a:t>The aim of the project is to develop APIs that can accurately and efficiently detect traffic signs and number plates from images, which can be integrated into various applications for practical use</a:t>
            </a:r>
            <a:r>
              <a:rPr lang="en-US" dirty="0" smtClean="0"/>
              <a:t>.</a:t>
            </a:r>
          </a:p>
          <a:p>
            <a:r>
              <a:rPr lang="en-US" dirty="0" smtClean="0"/>
              <a:t>The </a:t>
            </a:r>
            <a:r>
              <a:rPr lang="en-US" dirty="0"/>
              <a:t>primary objective of the project is to train machine learning models for </a:t>
            </a:r>
            <a:r>
              <a:rPr lang="en-US" dirty="0" smtClean="0"/>
              <a:t>traffic sign </a:t>
            </a:r>
            <a:r>
              <a:rPr lang="en-US" dirty="0"/>
              <a:t>and number plate recognition with effective accuracy. The models will be developed using Convolutional Neural Networks (CNN) for traffic sign recognition and contour and Optical Character Recognition (OCR) techniques for number plate recognition</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2674078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432"/>
          </a:xfrm>
        </p:spPr>
        <p:txBody>
          <a:bodyPr>
            <a:normAutofit/>
          </a:bodyPr>
          <a:lstStyle/>
          <a:p>
            <a:r>
              <a:rPr lang="en-IN" sz="3200" dirty="0" smtClean="0"/>
              <a:t>Idea/Approach Details</a:t>
            </a:r>
            <a:endParaRPr lang="en-IN" sz="3200" dirty="0"/>
          </a:p>
        </p:txBody>
      </p:sp>
      <p:sp>
        <p:nvSpPr>
          <p:cNvPr id="3" name="Content Placeholder 2"/>
          <p:cNvSpPr>
            <a:spLocks noGrp="1"/>
          </p:cNvSpPr>
          <p:nvPr>
            <p:ph idx="1"/>
          </p:nvPr>
        </p:nvSpPr>
        <p:spPr>
          <a:xfrm>
            <a:off x="677334" y="1399033"/>
            <a:ext cx="8596668" cy="4215383"/>
          </a:xfrm>
        </p:spPr>
        <p:txBody>
          <a:bodyPr>
            <a:normAutofit lnSpcReduction="10000"/>
          </a:bodyPr>
          <a:lstStyle/>
          <a:p>
            <a:pPr marL="0" indent="0">
              <a:buNone/>
            </a:pPr>
            <a:r>
              <a:rPr lang="en-US" b="1" dirty="0"/>
              <a:t>I</a:t>
            </a:r>
            <a:r>
              <a:rPr lang="en-US" b="1" dirty="0" smtClean="0"/>
              <a:t>dea </a:t>
            </a:r>
            <a:r>
              <a:rPr lang="en-US" b="1" dirty="0"/>
              <a:t>Solution/Prototype:</a:t>
            </a:r>
            <a:endParaRPr lang="en-US" b="1" dirty="0"/>
          </a:p>
          <a:p>
            <a:pPr fontAlgn="base"/>
            <a:r>
              <a:rPr lang="en-US" b="1" dirty="0" smtClean="0"/>
              <a:t>Project </a:t>
            </a:r>
            <a:r>
              <a:rPr lang="en-US" b="1" dirty="0"/>
              <a:t>aim: </a:t>
            </a:r>
            <a:r>
              <a:rPr lang="en-US" dirty="0"/>
              <a:t>Design and develop a system for traffic sign and vehicle number plate detection and recognition.</a:t>
            </a:r>
          </a:p>
          <a:p>
            <a:pPr fontAlgn="base"/>
            <a:r>
              <a:rPr lang="en-US" b="1" dirty="0"/>
              <a:t>Image preprocessing: </a:t>
            </a:r>
            <a:r>
              <a:rPr lang="en-US" dirty="0"/>
              <a:t>Required before object detection and recognition tasks.</a:t>
            </a:r>
          </a:p>
          <a:p>
            <a:pPr fontAlgn="base"/>
            <a:r>
              <a:rPr lang="en-US" b="1" dirty="0"/>
              <a:t>Object detection:</a:t>
            </a:r>
            <a:r>
              <a:rPr lang="en-US" dirty="0"/>
              <a:t> Using Faster CNN for traffic sign and number plate detection.</a:t>
            </a:r>
          </a:p>
          <a:p>
            <a:pPr fontAlgn="base"/>
            <a:r>
              <a:rPr lang="en-US" b="1" dirty="0"/>
              <a:t>Traffic sign recognition:</a:t>
            </a:r>
            <a:r>
              <a:rPr lang="en-US" dirty="0"/>
              <a:t> Using CNNs for image classification to recognize the type of traffic sign.</a:t>
            </a:r>
          </a:p>
          <a:p>
            <a:pPr fontAlgn="base"/>
            <a:r>
              <a:rPr lang="en-US" b="1" dirty="0"/>
              <a:t>Speed detection:</a:t>
            </a:r>
            <a:r>
              <a:rPr lang="en-US" dirty="0"/>
              <a:t> Using Computer Vision Techniques to detect the speed of the vehicles</a:t>
            </a:r>
          </a:p>
          <a:p>
            <a:pPr fontAlgn="base"/>
            <a:r>
              <a:rPr lang="en-US" b="1" dirty="0"/>
              <a:t>Number plate recognition: </a:t>
            </a:r>
            <a:r>
              <a:rPr lang="en-US" dirty="0"/>
              <a:t>Using OCR techniques to recognize characters on the number plate.</a:t>
            </a:r>
          </a:p>
          <a:p>
            <a:endParaRPr lang="en-IN" dirty="0"/>
          </a:p>
        </p:txBody>
      </p:sp>
    </p:spTree>
    <p:extLst>
      <p:ext uri="{BB962C8B-B14F-4D97-AF65-F5344CB8AC3E}">
        <p14:creationId xmlns:p14="http://schemas.microsoft.com/office/powerpoint/2010/main" val="345729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184738" cy="1320800"/>
          </a:xfrm>
        </p:spPr>
        <p:txBody>
          <a:bodyPr>
            <a:normAutofit/>
          </a:bodyPr>
          <a:lstStyle/>
          <a:p>
            <a:r>
              <a:rPr lang="en-IN" sz="3200" dirty="0" smtClean="0"/>
              <a:t>Abstract</a:t>
            </a:r>
            <a:endParaRPr lang="en-IN" sz="3200" dirty="0"/>
          </a:p>
        </p:txBody>
      </p:sp>
      <p:sp>
        <p:nvSpPr>
          <p:cNvPr id="3" name="Content Placeholder 2"/>
          <p:cNvSpPr>
            <a:spLocks noGrp="1"/>
          </p:cNvSpPr>
          <p:nvPr>
            <p:ph idx="1"/>
          </p:nvPr>
        </p:nvSpPr>
        <p:spPr>
          <a:xfrm>
            <a:off x="5608597" y="2312988"/>
            <a:ext cx="4679757" cy="3880773"/>
          </a:xfrm>
        </p:spPr>
        <p:txBody>
          <a:bodyPr/>
          <a:lstStyle/>
          <a:p>
            <a:r>
              <a:rPr lang="en-US" b="1" dirty="0" smtClean="0"/>
              <a:t>Frontend: </a:t>
            </a:r>
            <a:r>
              <a:rPr lang="en-US" dirty="0" smtClean="0"/>
              <a:t>React</a:t>
            </a:r>
          </a:p>
          <a:p>
            <a:r>
              <a:rPr lang="en-US" b="1" dirty="0" smtClean="0"/>
              <a:t>Backend: </a:t>
            </a:r>
            <a:r>
              <a:rPr lang="en-US" dirty="0" smtClean="0"/>
              <a:t>Flask</a:t>
            </a:r>
          </a:p>
          <a:p>
            <a:r>
              <a:rPr lang="en-US" b="1" dirty="0" smtClean="0"/>
              <a:t>Styling: </a:t>
            </a:r>
            <a:r>
              <a:rPr lang="en-US" dirty="0" smtClean="0"/>
              <a:t>Tailwind CSS</a:t>
            </a:r>
          </a:p>
          <a:p>
            <a:r>
              <a:rPr lang="en-US" dirty="0" err="1"/>
              <a:t>V</a:t>
            </a:r>
            <a:r>
              <a:rPr lang="en-US" dirty="0" err="1" smtClean="0"/>
              <a:t>ite</a:t>
            </a:r>
            <a:r>
              <a:rPr lang="en-US" dirty="0" smtClean="0"/>
              <a:t> tooling</a:t>
            </a:r>
            <a:r>
              <a:rPr lang="en-US" dirty="0"/>
              <a:t> </a:t>
            </a:r>
            <a:endParaRPr lang="en-US" dirty="0" smtClean="0"/>
          </a:p>
          <a:p>
            <a:r>
              <a:rPr lang="en-US" b="1" dirty="0"/>
              <a:t>Smart Cameras:</a:t>
            </a:r>
            <a:r>
              <a:rPr lang="en-US" dirty="0"/>
              <a:t> </a:t>
            </a:r>
            <a:r>
              <a:rPr lang="en-US" dirty="0" err="1"/>
              <a:t>IoT</a:t>
            </a:r>
            <a:r>
              <a:rPr lang="en-US" dirty="0"/>
              <a:t> device to collect the images and detect traffic rule violations</a:t>
            </a:r>
            <a:r>
              <a:rPr lang="en-US" dirty="0" smtClean="0"/>
              <a:t>.</a:t>
            </a:r>
            <a:endParaRPr lang="en-US" dirty="0"/>
          </a:p>
        </p:txBody>
      </p:sp>
      <p:sp>
        <p:nvSpPr>
          <p:cNvPr id="4" name="Title 1"/>
          <p:cNvSpPr txBox="1">
            <a:spLocks/>
          </p:cNvSpPr>
          <p:nvPr/>
        </p:nvSpPr>
        <p:spPr>
          <a:xfrm>
            <a:off x="5796404" y="609600"/>
            <a:ext cx="266410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smtClean="0"/>
              <a:t>Technology Stack</a:t>
            </a:r>
            <a:endParaRPr lang="en-IN" sz="3200" dirty="0"/>
          </a:p>
        </p:txBody>
      </p:sp>
      <p:sp>
        <p:nvSpPr>
          <p:cNvPr id="5" name="Content Placeholder 2"/>
          <p:cNvSpPr txBox="1">
            <a:spLocks/>
          </p:cNvSpPr>
          <p:nvPr/>
        </p:nvSpPr>
        <p:spPr>
          <a:xfrm>
            <a:off x="522193" y="2312988"/>
            <a:ext cx="467975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This project proposes a system for traffic sign and vehicle number plate detection and recognition using computer vision techniques in Python. The system involves collecting and preprocessing images, detecting traffic signs and number plates using object detection, recognizing the type of sign using image classification, and recognizing the characters on the number plate using OCR. </a:t>
            </a:r>
            <a:endParaRPr lang="en-US" dirty="0"/>
          </a:p>
        </p:txBody>
      </p:sp>
    </p:spTree>
    <p:extLst>
      <p:ext uri="{BB962C8B-B14F-4D97-AF65-F5344CB8AC3E}">
        <p14:creationId xmlns:p14="http://schemas.microsoft.com/office/powerpoint/2010/main" val="3855939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93244"/>
            <a:ext cx="8596668" cy="693447"/>
          </a:xfrm>
        </p:spPr>
        <p:txBody>
          <a:bodyPr>
            <a:normAutofit/>
          </a:bodyPr>
          <a:lstStyle/>
          <a:p>
            <a:r>
              <a:rPr lang="en-IN" sz="3200" dirty="0" smtClean="0"/>
              <a:t>Project Requirements</a:t>
            </a:r>
            <a:endParaRPr lang="en-IN" sz="3200" dirty="0"/>
          </a:p>
        </p:txBody>
      </p:sp>
      <p:sp>
        <p:nvSpPr>
          <p:cNvPr id="3" name="Content Placeholder 2"/>
          <p:cNvSpPr>
            <a:spLocks noGrp="1"/>
          </p:cNvSpPr>
          <p:nvPr>
            <p:ph idx="1"/>
          </p:nvPr>
        </p:nvSpPr>
        <p:spPr>
          <a:xfrm>
            <a:off x="215516" y="1403208"/>
            <a:ext cx="5252411" cy="5136137"/>
          </a:xfrm>
        </p:spPr>
        <p:txBody>
          <a:bodyPr>
            <a:normAutofit/>
          </a:bodyPr>
          <a:lstStyle/>
          <a:p>
            <a:pPr marL="0" indent="0">
              <a:buNone/>
            </a:pPr>
            <a:r>
              <a:rPr lang="en-IN" dirty="0" smtClean="0">
                <a:solidFill>
                  <a:schemeClr val="accent1"/>
                </a:solidFill>
              </a:rPr>
              <a:t>Functional Requirements</a:t>
            </a:r>
          </a:p>
          <a:p>
            <a:pPr fontAlgn="base"/>
            <a:r>
              <a:rPr lang="en-US" sz="1600" b="1" dirty="0" smtClean="0"/>
              <a:t>Image </a:t>
            </a:r>
            <a:r>
              <a:rPr lang="en-US" sz="1600" b="1" dirty="0"/>
              <a:t>Upload: </a:t>
            </a:r>
            <a:r>
              <a:rPr lang="en-US" sz="1600" dirty="0"/>
              <a:t>The system should allow users to upload images of traffic signs and number plates.</a:t>
            </a:r>
          </a:p>
          <a:p>
            <a:pPr fontAlgn="base"/>
            <a:r>
              <a:rPr lang="en-US" sz="1600" b="1" dirty="0"/>
              <a:t>Traffic Sign Detection: </a:t>
            </a:r>
            <a:r>
              <a:rPr lang="en-US" sz="1600" dirty="0"/>
              <a:t>The system should be able to detect the presence of traffic signs in the uploaded images.</a:t>
            </a:r>
          </a:p>
          <a:p>
            <a:pPr fontAlgn="base"/>
            <a:r>
              <a:rPr lang="en-US" sz="1600" b="1" dirty="0"/>
              <a:t>Traffic Sign Recognition: </a:t>
            </a:r>
            <a:r>
              <a:rPr lang="en-US" sz="1600" dirty="0"/>
              <a:t>The system should be able to classify the type of traffic sign detected.</a:t>
            </a:r>
          </a:p>
          <a:p>
            <a:pPr fontAlgn="base"/>
            <a:r>
              <a:rPr lang="en-US" sz="1600" b="1" dirty="0"/>
              <a:t>Number Plate Detection: </a:t>
            </a:r>
            <a:r>
              <a:rPr lang="en-US" sz="1600" dirty="0"/>
              <a:t>The system should be able to detect the presence of number plates in the uploaded images.</a:t>
            </a:r>
          </a:p>
          <a:p>
            <a:pPr fontAlgn="base"/>
            <a:r>
              <a:rPr lang="en-US" sz="1600" b="1" dirty="0"/>
              <a:t>Number Plate Recognition:</a:t>
            </a:r>
            <a:r>
              <a:rPr lang="en-US" sz="1600" dirty="0"/>
              <a:t> The system should be able to recognize the characters on the number plate.</a:t>
            </a:r>
          </a:p>
          <a:p>
            <a:pPr marL="0" indent="0">
              <a:buNone/>
            </a:pPr>
            <a:endParaRPr lang="en-IN" dirty="0"/>
          </a:p>
        </p:txBody>
      </p:sp>
      <p:sp>
        <p:nvSpPr>
          <p:cNvPr id="4" name="Content Placeholder 2"/>
          <p:cNvSpPr txBox="1">
            <a:spLocks/>
          </p:cNvSpPr>
          <p:nvPr/>
        </p:nvSpPr>
        <p:spPr>
          <a:xfrm>
            <a:off x="5651116" y="1403207"/>
            <a:ext cx="5252411" cy="51361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dirty="0" smtClean="0">
                <a:solidFill>
                  <a:schemeClr val="accent1"/>
                </a:solidFill>
              </a:rPr>
              <a:t>Non-Functional Requirements</a:t>
            </a:r>
          </a:p>
          <a:p>
            <a:pPr fontAlgn="base"/>
            <a:r>
              <a:rPr lang="en-US" sz="1600" b="1" dirty="0"/>
              <a:t>Real-time Performance:</a:t>
            </a:r>
            <a:r>
              <a:rPr lang="en-US" sz="1600" dirty="0"/>
              <a:t> The system should be able to perform detection and recognition tasks in real-time, ideally at a speed of at least 15 frames per second.</a:t>
            </a:r>
          </a:p>
          <a:p>
            <a:pPr fontAlgn="base"/>
            <a:r>
              <a:rPr lang="en-US" sz="1600" b="1" dirty="0"/>
              <a:t>Accuracy:</a:t>
            </a:r>
            <a:r>
              <a:rPr lang="en-US" sz="1600" dirty="0"/>
              <a:t> The system should have a high accuracy rate in detecting and recognizing traffic signs and number plates.</a:t>
            </a:r>
          </a:p>
          <a:p>
            <a:r>
              <a:rPr lang="en-US" sz="1600" b="1" dirty="0"/>
              <a:t>Scalability: </a:t>
            </a:r>
            <a:r>
              <a:rPr lang="en-US" sz="1600" dirty="0"/>
              <a:t>The system should be able to handle a large number of image uploads and detection/recognition tasks simultaneously without compromising performance. </a:t>
            </a:r>
            <a:endParaRPr lang="en-IN" sz="1600" dirty="0"/>
          </a:p>
        </p:txBody>
      </p:sp>
    </p:spTree>
    <p:extLst>
      <p:ext uri="{BB962C8B-B14F-4D97-AF65-F5344CB8AC3E}">
        <p14:creationId xmlns:p14="http://schemas.microsoft.com/office/powerpoint/2010/main" val="3921688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727"/>
          </a:xfrm>
        </p:spPr>
        <p:txBody>
          <a:bodyPr/>
          <a:lstStyle/>
          <a:p>
            <a:r>
              <a:rPr lang="en-IN" sz="3200" dirty="0" smtClean="0"/>
              <a:t>Scopes</a:t>
            </a:r>
            <a:endParaRPr lang="en-IN" dirty="0"/>
          </a:p>
        </p:txBody>
      </p:sp>
      <p:sp>
        <p:nvSpPr>
          <p:cNvPr id="3" name="Content Placeholder 2"/>
          <p:cNvSpPr>
            <a:spLocks noGrp="1"/>
          </p:cNvSpPr>
          <p:nvPr>
            <p:ph idx="1"/>
          </p:nvPr>
        </p:nvSpPr>
        <p:spPr>
          <a:xfrm>
            <a:off x="677334" y="1376219"/>
            <a:ext cx="8596668" cy="4665144"/>
          </a:xfrm>
        </p:spPr>
        <p:txBody>
          <a:bodyPr>
            <a:normAutofit/>
          </a:bodyPr>
          <a:lstStyle/>
          <a:p>
            <a:r>
              <a:rPr lang="en-US" dirty="0"/>
              <a:t>The scope of the project </a:t>
            </a:r>
            <a:r>
              <a:rPr lang="en-US" dirty="0" err="1" smtClean="0"/>
              <a:t>involoves</a:t>
            </a:r>
            <a:r>
              <a:rPr lang="en-US" dirty="0" smtClean="0"/>
              <a:t> </a:t>
            </a:r>
            <a:r>
              <a:rPr lang="en-US" dirty="0"/>
              <a:t>the deployment of intelligent CCTV cameras at key traffic intersections, integration with the traffic light system for real-time data capture, and the development of a cloud-based backend for data processing and analysis. </a:t>
            </a:r>
            <a:endParaRPr lang="en-US" dirty="0" smtClean="0"/>
          </a:p>
          <a:p>
            <a:pPr fontAlgn="base"/>
            <a:r>
              <a:rPr lang="en-US" b="1" dirty="0" smtClean="0"/>
              <a:t>Future Scopes include:</a:t>
            </a:r>
          </a:p>
          <a:p>
            <a:pPr marL="0" indent="0" fontAlgn="base">
              <a:buNone/>
            </a:pPr>
            <a:r>
              <a:rPr lang="en-US" dirty="0" smtClean="0"/>
              <a:t>Dynamic </a:t>
            </a:r>
            <a:r>
              <a:rPr lang="en-US" dirty="0"/>
              <a:t>Traffic Signal </a:t>
            </a:r>
            <a:r>
              <a:rPr lang="en-US" dirty="0" smtClean="0"/>
              <a:t>Optimization</a:t>
            </a:r>
            <a:r>
              <a:rPr lang="en-US" dirty="0"/>
              <a:t/>
            </a:r>
            <a:br>
              <a:rPr lang="en-US" dirty="0"/>
            </a:br>
            <a:r>
              <a:rPr lang="en-US" dirty="0"/>
              <a:t>Multi-modal Traffic </a:t>
            </a:r>
            <a:r>
              <a:rPr lang="en-US" dirty="0" smtClean="0"/>
              <a:t>Analysis</a:t>
            </a:r>
            <a:r>
              <a:rPr lang="en-US" dirty="0"/>
              <a:t/>
            </a:r>
            <a:br>
              <a:rPr lang="en-US" dirty="0"/>
            </a:br>
            <a:r>
              <a:rPr lang="en-US" dirty="0"/>
              <a:t>Smart Route </a:t>
            </a:r>
            <a:r>
              <a:rPr lang="en-US" dirty="0" smtClean="0"/>
              <a:t>Planning</a:t>
            </a:r>
            <a:r>
              <a:rPr lang="en-US" dirty="0"/>
              <a:t/>
            </a:r>
            <a:br>
              <a:rPr lang="en-US" dirty="0"/>
            </a:br>
            <a:r>
              <a:rPr lang="en-US" dirty="0"/>
              <a:t>Predictive </a:t>
            </a:r>
            <a:r>
              <a:rPr lang="en-US" dirty="0" smtClean="0"/>
              <a:t>Analytics</a:t>
            </a:r>
            <a:r>
              <a:rPr lang="en-US" dirty="0"/>
              <a:t/>
            </a:r>
            <a:br>
              <a:rPr lang="en-US" dirty="0"/>
            </a:br>
            <a:r>
              <a:rPr lang="en-US" dirty="0"/>
              <a:t>Community Engagement </a:t>
            </a:r>
            <a:r>
              <a:rPr lang="en-US" dirty="0" smtClean="0"/>
              <a:t>Tools</a:t>
            </a:r>
          </a:p>
        </p:txBody>
      </p:sp>
    </p:spTree>
    <p:extLst>
      <p:ext uri="{BB962C8B-B14F-4D97-AF65-F5344CB8AC3E}">
        <p14:creationId xmlns:p14="http://schemas.microsoft.com/office/powerpoint/2010/main" val="760693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Project Outcomes</a:t>
            </a:r>
            <a:endParaRPr lang="en-IN" sz="3200" dirty="0"/>
          </a:p>
        </p:txBody>
      </p:sp>
      <p:sp>
        <p:nvSpPr>
          <p:cNvPr id="3" name="Content Placeholder 2"/>
          <p:cNvSpPr>
            <a:spLocks noGrp="1"/>
          </p:cNvSpPr>
          <p:nvPr>
            <p:ph idx="1"/>
          </p:nvPr>
        </p:nvSpPr>
        <p:spPr>
          <a:xfrm>
            <a:off x="677334" y="1403927"/>
            <a:ext cx="8596668" cy="4637435"/>
          </a:xfrm>
        </p:spPr>
        <p:txBody>
          <a:bodyPr>
            <a:normAutofit/>
          </a:bodyPr>
          <a:lstStyle/>
          <a:p>
            <a:pPr fontAlgn="base"/>
            <a:r>
              <a:rPr lang="en-US" sz="1600" b="1" dirty="0"/>
              <a:t>Improved Security:</a:t>
            </a:r>
            <a:r>
              <a:rPr lang="en-US" sz="1600" dirty="0"/>
              <a:t> By automatically monitoring and recording traffic signal violations, the system enhances overall security on the roads, contributing to a safer and more secure transportation environment.</a:t>
            </a:r>
          </a:p>
          <a:p>
            <a:pPr fontAlgn="base"/>
            <a:r>
              <a:rPr lang="en-US" sz="1600" b="1" dirty="0"/>
              <a:t>Efficient Law Enforcement:</a:t>
            </a:r>
            <a:r>
              <a:rPr lang="en-US" sz="1600" dirty="0"/>
              <a:t> The Traffic Management System reduces the burden on traffic police by automating the detection of traffic violations. This allows law enforcement agencies to allocate their resources more efficiently, focusing on more critical tasks.</a:t>
            </a:r>
          </a:p>
          <a:p>
            <a:pPr fontAlgn="base"/>
            <a:r>
              <a:rPr lang="en-US" sz="1600" b="1" dirty="0"/>
              <a:t>Real-time Traffic Monitoring:</a:t>
            </a:r>
            <a:r>
              <a:rPr lang="en-US" sz="1600" dirty="0"/>
              <a:t>  The system provides real-time view of all the major intersections, the traffic conditions, etc. This information enables authorities to optimize traffic flow and implement measures to alleviate congestion.</a:t>
            </a:r>
          </a:p>
          <a:p>
            <a:r>
              <a:rPr lang="en-US" sz="1600" b="1" dirty="0"/>
              <a:t>Violation Tracking and Fines:</a:t>
            </a:r>
            <a:r>
              <a:rPr lang="en-US" sz="1600" dirty="0"/>
              <a:t> The system keeps a record of the number of times a vehicle violates traffic signals. Offenders can be easily identified, and fines can be issued based on the captured license plate numbers. This promotes adherence to traffic regulations.</a:t>
            </a:r>
            <a:endParaRPr lang="en-IN" sz="1600" dirty="0"/>
          </a:p>
        </p:txBody>
      </p:sp>
    </p:spTree>
    <p:extLst>
      <p:ext uri="{BB962C8B-B14F-4D97-AF65-F5344CB8AC3E}">
        <p14:creationId xmlns:p14="http://schemas.microsoft.com/office/powerpoint/2010/main" val="4202514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IN" sz="3200" dirty="0" smtClean="0"/>
              <a:t>Project Timeline</a:t>
            </a:r>
            <a:endParaRPr lang="en-IN" dirty="0"/>
          </a:p>
        </p:txBody>
      </p:sp>
      <p:pic>
        <p:nvPicPr>
          <p:cNvPr id="1026" name="Picture 2" descr="https://lh7-us.googleusercontent.com/bcH2uEph07BKyM3UqvWKOSBUkZ5vyskZqeQ1b4CMbisnsTpdmc-WDLssKCwgq5PuPEursN3QS8stje1Q-QYREEt5i-1Gy1zDm0ByAb6LiHs50JXBxBPOejSl0vwvxJA6GEJgyualACzc_vNvS4Wl6t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874260"/>
            <a:ext cx="798879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56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78</TotalTime>
  <Words>921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Major Project Report Presentation</vt:lpstr>
      <vt:lpstr>Problem Statement</vt:lpstr>
      <vt:lpstr>Objectives</vt:lpstr>
      <vt:lpstr>Idea/Approach Details</vt:lpstr>
      <vt:lpstr>Abstract</vt:lpstr>
      <vt:lpstr>Project Requirements</vt:lpstr>
      <vt:lpstr>Scopes</vt:lpstr>
      <vt:lpstr>Project Outcomes</vt:lpstr>
      <vt:lpstr>Project Timeline</vt:lpstr>
      <vt:lpstr>Conclusion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Report Presentation</dc:title>
  <dc:creator>Khushi Mathur</dc:creator>
  <cp:lastModifiedBy>Khushi Mathur</cp:lastModifiedBy>
  <cp:revision>9</cp:revision>
  <dcterms:created xsi:type="dcterms:W3CDTF">2024-05-11T02:35:43Z</dcterms:created>
  <dcterms:modified xsi:type="dcterms:W3CDTF">2024-05-11T03:54:29Z</dcterms:modified>
</cp:coreProperties>
</file>