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Funtastic" charset="1" panose="00000000000000000000"/>
      <p:regular r:id="rId15"/>
    </p:embeddedFont>
    <p:embeddedFont>
      <p:font typeface="Schoolbell" charset="1" panose="02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14" Target="../media/image11.png" Type="http://schemas.openxmlformats.org/officeDocument/2006/relationships/image"/><Relationship Id="rId15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14" Target="../media/image11.png" Type="http://schemas.openxmlformats.org/officeDocument/2006/relationships/image"/><Relationship Id="rId15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2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2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9.png" Type="http://schemas.openxmlformats.org/officeDocument/2006/relationships/image"/><Relationship Id="rId15" Target="../media/image10.svg" Type="http://schemas.openxmlformats.org/officeDocument/2006/relationships/image"/><Relationship Id="rId16" Target="../media/image29.png" Type="http://schemas.openxmlformats.org/officeDocument/2006/relationships/image"/><Relationship Id="rId17" Target="../media/image30.png" Type="http://schemas.openxmlformats.org/officeDocument/2006/relationships/image"/><Relationship Id="rId18" Target="../media/image31.png" Type="http://schemas.openxmlformats.org/officeDocument/2006/relationships/image"/><Relationship Id="rId19" Target="../media/image3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19196" y="-726179"/>
            <a:ext cx="12317879" cy="11739358"/>
            <a:chOff x="0" y="0"/>
            <a:chExt cx="16423838" cy="15652477"/>
          </a:xfrm>
        </p:grpSpPr>
        <p:sp>
          <p:nvSpPr>
            <p:cNvPr name="Freeform 3" id="3"/>
            <p:cNvSpPr/>
            <p:nvPr/>
          </p:nvSpPr>
          <p:spPr>
            <a:xfrm flipH="true" flipV="false" rot="4167807">
              <a:off x="6561156" y="5866457"/>
              <a:ext cx="8775538" cy="8405509"/>
            </a:xfrm>
            <a:custGeom>
              <a:avLst/>
              <a:gdLst/>
              <a:ahLst/>
              <a:cxnLst/>
              <a:rect r="r" b="b" t="t" l="l"/>
              <a:pathLst>
                <a:path h="8405509" w="8775538">
                  <a:moveTo>
                    <a:pt x="8775538" y="0"/>
                  </a:moveTo>
                  <a:lnTo>
                    <a:pt x="0" y="0"/>
                  </a:lnTo>
                  <a:lnTo>
                    <a:pt x="0" y="8405508"/>
                  </a:lnTo>
                  <a:lnTo>
                    <a:pt x="8775538" y="8405508"/>
                  </a:lnTo>
                  <a:lnTo>
                    <a:pt x="8775538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091159" cy="11581323"/>
            </a:xfrm>
            <a:custGeom>
              <a:avLst/>
              <a:gdLst/>
              <a:ahLst/>
              <a:cxnLst/>
              <a:rect r="r" b="b" t="t" l="l"/>
              <a:pathLst>
                <a:path h="11581323" w="12091159">
                  <a:moveTo>
                    <a:pt x="0" y="0"/>
                  </a:moveTo>
                  <a:lnTo>
                    <a:pt x="12091159" y="0"/>
                  </a:lnTo>
                  <a:lnTo>
                    <a:pt x="12091159" y="11581323"/>
                  </a:lnTo>
                  <a:lnTo>
                    <a:pt x="0" y="115813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324033" y="890458"/>
            <a:ext cx="5749068" cy="4994503"/>
          </a:xfrm>
          <a:custGeom>
            <a:avLst/>
            <a:gdLst/>
            <a:ahLst/>
            <a:cxnLst/>
            <a:rect r="r" b="b" t="t" l="l"/>
            <a:pathLst>
              <a:path h="4994503" w="5749068">
                <a:moveTo>
                  <a:pt x="0" y="0"/>
                </a:moveTo>
                <a:lnTo>
                  <a:pt x="5749068" y="0"/>
                </a:lnTo>
                <a:lnTo>
                  <a:pt x="5749068" y="4994502"/>
                </a:lnTo>
                <a:lnTo>
                  <a:pt x="0" y="49945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903861" y="4263273"/>
            <a:ext cx="5717941" cy="5291695"/>
          </a:xfrm>
          <a:custGeom>
            <a:avLst/>
            <a:gdLst/>
            <a:ahLst/>
            <a:cxnLst/>
            <a:rect r="r" b="b" t="t" l="l"/>
            <a:pathLst>
              <a:path h="5291695" w="5717941">
                <a:moveTo>
                  <a:pt x="5717942" y="0"/>
                </a:moveTo>
                <a:lnTo>
                  <a:pt x="0" y="0"/>
                </a:lnTo>
                <a:lnTo>
                  <a:pt x="0" y="5291694"/>
                </a:lnTo>
                <a:lnTo>
                  <a:pt x="5717942" y="5291694"/>
                </a:lnTo>
                <a:lnTo>
                  <a:pt x="571794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936920">
            <a:off x="5543194" y="6416547"/>
            <a:ext cx="729378" cy="1223558"/>
          </a:xfrm>
          <a:custGeom>
            <a:avLst/>
            <a:gdLst/>
            <a:ahLst/>
            <a:cxnLst/>
            <a:rect r="r" b="b" t="t" l="l"/>
            <a:pathLst>
              <a:path h="1223558" w="729378">
                <a:moveTo>
                  <a:pt x="0" y="0"/>
                </a:moveTo>
                <a:lnTo>
                  <a:pt x="729378" y="0"/>
                </a:lnTo>
                <a:lnTo>
                  <a:pt x="729378" y="1223558"/>
                </a:lnTo>
                <a:lnTo>
                  <a:pt x="0" y="12235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78095" t="0" r="-337658" b="-18477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15207" y="1627250"/>
            <a:ext cx="1008826" cy="944433"/>
          </a:xfrm>
          <a:custGeom>
            <a:avLst/>
            <a:gdLst/>
            <a:ahLst/>
            <a:cxnLst/>
            <a:rect r="r" b="b" t="t" l="l"/>
            <a:pathLst>
              <a:path h="944433" w="1008826">
                <a:moveTo>
                  <a:pt x="0" y="0"/>
                </a:moveTo>
                <a:lnTo>
                  <a:pt x="1008826" y="0"/>
                </a:lnTo>
                <a:lnTo>
                  <a:pt x="1008826" y="944433"/>
                </a:lnTo>
                <a:lnTo>
                  <a:pt x="0" y="9444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420042" t="-173603" r="-99631" b="-272484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5400000">
            <a:off x="14148758" y="-1552344"/>
            <a:ext cx="7597482" cy="7277127"/>
          </a:xfrm>
          <a:custGeom>
            <a:avLst/>
            <a:gdLst/>
            <a:ahLst/>
            <a:cxnLst/>
            <a:rect r="r" b="b" t="t" l="l"/>
            <a:pathLst>
              <a:path h="7277127" w="7597482">
                <a:moveTo>
                  <a:pt x="7597482" y="0"/>
                </a:moveTo>
                <a:lnTo>
                  <a:pt x="0" y="0"/>
                </a:lnTo>
                <a:lnTo>
                  <a:pt x="0" y="7277127"/>
                </a:lnTo>
                <a:lnTo>
                  <a:pt x="7597482" y="7277127"/>
                </a:lnTo>
                <a:lnTo>
                  <a:pt x="759748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727645" y="626514"/>
            <a:ext cx="1121245" cy="804371"/>
          </a:xfrm>
          <a:custGeom>
            <a:avLst/>
            <a:gdLst/>
            <a:ahLst/>
            <a:cxnLst/>
            <a:rect r="r" b="b" t="t" l="l"/>
            <a:pathLst>
              <a:path h="804371" w="1121245">
                <a:moveTo>
                  <a:pt x="0" y="0"/>
                </a:moveTo>
                <a:lnTo>
                  <a:pt x="1121245" y="0"/>
                </a:lnTo>
                <a:lnTo>
                  <a:pt x="1121245" y="804372"/>
                </a:lnTo>
                <a:lnTo>
                  <a:pt x="0" y="8043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10285" t="-92421" r="-241575" b="-519494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7259300" y="7969758"/>
            <a:ext cx="1376398" cy="1288542"/>
          </a:xfrm>
          <a:custGeom>
            <a:avLst/>
            <a:gdLst/>
            <a:ahLst/>
            <a:cxnLst/>
            <a:rect r="r" b="b" t="t" l="l"/>
            <a:pathLst>
              <a:path h="1288542" w="1376398">
                <a:moveTo>
                  <a:pt x="1376398" y="0"/>
                </a:moveTo>
                <a:lnTo>
                  <a:pt x="0" y="0"/>
                </a:lnTo>
                <a:lnTo>
                  <a:pt x="0" y="1288542"/>
                </a:lnTo>
                <a:lnTo>
                  <a:pt x="1376398" y="1288542"/>
                </a:lnTo>
                <a:lnTo>
                  <a:pt x="13763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420042" t="-173603" r="-99631" b="-272484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29479">
            <a:off x="15085577" y="2122180"/>
            <a:ext cx="1225928" cy="1039373"/>
          </a:xfrm>
          <a:custGeom>
            <a:avLst/>
            <a:gdLst/>
            <a:ahLst/>
            <a:cxnLst/>
            <a:rect r="r" b="b" t="t" l="l"/>
            <a:pathLst>
              <a:path h="1039373" w="1225928">
                <a:moveTo>
                  <a:pt x="0" y="0"/>
                </a:moveTo>
                <a:lnTo>
                  <a:pt x="1225927" y="0"/>
                </a:lnTo>
                <a:lnTo>
                  <a:pt x="1225927" y="1039373"/>
                </a:lnTo>
                <a:lnTo>
                  <a:pt x="0" y="103937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477768" t="-28959" r="-119407" b="-408625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8675225" y="1703070"/>
            <a:ext cx="8115300" cy="6976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20"/>
              </a:lnSpc>
            </a:pPr>
            <a:r>
              <a:rPr lang="en-US" sz="14000">
                <a:solidFill>
                  <a:srgbClr val="DD6213"/>
                </a:solidFill>
                <a:latin typeface="Funtastic Bold"/>
              </a:rPr>
              <a:t>ONLINE FOOD ORDERING SYSTEM</a:t>
            </a:r>
          </a:p>
        </p:txBody>
      </p:sp>
      <p:sp>
        <p:nvSpPr>
          <p:cNvPr name="Freeform 14" id="14"/>
          <p:cNvSpPr/>
          <p:nvPr/>
        </p:nvSpPr>
        <p:spPr>
          <a:xfrm flipH="true" flipV="false" rot="-3315207">
            <a:off x="6077849" y="8211447"/>
            <a:ext cx="1057556" cy="896623"/>
          </a:xfrm>
          <a:custGeom>
            <a:avLst/>
            <a:gdLst/>
            <a:ahLst/>
            <a:cxnLst/>
            <a:rect r="r" b="b" t="t" l="l"/>
            <a:pathLst>
              <a:path h="896623" w="1057556">
                <a:moveTo>
                  <a:pt x="1057556" y="0"/>
                </a:moveTo>
                <a:lnTo>
                  <a:pt x="0" y="0"/>
                </a:lnTo>
                <a:lnTo>
                  <a:pt x="0" y="896623"/>
                </a:lnTo>
                <a:lnTo>
                  <a:pt x="1057556" y="896623"/>
                </a:lnTo>
                <a:lnTo>
                  <a:pt x="1057556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477768" t="-28959" r="-119407" b="-408625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6857481">
            <a:off x="7251031" y="7490499"/>
            <a:ext cx="724577" cy="519805"/>
          </a:xfrm>
          <a:custGeom>
            <a:avLst/>
            <a:gdLst/>
            <a:ahLst/>
            <a:cxnLst/>
            <a:rect r="r" b="b" t="t" l="l"/>
            <a:pathLst>
              <a:path h="519805" w="724577">
                <a:moveTo>
                  <a:pt x="0" y="0"/>
                </a:moveTo>
                <a:lnTo>
                  <a:pt x="724576" y="0"/>
                </a:lnTo>
                <a:lnTo>
                  <a:pt x="724576" y="519805"/>
                </a:lnTo>
                <a:lnTo>
                  <a:pt x="0" y="5198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10285" t="-92421" r="-241575" b="-519494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451284" y="3138474"/>
            <a:ext cx="11595284" cy="11106357"/>
          </a:xfrm>
          <a:custGeom>
            <a:avLst/>
            <a:gdLst/>
            <a:ahLst/>
            <a:cxnLst/>
            <a:rect r="r" b="b" t="t" l="l"/>
            <a:pathLst>
              <a:path h="11106357" w="11595284">
                <a:moveTo>
                  <a:pt x="11595284" y="0"/>
                </a:moveTo>
                <a:lnTo>
                  <a:pt x="0" y="0"/>
                </a:lnTo>
                <a:lnTo>
                  <a:pt x="0" y="11106357"/>
                </a:lnTo>
                <a:lnTo>
                  <a:pt x="11595284" y="11106357"/>
                </a:lnTo>
                <a:lnTo>
                  <a:pt x="1159528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53732" y="-2578628"/>
            <a:ext cx="11595284" cy="11106357"/>
          </a:xfrm>
          <a:custGeom>
            <a:avLst/>
            <a:gdLst/>
            <a:ahLst/>
            <a:cxnLst/>
            <a:rect r="r" b="b" t="t" l="l"/>
            <a:pathLst>
              <a:path h="11106357" w="11595284">
                <a:moveTo>
                  <a:pt x="0" y="0"/>
                </a:moveTo>
                <a:lnTo>
                  <a:pt x="11595284" y="0"/>
                </a:lnTo>
                <a:lnTo>
                  <a:pt x="11595284" y="11106357"/>
                </a:lnTo>
                <a:lnTo>
                  <a:pt x="0" y="111063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760782" y="3792767"/>
            <a:ext cx="10766437" cy="4462232"/>
            <a:chOff x="0" y="0"/>
            <a:chExt cx="2835605" cy="117523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35605" cy="1175238"/>
            </a:xfrm>
            <a:custGeom>
              <a:avLst/>
              <a:gdLst/>
              <a:ahLst/>
              <a:cxnLst/>
              <a:rect r="r" b="b" t="t" l="l"/>
              <a:pathLst>
                <a:path h="1175238" w="2835605">
                  <a:moveTo>
                    <a:pt x="35954" y="0"/>
                  </a:moveTo>
                  <a:lnTo>
                    <a:pt x="2799651" y="0"/>
                  </a:lnTo>
                  <a:cubicBezTo>
                    <a:pt x="2809186" y="0"/>
                    <a:pt x="2818331" y="3788"/>
                    <a:pt x="2825074" y="10531"/>
                  </a:cubicBezTo>
                  <a:cubicBezTo>
                    <a:pt x="2831817" y="17273"/>
                    <a:pt x="2835605" y="26418"/>
                    <a:pt x="2835605" y="35954"/>
                  </a:cubicBezTo>
                  <a:lnTo>
                    <a:pt x="2835605" y="1139284"/>
                  </a:lnTo>
                  <a:cubicBezTo>
                    <a:pt x="2835605" y="1148820"/>
                    <a:pt x="2831817" y="1157965"/>
                    <a:pt x="2825074" y="1164707"/>
                  </a:cubicBezTo>
                  <a:cubicBezTo>
                    <a:pt x="2818331" y="1171450"/>
                    <a:pt x="2809186" y="1175238"/>
                    <a:pt x="2799651" y="1175238"/>
                  </a:cubicBezTo>
                  <a:lnTo>
                    <a:pt x="35954" y="1175238"/>
                  </a:lnTo>
                  <a:cubicBezTo>
                    <a:pt x="26418" y="1175238"/>
                    <a:pt x="17273" y="1171450"/>
                    <a:pt x="10531" y="1164707"/>
                  </a:cubicBezTo>
                  <a:cubicBezTo>
                    <a:pt x="3788" y="1157965"/>
                    <a:pt x="0" y="1148820"/>
                    <a:pt x="0" y="1139284"/>
                  </a:cubicBezTo>
                  <a:lnTo>
                    <a:pt x="0" y="35954"/>
                  </a:lnTo>
                  <a:cubicBezTo>
                    <a:pt x="0" y="26418"/>
                    <a:pt x="3788" y="17273"/>
                    <a:pt x="10531" y="10531"/>
                  </a:cubicBezTo>
                  <a:cubicBezTo>
                    <a:pt x="17273" y="3788"/>
                    <a:pt x="26418" y="0"/>
                    <a:pt x="35954" y="0"/>
                  </a:cubicBezTo>
                  <a:close/>
                </a:path>
              </a:pathLst>
            </a:custGeom>
            <a:solidFill>
              <a:srgbClr val="F7E6C2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2835605" cy="11466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3028213">
            <a:off x="904700" y="1477866"/>
            <a:ext cx="658744" cy="1105066"/>
          </a:xfrm>
          <a:custGeom>
            <a:avLst/>
            <a:gdLst/>
            <a:ahLst/>
            <a:cxnLst/>
            <a:rect r="r" b="b" t="t" l="l"/>
            <a:pathLst>
              <a:path h="1105066" w="658744">
                <a:moveTo>
                  <a:pt x="0" y="0"/>
                </a:moveTo>
                <a:lnTo>
                  <a:pt x="658744" y="0"/>
                </a:lnTo>
                <a:lnTo>
                  <a:pt x="658744" y="1105066"/>
                </a:lnTo>
                <a:lnTo>
                  <a:pt x="0" y="1105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78095" t="0" r="-337658" b="-184773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3485584" y="2766743"/>
            <a:ext cx="3212655" cy="3534928"/>
          </a:xfrm>
          <a:custGeom>
            <a:avLst/>
            <a:gdLst/>
            <a:ahLst/>
            <a:cxnLst/>
            <a:rect r="r" b="b" t="t" l="l"/>
            <a:pathLst>
              <a:path h="3534928" w="3212655">
                <a:moveTo>
                  <a:pt x="3212656" y="0"/>
                </a:moveTo>
                <a:lnTo>
                  <a:pt x="0" y="0"/>
                </a:lnTo>
                <a:lnTo>
                  <a:pt x="0" y="3534928"/>
                </a:lnTo>
                <a:lnTo>
                  <a:pt x="3212656" y="3534928"/>
                </a:lnTo>
                <a:lnTo>
                  <a:pt x="321265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00045" t="0" r="-10637" b="-98935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6117061" y="2543918"/>
            <a:ext cx="1142239" cy="1168531"/>
          </a:xfrm>
          <a:custGeom>
            <a:avLst/>
            <a:gdLst/>
            <a:ahLst/>
            <a:cxnLst/>
            <a:rect r="r" b="b" t="t" l="l"/>
            <a:pathLst>
              <a:path h="1168531" w="1142239">
                <a:moveTo>
                  <a:pt x="1142239" y="0"/>
                </a:moveTo>
                <a:lnTo>
                  <a:pt x="0" y="0"/>
                </a:lnTo>
                <a:lnTo>
                  <a:pt x="0" y="1168531"/>
                </a:lnTo>
                <a:lnTo>
                  <a:pt x="1142239" y="1168531"/>
                </a:lnTo>
                <a:lnTo>
                  <a:pt x="1142239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728596" y="1172339"/>
            <a:ext cx="1368347" cy="981640"/>
          </a:xfrm>
          <a:custGeom>
            <a:avLst/>
            <a:gdLst/>
            <a:ahLst/>
            <a:cxnLst/>
            <a:rect r="r" b="b" t="t" l="l"/>
            <a:pathLst>
              <a:path h="981640" w="1368347">
                <a:moveTo>
                  <a:pt x="0" y="0"/>
                </a:moveTo>
                <a:lnTo>
                  <a:pt x="1368347" y="0"/>
                </a:lnTo>
                <a:lnTo>
                  <a:pt x="1368347" y="981641"/>
                </a:lnTo>
                <a:lnTo>
                  <a:pt x="0" y="9816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210285" t="-92421" r="-241575" b="-519494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2523836" y="7710030"/>
            <a:ext cx="1164251" cy="1089937"/>
          </a:xfrm>
          <a:custGeom>
            <a:avLst/>
            <a:gdLst/>
            <a:ahLst/>
            <a:cxnLst/>
            <a:rect r="r" b="b" t="t" l="l"/>
            <a:pathLst>
              <a:path h="1089937" w="1164251">
                <a:moveTo>
                  <a:pt x="1164252" y="0"/>
                </a:moveTo>
                <a:lnTo>
                  <a:pt x="0" y="0"/>
                </a:lnTo>
                <a:lnTo>
                  <a:pt x="0" y="1089938"/>
                </a:lnTo>
                <a:lnTo>
                  <a:pt x="1164252" y="1089938"/>
                </a:lnTo>
                <a:lnTo>
                  <a:pt x="116425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420042" t="-173603" r="-99631" b="-272484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2999625" y="6870274"/>
            <a:ext cx="1164251" cy="1089937"/>
          </a:xfrm>
          <a:custGeom>
            <a:avLst/>
            <a:gdLst/>
            <a:ahLst/>
            <a:cxnLst/>
            <a:rect r="r" b="b" t="t" l="l"/>
            <a:pathLst>
              <a:path h="1089937" w="1164251">
                <a:moveTo>
                  <a:pt x="1164251" y="0"/>
                </a:moveTo>
                <a:lnTo>
                  <a:pt x="0" y="0"/>
                </a:lnTo>
                <a:lnTo>
                  <a:pt x="0" y="1089937"/>
                </a:lnTo>
                <a:lnTo>
                  <a:pt x="1164251" y="1089937"/>
                </a:lnTo>
                <a:lnTo>
                  <a:pt x="1164251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420042" t="-173603" r="-99631" b="-272484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-2261488">
            <a:off x="2072379" y="2816159"/>
            <a:ext cx="1307814" cy="1108799"/>
          </a:xfrm>
          <a:custGeom>
            <a:avLst/>
            <a:gdLst/>
            <a:ahLst/>
            <a:cxnLst/>
            <a:rect r="r" b="b" t="t" l="l"/>
            <a:pathLst>
              <a:path h="1108799" w="1307814">
                <a:moveTo>
                  <a:pt x="1307815" y="0"/>
                </a:moveTo>
                <a:lnTo>
                  <a:pt x="0" y="0"/>
                </a:lnTo>
                <a:lnTo>
                  <a:pt x="0" y="1108799"/>
                </a:lnTo>
                <a:lnTo>
                  <a:pt x="1307815" y="1108799"/>
                </a:lnTo>
                <a:lnTo>
                  <a:pt x="1307815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477768" t="-28959" r="-119407" b="-408625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-7647113">
            <a:off x="15598772" y="7097519"/>
            <a:ext cx="658744" cy="1105066"/>
          </a:xfrm>
          <a:custGeom>
            <a:avLst/>
            <a:gdLst/>
            <a:ahLst/>
            <a:cxnLst/>
            <a:rect r="r" b="b" t="t" l="l"/>
            <a:pathLst>
              <a:path h="1105066" w="658744">
                <a:moveTo>
                  <a:pt x="658744" y="0"/>
                </a:moveTo>
                <a:lnTo>
                  <a:pt x="0" y="0"/>
                </a:lnTo>
                <a:lnTo>
                  <a:pt x="0" y="1105066"/>
                </a:lnTo>
                <a:lnTo>
                  <a:pt x="658744" y="1105066"/>
                </a:lnTo>
                <a:lnTo>
                  <a:pt x="65874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78095" t="0" r="-337658" b="-184773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-7647113">
            <a:off x="3844029" y="7869267"/>
            <a:ext cx="658744" cy="1105066"/>
          </a:xfrm>
          <a:custGeom>
            <a:avLst/>
            <a:gdLst/>
            <a:ahLst/>
            <a:cxnLst/>
            <a:rect r="r" b="b" t="t" l="l"/>
            <a:pathLst>
              <a:path h="1105066" w="658744">
                <a:moveTo>
                  <a:pt x="658744" y="0"/>
                </a:moveTo>
                <a:lnTo>
                  <a:pt x="0" y="0"/>
                </a:lnTo>
                <a:lnTo>
                  <a:pt x="0" y="1105066"/>
                </a:lnTo>
                <a:lnTo>
                  <a:pt x="658744" y="1105066"/>
                </a:lnTo>
                <a:lnTo>
                  <a:pt x="65874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78095" t="0" r="-337658" b="-184773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778096" y="4209068"/>
            <a:ext cx="911950" cy="654225"/>
          </a:xfrm>
          <a:custGeom>
            <a:avLst/>
            <a:gdLst/>
            <a:ahLst/>
            <a:cxnLst/>
            <a:rect r="r" b="b" t="t" l="l"/>
            <a:pathLst>
              <a:path h="654225" w="911950">
                <a:moveTo>
                  <a:pt x="911951" y="0"/>
                </a:moveTo>
                <a:lnTo>
                  <a:pt x="0" y="0"/>
                </a:lnTo>
                <a:lnTo>
                  <a:pt x="0" y="654225"/>
                </a:lnTo>
                <a:lnTo>
                  <a:pt x="911951" y="654225"/>
                </a:lnTo>
                <a:lnTo>
                  <a:pt x="91195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210285" t="-92421" r="-241575" b="-519494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001519" y="1028700"/>
            <a:ext cx="1162357" cy="1189112"/>
          </a:xfrm>
          <a:custGeom>
            <a:avLst/>
            <a:gdLst/>
            <a:ahLst/>
            <a:cxnLst/>
            <a:rect r="r" b="b" t="t" l="l"/>
            <a:pathLst>
              <a:path h="1189112" w="1162357">
                <a:moveTo>
                  <a:pt x="0" y="0"/>
                </a:moveTo>
                <a:lnTo>
                  <a:pt x="1162357" y="0"/>
                </a:lnTo>
                <a:lnTo>
                  <a:pt x="1162357" y="1189112"/>
                </a:lnTo>
                <a:lnTo>
                  <a:pt x="0" y="11891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660851" y="5002168"/>
            <a:ext cx="9118698" cy="197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20"/>
              </a:lnSpc>
            </a:pPr>
            <a:r>
              <a:rPr lang="en-US" sz="2800">
                <a:solidFill>
                  <a:srgbClr val="1A1A1A"/>
                </a:solidFill>
                <a:latin typeface="Schoolbell"/>
              </a:rPr>
              <a:t>"Our project addresses the inefficiencies and complexities of traditional food ordering systems by creating an intuitive online platform that enhances convenience, efficiency, and customer satisfaction in the dining industry."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013783" y="1918443"/>
            <a:ext cx="10260435" cy="1231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DD6213"/>
                </a:solidFill>
                <a:latin typeface="Funtastic"/>
              </a:rPr>
              <a:t>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451284" y="3138474"/>
            <a:ext cx="11595284" cy="11106357"/>
          </a:xfrm>
          <a:custGeom>
            <a:avLst/>
            <a:gdLst/>
            <a:ahLst/>
            <a:cxnLst/>
            <a:rect r="r" b="b" t="t" l="l"/>
            <a:pathLst>
              <a:path h="11106357" w="11595284">
                <a:moveTo>
                  <a:pt x="11595284" y="0"/>
                </a:moveTo>
                <a:lnTo>
                  <a:pt x="0" y="0"/>
                </a:lnTo>
                <a:lnTo>
                  <a:pt x="0" y="11106357"/>
                </a:lnTo>
                <a:lnTo>
                  <a:pt x="11595284" y="11106357"/>
                </a:lnTo>
                <a:lnTo>
                  <a:pt x="1159528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53732" y="-2578628"/>
            <a:ext cx="11595284" cy="11106357"/>
          </a:xfrm>
          <a:custGeom>
            <a:avLst/>
            <a:gdLst/>
            <a:ahLst/>
            <a:cxnLst/>
            <a:rect r="r" b="b" t="t" l="l"/>
            <a:pathLst>
              <a:path h="11106357" w="11595284">
                <a:moveTo>
                  <a:pt x="0" y="0"/>
                </a:moveTo>
                <a:lnTo>
                  <a:pt x="11595284" y="0"/>
                </a:lnTo>
                <a:lnTo>
                  <a:pt x="11595284" y="11106357"/>
                </a:lnTo>
                <a:lnTo>
                  <a:pt x="0" y="111063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760782" y="3792767"/>
            <a:ext cx="10766437" cy="4462232"/>
            <a:chOff x="0" y="0"/>
            <a:chExt cx="2835605" cy="117523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35605" cy="1175238"/>
            </a:xfrm>
            <a:custGeom>
              <a:avLst/>
              <a:gdLst/>
              <a:ahLst/>
              <a:cxnLst/>
              <a:rect r="r" b="b" t="t" l="l"/>
              <a:pathLst>
                <a:path h="1175238" w="2835605">
                  <a:moveTo>
                    <a:pt x="35954" y="0"/>
                  </a:moveTo>
                  <a:lnTo>
                    <a:pt x="2799651" y="0"/>
                  </a:lnTo>
                  <a:cubicBezTo>
                    <a:pt x="2809186" y="0"/>
                    <a:pt x="2818331" y="3788"/>
                    <a:pt x="2825074" y="10531"/>
                  </a:cubicBezTo>
                  <a:cubicBezTo>
                    <a:pt x="2831817" y="17273"/>
                    <a:pt x="2835605" y="26418"/>
                    <a:pt x="2835605" y="35954"/>
                  </a:cubicBezTo>
                  <a:lnTo>
                    <a:pt x="2835605" y="1139284"/>
                  </a:lnTo>
                  <a:cubicBezTo>
                    <a:pt x="2835605" y="1148820"/>
                    <a:pt x="2831817" y="1157965"/>
                    <a:pt x="2825074" y="1164707"/>
                  </a:cubicBezTo>
                  <a:cubicBezTo>
                    <a:pt x="2818331" y="1171450"/>
                    <a:pt x="2809186" y="1175238"/>
                    <a:pt x="2799651" y="1175238"/>
                  </a:cubicBezTo>
                  <a:lnTo>
                    <a:pt x="35954" y="1175238"/>
                  </a:lnTo>
                  <a:cubicBezTo>
                    <a:pt x="26418" y="1175238"/>
                    <a:pt x="17273" y="1171450"/>
                    <a:pt x="10531" y="1164707"/>
                  </a:cubicBezTo>
                  <a:cubicBezTo>
                    <a:pt x="3788" y="1157965"/>
                    <a:pt x="0" y="1148820"/>
                    <a:pt x="0" y="1139284"/>
                  </a:cubicBezTo>
                  <a:lnTo>
                    <a:pt x="0" y="35954"/>
                  </a:lnTo>
                  <a:cubicBezTo>
                    <a:pt x="0" y="26418"/>
                    <a:pt x="3788" y="17273"/>
                    <a:pt x="10531" y="10531"/>
                  </a:cubicBezTo>
                  <a:cubicBezTo>
                    <a:pt x="17273" y="3788"/>
                    <a:pt x="26418" y="0"/>
                    <a:pt x="35954" y="0"/>
                  </a:cubicBezTo>
                  <a:close/>
                </a:path>
              </a:pathLst>
            </a:custGeom>
            <a:solidFill>
              <a:srgbClr val="F7E6C2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2835605" cy="11466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3028213">
            <a:off x="904700" y="1477866"/>
            <a:ext cx="658744" cy="1105066"/>
          </a:xfrm>
          <a:custGeom>
            <a:avLst/>
            <a:gdLst/>
            <a:ahLst/>
            <a:cxnLst/>
            <a:rect r="r" b="b" t="t" l="l"/>
            <a:pathLst>
              <a:path h="1105066" w="658744">
                <a:moveTo>
                  <a:pt x="0" y="0"/>
                </a:moveTo>
                <a:lnTo>
                  <a:pt x="658744" y="0"/>
                </a:lnTo>
                <a:lnTo>
                  <a:pt x="658744" y="1105066"/>
                </a:lnTo>
                <a:lnTo>
                  <a:pt x="0" y="1105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78095" t="0" r="-337658" b="-184773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3485584" y="2766743"/>
            <a:ext cx="3212655" cy="3534928"/>
          </a:xfrm>
          <a:custGeom>
            <a:avLst/>
            <a:gdLst/>
            <a:ahLst/>
            <a:cxnLst/>
            <a:rect r="r" b="b" t="t" l="l"/>
            <a:pathLst>
              <a:path h="3534928" w="3212655">
                <a:moveTo>
                  <a:pt x="3212656" y="0"/>
                </a:moveTo>
                <a:lnTo>
                  <a:pt x="0" y="0"/>
                </a:lnTo>
                <a:lnTo>
                  <a:pt x="0" y="3534928"/>
                </a:lnTo>
                <a:lnTo>
                  <a:pt x="3212656" y="3534928"/>
                </a:lnTo>
                <a:lnTo>
                  <a:pt x="321265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00045" t="0" r="-10637" b="-98935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6117061" y="2543918"/>
            <a:ext cx="1142239" cy="1168531"/>
          </a:xfrm>
          <a:custGeom>
            <a:avLst/>
            <a:gdLst/>
            <a:ahLst/>
            <a:cxnLst/>
            <a:rect r="r" b="b" t="t" l="l"/>
            <a:pathLst>
              <a:path h="1168531" w="1142239">
                <a:moveTo>
                  <a:pt x="1142239" y="0"/>
                </a:moveTo>
                <a:lnTo>
                  <a:pt x="0" y="0"/>
                </a:lnTo>
                <a:lnTo>
                  <a:pt x="0" y="1168531"/>
                </a:lnTo>
                <a:lnTo>
                  <a:pt x="1142239" y="1168531"/>
                </a:lnTo>
                <a:lnTo>
                  <a:pt x="1142239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728596" y="1172339"/>
            <a:ext cx="1368347" cy="981640"/>
          </a:xfrm>
          <a:custGeom>
            <a:avLst/>
            <a:gdLst/>
            <a:ahLst/>
            <a:cxnLst/>
            <a:rect r="r" b="b" t="t" l="l"/>
            <a:pathLst>
              <a:path h="981640" w="1368347">
                <a:moveTo>
                  <a:pt x="0" y="0"/>
                </a:moveTo>
                <a:lnTo>
                  <a:pt x="1368347" y="0"/>
                </a:lnTo>
                <a:lnTo>
                  <a:pt x="1368347" y="981641"/>
                </a:lnTo>
                <a:lnTo>
                  <a:pt x="0" y="9816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210285" t="-92421" r="-241575" b="-519494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2523836" y="7710030"/>
            <a:ext cx="1164251" cy="1089937"/>
          </a:xfrm>
          <a:custGeom>
            <a:avLst/>
            <a:gdLst/>
            <a:ahLst/>
            <a:cxnLst/>
            <a:rect r="r" b="b" t="t" l="l"/>
            <a:pathLst>
              <a:path h="1089937" w="1164251">
                <a:moveTo>
                  <a:pt x="1164252" y="0"/>
                </a:moveTo>
                <a:lnTo>
                  <a:pt x="0" y="0"/>
                </a:lnTo>
                <a:lnTo>
                  <a:pt x="0" y="1089938"/>
                </a:lnTo>
                <a:lnTo>
                  <a:pt x="1164252" y="1089938"/>
                </a:lnTo>
                <a:lnTo>
                  <a:pt x="116425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420042" t="-173603" r="-99631" b="-272484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2999625" y="6870274"/>
            <a:ext cx="1164251" cy="1089937"/>
          </a:xfrm>
          <a:custGeom>
            <a:avLst/>
            <a:gdLst/>
            <a:ahLst/>
            <a:cxnLst/>
            <a:rect r="r" b="b" t="t" l="l"/>
            <a:pathLst>
              <a:path h="1089937" w="1164251">
                <a:moveTo>
                  <a:pt x="1164251" y="0"/>
                </a:moveTo>
                <a:lnTo>
                  <a:pt x="0" y="0"/>
                </a:lnTo>
                <a:lnTo>
                  <a:pt x="0" y="1089937"/>
                </a:lnTo>
                <a:lnTo>
                  <a:pt x="1164251" y="1089937"/>
                </a:lnTo>
                <a:lnTo>
                  <a:pt x="1164251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420042" t="-173603" r="-99631" b="-272484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-2261488">
            <a:off x="2072379" y="2816159"/>
            <a:ext cx="1307814" cy="1108799"/>
          </a:xfrm>
          <a:custGeom>
            <a:avLst/>
            <a:gdLst/>
            <a:ahLst/>
            <a:cxnLst/>
            <a:rect r="r" b="b" t="t" l="l"/>
            <a:pathLst>
              <a:path h="1108799" w="1307814">
                <a:moveTo>
                  <a:pt x="1307815" y="0"/>
                </a:moveTo>
                <a:lnTo>
                  <a:pt x="0" y="0"/>
                </a:lnTo>
                <a:lnTo>
                  <a:pt x="0" y="1108799"/>
                </a:lnTo>
                <a:lnTo>
                  <a:pt x="1307815" y="1108799"/>
                </a:lnTo>
                <a:lnTo>
                  <a:pt x="1307815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477768" t="-28959" r="-119407" b="-408625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-7647113">
            <a:off x="15598772" y="7097519"/>
            <a:ext cx="658744" cy="1105066"/>
          </a:xfrm>
          <a:custGeom>
            <a:avLst/>
            <a:gdLst/>
            <a:ahLst/>
            <a:cxnLst/>
            <a:rect r="r" b="b" t="t" l="l"/>
            <a:pathLst>
              <a:path h="1105066" w="658744">
                <a:moveTo>
                  <a:pt x="658744" y="0"/>
                </a:moveTo>
                <a:lnTo>
                  <a:pt x="0" y="0"/>
                </a:lnTo>
                <a:lnTo>
                  <a:pt x="0" y="1105066"/>
                </a:lnTo>
                <a:lnTo>
                  <a:pt x="658744" y="1105066"/>
                </a:lnTo>
                <a:lnTo>
                  <a:pt x="65874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78095" t="0" r="-337658" b="-184773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-7647113">
            <a:off x="3844029" y="7869267"/>
            <a:ext cx="658744" cy="1105066"/>
          </a:xfrm>
          <a:custGeom>
            <a:avLst/>
            <a:gdLst/>
            <a:ahLst/>
            <a:cxnLst/>
            <a:rect r="r" b="b" t="t" l="l"/>
            <a:pathLst>
              <a:path h="1105066" w="658744">
                <a:moveTo>
                  <a:pt x="658744" y="0"/>
                </a:moveTo>
                <a:lnTo>
                  <a:pt x="0" y="0"/>
                </a:lnTo>
                <a:lnTo>
                  <a:pt x="0" y="1105066"/>
                </a:lnTo>
                <a:lnTo>
                  <a:pt x="658744" y="1105066"/>
                </a:lnTo>
                <a:lnTo>
                  <a:pt x="65874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78095" t="0" r="-337658" b="-184773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778096" y="4209068"/>
            <a:ext cx="911950" cy="654225"/>
          </a:xfrm>
          <a:custGeom>
            <a:avLst/>
            <a:gdLst/>
            <a:ahLst/>
            <a:cxnLst/>
            <a:rect r="r" b="b" t="t" l="l"/>
            <a:pathLst>
              <a:path h="654225" w="911950">
                <a:moveTo>
                  <a:pt x="911951" y="0"/>
                </a:moveTo>
                <a:lnTo>
                  <a:pt x="0" y="0"/>
                </a:lnTo>
                <a:lnTo>
                  <a:pt x="0" y="654225"/>
                </a:lnTo>
                <a:lnTo>
                  <a:pt x="911951" y="654225"/>
                </a:lnTo>
                <a:lnTo>
                  <a:pt x="91195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210285" t="-92421" r="-241575" b="-519494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001519" y="1028700"/>
            <a:ext cx="1162357" cy="1189112"/>
          </a:xfrm>
          <a:custGeom>
            <a:avLst/>
            <a:gdLst/>
            <a:ahLst/>
            <a:cxnLst/>
            <a:rect r="r" b="b" t="t" l="l"/>
            <a:pathLst>
              <a:path h="1189112" w="1162357">
                <a:moveTo>
                  <a:pt x="0" y="0"/>
                </a:moveTo>
                <a:lnTo>
                  <a:pt x="1162357" y="0"/>
                </a:lnTo>
                <a:lnTo>
                  <a:pt x="1162357" y="1189112"/>
                </a:lnTo>
                <a:lnTo>
                  <a:pt x="0" y="11891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584651" y="4754518"/>
            <a:ext cx="9118698" cy="247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20"/>
              </a:lnSpc>
            </a:pPr>
            <a:r>
              <a:rPr lang="en-US" sz="2800">
                <a:solidFill>
                  <a:srgbClr val="1A1A1A"/>
                </a:solidFill>
                <a:latin typeface="Schoolbell"/>
              </a:rPr>
              <a:t>“Our project revolutionizes the dining experience by offering a seamless platform for customers to browse menus, place orders, and make payments effortlessly. With user-friendly interfaces and advanced features, we aim to streamline the food ordering process for both restaurants and customers."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013783" y="1918443"/>
            <a:ext cx="10260435" cy="1231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DD6213"/>
                </a:solidFill>
                <a:latin typeface="Funtastic"/>
              </a:rPr>
              <a:t>SOLUTION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944465" y="2710318"/>
            <a:ext cx="3112540" cy="1231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DD6213"/>
                </a:solidFill>
                <a:latin typeface="Funtastic"/>
              </a:rPr>
              <a:t>SCOPE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364794" y="-409679"/>
            <a:ext cx="11595284" cy="11106357"/>
          </a:xfrm>
          <a:custGeom>
            <a:avLst/>
            <a:gdLst/>
            <a:ahLst/>
            <a:cxnLst/>
            <a:rect r="r" b="b" t="t" l="l"/>
            <a:pathLst>
              <a:path h="11106357" w="11595284">
                <a:moveTo>
                  <a:pt x="0" y="0"/>
                </a:moveTo>
                <a:lnTo>
                  <a:pt x="11595283" y="0"/>
                </a:lnTo>
                <a:lnTo>
                  <a:pt x="11595283" y="11106358"/>
                </a:lnTo>
                <a:lnTo>
                  <a:pt x="0" y="111063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90048" y="1027386"/>
            <a:ext cx="7285598" cy="8230914"/>
            <a:chOff x="0" y="0"/>
            <a:chExt cx="1918841" cy="21678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8841" cy="2167813"/>
            </a:xfrm>
            <a:custGeom>
              <a:avLst/>
              <a:gdLst/>
              <a:ahLst/>
              <a:cxnLst/>
              <a:rect r="r" b="b" t="t" l="l"/>
              <a:pathLst>
                <a:path h="2167813" w="1918841">
                  <a:moveTo>
                    <a:pt x="42505" y="0"/>
                  </a:moveTo>
                  <a:lnTo>
                    <a:pt x="1876335" y="0"/>
                  </a:lnTo>
                  <a:cubicBezTo>
                    <a:pt x="1899810" y="0"/>
                    <a:pt x="1918841" y="19030"/>
                    <a:pt x="1918841" y="42505"/>
                  </a:cubicBezTo>
                  <a:lnTo>
                    <a:pt x="1918841" y="2125307"/>
                  </a:lnTo>
                  <a:cubicBezTo>
                    <a:pt x="1918841" y="2148783"/>
                    <a:pt x="1899810" y="2167813"/>
                    <a:pt x="1876335" y="2167813"/>
                  </a:cubicBezTo>
                  <a:lnTo>
                    <a:pt x="42505" y="2167813"/>
                  </a:lnTo>
                  <a:cubicBezTo>
                    <a:pt x="19030" y="2167813"/>
                    <a:pt x="0" y="2148783"/>
                    <a:pt x="0" y="2125307"/>
                  </a:cubicBezTo>
                  <a:lnTo>
                    <a:pt x="0" y="42505"/>
                  </a:lnTo>
                  <a:cubicBezTo>
                    <a:pt x="0" y="19030"/>
                    <a:pt x="19030" y="0"/>
                    <a:pt x="42505" y="0"/>
                  </a:cubicBezTo>
                  <a:close/>
                </a:path>
              </a:pathLst>
            </a:custGeom>
            <a:solidFill>
              <a:srgbClr val="F7E6C2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1918841" cy="2139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207923" y="3621069"/>
            <a:ext cx="1164251" cy="1089937"/>
          </a:xfrm>
          <a:custGeom>
            <a:avLst/>
            <a:gdLst/>
            <a:ahLst/>
            <a:cxnLst/>
            <a:rect r="r" b="b" t="t" l="l"/>
            <a:pathLst>
              <a:path h="1089937" w="1164251">
                <a:moveTo>
                  <a:pt x="0" y="0"/>
                </a:moveTo>
                <a:lnTo>
                  <a:pt x="1164251" y="0"/>
                </a:lnTo>
                <a:lnTo>
                  <a:pt x="1164251" y="1089938"/>
                </a:lnTo>
                <a:lnTo>
                  <a:pt x="0" y="10899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20042" t="-173603" r="-99631" b="-272484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572725" y="5311091"/>
            <a:ext cx="911950" cy="654225"/>
          </a:xfrm>
          <a:custGeom>
            <a:avLst/>
            <a:gdLst/>
            <a:ahLst/>
            <a:cxnLst/>
            <a:rect r="r" b="b" t="t" l="l"/>
            <a:pathLst>
              <a:path h="654225" w="911950">
                <a:moveTo>
                  <a:pt x="911950" y="0"/>
                </a:moveTo>
                <a:lnTo>
                  <a:pt x="0" y="0"/>
                </a:lnTo>
                <a:lnTo>
                  <a:pt x="0" y="654225"/>
                </a:lnTo>
                <a:lnTo>
                  <a:pt x="911950" y="654225"/>
                </a:lnTo>
                <a:lnTo>
                  <a:pt x="91195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10285" t="-92421" r="-241575" b="-519494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1027386"/>
            <a:ext cx="962493" cy="984648"/>
          </a:xfrm>
          <a:custGeom>
            <a:avLst/>
            <a:gdLst/>
            <a:ahLst/>
            <a:cxnLst/>
            <a:rect r="r" b="b" t="t" l="l"/>
            <a:pathLst>
              <a:path h="984648" w="962493">
                <a:moveTo>
                  <a:pt x="0" y="0"/>
                </a:moveTo>
                <a:lnTo>
                  <a:pt x="962493" y="0"/>
                </a:lnTo>
                <a:lnTo>
                  <a:pt x="962493" y="984648"/>
                </a:lnTo>
                <a:lnTo>
                  <a:pt x="0" y="9846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2290904">
            <a:off x="8746275" y="7235187"/>
            <a:ext cx="658744" cy="1105066"/>
          </a:xfrm>
          <a:custGeom>
            <a:avLst/>
            <a:gdLst/>
            <a:ahLst/>
            <a:cxnLst/>
            <a:rect r="r" b="b" t="t" l="l"/>
            <a:pathLst>
              <a:path h="1105066" w="658744">
                <a:moveTo>
                  <a:pt x="658744" y="0"/>
                </a:moveTo>
                <a:lnTo>
                  <a:pt x="0" y="0"/>
                </a:lnTo>
                <a:lnTo>
                  <a:pt x="0" y="1105066"/>
                </a:lnTo>
                <a:lnTo>
                  <a:pt x="658744" y="1105066"/>
                </a:lnTo>
                <a:lnTo>
                  <a:pt x="65874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78095" t="0" r="-337658" b="-184773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9194857" y="5472992"/>
            <a:ext cx="962493" cy="984648"/>
          </a:xfrm>
          <a:custGeom>
            <a:avLst/>
            <a:gdLst/>
            <a:ahLst/>
            <a:cxnLst/>
            <a:rect r="r" b="b" t="t" l="l"/>
            <a:pathLst>
              <a:path h="984648" w="962493">
                <a:moveTo>
                  <a:pt x="962493" y="0"/>
                </a:moveTo>
                <a:lnTo>
                  <a:pt x="0" y="0"/>
                </a:lnTo>
                <a:lnTo>
                  <a:pt x="0" y="984648"/>
                </a:lnTo>
                <a:lnTo>
                  <a:pt x="962493" y="984648"/>
                </a:lnTo>
                <a:lnTo>
                  <a:pt x="96249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770981" y="3942218"/>
            <a:ext cx="3186189" cy="4372129"/>
          </a:xfrm>
          <a:custGeom>
            <a:avLst/>
            <a:gdLst/>
            <a:ahLst/>
            <a:cxnLst/>
            <a:rect r="r" b="b" t="t" l="l"/>
            <a:pathLst>
              <a:path h="4372129" w="3186189">
                <a:moveTo>
                  <a:pt x="0" y="0"/>
                </a:moveTo>
                <a:lnTo>
                  <a:pt x="3186188" y="0"/>
                </a:lnTo>
                <a:lnTo>
                  <a:pt x="3186188" y="4372129"/>
                </a:lnTo>
                <a:lnTo>
                  <a:pt x="0" y="43721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0867917" y="5449345"/>
            <a:ext cx="4431385" cy="4104570"/>
          </a:xfrm>
          <a:custGeom>
            <a:avLst/>
            <a:gdLst/>
            <a:ahLst/>
            <a:cxnLst/>
            <a:rect r="r" b="b" t="t" l="l"/>
            <a:pathLst>
              <a:path h="4104570" w="4431385">
                <a:moveTo>
                  <a:pt x="4431385" y="0"/>
                </a:moveTo>
                <a:lnTo>
                  <a:pt x="0" y="0"/>
                </a:lnTo>
                <a:lnTo>
                  <a:pt x="0" y="4104570"/>
                </a:lnTo>
                <a:lnTo>
                  <a:pt x="4431385" y="4104570"/>
                </a:lnTo>
                <a:lnTo>
                  <a:pt x="443138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270383" y="1764030"/>
            <a:ext cx="6324930" cy="6701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136">
                <a:solidFill>
                  <a:srgbClr val="1A1A1A"/>
                </a:solidFill>
                <a:latin typeface="Schoolbell"/>
              </a:rPr>
              <a:t>Detailed Management Collection: Efficiently gather detailed management data.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136">
                <a:solidFill>
                  <a:srgbClr val="1A1A1A"/>
                </a:solidFill>
                <a:latin typeface="Schoolbell"/>
              </a:rPr>
              <a:t>Time-saving: Quickly highlight yearly management trends.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136">
                <a:solidFill>
                  <a:srgbClr val="1A1A1A"/>
                </a:solidFill>
                <a:latin typeface="Schoolbell"/>
              </a:rPr>
              <a:t>Cost Reduction: Lower expenses associated with data collection.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136">
                <a:solidFill>
                  <a:srgbClr val="1A1A1A"/>
                </a:solidFill>
                <a:latin typeface="Schoolbell"/>
              </a:rPr>
              <a:t>Streamlined Procedures: Smooth operation for current and future tasks.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136">
                <a:solidFill>
                  <a:srgbClr val="1A1A1A"/>
                </a:solidFill>
                <a:latin typeface="Schoolbell"/>
              </a:rPr>
              <a:t>Business Process Automation: Computerize various aspects of the Online Food Ordering System for enhanced efficiency.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136">
                <a:solidFill>
                  <a:srgbClr val="1A1A1A"/>
                </a:solidFill>
                <a:latin typeface="Schoolbell Semi-Bold"/>
              </a:rPr>
              <a:t>Enhanced Understanding:</a:t>
            </a:r>
            <a:r>
              <a:rPr lang="en-US" sz="2400" spc="136">
                <a:solidFill>
                  <a:srgbClr val="1A1A1A"/>
                </a:solidFill>
                <a:latin typeface="Schoolbell"/>
              </a:rPr>
              <a:t> Facilitate a clear understanding of past and present management practices.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844346" y="8742329"/>
            <a:ext cx="911950" cy="654225"/>
          </a:xfrm>
          <a:custGeom>
            <a:avLst/>
            <a:gdLst/>
            <a:ahLst/>
            <a:cxnLst/>
            <a:rect r="r" b="b" t="t" l="l"/>
            <a:pathLst>
              <a:path h="654225" w="911950">
                <a:moveTo>
                  <a:pt x="0" y="0"/>
                </a:moveTo>
                <a:lnTo>
                  <a:pt x="911951" y="0"/>
                </a:lnTo>
                <a:lnTo>
                  <a:pt x="911951" y="654226"/>
                </a:lnTo>
                <a:lnTo>
                  <a:pt x="0" y="6542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10285" t="-92421" r="-241575" b="-519494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7632608" y="-409679"/>
            <a:ext cx="11595284" cy="11106357"/>
          </a:xfrm>
          <a:custGeom>
            <a:avLst/>
            <a:gdLst/>
            <a:ahLst/>
            <a:cxnLst/>
            <a:rect r="r" b="b" t="t" l="l"/>
            <a:pathLst>
              <a:path h="11106357" w="11595284">
                <a:moveTo>
                  <a:pt x="11595284" y="0"/>
                </a:moveTo>
                <a:lnTo>
                  <a:pt x="0" y="0"/>
                </a:lnTo>
                <a:lnTo>
                  <a:pt x="0" y="11106358"/>
                </a:lnTo>
                <a:lnTo>
                  <a:pt x="11595284" y="11106358"/>
                </a:lnTo>
                <a:lnTo>
                  <a:pt x="1159528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211867" y="1027386"/>
            <a:ext cx="7285598" cy="8230914"/>
            <a:chOff x="0" y="0"/>
            <a:chExt cx="1918841" cy="21678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18841" cy="2167813"/>
            </a:xfrm>
            <a:custGeom>
              <a:avLst/>
              <a:gdLst/>
              <a:ahLst/>
              <a:cxnLst/>
              <a:rect r="r" b="b" t="t" l="l"/>
              <a:pathLst>
                <a:path h="2167813" w="1918841">
                  <a:moveTo>
                    <a:pt x="42505" y="0"/>
                  </a:moveTo>
                  <a:lnTo>
                    <a:pt x="1876335" y="0"/>
                  </a:lnTo>
                  <a:cubicBezTo>
                    <a:pt x="1899810" y="0"/>
                    <a:pt x="1918841" y="19030"/>
                    <a:pt x="1918841" y="42505"/>
                  </a:cubicBezTo>
                  <a:lnTo>
                    <a:pt x="1918841" y="2125307"/>
                  </a:lnTo>
                  <a:cubicBezTo>
                    <a:pt x="1918841" y="2148783"/>
                    <a:pt x="1899810" y="2167813"/>
                    <a:pt x="1876335" y="2167813"/>
                  </a:cubicBezTo>
                  <a:lnTo>
                    <a:pt x="42505" y="2167813"/>
                  </a:lnTo>
                  <a:cubicBezTo>
                    <a:pt x="19030" y="2167813"/>
                    <a:pt x="0" y="2148783"/>
                    <a:pt x="0" y="2125307"/>
                  </a:cubicBezTo>
                  <a:lnTo>
                    <a:pt x="0" y="42505"/>
                  </a:lnTo>
                  <a:cubicBezTo>
                    <a:pt x="0" y="19030"/>
                    <a:pt x="19030" y="0"/>
                    <a:pt x="42505" y="0"/>
                  </a:cubicBezTo>
                  <a:close/>
                </a:path>
              </a:pathLst>
            </a:custGeom>
            <a:solidFill>
              <a:srgbClr val="F7E6C2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1918841" cy="2139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070973" y="3621069"/>
            <a:ext cx="1164251" cy="1089937"/>
          </a:xfrm>
          <a:custGeom>
            <a:avLst/>
            <a:gdLst/>
            <a:ahLst/>
            <a:cxnLst/>
            <a:rect r="r" b="b" t="t" l="l"/>
            <a:pathLst>
              <a:path h="1089937" w="1164251">
                <a:moveTo>
                  <a:pt x="0" y="0"/>
                </a:moveTo>
                <a:lnTo>
                  <a:pt x="1164251" y="0"/>
                </a:lnTo>
                <a:lnTo>
                  <a:pt x="1164251" y="1089938"/>
                </a:lnTo>
                <a:lnTo>
                  <a:pt x="0" y="10899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20042" t="-173603" r="-99631" b="-272484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7168299" y="4911688"/>
            <a:ext cx="911950" cy="654225"/>
          </a:xfrm>
          <a:custGeom>
            <a:avLst/>
            <a:gdLst/>
            <a:ahLst/>
            <a:cxnLst/>
            <a:rect r="r" b="b" t="t" l="l"/>
            <a:pathLst>
              <a:path h="654225" w="911950">
                <a:moveTo>
                  <a:pt x="911951" y="0"/>
                </a:moveTo>
                <a:lnTo>
                  <a:pt x="0" y="0"/>
                </a:lnTo>
                <a:lnTo>
                  <a:pt x="0" y="654226"/>
                </a:lnTo>
                <a:lnTo>
                  <a:pt x="911951" y="654226"/>
                </a:lnTo>
                <a:lnTo>
                  <a:pt x="91195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10285" t="-92421" r="-241575" b="-51949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177481" y="1027386"/>
            <a:ext cx="962493" cy="984648"/>
          </a:xfrm>
          <a:custGeom>
            <a:avLst/>
            <a:gdLst/>
            <a:ahLst/>
            <a:cxnLst/>
            <a:rect r="r" b="b" t="t" l="l"/>
            <a:pathLst>
              <a:path h="984648" w="962493">
                <a:moveTo>
                  <a:pt x="0" y="0"/>
                </a:moveTo>
                <a:lnTo>
                  <a:pt x="962493" y="0"/>
                </a:lnTo>
                <a:lnTo>
                  <a:pt x="962493" y="984648"/>
                </a:lnTo>
                <a:lnTo>
                  <a:pt x="0" y="9846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2290904">
            <a:off x="8738593" y="7235187"/>
            <a:ext cx="658744" cy="1105066"/>
          </a:xfrm>
          <a:custGeom>
            <a:avLst/>
            <a:gdLst/>
            <a:ahLst/>
            <a:cxnLst/>
            <a:rect r="r" b="b" t="t" l="l"/>
            <a:pathLst>
              <a:path h="1105066" w="658744">
                <a:moveTo>
                  <a:pt x="658744" y="0"/>
                </a:moveTo>
                <a:lnTo>
                  <a:pt x="0" y="0"/>
                </a:lnTo>
                <a:lnTo>
                  <a:pt x="0" y="1105066"/>
                </a:lnTo>
                <a:lnTo>
                  <a:pt x="658744" y="1105066"/>
                </a:lnTo>
                <a:lnTo>
                  <a:pt x="65874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78095" t="0" r="-337658" b="-184773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692201" y="1344273"/>
            <a:ext cx="6324930" cy="7539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136">
                <a:solidFill>
                  <a:srgbClr val="1A1A1A"/>
                </a:solidFill>
                <a:latin typeface="Schoolbell"/>
              </a:rPr>
              <a:t>Product and Component-based: Organize orders and items efficiently.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136">
                <a:solidFill>
                  <a:srgbClr val="1A1A1A"/>
                </a:solidFill>
                <a:latin typeface="Schoolbell"/>
              </a:rPr>
              <a:t>Easy Issue Management: Seamlessly create, edit, and track issues.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136">
                <a:solidFill>
                  <a:srgbClr val="1A1A1A"/>
                </a:solidFill>
                <a:latin typeface="Schoolbell"/>
              </a:rPr>
              <a:t>Flexible Querying: Dive deep into issue lists for detailed insights.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136">
                <a:solidFill>
                  <a:srgbClr val="1A1A1A"/>
                </a:solidFill>
                <a:latin typeface="Schoolbell"/>
              </a:rPr>
              <a:t>User Account Control: Maintain security and manage access effectively.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136">
                <a:solidFill>
                  <a:srgbClr val="1A1A1A"/>
                </a:solidFill>
                <a:latin typeface="Schoolbell"/>
              </a:rPr>
              <a:t>Simplified Status Tracking: Monitor progress and resolutions effortlessly.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136">
                <a:solidFill>
                  <a:srgbClr val="1A1A1A"/>
                </a:solidFill>
                <a:latin typeface="Schoolbell"/>
              </a:rPr>
              <a:t>Multi-level Prioritization: Set priorities and severities for better task management.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136">
                <a:solidFill>
                  <a:srgbClr val="1A1A1A"/>
                </a:solidFill>
                <a:latin typeface="Schoolbell"/>
              </a:rPr>
              <a:t>File Attachments and Comments: Provide additional information for better context.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136">
                <a:solidFill>
                  <a:srgbClr val="1A1A1A"/>
                </a:solidFill>
                <a:latin typeface="Schoolbell"/>
              </a:rPr>
              <a:t>Robust Database Backend: Ensure data integrity and reliability.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70296" y="2760211"/>
            <a:ext cx="4770358" cy="1231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DD6213"/>
                </a:solidFill>
                <a:latin typeface="Funtastic"/>
              </a:rPr>
              <a:t>FEATURES</a:t>
            </a:r>
          </a:p>
        </p:txBody>
      </p:sp>
      <p:sp>
        <p:nvSpPr>
          <p:cNvPr name="Freeform 12" id="12"/>
          <p:cNvSpPr/>
          <p:nvPr/>
        </p:nvSpPr>
        <p:spPr>
          <a:xfrm flipH="true" flipV="false" rot="0">
            <a:off x="8634457" y="5470664"/>
            <a:ext cx="962493" cy="984648"/>
          </a:xfrm>
          <a:custGeom>
            <a:avLst/>
            <a:gdLst/>
            <a:ahLst/>
            <a:cxnLst/>
            <a:rect r="r" b="b" t="t" l="l"/>
            <a:pathLst>
              <a:path h="984648" w="962493">
                <a:moveTo>
                  <a:pt x="962494" y="0"/>
                </a:moveTo>
                <a:lnTo>
                  <a:pt x="0" y="0"/>
                </a:lnTo>
                <a:lnTo>
                  <a:pt x="0" y="984648"/>
                </a:lnTo>
                <a:lnTo>
                  <a:pt x="962494" y="984648"/>
                </a:lnTo>
                <a:lnTo>
                  <a:pt x="96249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564394" y="3944487"/>
            <a:ext cx="3186189" cy="4372129"/>
          </a:xfrm>
          <a:custGeom>
            <a:avLst/>
            <a:gdLst/>
            <a:ahLst/>
            <a:cxnLst/>
            <a:rect r="r" b="b" t="t" l="l"/>
            <a:pathLst>
              <a:path h="4372129" w="3186189">
                <a:moveTo>
                  <a:pt x="0" y="0"/>
                </a:moveTo>
                <a:lnTo>
                  <a:pt x="3186188" y="0"/>
                </a:lnTo>
                <a:lnTo>
                  <a:pt x="3186188" y="4372128"/>
                </a:lnTo>
                <a:lnTo>
                  <a:pt x="0" y="437212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2994493" y="5451614"/>
            <a:ext cx="4431385" cy="4104570"/>
          </a:xfrm>
          <a:custGeom>
            <a:avLst/>
            <a:gdLst/>
            <a:ahLst/>
            <a:cxnLst/>
            <a:rect r="r" b="b" t="t" l="l"/>
            <a:pathLst>
              <a:path h="4104570" w="4431385">
                <a:moveTo>
                  <a:pt x="4431385" y="0"/>
                </a:moveTo>
                <a:lnTo>
                  <a:pt x="0" y="0"/>
                </a:lnTo>
                <a:lnTo>
                  <a:pt x="0" y="4104570"/>
                </a:lnTo>
                <a:lnTo>
                  <a:pt x="4431385" y="4104570"/>
                </a:lnTo>
                <a:lnTo>
                  <a:pt x="443138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436628" y="8554098"/>
            <a:ext cx="911950" cy="654225"/>
          </a:xfrm>
          <a:custGeom>
            <a:avLst/>
            <a:gdLst/>
            <a:ahLst/>
            <a:cxnLst/>
            <a:rect r="r" b="b" t="t" l="l"/>
            <a:pathLst>
              <a:path h="654225" w="911950">
                <a:moveTo>
                  <a:pt x="0" y="0"/>
                </a:moveTo>
                <a:lnTo>
                  <a:pt x="911950" y="0"/>
                </a:lnTo>
                <a:lnTo>
                  <a:pt x="911950" y="654225"/>
                </a:lnTo>
                <a:lnTo>
                  <a:pt x="0" y="6542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10285" t="-92421" r="-241575" b="-519494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904414"/>
            <a:ext cx="11074343" cy="5353886"/>
            <a:chOff x="0" y="0"/>
            <a:chExt cx="2916699" cy="14100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16699" cy="1410077"/>
            </a:xfrm>
            <a:custGeom>
              <a:avLst/>
              <a:gdLst/>
              <a:ahLst/>
              <a:cxnLst/>
              <a:rect r="r" b="b" t="t" l="l"/>
              <a:pathLst>
                <a:path h="1410077" w="2916699">
                  <a:moveTo>
                    <a:pt x="34954" y="0"/>
                  </a:moveTo>
                  <a:lnTo>
                    <a:pt x="2881745" y="0"/>
                  </a:lnTo>
                  <a:cubicBezTo>
                    <a:pt x="2901050" y="0"/>
                    <a:pt x="2916699" y="15650"/>
                    <a:pt x="2916699" y="34954"/>
                  </a:cubicBezTo>
                  <a:lnTo>
                    <a:pt x="2916699" y="1375123"/>
                  </a:lnTo>
                  <a:cubicBezTo>
                    <a:pt x="2916699" y="1394427"/>
                    <a:pt x="2901050" y="1410077"/>
                    <a:pt x="2881745" y="1410077"/>
                  </a:cubicBezTo>
                  <a:lnTo>
                    <a:pt x="34954" y="1410077"/>
                  </a:lnTo>
                  <a:cubicBezTo>
                    <a:pt x="15650" y="1410077"/>
                    <a:pt x="0" y="1394427"/>
                    <a:pt x="0" y="1375123"/>
                  </a:cubicBezTo>
                  <a:lnTo>
                    <a:pt x="0" y="34954"/>
                  </a:lnTo>
                  <a:cubicBezTo>
                    <a:pt x="0" y="15650"/>
                    <a:pt x="15650" y="0"/>
                    <a:pt x="34954" y="0"/>
                  </a:cubicBezTo>
                  <a:close/>
                </a:path>
              </a:pathLst>
            </a:custGeom>
            <a:solidFill>
              <a:srgbClr val="F7E6C2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2916699" cy="1381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873679" y="-409679"/>
            <a:ext cx="11595284" cy="11106357"/>
          </a:xfrm>
          <a:custGeom>
            <a:avLst/>
            <a:gdLst/>
            <a:ahLst/>
            <a:cxnLst/>
            <a:rect r="r" b="b" t="t" l="l"/>
            <a:pathLst>
              <a:path h="11106357" w="11595284">
                <a:moveTo>
                  <a:pt x="0" y="0"/>
                </a:moveTo>
                <a:lnTo>
                  <a:pt x="11595284" y="0"/>
                </a:lnTo>
                <a:lnTo>
                  <a:pt x="11595284" y="11106358"/>
                </a:lnTo>
                <a:lnTo>
                  <a:pt x="0" y="111063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480151" y="1386676"/>
            <a:ext cx="4334045" cy="6825267"/>
          </a:xfrm>
          <a:custGeom>
            <a:avLst/>
            <a:gdLst/>
            <a:ahLst/>
            <a:cxnLst/>
            <a:rect r="r" b="b" t="t" l="l"/>
            <a:pathLst>
              <a:path h="6825267" w="4334045">
                <a:moveTo>
                  <a:pt x="0" y="0"/>
                </a:moveTo>
                <a:lnTo>
                  <a:pt x="4334045" y="0"/>
                </a:lnTo>
                <a:lnTo>
                  <a:pt x="4334045" y="6825267"/>
                </a:lnTo>
                <a:lnTo>
                  <a:pt x="0" y="68252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007029" y="2034540"/>
            <a:ext cx="1368347" cy="981640"/>
          </a:xfrm>
          <a:custGeom>
            <a:avLst/>
            <a:gdLst/>
            <a:ahLst/>
            <a:cxnLst/>
            <a:rect r="r" b="b" t="t" l="l"/>
            <a:pathLst>
              <a:path h="981640" w="1368347">
                <a:moveTo>
                  <a:pt x="0" y="0"/>
                </a:moveTo>
                <a:lnTo>
                  <a:pt x="1368347" y="0"/>
                </a:lnTo>
                <a:lnTo>
                  <a:pt x="1368347" y="981640"/>
                </a:lnTo>
                <a:lnTo>
                  <a:pt x="0" y="9816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10285" t="-92421" r="-241575" b="-51949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6981" y="2557803"/>
            <a:ext cx="943438" cy="965154"/>
          </a:xfrm>
          <a:custGeom>
            <a:avLst/>
            <a:gdLst/>
            <a:ahLst/>
            <a:cxnLst/>
            <a:rect r="r" b="b" t="t" l="l"/>
            <a:pathLst>
              <a:path h="965154" w="943438">
                <a:moveTo>
                  <a:pt x="0" y="0"/>
                </a:moveTo>
                <a:lnTo>
                  <a:pt x="943438" y="0"/>
                </a:lnTo>
                <a:lnTo>
                  <a:pt x="943438" y="965154"/>
                </a:lnTo>
                <a:lnTo>
                  <a:pt x="0" y="9651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6575126" y="7585554"/>
            <a:ext cx="1167086" cy="837258"/>
          </a:xfrm>
          <a:custGeom>
            <a:avLst/>
            <a:gdLst/>
            <a:ahLst/>
            <a:cxnLst/>
            <a:rect r="r" b="b" t="t" l="l"/>
            <a:pathLst>
              <a:path h="837258" w="1167086">
                <a:moveTo>
                  <a:pt x="1167087" y="0"/>
                </a:moveTo>
                <a:lnTo>
                  <a:pt x="0" y="0"/>
                </a:lnTo>
                <a:lnTo>
                  <a:pt x="0" y="837258"/>
                </a:lnTo>
                <a:lnTo>
                  <a:pt x="1167087" y="837258"/>
                </a:lnTo>
                <a:lnTo>
                  <a:pt x="116708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10285" t="-92421" r="-241575" b="-519494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2685472" y="8103724"/>
            <a:ext cx="943438" cy="965154"/>
          </a:xfrm>
          <a:custGeom>
            <a:avLst/>
            <a:gdLst/>
            <a:ahLst/>
            <a:cxnLst/>
            <a:rect r="r" b="b" t="t" l="l"/>
            <a:pathLst>
              <a:path h="965154" w="943438">
                <a:moveTo>
                  <a:pt x="943438" y="0"/>
                </a:moveTo>
                <a:lnTo>
                  <a:pt x="0" y="0"/>
                </a:lnTo>
                <a:lnTo>
                  <a:pt x="0" y="965154"/>
                </a:lnTo>
                <a:lnTo>
                  <a:pt x="943438" y="965154"/>
                </a:lnTo>
                <a:lnTo>
                  <a:pt x="94343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46574" y="6408950"/>
            <a:ext cx="1164251" cy="1089937"/>
          </a:xfrm>
          <a:custGeom>
            <a:avLst/>
            <a:gdLst/>
            <a:ahLst/>
            <a:cxnLst/>
            <a:rect r="r" b="b" t="t" l="l"/>
            <a:pathLst>
              <a:path h="1089937" w="1164251">
                <a:moveTo>
                  <a:pt x="0" y="0"/>
                </a:moveTo>
                <a:lnTo>
                  <a:pt x="1164252" y="0"/>
                </a:lnTo>
                <a:lnTo>
                  <a:pt x="1164252" y="1089937"/>
                </a:lnTo>
                <a:lnTo>
                  <a:pt x="0" y="10899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420042" t="-173603" r="-99631" b="-272484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6657939" y="1565771"/>
            <a:ext cx="1001460" cy="937537"/>
          </a:xfrm>
          <a:custGeom>
            <a:avLst/>
            <a:gdLst/>
            <a:ahLst/>
            <a:cxnLst/>
            <a:rect r="r" b="b" t="t" l="l"/>
            <a:pathLst>
              <a:path h="937537" w="1001460">
                <a:moveTo>
                  <a:pt x="1001461" y="0"/>
                </a:moveTo>
                <a:lnTo>
                  <a:pt x="0" y="0"/>
                </a:lnTo>
                <a:lnTo>
                  <a:pt x="0" y="937538"/>
                </a:lnTo>
                <a:lnTo>
                  <a:pt x="1001461" y="937538"/>
                </a:lnTo>
                <a:lnTo>
                  <a:pt x="100146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420042" t="-173603" r="-99631" b="-27248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4528411"/>
            <a:ext cx="11074343" cy="4095990"/>
          </a:xfrm>
          <a:custGeom>
            <a:avLst/>
            <a:gdLst/>
            <a:ahLst/>
            <a:cxnLst/>
            <a:rect r="r" b="b" t="t" l="l"/>
            <a:pathLst>
              <a:path h="4095990" w="11074343">
                <a:moveTo>
                  <a:pt x="0" y="0"/>
                </a:moveTo>
                <a:lnTo>
                  <a:pt x="11074343" y="0"/>
                </a:lnTo>
                <a:lnTo>
                  <a:pt x="11074343" y="4095990"/>
                </a:lnTo>
                <a:lnTo>
                  <a:pt x="0" y="409599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16543" y="1019175"/>
            <a:ext cx="8938060" cy="202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7200">
                <a:solidFill>
                  <a:srgbClr val="DD6213"/>
                </a:solidFill>
                <a:latin typeface="Funtastic"/>
              </a:rPr>
              <a:t>FLOW CHART</a:t>
            </a:r>
          </a:p>
          <a:p>
            <a:pPr algn="ctr">
              <a:lnSpc>
                <a:spcPts val="7200"/>
              </a:lnSpc>
            </a:pPr>
            <a:r>
              <a:rPr lang="en-US" sz="7200">
                <a:solidFill>
                  <a:srgbClr val="DD6213"/>
                </a:solidFill>
                <a:latin typeface="Funtastic"/>
              </a:rPr>
              <a:t>(USER)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90175" y="-433528"/>
            <a:ext cx="11595284" cy="11106357"/>
          </a:xfrm>
          <a:custGeom>
            <a:avLst/>
            <a:gdLst/>
            <a:ahLst/>
            <a:cxnLst/>
            <a:rect r="r" b="b" t="t" l="l"/>
            <a:pathLst>
              <a:path h="11106357" w="11595284">
                <a:moveTo>
                  <a:pt x="0" y="0"/>
                </a:moveTo>
                <a:lnTo>
                  <a:pt x="11595283" y="0"/>
                </a:lnTo>
                <a:lnTo>
                  <a:pt x="11595283" y="11106357"/>
                </a:lnTo>
                <a:lnTo>
                  <a:pt x="0" y="111063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17545" y="2858442"/>
            <a:ext cx="11595284" cy="11106357"/>
          </a:xfrm>
          <a:custGeom>
            <a:avLst/>
            <a:gdLst/>
            <a:ahLst/>
            <a:cxnLst/>
            <a:rect r="r" b="b" t="t" l="l"/>
            <a:pathLst>
              <a:path h="11106357" w="11595284">
                <a:moveTo>
                  <a:pt x="0" y="0"/>
                </a:moveTo>
                <a:lnTo>
                  <a:pt x="11595284" y="0"/>
                </a:lnTo>
                <a:lnTo>
                  <a:pt x="11595284" y="11106357"/>
                </a:lnTo>
                <a:lnTo>
                  <a:pt x="0" y="111063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945553" y="3341019"/>
            <a:ext cx="10313747" cy="6382521"/>
            <a:chOff x="0" y="0"/>
            <a:chExt cx="2716378" cy="168099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716378" cy="1680993"/>
            </a:xfrm>
            <a:custGeom>
              <a:avLst/>
              <a:gdLst/>
              <a:ahLst/>
              <a:cxnLst/>
              <a:rect r="r" b="b" t="t" l="l"/>
              <a:pathLst>
                <a:path h="1680993" w="2716378">
                  <a:moveTo>
                    <a:pt x="37532" y="0"/>
                  </a:moveTo>
                  <a:lnTo>
                    <a:pt x="2678846" y="0"/>
                  </a:lnTo>
                  <a:cubicBezTo>
                    <a:pt x="2699574" y="0"/>
                    <a:pt x="2716378" y="16804"/>
                    <a:pt x="2716378" y="37532"/>
                  </a:cubicBezTo>
                  <a:lnTo>
                    <a:pt x="2716378" y="1643461"/>
                  </a:lnTo>
                  <a:cubicBezTo>
                    <a:pt x="2716378" y="1664190"/>
                    <a:pt x="2699574" y="1680993"/>
                    <a:pt x="2678846" y="1680993"/>
                  </a:cubicBezTo>
                  <a:lnTo>
                    <a:pt x="37532" y="1680993"/>
                  </a:lnTo>
                  <a:cubicBezTo>
                    <a:pt x="16804" y="1680993"/>
                    <a:pt x="0" y="1664190"/>
                    <a:pt x="0" y="1643461"/>
                  </a:cubicBezTo>
                  <a:lnTo>
                    <a:pt x="0" y="37532"/>
                  </a:lnTo>
                  <a:cubicBezTo>
                    <a:pt x="0" y="16804"/>
                    <a:pt x="16804" y="0"/>
                    <a:pt x="37532" y="0"/>
                  </a:cubicBezTo>
                  <a:close/>
                </a:path>
              </a:pathLst>
            </a:custGeom>
            <a:solidFill>
              <a:srgbClr val="F7E6C2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2716378" cy="1652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1299227">
            <a:off x="1061272" y="2407264"/>
            <a:ext cx="7158142" cy="5905467"/>
          </a:xfrm>
          <a:custGeom>
            <a:avLst/>
            <a:gdLst/>
            <a:ahLst/>
            <a:cxnLst/>
            <a:rect r="r" b="b" t="t" l="l"/>
            <a:pathLst>
              <a:path h="5905467" w="7158142">
                <a:moveTo>
                  <a:pt x="0" y="0"/>
                </a:moveTo>
                <a:lnTo>
                  <a:pt x="7158142" y="0"/>
                </a:lnTo>
                <a:lnTo>
                  <a:pt x="7158142" y="5905468"/>
                </a:lnTo>
                <a:lnTo>
                  <a:pt x="0" y="5905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275502" y="2858442"/>
            <a:ext cx="943438" cy="965154"/>
          </a:xfrm>
          <a:custGeom>
            <a:avLst/>
            <a:gdLst/>
            <a:ahLst/>
            <a:cxnLst/>
            <a:rect r="r" b="b" t="t" l="l"/>
            <a:pathLst>
              <a:path h="965154" w="943438">
                <a:moveTo>
                  <a:pt x="0" y="0"/>
                </a:moveTo>
                <a:lnTo>
                  <a:pt x="943437" y="0"/>
                </a:lnTo>
                <a:lnTo>
                  <a:pt x="943437" y="965154"/>
                </a:lnTo>
                <a:lnTo>
                  <a:pt x="0" y="9651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664127" y="7334918"/>
            <a:ext cx="1164251" cy="1089937"/>
          </a:xfrm>
          <a:custGeom>
            <a:avLst/>
            <a:gdLst/>
            <a:ahLst/>
            <a:cxnLst/>
            <a:rect r="r" b="b" t="t" l="l"/>
            <a:pathLst>
              <a:path h="1089937" w="1164251">
                <a:moveTo>
                  <a:pt x="1164251" y="0"/>
                </a:moveTo>
                <a:lnTo>
                  <a:pt x="0" y="0"/>
                </a:lnTo>
                <a:lnTo>
                  <a:pt x="0" y="1089938"/>
                </a:lnTo>
                <a:lnTo>
                  <a:pt x="1164251" y="1089938"/>
                </a:lnTo>
                <a:lnTo>
                  <a:pt x="116425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420042" t="-173603" r="-99631" b="-272484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633396" y="1019175"/>
            <a:ext cx="8938060" cy="202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7200">
                <a:solidFill>
                  <a:srgbClr val="DD6213"/>
                </a:solidFill>
                <a:latin typeface="Funtastic"/>
              </a:rPr>
              <a:t>FLOW CHART</a:t>
            </a:r>
          </a:p>
          <a:p>
            <a:pPr algn="ctr">
              <a:lnSpc>
                <a:spcPts val="7200"/>
              </a:lnSpc>
            </a:pPr>
            <a:r>
              <a:rPr lang="en-US" sz="7200">
                <a:solidFill>
                  <a:srgbClr val="DD6213"/>
                </a:solidFill>
                <a:latin typeface="Funtastic"/>
              </a:rPr>
              <a:t>(ADMIN)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6455976" y="2034540"/>
            <a:ext cx="1368347" cy="981640"/>
          </a:xfrm>
          <a:custGeom>
            <a:avLst/>
            <a:gdLst/>
            <a:ahLst/>
            <a:cxnLst/>
            <a:rect r="r" b="b" t="t" l="l"/>
            <a:pathLst>
              <a:path h="981640" w="1368347">
                <a:moveTo>
                  <a:pt x="0" y="0"/>
                </a:moveTo>
                <a:lnTo>
                  <a:pt x="1368348" y="0"/>
                </a:lnTo>
                <a:lnTo>
                  <a:pt x="1368348" y="981640"/>
                </a:lnTo>
                <a:lnTo>
                  <a:pt x="0" y="9816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210285" t="-92421" r="-241575" b="-519494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2420841" y="8741899"/>
            <a:ext cx="1368347" cy="981640"/>
          </a:xfrm>
          <a:custGeom>
            <a:avLst/>
            <a:gdLst/>
            <a:ahLst/>
            <a:cxnLst/>
            <a:rect r="r" b="b" t="t" l="l"/>
            <a:pathLst>
              <a:path h="981640" w="1368347">
                <a:moveTo>
                  <a:pt x="1368348" y="0"/>
                </a:moveTo>
                <a:lnTo>
                  <a:pt x="0" y="0"/>
                </a:lnTo>
                <a:lnTo>
                  <a:pt x="0" y="981641"/>
                </a:lnTo>
                <a:lnTo>
                  <a:pt x="1368348" y="981641"/>
                </a:lnTo>
                <a:lnTo>
                  <a:pt x="136834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210285" t="-92421" r="-241575" b="-519494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2425521">
            <a:off x="5051189" y="781922"/>
            <a:ext cx="967765" cy="1623460"/>
          </a:xfrm>
          <a:custGeom>
            <a:avLst/>
            <a:gdLst/>
            <a:ahLst/>
            <a:cxnLst/>
            <a:rect r="r" b="b" t="t" l="l"/>
            <a:pathLst>
              <a:path h="1623460" w="967765">
                <a:moveTo>
                  <a:pt x="967765" y="0"/>
                </a:moveTo>
                <a:lnTo>
                  <a:pt x="0" y="0"/>
                </a:lnTo>
                <a:lnTo>
                  <a:pt x="0" y="1623461"/>
                </a:lnTo>
                <a:lnTo>
                  <a:pt x="967765" y="1623461"/>
                </a:lnTo>
                <a:lnTo>
                  <a:pt x="967765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78095" t="0" r="-337658" b="-184773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894564" y="3633096"/>
            <a:ext cx="8561412" cy="5782609"/>
          </a:xfrm>
          <a:custGeom>
            <a:avLst/>
            <a:gdLst/>
            <a:ahLst/>
            <a:cxnLst/>
            <a:rect r="r" b="b" t="t" l="l"/>
            <a:pathLst>
              <a:path h="5782609" w="8561412">
                <a:moveTo>
                  <a:pt x="0" y="0"/>
                </a:moveTo>
                <a:lnTo>
                  <a:pt x="8561412" y="0"/>
                </a:lnTo>
                <a:lnTo>
                  <a:pt x="8561412" y="5782609"/>
                </a:lnTo>
                <a:lnTo>
                  <a:pt x="0" y="578260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539879">
            <a:off x="10787805" y="3485011"/>
            <a:ext cx="11595284" cy="11106357"/>
          </a:xfrm>
          <a:custGeom>
            <a:avLst/>
            <a:gdLst/>
            <a:ahLst/>
            <a:cxnLst/>
            <a:rect r="r" b="b" t="t" l="l"/>
            <a:pathLst>
              <a:path h="11106357" w="11595284">
                <a:moveTo>
                  <a:pt x="0" y="0"/>
                </a:moveTo>
                <a:lnTo>
                  <a:pt x="11595284" y="0"/>
                </a:lnTo>
                <a:lnTo>
                  <a:pt x="11595284" y="11106357"/>
                </a:lnTo>
                <a:lnTo>
                  <a:pt x="0" y="111063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539879">
            <a:off x="-5133515" y="3024509"/>
            <a:ext cx="11595284" cy="11106357"/>
          </a:xfrm>
          <a:custGeom>
            <a:avLst/>
            <a:gdLst/>
            <a:ahLst/>
            <a:cxnLst/>
            <a:rect r="r" b="b" t="t" l="l"/>
            <a:pathLst>
              <a:path h="11106357" w="11595284">
                <a:moveTo>
                  <a:pt x="0" y="0"/>
                </a:moveTo>
                <a:lnTo>
                  <a:pt x="11595284" y="0"/>
                </a:lnTo>
                <a:lnTo>
                  <a:pt x="11595284" y="11106357"/>
                </a:lnTo>
                <a:lnTo>
                  <a:pt x="0" y="111063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2425521">
            <a:off x="3869374" y="1201336"/>
            <a:ext cx="693660" cy="1163640"/>
          </a:xfrm>
          <a:custGeom>
            <a:avLst/>
            <a:gdLst/>
            <a:ahLst/>
            <a:cxnLst/>
            <a:rect r="r" b="b" t="t" l="l"/>
            <a:pathLst>
              <a:path h="1163640" w="693660">
                <a:moveTo>
                  <a:pt x="693661" y="0"/>
                </a:moveTo>
                <a:lnTo>
                  <a:pt x="0" y="0"/>
                </a:lnTo>
                <a:lnTo>
                  <a:pt x="0" y="1163639"/>
                </a:lnTo>
                <a:lnTo>
                  <a:pt x="693661" y="1163639"/>
                </a:lnTo>
                <a:lnTo>
                  <a:pt x="69366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78095" t="0" r="-337658" b="-184773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29757">
            <a:off x="-566484" y="6210166"/>
            <a:ext cx="5200379" cy="4114800"/>
          </a:xfrm>
          <a:custGeom>
            <a:avLst/>
            <a:gdLst/>
            <a:ahLst/>
            <a:cxnLst/>
            <a:rect r="r" b="b" t="t" l="l"/>
            <a:pathLst>
              <a:path h="4114800" w="5200379">
                <a:moveTo>
                  <a:pt x="0" y="0"/>
                </a:moveTo>
                <a:lnTo>
                  <a:pt x="5200379" y="0"/>
                </a:lnTo>
                <a:lnTo>
                  <a:pt x="52003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1025635">
            <a:off x="14840545" y="-827579"/>
            <a:ext cx="4837511" cy="4426322"/>
          </a:xfrm>
          <a:custGeom>
            <a:avLst/>
            <a:gdLst/>
            <a:ahLst/>
            <a:cxnLst/>
            <a:rect r="r" b="b" t="t" l="l"/>
            <a:pathLst>
              <a:path h="4426322" w="4837511">
                <a:moveTo>
                  <a:pt x="4837510" y="0"/>
                </a:moveTo>
                <a:lnTo>
                  <a:pt x="0" y="0"/>
                </a:lnTo>
                <a:lnTo>
                  <a:pt x="0" y="4426323"/>
                </a:lnTo>
                <a:lnTo>
                  <a:pt x="4837510" y="4426323"/>
                </a:lnTo>
                <a:lnTo>
                  <a:pt x="483751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2360548" y="537880"/>
            <a:ext cx="1368347" cy="981640"/>
          </a:xfrm>
          <a:custGeom>
            <a:avLst/>
            <a:gdLst/>
            <a:ahLst/>
            <a:cxnLst/>
            <a:rect r="r" b="b" t="t" l="l"/>
            <a:pathLst>
              <a:path h="981640" w="1368347">
                <a:moveTo>
                  <a:pt x="1368347" y="0"/>
                </a:moveTo>
                <a:lnTo>
                  <a:pt x="0" y="0"/>
                </a:lnTo>
                <a:lnTo>
                  <a:pt x="0" y="981640"/>
                </a:lnTo>
                <a:lnTo>
                  <a:pt x="1368347" y="981640"/>
                </a:lnTo>
                <a:lnTo>
                  <a:pt x="1368347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210285" t="-92421" r="-241575" b="-519494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884940" y="8267566"/>
            <a:ext cx="943438" cy="965154"/>
          </a:xfrm>
          <a:custGeom>
            <a:avLst/>
            <a:gdLst/>
            <a:ahLst/>
            <a:cxnLst/>
            <a:rect r="r" b="b" t="t" l="l"/>
            <a:pathLst>
              <a:path h="965154" w="943438">
                <a:moveTo>
                  <a:pt x="943438" y="0"/>
                </a:moveTo>
                <a:lnTo>
                  <a:pt x="0" y="0"/>
                </a:lnTo>
                <a:lnTo>
                  <a:pt x="0" y="965154"/>
                </a:lnTo>
                <a:lnTo>
                  <a:pt x="943438" y="965154"/>
                </a:lnTo>
                <a:lnTo>
                  <a:pt x="943438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6164664" y="1432373"/>
            <a:ext cx="1088048" cy="1018598"/>
          </a:xfrm>
          <a:custGeom>
            <a:avLst/>
            <a:gdLst/>
            <a:ahLst/>
            <a:cxnLst/>
            <a:rect r="r" b="b" t="t" l="l"/>
            <a:pathLst>
              <a:path h="1018598" w="1088048">
                <a:moveTo>
                  <a:pt x="1088048" y="0"/>
                </a:moveTo>
                <a:lnTo>
                  <a:pt x="0" y="0"/>
                </a:lnTo>
                <a:lnTo>
                  <a:pt x="0" y="1018598"/>
                </a:lnTo>
                <a:lnTo>
                  <a:pt x="1088048" y="1018598"/>
                </a:lnTo>
                <a:lnTo>
                  <a:pt x="1088048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420042" t="-173603" r="-99631" b="-272484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16564459" y="4354817"/>
            <a:ext cx="943438" cy="965154"/>
          </a:xfrm>
          <a:custGeom>
            <a:avLst/>
            <a:gdLst/>
            <a:ahLst/>
            <a:cxnLst/>
            <a:rect r="r" b="b" t="t" l="l"/>
            <a:pathLst>
              <a:path h="965154" w="943438">
                <a:moveTo>
                  <a:pt x="0" y="965154"/>
                </a:moveTo>
                <a:lnTo>
                  <a:pt x="943438" y="965154"/>
                </a:lnTo>
                <a:lnTo>
                  <a:pt x="943438" y="0"/>
                </a:lnTo>
                <a:lnTo>
                  <a:pt x="0" y="0"/>
                </a:lnTo>
                <a:lnTo>
                  <a:pt x="0" y="965154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836072" y="3384314"/>
            <a:ext cx="1088048" cy="1018598"/>
          </a:xfrm>
          <a:custGeom>
            <a:avLst/>
            <a:gdLst/>
            <a:ahLst/>
            <a:cxnLst/>
            <a:rect r="r" b="b" t="t" l="l"/>
            <a:pathLst>
              <a:path h="1018598" w="1088048">
                <a:moveTo>
                  <a:pt x="0" y="0"/>
                </a:moveTo>
                <a:lnTo>
                  <a:pt x="1088048" y="0"/>
                </a:lnTo>
                <a:lnTo>
                  <a:pt x="1088048" y="1018599"/>
                </a:lnTo>
                <a:lnTo>
                  <a:pt x="0" y="10185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420042" t="-173603" r="-99631" b="-272484"/>
            </a:stretch>
          </a:blipFill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655585" y="568199"/>
            <a:ext cx="5312164" cy="3325415"/>
            <a:chOff x="0" y="0"/>
            <a:chExt cx="4572000" cy="28620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1016"/>
              <a:ext cx="4572000" cy="2859913"/>
            </a:xfrm>
            <a:custGeom>
              <a:avLst/>
              <a:gdLst/>
              <a:ahLst/>
              <a:cxnLst/>
              <a:rect r="r" b="b" t="t" l="l"/>
              <a:pathLst>
                <a:path h="2859913" w="4572000">
                  <a:moveTo>
                    <a:pt x="4572000" y="0"/>
                  </a:moveTo>
                  <a:lnTo>
                    <a:pt x="4572000" y="2859913"/>
                  </a:lnTo>
                  <a:lnTo>
                    <a:pt x="0" y="2859913"/>
                  </a:lnTo>
                  <a:lnTo>
                    <a:pt x="0" y="0"/>
                  </a:lnTo>
                  <a:lnTo>
                    <a:pt x="4572000" y="0"/>
                  </a:lnTo>
                  <a:close/>
                </a:path>
              </a:pathLst>
            </a:custGeom>
            <a:blipFill>
              <a:blip r:embed="rId16"/>
              <a:stretch>
                <a:fillRect l="0" t="-5187" r="0" b="-5187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1016"/>
              <a:ext cx="4572000" cy="2859913"/>
            </a:xfrm>
            <a:custGeom>
              <a:avLst/>
              <a:gdLst/>
              <a:ahLst/>
              <a:cxnLst/>
              <a:rect r="r" b="b" t="t" l="l"/>
              <a:pathLst>
                <a:path h="2859913" w="4572000">
                  <a:moveTo>
                    <a:pt x="4572000" y="0"/>
                  </a:moveTo>
                  <a:lnTo>
                    <a:pt x="4572000" y="2859913"/>
                  </a:lnTo>
                  <a:lnTo>
                    <a:pt x="0" y="2859913"/>
                  </a:lnTo>
                  <a:lnTo>
                    <a:pt x="0" y="0"/>
                  </a:lnTo>
                  <a:lnTo>
                    <a:pt x="4572000" y="0"/>
                  </a:lnTo>
                  <a:close/>
                </a:path>
              </a:pathLst>
            </a:custGeom>
            <a:blipFill>
              <a:blip r:embed="rId17"/>
              <a:stretch>
                <a:fillRect l="0" t="-57" r="0" b="-57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6209656" y="6604859"/>
            <a:ext cx="5312164" cy="3325415"/>
            <a:chOff x="0" y="0"/>
            <a:chExt cx="4572000" cy="286207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1016"/>
              <a:ext cx="4572000" cy="2859913"/>
            </a:xfrm>
            <a:custGeom>
              <a:avLst/>
              <a:gdLst/>
              <a:ahLst/>
              <a:cxnLst/>
              <a:rect r="r" b="b" t="t" l="l"/>
              <a:pathLst>
                <a:path h="2859913" w="4572000">
                  <a:moveTo>
                    <a:pt x="4572000" y="0"/>
                  </a:moveTo>
                  <a:lnTo>
                    <a:pt x="4572000" y="2859913"/>
                  </a:lnTo>
                  <a:lnTo>
                    <a:pt x="0" y="2859913"/>
                  </a:lnTo>
                  <a:lnTo>
                    <a:pt x="0" y="0"/>
                  </a:lnTo>
                  <a:lnTo>
                    <a:pt x="4572000" y="0"/>
                  </a:lnTo>
                  <a:close/>
                </a:path>
              </a:pathLst>
            </a:custGeom>
            <a:blipFill>
              <a:blip r:embed="rId18"/>
              <a:stretch>
                <a:fillRect l="0" t="-1105" r="0" b="-1105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1016"/>
              <a:ext cx="4572000" cy="2859913"/>
            </a:xfrm>
            <a:custGeom>
              <a:avLst/>
              <a:gdLst/>
              <a:ahLst/>
              <a:cxnLst/>
              <a:rect r="r" b="b" t="t" l="l"/>
              <a:pathLst>
                <a:path h="2859913" w="4572000">
                  <a:moveTo>
                    <a:pt x="4572000" y="0"/>
                  </a:moveTo>
                  <a:lnTo>
                    <a:pt x="4572000" y="2859913"/>
                  </a:lnTo>
                  <a:lnTo>
                    <a:pt x="0" y="2859913"/>
                  </a:lnTo>
                  <a:lnTo>
                    <a:pt x="0" y="0"/>
                  </a:lnTo>
                  <a:lnTo>
                    <a:pt x="4572000" y="0"/>
                  </a:lnTo>
                  <a:close/>
                </a:path>
              </a:pathLst>
            </a:custGeom>
            <a:blipFill>
              <a:blip r:embed="rId17"/>
              <a:stretch>
                <a:fillRect l="0" t="-57" r="0" b="-57"/>
              </a:stretch>
            </a:blip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12195733" y="6047185"/>
            <a:ext cx="5312164" cy="3325415"/>
            <a:chOff x="0" y="0"/>
            <a:chExt cx="4572000" cy="286207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1016"/>
              <a:ext cx="4572000" cy="2859913"/>
            </a:xfrm>
            <a:custGeom>
              <a:avLst/>
              <a:gdLst/>
              <a:ahLst/>
              <a:cxnLst/>
              <a:rect r="r" b="b" t="t" l="l"/>
              <a:pathLst>
                <a:path h="2859913" w="4572000">
                  <a:moveTo>
                    <a:pt x="4572000" y="0"/>
                  </a:moveTo>
                  <a:lnTo>
                    <a:pt x="4572000" y="2859913"/>
                  </a:lnTo>
                  <a:lnTo>
                    <a:pt x="0" y="2859913"/>
                  </a:lnTo>
                  <a:lnTo>
                    <a:pt x="0" y="0"/>
                  </a:lnTo>
                  <a:lnTo>
                    <a:pt x="4572000" y="0"/>
                  </a:lnTo>
                  <a:close/>
                </a:path>
              </a:pathLst>
            </a:custGeom>
            <a:blipFill>
              <a:blip r:embed="rId18"/>
              <a:stretch>
                <a:fillRect l="0" t="-1105" r="0" b="-1105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1016"/>
              <a:ext cx="4572000" cy="2859913"/>
            </a:xfrm>
            <a:custGeom>
              <a:avLst/>
              <a:gdLst/>
              <a:ahLst/>
              <a:cxnLst/>
              <a:rect r="r" b="b" t="t" l="l"/>
              <a:pathLst>
                <a:path h="2859913" w="4572000">
                  <a:moveTo>
                    <a:pt x="4572000" y="0"/>
                  </a:moveTo>
                  <a:lnTo>
                    <a:pt x="4572000" y="2859913"/>
                  </a:lnTo>
                  <a:lnTo>
                    <a:pt x="0" y="2859913"/>
                  </a:lnTo>
                  <a:lnTo>
                    <a:pt x="0" y="0"/>
                  </a:lnTo>
                  <a:lnTo>
                    <a:pt x="4572000" y="0"/>
                  </a:lnTo>
                  <a:close/>
                </a:path>
              </a:pathLst>
            </a:custGeom>
            <a:blipFill>
              <a:blip r:embed="rId17"/>
              <a:stretch>
                <a:fillRect l="0" t="-57" r="0" b="-57"/>
              </a:stretch>
            </a:blip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6883568" y="1028700"/>
            <a:ext cx="5312164" cy="3325415"/>
            <a:chOff x="0" y="0"/>
            <a:chExt cx="4572000" cy="286207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1016"/>
              <a:ext cx="4572000" cy="2859913"/>
            </a:xfrm>
            <a:custGeom>
              <a:avLst/>
              <a:gdLst/>
              <a:ahLst/>
              <a:cxnLst/>
              <a:rect r="r" b="b" t="t" l="l"/>
              <a:pathLst>
                <a:path h="2859913" w="4572000">
                  <a:moveTo>
                    <a:pt x="4572000" y="0"/>
                  </a:moveTo>
                  <a:lnTo>
                    <a:pt x="4572000" y="2859913"/>
                  </a:lnTo>
                  <a:lnTo>
                    <a:pt x="0" y="2859913"/>
                  </a:lnTo>
                  <a:lnTo>
                    <a:pt x="0" y="0"/>
                  </a:lnTo>
                  <a:lnTo>
                    <a:pt x="4572000" y="0"/>
                  </a:lnTo>
                  <a:close/>
                </a:path>
              </a:pathLst>
            </a:custGeom>
            <a:blipFill>
              <a:blip r:embed="rId19"/>
              <a:stretch>
                <a:fillRect l="-11894" t="0" r="-11894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1016"/>
              <a:ext cx="4572000" cy="2859913"/>
            </a:xfrm>
            <a:custGeom>
              <a:avLst/>
              <a:gdLst/>
              <a:ahLst/>
              <a:cxnLst/>
              <a:rect r="r" b="b" t="t" l="l"/>
              <a:pathLst>
                <a:path h="2859913" w="4572000">
                  <a:moveTo>
                    <a:pt x="4572000" y="0"/>
                  </a:moveTo>
                  <a:lnTo>
                    <a:pt x="4572000" y="2859913"/>
                  </a:lnTo>
                  <a:lnTo>
                    <a:pt x="0" y="2859913"/>
                  </a:lnTo>
                  <a:lnTo>
                    <a:pt x="0" y="0"/>
                  </a:lnTo>
                  <a:lnTo>
                    <a:pt x="4572000" y="0"/>
                  </a:lnTo>
                  <a:close/>
                </a:path>
              </a:pathLst>
            </a:custGeom>
            <a:blipFill>
              <a:blip r:embed="rId17"/>
              <a:stretch>
                <a:fillRect l="0" t="-57" r="0" b="-57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146029" y="4116692"/>
            <a:ext cx="15439418" cy="2609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DD6213"/>
                </a:solidFill>
                <a:latin typeface="Funtastic"/>
              </a:rPr>
              <a:t>SCREENSHOTS OF THE </a:t>
            </a:r>
          </a:p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DD6213"/>
                </a:solidFill>
                <a:latin typeface="Funtastic"/>
              </a:rPr>
              <a:t>PROJECT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08406" y="-843569"/>
            <a:ext cx="9068369" cy="8685992"/>
          </a:xfrm>
          <a:custGeom>
            <a:avLst/>
            <a:gdLst/>
            <a:ahLst/>
            <a:cxnLst/>
            <a:rect r="r" b="b" t="t" l="l"/>
            <a:pathLst>
              <a:path h="8685992" w="9068369">
                <a:moveTo>
                  <a:pt x="0" y="0"/>
                </a:moveTo>
                <a:lnTo>
                  <a:pt x="9068369" y="0"/>
                </a:lnTo>
                <a:lnTo>
                  <a:pt x="9068369" y="8685993"/>
                </a:lnTo>
                <a:lnTo>
                  <a:pt x="0" y="86859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149182" y="3016851"/>
            <a:ext cx="9068369" cy="8685992"/>
          </a:xfrm>
          <a:custGeom>
            <a:avLst/>
            <a:gdLst/>
            <a:ahLst/>
            <a:cxnLst/>
            <a:rect r="r" b="b" t="t" l="l"/>
            <a:pathLst>
              <a:path h="8685992" w="9068369">
                <a:moveTo>
                  <a:pt x="9068369" y="0"/>
                </a:moveTo>
                <a:lnTo>
                  <a:pt x="0" y="0"/>
                </a:lnTo>
                <a:lnTo>
                  <a:pt x="0" y="8685992"/>
                </a:lnTo>
                <a:lnTo>
                  <a:pt x="9068369" y="8685992"/>
                </a:lnTo>
                <a:lnTo>
                  <a:pt x="906836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997400" y="4798391"/>
            <a:ext cx="10293200" cy="3352423"/>
            <a:chOff x="0" y="0"/>
            <a:chExt cx="2710966" cy="88294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710966" cy="882943"/>
            </a:xfrm>
            <a:custGeom>
              <a:avLst/>
              <a:gdLst/>
              <a:ahLst/>
              <a:cxnLst/>
              <a:rect r="r" b="b" t="t" l="l"/>
              <a:pathLst>
                <a:path h="882943" w="2710966">
                  <a:moveTo>
                    <a:pt x="75214" y="0"/>
                  </a:moveTo>
                  <a:lnTo>
                    <a:pt x="2635752" y="0"/>
                  </a:lnTo>
                  <a:cubicBezTo>
                    <a:pt x="2655700" y="0"/>
                    <a:pt x="2674831" y="7924"/>
                    <a:pt x="2688937" y="22030"/>
                  </a:cubicBezTo>
                  <a:cubicBezTo>
                    <a:pt x="2703042" y="36135"/>
                    <a:pt x="2710966" y="55266"/>
                    <a:pt x="2710966" y="75214"/>
                  </a:cubicBezTo>
                  <a:lnTo>
                    <a:pt x="2710966" y="807729"/>
                  </a:lnTo>
                  <a:cubicBezTo>
                    <a:pt x="2710966" y="827677"/>
                    <a:pt x="2703042" y="846808"/>
                    <a:pt x="2688937" y="860913"/>
                  </a:cubicBezTo>
                  <a:cubicBezTo>
                    <a:pt x="2674831" y="875018"/>
                    <a:pt x="2655700" y="882943"/>
                    <a:pt x="2635752" y="882943"/>
                  </a:cubicBezTo>
                  <a:lnTo>
                    <a:pt x="75214" y="882943"/>
                  </a:lnTo>
                  <a:cubicBezTo>
                    <a:pt x="55266" y="882943"/>
                    <a:pt x="36135" y="875018"/>
                    <a:pt x="22030" y="860913"/>
                  </a:cubicBezTo>
                  <a:cubicBezTo>
                    <a:pt x="7924" y="846808"/>
                    <a:pt x="0" y="827677"/>
                    <a:pt x="0" y="807729"/>
                  </a:cubicBezTo>
                  <a:lnTo>
                    <a:pt x="0" y="75214"/>
                  </a:lnTo>
                  <a:cubicBezTo>
                    <a:pt x="0" y="55266"/>
                    <a:pt x="7924" y="36135"/>
                    <a:pt x="22030" y="22030"/>
                  </a:cubicBezTo>
                  <a:cubicBezTo>
                    <a:pt x="36135" y="7924"/>
                    <a:pt x="55266" y="0"/>
                    <a:pt x="75214" y="0"/>
                  </a:cubicBezTo>
                  <a:close/>
                </a:path>
              </a:pathLst>
            </a:custGeom>
            <a:solidFill>
              <a:srgbClr val="568D33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2710966" cy="9591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Schoolbell"/>
                </a:rPr>
                <a:t>Thank you all for being here today and engaging with our presentation. Your interest and feedback mean a lot to us. Let's continue to learn and grow together.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902332" y="2218240"/>
            <a:ext cx="8483336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DD6213"/>
                </a:solidFill>
                <a:latin typeface="Funtastic"/>
              </a:rPr>
              <a:t>THANK YOU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754248" y="246910"/>
            <a:ext cx="5108444" cy="4437960"/>
          </a:xfrm>
          <a:custGeom>
            <a:avLst/>
            <a:gdLst/>
            <a:ahLst/>
            <a:cxnLst/>
            <a:rect r="r" b="b" t="t" l="l"/>
            <a:pathLst>
              <a:path h="4437960" w="5108444">
                <a:moveTo>
                  <a:pt x="0" y="0"/>
                </a:moveTo>
                <a:lnTo>
                  <a:pt x="5108443" y="0"/>
                </a:lnTo>
                <a:lnTo>
                  <a:pt x="5108443" y="4437961"/>
                </a:lnTo>
                <a:lnTo>
                  <a:pt x="0" y="4437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-1369883" y="4076827"/>
            <a:ext cx="5533809" cy="5121289"/>
          </a:xfrm>
          <a:custGeom>
            <a:avLst/>
            <a:gdLst/>
            <a:ahLst/>
            <a:cxnLst/>
            <a:rect r="r" b="b" t="t" l="l"/>
            <a:pathLst>
              <a:path h="5121289" w="5533809">
                <a:moveTo>
                  <a:pt x="5533809" y="0"/>
                </a:moveTo>
                <a:lnTo>
                  <a:pt x="0" y="0"/>
                </a:lnTo>
                <a:lnTo>
                  <a:pt x="0" y="5121289"/>
                </a:lnTo>
                <a:lnTo>
                  <a:pt x="5533809" y="5121289"/>
                </a:lnTo>
                <a:lnTo>
                  <a:pt x="553380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7623124">
            <a:off x="15610684" y="5697971"/>
            <a:ext cx="729378" cy="1223558"/>
          </a:xfrm>
          <a:custGeom>
            <a:avLst/>
            <a:gdLst/>
            <a:ahLst/>
            <a:cxnLst/>
            <a:rect r="r" b="b" t="t" l="l"/>
            <a:pathLst>
              <a:path h="1223558" w="729378">
                <a:moveTo>
                  <a:pt x="0" y="0"/>
                </a:moveTo>
                <a:lnTo>
                  <a:pt x="729378" y="0"/>
                </a:lnTo>
                <a:lnTo>
                  <a:pt x="729378" y="1223558"/>
                </a:lnTo>
                <a:lnTo>
                  <a:pt x="0" y="12235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78095" t="0" r="-337658" b="-18477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92608" y="1634977"/>
            <a:ext cx="1008826" cy="944433"/>
          </a:xfrm>
          <a:custGeom>
            <a:avLst/>
            <a:gdLst/>
            <a:ahLst/>
            <a:cxnLst/>
            <a:rect r="r" b="b" t="t" l="l"/>
            <a:pathLst>
              <a:path h="944433" w="1008826">
                <a:moveTo>
                  <a:pt x="0" y="0"/>
                </a:moveTo>
                <a:lnTo>
                  <a:pt x="1008827" y="0"/>
                </a:lnTo>
                <a:lnTo>
                  <a:pt x="1008827" y="944433"/>
                </a:lnTo>
                <a:lnTo>
                  <a:pt x="0" y="9444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420042" t="-173603" r="-99631" b="-272484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-2363196">
            <a:off x="16242907" y="7627159"/>
            <a:ext cx="1150330" cy="975279"/>
          </a:xfrm>
          <a:custGeom>
            <a:avLst/>
            <a:gdLst/>
            <a:ahLst/>
            <a:cxnLst/>
            <a:rect r="r" b="b" t="t" l="l"/>
            <a:pathLst>
              <a:path h="975279" w="1150330">
                <a:moveTo>
                  <a:pt x="1150330" y="0"/>
                </a:moveTo>
                <a:lnTo>
                  <a:pt x="0" y="0"/>
                </a:lnTo>
                <a:lnTo>
                  <a:pt x="0" y="975279"/>
                </a:lnTo>
                <a:lnTo>
                  <a:pt x="1150330" y="975279"/>
                </a:lnTo>
                <a:lnTo>
                  <a:pt x="115033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477768" t="-28959" r="-119407" b="-40862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7179942">
            <a:off x="8526737" y="908850"/>
            <a:ext cx="1234526" cy="885638"/>
          </a:xfrm>
          <a:custGeom>
            <a:avLst/>
            <a:gdLst/>
            <a:ahLst/>
            <a:cxnLst/>
            <a:rect r="r" b="b" t="t" l="l"/>
            <a:pathLst>
              <a:path h="885638" w="1234526">
                <a:moveTo>
                  <a:pt x="0" y="0"/>
                </a:moveTo>
                <a:lnTo>
                  <a:pt x="1234526" y="0"/>
                </a:lnTo>
                <a:lnTo>
                  <a:pt x="1234526" y="885638"/>
                </a:lnTo>
                <a:lnTo>
                  <a:pt x="0" y="8856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10285" t="-92421" r="-241575" b="-519494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2902437" y="2534274"/>
            <a:ext cx="943438" cy="965154"/>
          </a:xfrm>
          <a:custGeom>
            <a:avLst/>
            <a:gdLst/>
            <a:ahLst/>
            <a:cxnLst/>
            <a:rect r="r" b="b" t="t" l="l"/>
            <a:pathLst>
              <a:path h="965154" w="943438">
                <a:moveTo>
                  <a:pt x="943437" y="0"/>
                </a:moveTo>
                <a:lnTo>
                  <a:pt x="0" y="0"/>
                </a:lnTo>
                <a:lnTo>
                  <a:pt x="0" y="965154"/>
                </a:lnTo>
                <a:lnTo>
                  <a:pt x="943437" y="965154"/>
                </a:lnTo>
                <a:lnTo>
                  <a:pt x="943437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125723" y="7668237"/>
            <a:ext cx="943438" cy="965154"/>
          </a:xfrm>
          <a:custGeom>
            <a:avLst/>
            <a:gdLst/>
            <a:ahLst/>
            <a:cxnLst/>
            <a:rect r="r" b="b" t="t" l="l"/>
            <a:pathLst>
              <a:path h="965154" w="943438">
                <a:moveTo>
                  <a:pt x="0" y="0"/>
                </a:moveTo>
                <a:lnTo>
                  <a:pt x="943437" y="0"/>
                </a:lnTo>
                <a:lnTo>
                  <a:pt x="943437" y="965154"/>
                </a:lnTo>
                <a:lnTo>
                  <a:pt x="0" y="96515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DAGE1eOyCRU</dc:identifier>
  <dcterms:modified xsi:type="dcterms:W3CDTF">2011-08-01T06:04:30Z</dcterms:modified>
  <cp:revision>1</cp:revision>
  <dc:title>Colorful Illustrative Food Journal Presentation</dc:title>
</cp:coreProperties>
</file>