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5" r:id="rId5"/>
    <p:sldId id="258" r:id="rId6"/>
    <p:sldId id="259" r:id="rId7"/>
    <p:sldId id="262" r:id="rId8"/>
    <p:sldId id="263" r:id="rId9"/>
    <p:sldId id="264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3449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Report on Thought Sync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884182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overview of the project, detailing objectives, methodologies, challenges, and future enhancements.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99820-E2B9-A087-22A3-A24C6DA06374}"/>
              </a:ext>
            </a:extLst>
          </p:cNvPr>
          <p:cNvSpPr/>
          <p:nvPr/>
        </p:nvSpPr>
        <p:spPr>
          <a:xfrm>
            <a:off x="5546865" y="36531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06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76582"/>
            <a:ext cx="62947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Literature and Review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1529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Explores the progression of key web development technologies leading to the Reddit clone project.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92060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React.js: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Component-based architecture revolutionized frontend development.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364831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GraphQL: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Flexible data fetching approach to APIs.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80905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Serverless: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Backend-as-a-Service platforms simplified backend development.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253276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TypeScript: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Brought static typing to JavaScript, enhancing code quality.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69749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Reddit Clone: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Integrated modern technologies for a scalable platform.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7353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Literature Review and Evolution of Web Development Technologies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95437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Rapid evolution of web dev driven by need for efficient, scalable, interactive apps.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40614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Explores progression of key technologies and frameworks for modern web apps.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1685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Culminates in Reddit clone project leveraging cutting-edge tools.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545443"/>
            <a:ext cx="5006221" cy="2860596"/>
          </a:xfrm>
          <a:prstGeom prst="rect">
            <a:avLst/>
          </a:prstGeom>
        </p:spPr>
      </p:pic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A5AAE-B38A-0F49-9590-5EE5D987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12192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6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94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812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Detailed approach to project setup, architecture, visual design, testing, documentation, and user support.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07884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Leveraged modern tools and frameworks for scalable, maintainable development.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6841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Iterative process with continuous feedback and integration for quality assurance.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28947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documentation and automated deployment for consistency.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89478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training and support channels established for effective platform utilization.</a:t>
            </a:r>
            <a:endParaRPr lang="en-US" sz="1750" dirty="0"/>
          </a:p>
        </p:txBody>
      </p:sp>
      <p:pic>
        <p:nvPicPr>
          <p:cNvPr id="1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52637" y="611029"/>
            <a:ext cx="6140887" cy="6924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52"/>
              </a:lnSpc>
              <a:buNone/>
            </a:pPr>
            <a:r>
              <a:rPr lang="en-US" sz="436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Development Process</a:t>
            </a:r>
            <a:endParaRPr lang="en-US" sz="4362" dirty="0"/>
          </a:p>
        </p:txBody>
      </p:sp>
      <p:sp>
        <p:nvSpPr>
          <p:cNvPr id="5" name="Shape 3"/>
          <p:cNvSpPr/>
          <p:nvPr/>
        </p:nvSpPr>
        <p:spPr>
          <a:xfrm>
            <a:off x="7293054" y="1746647"/>
            <a:ext cx="44291" cy="587192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6" name="Shape 4"/>
          <p:cNvSpPr/>
          <p:nvPr/>
        </p:nvSpPr>
        <p:spPr>
          <a:xfrm>
            <a:off x="6290489" y="2146697"/>
            <a:ext cx="775454" cy="4429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5"/>
          <p:cNvSpPr/>
          <p:nvPr/>
        </p:nvSpPr>
        <p:spPr>
          <a:xfrm>
            <a:off x="7065943" y="1919645"/>
            <a:ext cx="498515" cy="498515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8" name="Text 6"/>
          <p:cNvSpPr/>
          <p:nvPr/>
        </p:nvSpPr>
        <p:spPr>
          <a:xfrm>
            <a:off x="7241084" y="1961078"/>
            <a:ext cx="148233" cy="4155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1"/>
              </a:lnSpc>
              <a:buNone/>
            </a:pPr>
            <a:r>
              <a:rPr lang="en-US" sz="261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17" dirty="0"/>
          </a:p>
        </p:txBody>
      </p:sp>
      <p:sp>
        <p:nvSpPr>
          <p:cNvPr id="9" name="Text 7"/>
          <p:cNvSpPr/>
          <p:nvPr/>
        </p:nvSpPr>
        <p:spPr>
          <a:xfrm>
            <a:off x="3326844" y="1968222"/>
            <a:ext cx="2769751" cy="346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26"/>
              </a:lnSpc>
              <a:buNone/>
            </a:pPr>
            <a:r>
              <a:rPr lang="en-US" sz="21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Initial Setup</a:t>
            </a:r>
            <a:endParaRPr lang="en-US" sz="2181" dirty="0"/>
          </a:p>
        </p:txBody>
      </p:sp>
      <p:sp>
        <p:nvSpPr>
          <p:cNvPr id="10" name="Text 8"/>
          <p:cNvSpPr/>
          <p:nvPr/>
        </p:nvSpPr>
        <p:spPr>
          <a:xfrm>
            <a:off x="2052637" y="2447211"/>
            <a:ext cx="4043958" cy="708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2"/>
              </a:lnSpc>
              <a:buNone/>
            </a:pPr>
            <a:r>
              <a:rPr lang="en-US" sz="174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Configured dev environment, installed tools and dependencies.</a:t>
            </a:r>
            <a:endParaRPr lang="en-US" sz="1745" dirty="0"/>
          </a:p>
        </p:txBody>
      </p:sp>
      <p:sp>
        <p:nvSpPr>
          <p:cNvPr id="11" name="Shape 9"/>
          <p:cNvSpPr/>
          <p:nvPr/>
        </p:nvSpPr>
        <p:spPr>
          <a:xfrm>
            <a:off x="7564457" y="3254573"/>
            <a:ext cx="775454" cy="4429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943" y="3027521"/>
            <a:ext cx="498515" cy="498515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3" name="Text 11"/>
          <p:cNvSpPr/>
          <p:nvPr/>
        </p:nvSpPr>
        <p:spPr>
          <a:xfrm>
            <a:off x="7212747" y="3068955"/>
            <a:ext cx="204787" cy="4155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1"/>
              </a:lnSpc>
              <a:buNone/>
            </a:pPr>
            <a:r>
              <a:rPr lang="en-US" sz="261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17" dirty="0"/>
          </a:p>
        </p:txBody>
      </p:sp>
      <p:sp>
        <p:nvSpPr>
          <p:cNvPr id="14" name="Text 12"/>
          <p:cNvSpPr/>
          <p:nvPr/>
        </p:nvSpPr>
        <p:spPr>
          <a:xfrm>
            <a:off x="8533805" y="3076099"/>
            <a:ext cx="2769751" cy="346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6"/>
              </a:lnSpc>
              <a:buNone/>
            </a:pPr>
            <a:r>
              <a:rPr lang="en-US" sz="21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Planning</a:t>
            </a:r>
            <a:endParaRPr lang="en-US" sz="2181" dirty="0"/>
          </a:p>
        </p:txBody>
      </p:sp>
      <p:sp>
        <p:nvSpPr>
          <p:cNvPr id="15" name="Text 13"/>
          <p:cNvSpPr/>
          <p:nvPr/>
        </p:nvSpPr>
        <p:spPr>
          <a:xfrm>
            <a:off x="8533805" y="3555087"/>
            <a:ext cx="4043958" cy="708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2"/>
              </a:lnSpc>
              <a:buNone/>
            </a:pPr>
            <a:r>
              <a:rPr lang="en-US" sz="174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Formed team, set up communication and workflows.</a:t>
            </a:r>
            <a:endParaRPr lang="en-US" sz="1745" dirty="0"/>
          </a:p>
        </p:txBody>
      </p:sp>
      <p:sp>
        <p:nvSpPr>
          <p:cNvPr id="16" name="Shape 14"/>
          <p:cNvSpPr/>
          <p:nvPr/>
        </p:nvSpPr>
        <p:spPr>
          <a:xfrm>
            <a:off x="6290489" y="4251603"/>
            <a:ext cx="775454" cy="4429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943" y="4024551"/>
            <a:ext cx="498515" cy="498515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8" name="Text 16"/>
          <p:cNvSpPr/>
          <p:nvPr/>
        </p:nvSpPr>
        <p:spPr>
          <a:xfrm>
            <a:off x="7212747" y="4065984"/>
            <a:ext cx="204787" cy="4155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1"/>
              </a:lnSpc>
              <a:buNone/>
            </a:pPr>
            <a:r>
              <a:rPr lang="en-US" sz="261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17" dirty="0"/>
          </a:p>
        </p:txBody>
      </p:sp>
      <p:sp>
        <p:nvSpPr>
          <p:cNvPr id="19" name="Text 17"/>
          <p:cNvSpPr/>
          <p:nvPr/>
        </p:nvSpPr>
        <p:spPr>
          <a:xfrm>
            <a:off x="2761417" y="4073128"/>
            <a:ext cx="3335179" cy="346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26"/>
              </a:lnSpc>
              <a:buNone/>
            </a:pPr>
            <a:r>
              <a:rPr lang="en-US" sz="21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Frontend Development</a:t>
            </a:r>
            <a:endParaRPr lang="en-US" sz="2181" dirty="0"/>
          </a:p>
        </p:txBody>
      </p:sp>
      <p:sp>
        <p:nvSpPr>
          <p:cNvPr id="20" name="Text 18"/>
          <p:cNvSpPr/>
          <p:nvPr/>
        </p:nvSpPr>
        <p:spPr>
          <a:xfrm>
            <a:off x="2052637" y="4552117"/>
            <a:ext cx="4043958" cy="708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2"/>
              </a:lnSpc>
              <a:buNone/>
            </a:pPr>
            <a:r>
              <a:rPr lang="en-US" sz="174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UI using React.js and Ant Design components.</a:t>
            </a:r>
            <a:endParaRPr lang="en-US" sz="1745" dirty="0"/>
          </a:p>
        </p:txBody>
      </p:sp>
      <p:sp>
        <p:nvSpPr>
          <p:cNvPr id="21" name="Shape 19"/>
          <p:cNvSpPr/>
          <p:nvPr/>
        </p:nvSpPr>
        <p:spPr>
          <a:xfrm>
            <a:off x="7564457" y="5248751"/>
            <a:ext cx="775454" cy="4429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943" y="5021699"/>
            <a:ext cx="498515" cy="498515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23" name="Text 21"/>
          <p:cNvSpPr/>
          <p:nvPr/>
        </p:nvSpPr>
        <p:spPr>
          <a:xfrm>
            <a:off x="7217985" y="5063133"/>
            <a:ext cx="194429" cy="4155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1"/>
              </a:lnSpc>
              <a:buNone/>
            </a:pPr>
            <a:r>
              <a:rPr lang="en-US" sz="261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17" dirty="0"/>
          </a:p>
        </p:txBody>
      </p:sp>
      <p:sp>
        <p:nvSpPr>
          <p:cNvPr id="24" name="Text 22"/>
          <p:cNvSpPr/>
          <p:nvPr/>
        </p:nvSpPr>
        <p:spPr>
          <a:xfrm>
            <a:off x="8533805" y="5070277"/>
            <a:ext cx="2769751" cy="346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6"/>
              </a:lnSpc>
              <a:buNone/>
            </a:pPr>
            <a:r>
              <a:rPr lang="en-US" sz="21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UI Design</a:t>
            </a:r>
            <a:endParaRPr lang="en-US" sz="2181" dirty="0"/>
          </a:p>
        </p:txBody>
      </p:sp>
      <p:sp>
        <p:nvSpPr>
          <p:cNvPr id="25" name="Text 23"/>
          <p:cNvSpPr/>
          <p:nvPr/>
        </p:nvSpPr>
        <p:spPr>
          <a:xfrm>
            <a:off x="8533805" y="5549265"/>
            <a:ext cx="4043958" cy="708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2"/>
              </a:lnSpc>
              <a:buNone/>
            </a:pPr>
            <a:r>
              <a:rPr lang="en-US" sz="174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wireframes, mockups, and prototypes for intuitive UX.</a:t>
            </a:r>
            <a:endParaRPr lang="en-US" sz="1745" dirty="0"/>
          </a:p>
        </p:txBody>
      </p:sp>
      <p:sp>
        <p:nvSpPr>
          <p:cNvPr id="26" name="Shape 24"/>
          <p:cNvSpPr/>
          <p:nvPr/>
        </p:nvSpPr>
        <p:spPr>
          <a:xfrm>
            <a:off x="6290489" y="6245900"/>
            <a:ext cx="775454" cy="4429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27" name="Shape 25"/>
          <p:cNvSpPr/>
          <p:nvPr/>
        </p:nvSpPr>
        <p:spPr>
          <a:xfrm>
            <a:off x="7065943" y="6018848"/>
            <a:ext cx="498515" cy="498515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28" name="Text 26"/>
          <p:cNvSpPr/>
          <p:nvPr/>
        </p:nvSpPr>
        <p:spPr>
          <a:xfrm>
            <a:off x="7220724" y="6060281"/>
            <a:ext cx="188833" cy="4155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1"/>
              </a:lnSpc>
              <a:buNone/>
            </a:pPr>
            <a:r>
              <a:rPr lang="en-US" sz="261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2617" dirty="0"/>
          </a:p>
        </p:txBody>
      </p:sp>
      <p:sp>
        <p:nvSpPr>
          <p:cNvPr id="29" name="Text 27"/>
          <p:cNvSpPr/>
          <p:nvPr/>
        </p:nvSpPr>
        <p:spPr>
          <a:xfrm>
            <a:off x="3227308" y="6067425"/>
            <a:ext cx="2869287" cy="3461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26"/>
              </a:lnSpc>
              <a:buNone/>
            </a:pPr>
            <a:r>
              <a:rPr lang="en-US" sz="218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External Integration</a:t>
            </a:r>
            <a:endParaRPr lang="en-US" sz="2181" dirty="0"/>
          </a:p>
        </p:txBody>
      </p:sp>
      <p:sp>
        <p:nvSpPr>
          <p:cNvPr id="30" name="Text 28"/>
          <p:cNvSpPr/>
          <p:nvPr/>
        </p:nvSpPr>
        <p:spPr>
          <a:xfrm>
            <a:off x="2052637" y="6546413"/>
            <a:ext cx="4043958" cy="7088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2"/>
              </a:lnSpc>
              <a:buNone/>
            </a:pPr>
            <a:r>
              <a:rPr lang="en-US" sz="174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Integrated Supabase, GraphQL APIs for data and auth.</a:t>
            </a:r>
            <a:endParaRPr lang="en-US" sz="1745" dirty="0"/>
          </a:p>
        </p:txBody>
      </p:sp>
      <p:pic>
        <p:nvPicPr>
          <p:cNvPr id="3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215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Methodology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60238"/>
            <a:ext cx="2388632" cy="14762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14148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Setup and Environment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88938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Configured dev tools, installed frameworks.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60238"/>
            <a:ext cx="2388632" cy="1476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6141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Architecture and Integration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44175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Designed scalable, maintainable architecture.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60238"/>
            <a:ext cx="2388632" cy="147625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6141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 Data Processing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44175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Designed intuitive, responsive user interface.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60238"/>
            <a:ext cx="2388751" cy="14762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614148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Code Execution Capability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441752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Optimized performance and reliability.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965763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4309943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Development Process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146929"/>
            <a:ext cx="498800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Initial Setup and Configuration</a:t>
            </a:r>
            <a:endParaRPr lang="en-US" sz="2449" dirty="0"/>
          </a:p>
        </p:txBody>
      </p:sp>
      <p:sp>
        <p:nvSpPr>
          <p:cNvPr id="6" name="Text 4"/>
          <p:cNvSpPr/>
          <p:nvPr/>
        </p:nvSpPr>
        <p:spPr>
          <a:xfrm>
            <a:off x="3621167" y="176903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Prepared dev environment, installed tools and frameworks.</a:t>
            </a:r>
            <a:endParaRPr lang="en-US" sz="1225" dirty="0"/>
          </a:p>
        </p:txBody>
      </p:sp>
      <p:sp>
        <p:nvSpPr>
          <p:cNvPr id="7" name="Text 5"/>
          <p:cNvSpPr/>
          <p:nvPr/>
        </p:nvSpPr>
        <p:spPr>
          <a:xfrm>
            <a:off x="3621167" y="2250996"/>
            <a:ext cx="31107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Planning</a:t>
            </a:r>
            <a:endParaRPr lang="en-US" sz="2449" dirty="0"/>
          </a:p>
        </p:txBody>
      </p:sp>
      <p:sp>
        <p:nvSpPr>
          <p:cNvPr id="8" name="Text 6"/>
          <p:cNvSpPr/>
          <p:nvPr/>
        </p:nvSpPr>
        <p:spPr>
          <a:xfrm>
            <a:off x="3621167" y="2873097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Formed team, set up communication and workflows.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3621167" y="3355062"/>
            <a:ext cx="31107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Implementation</a:t>
            </a:r>
            <a:endParaRPr lang="en-US" sz="2449" dirty="0"/>
          </a:p>
        </p:txBody>
      </p:sp>
      <p:sp>
        <p:nvSpPr>
          <p:cNvPr id="10" name="Text 8"/>
          <p:cNvSpPr/>
          <p:nvPr/>
        </p:nvSpPr>
        <p:spPr>
          <a:xfrm>
            <a:off x="3621167" y="3977164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UI with React.js and Ant Design, integrated external services.</a:t>
            </a:r>
            <a:endParaRPr lang="en-US" sz="1225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4400788"/>
            <a:ext cx="7388066" cy="4137303"/>
          </a:xfrm>
          <a:prstGeom prst="rect">
            <a:avLst/>
          </a:prstGeom>
        </p:spPr>
      </p:pic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3200162" y="477083"/>
            <a:ext cx="5024914" cy="541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3"/>
              </a:lnSpc>
              <a:buNone/>
            </a:pPr>
            <a:r>
              <a:rPr lang="en-US" sz="341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Results and Discussion</a:t>
            </a:r>
            <a:endParaRPr lang="en-US" sz="3411" dirty="0"/>
          </a:p>
        </p:txBody>
      </p:sp>
      <p:sp>
        <p:nvSpPr>
          <p:cNvPr id="5" name="Text 3"/>
          <p:cNvSpPr/>
          <p:nvPr/>
        </p:nvSpPr>
        <p:spPr>
          <a:xfrm>
            <a:off x="3200162" y="1451491"/>
            <a:ext cx="1740456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Evaluation Metrics</a:t>
            </a:r>
            <a:endParaRPr lang="en-US" sz="1705" dirty="0"/>
          </a:p>
        </p:txBody>
      </p:sp>
      <p:sp>
        <p:nvSpPr>
          <p:cNvPr id="6" name="Text 4"/>
          <p:cNvSpPr/>
          <p:nvPr/>
        </p:nvSpPr>
        <p:spPr>
          <a:xfrm>
            <a:off x="3200162" y="2165985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Assessed overall performance and effectiveness.</a:t>
            </a:r>
            <a:endParaRPr lang="en-US" sz="1364" dirty="0"/>
          </a:p>
        </p:txBody>
      </p:sp>
      <p:sp>
        <p:nvSpPr>
          <p:cNvPr id="7" name="Text 5"/>
          <p:cNvSpPr/>
          <p:nvPr/>
        </p:nvSpPr>
        <p:spPr>
          <a:xfrm>
            <a:off x="3200162" y="3153370"/>
            <a:ext cx="1740456" cy="1108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Measured user engagement, content creation, interactions.</a:t>
            </a:r>
            <a:endParaRPr lang="en-US" sz="1364" dirty="0"/>
          </a:p>
        </p:txBody>
      </p:sp>
      <p:sp>
        <p:nvSpPr>
          <p:cNvPr id="8" name="Text 6"/>
          <p:cNvSpPr/>
          <p:nvPr/>
        </p:nvSpPr>
        <p:spPr>
          <a:xfrm>
            <a:off x="5370909" y="1451491"/>
            <a:ext cx="1740456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 Metrics</a:t>
            </a:r>
            <a:endParaRPr lang="en-US" sz="1705" dirty="0"/>
          </a:p>
        </p:txBody>
      </p:sp>
      <p:sp>
        <p:nvSpPr>
          <p:cNvPr id="9" name="Text 7"/>
          <p:cNvSpPr/>
          <p:nvPr/>
        </p:nvSpPr>
        <p:spPr>
          <a:xfrm>
            <a:off x="5370909" y="2165985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Measured speed, responsiveness, and scalability.</a:t>
            </a:r>
            <a:endParaRPr lang="en-US" sz="1364" dirty="0"/>
          </a:p>
        </p:txBody>
      </p:sp>
      <p:sp>
        <p:nvSpPr>
          <p:cNvPr id="10" name="Text 8"/>
          <p:cNvSpPr/>
          <p:nvPr/>
        </p:nvSpPr>
        <p:spPr>
          <a:xfrm>
            <a:off x="5370909" y="3153370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Analyzed page load, API response, database queries.</a:t>
            </a:r>
            <a:endParaRPr lang="en-US" sz="1364" dirty="0"/>
          </a:p>
        </p:txBody>
      </p:sp>
      <p:sp>
        <p:nvSpPr>
          <p:cNvPr id="11" name="Text 9"/>
          <p:cNvSpPr/>
          <p:nvPr/>
        </p:nvSpPr>
        <p:spPr>
          <a:xfrm>
            <a:off x="7541657" y="1451491"/>
            <a:ext cx="1740456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Accuracy Rates</a:t>
            </a:r>
            <a:endParaRPr lang="en-US" sz="1705" dirty="0"/>
          </a:p>
        </p:txBody>
      </p:sp>
      <p:sp>
        <p:nvSpPr>
          <p:cNvPr id="12" name="Text 10"/>
          <p:cNvSpPr/>
          <p:nvPr/>
        </p:nvSpPr>
        <p:spPr>
          <a:xfrm>
            <a:off x="7541657" y="1895356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Evaluated correctness of data processing.</a:t>
            </a:r>
            <a:endParaRPr lang="en-US" sz="1364" dirty="0"/>
          </a:p>
        </p:txBody>
      </p:sp>
      <p:sp>
        <p:nvSpPr>
          <p:cNvPr id="13" name="Text 11"/>
          <p:cNvSpPr/>
          <p:nvPr/>
        </p:nvSpPr>
        <p:spPr>
          <a:xfrm>
            <a:off x="7541657" y="2882741"/>
            <a:ext cx="1740456" cy="1108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Assessed authentication, posting, commenting, voting.</a:t>
            </a:r>
            <a:endParaRPr lang="en-US" sz="1364" dirty="0"/>
          </a:p>
        </p:txBody>
      </p:sp>
      <p:sp>
        <p:nvSpPr>
          <p:cNvPr id="14" name="Text 12"/>
          <p:cNvSpPr/>
          <p:nvPr/>
        </p:nvSpPr>
        <p:spPr>
          <a:xfrm>
            <a:off x="9712404" y="1451491"/>
            <a:ext cx="1740456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Satisfaction</a:t>
            </a:r>
            <a:endParaRPr lang="en-US" sz="1705" dirty="0"/>
          </a:p>
        </p:txBody>
      </p:sp>
      <p:sp>
        <p:nvSpPr>
          <p:cNvPr id="15" name="Text 13"/>
          <p:cNvSpPr/>
          <p:nvPr/>
        </p:nvSpPr>
        <p:spPr>
          <a:xfrm>
            <a:off x="9712404" y="2165985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Gauged overall user experience through surveys.</a:t>
            </a:r>
            <a:endParaRPr lang="en-US" sz="1364" dirty="0"/>
          </a:p>
        </p:txBody>
      </p:sp>
      <p:sp>
        <p:nvSpPr>
          <p:cNvPr id="16" name="Text 14"/>
          <p:cNvSpPr/>
          <p:nvPr/>
        </p:nvSpPr>
        <p:spPr>
          <a:xfrm>
            <a:off x="9712404" y="3153370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Factors included ease of use, visual appeal, performance.</a:t>
            </a:r>
            <a:endParaRPr lang="en-US" sz="1364" dirty="0"/>
          </a:p>
        </p:txBody>
      </p:sp>
      <p:sp>
        <p:nvSpPr>
          <p:cNvPr id="17" name="Text 15"/>
          <p:cNvSpPr/>
          <p:nvPr/>
        </p:nvSpPr>
        <p:spPr>
          <a:xfrm>
            <a:off x="3200162" y="4786074"/>
            <a:ext cx="1740456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Qualitative Feedback</a:t>
            </a:r>
            <a:endParaRPr lang="en-US" sz="1705" dirty="0"/>
          </a:p>
        </p:txBody>
      </p:sp>
      <p:sp>
        <p:nvSpPr>
          <p:cNvPr id="18" name="Text 16"/>
          <p:cNvSpPr/>
          <p:nvPr/>
        </p:nvSpPr>
        <p:spPr>
          <a:xfrm>
            <a:off x="3200162" y="5500568"/>
            <a:ext cx="1740456" cy="1108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Analyzed user opinions, suggestions, and criticisms.</a:t>
            </a:r>
            <a:endParaRPr lang="en-US" sz="1364" dirty="0"/>
          </a:p>
        </p:txBody>
      </p:sp>
      <p:sp>
        <p:nvSpPr>
          <p:cNvPr id="19" name="Text 17"/>
          <p:cNvSpPr/>
          <p:nvPr/>
        </p:nvSpPr>
        <p:spPr>
          <a:xfrm>
            <a:off x="3200162" y="6765131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trends and areas for improvement.</a:t>
            </a:r>
            <a:endParaRPr lang="en-US" sz="1364" dirty="0"/>
          </a:p>
        </p:txBody>
      </p:sp>
      <p:sp>
        <p:nvSpPr>
          <p:cNvPr id="20" name="Text 18"/>
          <p:cNvSpPr/>
          <p:nvPr/>
        </p:nvSpPr>
        <p:spPr>
          <a:xfrm>
            <a:off x="5370909" y="4786074"/>
            <a:ext cx="1740456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Quantitative Feedback</a:t>
            </a:r>
            <a:endParaRPr lang="en-US" sz="1705" dirty="0"/>
          </a:p>
        </p:txBody>
      </p:sp>
      <p:sp>
        <p:nvSpPr>
          <p:cNvPr id="21" name="Text 19"/>
          <p:cNvSpPr/>
          <p:nvPr/>
        </p:nvSpPr>
        <p:spPr>
          <a:xfrm>
            <a:off x="5370909" y="5500568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Statistically analyzed user ratings and metrics.</a:t>
            </a:r>
            <a:endParaRPr lang="en-US" sz="1364" dirty="0"/>
          </a:p>
        </p:txBody>
      </p:sp>
      <p:sp>
        <p:nvSpPr>
          <p:cNvPr id="22" name="Text 20"/>
          <p:cNvSpPr/>
          <p:nvPr/>
        </p:nvSpPr>
        <p:spPr>
          <a:xfrm>
            <a:off x="5370909" y="6487954"/>
            <a:ext cx="1740456" cy="1108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Derived insights on satisfaction and strengths/weaknesses.</a:t>
            </a:r>
            <a:endParaRPr lang="en-US" sz="1364" dirty="0"/>
          </a:p>
        </p:txBody>
      </p:sp>
      <p:sp>
        <p:nvSpPr>
          <p:cNvPr id="23" name="Text 21"/>
          <p:cNvSpPr/>
          <p:nvPr/>
        </p:nvSpPr>
        <p:spPr>
          <a:xfrm>
            <a:off x="7541657" y="4786074"/>
            <a:ext cx="1740456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</a:t>
            </a:r>
            <a:endParaRPr lang="en-US" sz="1705" dirty="0"/>
          </a:p>
        </p:txBody>
      </p:sp>
      <p:sp>
        <p:nvSpPr>
          <p:cNvPr id="24" name="Text 22"/>
          <p:cNvSpPr/>
          <p:nvPr/>
        </p:nvSpPr>
        <p:spPr>
          <a:xfrm>
            <a:off x="7541657" y="5229939"/>
            <a:ext cx="1740456" cy="1108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technical, logistical, and organizational challenges.</a:t>
            </a:r>
            <a:endParaRPr lang="en-US" sz="1364" dirty="0"/>
          </a:p>
        </p:txBody>
      </p:sp>
      <p:sp>
        <p:nvSpPr>
          <p:cNvPr id="25" name="Text 23"/>
          <p:cNvSpPr/>
          <p:nvPr/>
        </p:nvSpPr>
        <p:spPr>
          <a:xfrm>
            <a:off x="7541657" y="6494502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Categorized by impact and complexity.</a:t>
            </a:r>
            <a:endParaRPr lang="en-US" sz="1364" dirty="0"/>
          </a:p>
        </p:txBody>
      </p:sp>
      <p:sp>
        <p:nvSpPr>
          <p:cNvPr id="26" name="Text 24"/>
          <p:cNvSpPr/>
          <p:nvPr/>
        </p:nvSpPr>
        <p:spPr>
          <a:xfrm>
            <a:off x="9712404" y="4786074"/>
            <a:ext cx="1740456" cy="541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32"/>
              </a:lnSpc>
              <a:buNone/>
            </a:pPr>
            <a:r>
              <a:rPr lang="en-US" sz="170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Resource Constraints</a:t>
            </a:r>
            <a:endParaRPr lang="en-US" sz="1705" dirty="0"/>
          </a:p>
        </p:txBody>
      </p:sp>
      <p:sp>
        <p:nvSpPr>
          <p:cNvPr id="27" name="Text 25"/>
          <p:cNvSpPr/>
          <p:nvPr/>
        </p:nvSpPr>
        <p:spPr>
          <a:xfrm>
            <a:off x="9712404" y="5500568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Considered time, budget, and expertise limitations.</a:t>
            </a:r>
            <a:endParaRPr lang="en-US" sz="1364" dirty="0"/>
          </a:p>
        </p:txBody>
      </p:sp>
      <p:sp>
        <p:nvSpPr>
          <p:cNvPr id="28" name="Text 26"/>
          <p:cNvSpPr/>
          <p:nvPr/>
        </p:nvSpPr>
        <p:spPr>
          <a:xfrm>
            <a:off x="9712404" y="6487954"/>
            <a:ext cx="1740456" cy="831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3"/>
              </a:lnSpc>
              <a:buNone/>
            </a:pPr>
            <a:r>
              <a:rPr lang="en-US" sz="136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Influenced decision-making and project planning.</a:t>
            </a:r>
            <a:endParaRPr lang="en-US" sz="1364" dirty="0"/>
          </a:p>
        </p:txBody>
      </p:sp>
      <p:pic>
        <p:nvPicPr>
          <p:cNvPr id="2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499</Words>
  <Application>Microsoft Office PowerPoint</Application>
  <PresentationFormat>Custom</PresentationFormat>
  <Paragraphs>85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Deepansha Baya</cp:lastModifiedBy>
  <cp:revision>2</cp:revision>
  <dcterms:created xsi:type="dcterms:W3CDTF">2024-05-11T08:53:22Z</dcterms:created>
  <dcterms:modified xsi:type="dcterms:W3CDTF">2024-05-11T09:01:55Z</dcterms:modified>
</cp:coreProperties>
</file>