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23693"/>
            <a:ext cx="10554414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Hostel Management System</a:t>
            </a:r>
            <a:endParaRPr lang="en-US" sz="6036" dirty="0"/>
          </a:p>
        </p:txBody>
      </p:sp>
      <p:sp>
        <p:nvSpPr>
          <p:cNvPr id="5" name="Text 3"/>
          <p:cNvSpPr/>
          <p:nvPr/>
        </p:nvSpPr>
        <p:spPr>
          <a:xfrm>
            <a:off x="2037993" y="4173379"/>
            <a:ext cx="10554414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Efficiently managing a hostel involves a multitude of tasks, including student information management, complaint resolution, room allocation, notice management, and canteen menu updates. The Hostel Management System aims to revolutionize hostel administration by providing a user-friendly, automated, and efficient platform to address these specific needs. By streamlining these processes, the system ensures a smoother and more organized hostel experience for both administrators and residents.</a:t>
            </a:r>
            <a:endParaRPr lang="en-US" sz="1750" dirty="0"/>
          </a:p>
        </p:txBody>
      </p:sp>
      <p:pic>
        <p:nvPicPr>
          <p:cNvPr id="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94714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Admin Flow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085856"/>
            <a:ext cx="8356640" cy="4591169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6926937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539240"/>
            <a:ext cx="981336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Student Information Management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2566868"/>
            <a:ext cx="3370064" cy="4123372"/>
          </a:xfrm>
          <a:prstGeom prst="roundRect">
            <a:avLst>
              <a:gd name="adj" fmla="val 3956"/>
            </a:avLst>
          </a:prstGeom>
          <a:solidFill>
            <a:srgbClr val="DED6FF"/>
          </a:solidFill>
          <a:ln/>
        </p:spPr>
      </p:sp>
      <p:sp>
        <p:nvSpPr>
          <p:cNvPr id="8" name="Text 5"/>
          <p:cNvSpPr/>
          <p:nvPr/>
        </p:nvSpPr>
        <p:spPr>
          <a:xfrm>
            <a:off x="2260163" y="278903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Accurate Records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260163" y="3269456"/>
            <a:ext cx="2925723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system enables the addition and editing of student information, maintaining up-to-date and accurate records. Administrators can easily manage student data through a secure and intuitive interface.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2566868"/>
            <a:ext cx="3370064" cy="4123372"/>
          </a:xfrm>
          <a:prstGeom prst="roundRect">
            <a:avLst>
              <a:gd name="adj" fmla="val 3956"/>
            </a:avLst>
          </a:prstGeom>
          <a:solidFill>
            <a:srgbClr val="DED6FF"/>
          </a:solidFill>
          <a:ln/>
        </p:spPr>
      </p:sp>
      <p:sp>
        <p:nvSpPr>
          <p:cNvPr id="11" name="Text 8"/>
          <p:cNvSpPr/>
          <p:nvPr/>
        </p:nvSpPr>
        <p:spPr>
          <a:xfrm>
            <a:off x="5852398" y="278903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Efficient Tracking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5852398" y="3269456"/>
            <a:ext cx="2925723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centralizing student information, the system allows for efficient tracking and management of student details, ensuring that all relevant data is readily available and organized.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222462" y="2566868"/>
            <a:ext cx="3370064" cy="4123372"/>
          </a:xfrm>
          <a:prstGeom prst="roundRect">
            <a:avLst>
              <a:gd name="adj" fmla="val 3956"/>
            </a:avLst>
          </a:prstGeom>
          <a:solidFill>
            <a:srgbClr val="DED6FF"/>
          </a:solidFill>
          <a:ln/>
        </p:spPr>
      </p:sp>
      <p:sp>
        <p:nvSpPr>
          <p:cNvPr id="14" name="Text 11"/>
          <p:cNvSpPr/>
          <p:nvPr/>
        </p:nvSpPr>
        <p:spPr>
          <a:xfrm>
            <a:off x="9444633" y="2789039"/>
            <a:ext cx="292572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Improved Communication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9444633" y="3616643"/>
            <a:ext cx="2925723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With comprehensive student information at their fingertips, administrators can communicate more effectively with students, addressing their needs and concerns in a timely manner.</a:t>
            </a:r>
            <a:endParaRPr lang="en-US" sz="1750" dirty="0"/>
          </a:p>
        </p:txBody>
      </p:sp>
      <p:pic>
        <p:nvPicPr>
          <p:cNvPr id="16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925473"/>
            <a:ext cx="627697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Complaint Resolution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9103" y="1953101"/>
            <a:ext cx="44410" cy="5351026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6" name="Shape 4"/>
          <p:cNvSpPr/>
          <p:nvPr/>
        </p:nvSpPr>
        <p:spPr>
          <a:xfrm>
            <a:off x="2621220" y="2354401"/>
            <a:ext cx="777597" cy="44410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7" name="Shape 5"/>
          <p:cNvSpPr/>
          <p:nvPr/>
        </p:nvSpPr>
        <p:spPr>
          <a:xfrm>
            <a:off x="2121277" y="212669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8" name="Text 6"/>
          <p:cNvSpPr/>
          <p:nvPr/>
        </p:nvSpPr>
        <p:spPr>
          <a:xfrm>
            <a:off x="2296894" y="2168366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593306" y="21752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Submission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3593306" y="2655689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Students can easily submit complaints through the system, providing a convenient and accessible platform to voice their concerns.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621220" y="4212134"/>
            <a:ext cx="777597" cy="44410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12" name="Shape 10"/>
          <p:cNvSpPr/>
          <p:nvPr/>
        </p:nvSpPr>
        <p:spPr>
          <a:xfrm>
            <a:off x="2121277" y="398442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13" name="Text 11"/>
          <p:cNvSpPr/>
          <p:nvPr/>
        </p:nvSpPr>
        <p:spPr>
          <a:xfrm>
            <a:off x="2268557" y="4026098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593306" y="4033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Review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3593306" y="4513421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Hostel staff can efficiently review and address the submitted complaints, ensuring a prompt and effective resolution process.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2621220" y="6069866"/>
            <a:ext cx="777597" cy="44410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17" name="Shape 15"/>
          <p:cNvSpPr/>
          <p:nvPr/>
        </p:nvSpPr>
        <p:spPr>
          <a:xfrm>
            <a:off x="2121277" y="584215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18" name="Text 16"/>
          <p:cNvSpPr/>
          <p:nvPr/>
        </p:nvSpPr>
        <p:spPr>
          <a:xfrm>
            <a:off x="2268557" y="5883831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3593306" y="58907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Feedback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3593306" y="6371153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system facilitates communication between students and staff, allowing for timely feedback and updates on the status of their complaints.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8366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Room Allocation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Allocation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502819"/>
            <a:ext cx="315634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system a the process of room allocation, considering factors such as student preferences and room availability. This streamlines the process and ensures a fair and efficient distribution of rooms.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2933462"/>
            <a:ext cx="308705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Flexible Management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502819"/>
            <a:ext cx="315634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system allows for the addition of new rooms as needed, providing flexibility in accommodating changes and growth within the hostel. Administrators can easily manage room assignments and occupancy.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2933462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Improved Transparency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850005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centralizing the room allocation process, the system enhances transparency and communication, ensuring that students are informed about their room assignments and any changes that may occur.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29678"/>
            <a:ext cx="578036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Notice Management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54198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6" name="Text 4"/>
          <p:cNvSpPr/>
          <p:nvPr/>
        </p:nvSpPr>
        <p:spPr>
          <a:xfrm>
            <a:off x="2213610" y="2583656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2618303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Timely Communication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445907"/>
            <a:ext cx="2647950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system integrates a feature to add and edit notices, ensuring that important information reaches hostel residents promptly. This helps maintain effective communication within the hostel community.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254198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10" name="Text 8"/>
          <p:cNvSpPr/>
          <p:nvPr/>
        </p:nvSpPr>
        <p:spPr>
          <a:xfrm>
            <a:off x="5777508" y="2583656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2618303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Centralized Platform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3445907"/>
            <a:ext cx="2647950" cy="35540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providing a centralized platform for notice management, the system ensures that all relevant information is easily accessible and organized, reducing the risk of missed or overlooked announcements.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254198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14" name="Text 12"/>
          <p:cNvSpPr/>
          <p:nvPr/>
        </p:nvSpPr>
        <p:spPr>
          <a:xfrm>
            <a:off x="9369743" y="2583656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2618303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Improved Engagement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3445907"/>
            <a:ext cx="2647950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timely and efficient dissemination of notices through the system helps foster a more engaged and informed hostel community, where residents are kept up-to-date on important events and updates.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98878"/>
            <a:ext cx="810708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Canteen Menu Management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637592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4151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Menu Updates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3895606"/>
            <a:ext cx="329588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system provides the functionality to add and edit the canteen menu, ensuring that residents are informed about the available food options.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637592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3415189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Improved Communication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242792"/>
            <a:ext cx="329600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centralizing the canteen menu information, the system enhances communication between the hostel administration and residents, allowing for better awareness of the dining options.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637592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3415189"/>
            <a:ext cx="296739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Resident Satisfaction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3895606"/>
            <a:ext cx="329600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ability to access the updated canteen menu through the system helps residents make informed choices, contributing to their overall satisfaction with the hostel's dining services.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827961"/>
            <a:ext cx="61747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Secure and Accessible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1855589"/>
            <a:ext cx="1110972" cy="177748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482221" y="207776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Secure Database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3482221" y="2558177"/>
            <a:ext cx="911018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Hostel Management System utilizes a secure database to store and retrieve all the relevant information, ensuring the confidentiality and integrity of the data.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3633073"/>
            <a:ext cx="1110972" cy="177748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482221" y="38552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Authorized Access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3482221" y="4335661"/>
            <a:ext cx="911018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system allows administrators, hostel staff, and students to log in with designated roles and permissions, providing a secure and controlled access to the platform.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5410557"/>
            <a:ext cx="1110972" cy="1990963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482221" y="5632728"/>
            <a:ext cx="28032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Accessible Interface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3482221" y="6113145"/>
            <a:ext cx="911018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web-based application is designed to be user-friendly and accessible through any modern web browser, making it convenient for all stakeholders to interact with the system.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6268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226469" y="589121"/>
            <a:ext cx="6415921" cy="6694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272"/>
              </a:lnSpc>
              <a:buNone/>
            </a:pPr>
            <a:r>
              <a:rPr lang="en-US" sz="4218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Scalable and Extensible</a:t>
            </a:r>
            <a:endParaRPr lang="en-US" sz="4218" dirty="0"/>
          </a:p>
        </p:txBody>
      </p:sp>
      <p:sp>
        <p:nvSpPr>
          <p:cNvPr id="5" name="Shape 3"/>
          <p:cNvSpPr/>
          <p:nvPr/>
        </p:nvSpPr>
        <p:spPr>
          <a:xfrm>
            <a:off x="2226469" y="1687116"/>
            <a:ext cx="10177462" cy="1643777"/>
          </a:xfrm>
          <a:prstGeom prst="rect">
            <a:avLst/>
          </a:prstGeom>
          <a:solidFill>
            <a:srgbClr val="DED6FF"/>
          </a:solidFill>
          <a:ln/>
        </p:spPr>
      </p:sp>
      <p:sp>
        <p:nvSpPr>
          <p:cNvPr id="6" name="Text 4"/>
          <p:cNvSpPr/>
          <p:nvPr/>
        </p:nvSpPr>
        <p:spPr>
          <a:xfrm>
            <a:off x="2440662" y="1823204"/>
            <a:ext cx="4656534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99"/>
              </a:lnSpc>
              <a:buNone/>
            </a:pPr>
            <a:r>
              <a:rPr lang="en-US" sz="1687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Customization</a:t>
            </a:r>
            <a:endParaRPr lang="en-US" sz="1687" dirty="0"/>
          </a:p>
        </p:txBody>
      </p:sp>
      <p:sp>
        <p:nvSpPr>
          <p:cNvPr id="7" name="Text 5"/>
          <p:cNvSpPr/>
          <p:nvPr/>
        </p:nvSpPr>
        <p:spPr>
          <a:xfrm>
            <a:off x="7533203" y="1823204"/>
            <a:ext cx="4656534" cy="1371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99"/>
              </a:lnSpc>
              <a:buNone/>
            </a:pPr>
            <a:r>
              <a:rPr lang="en-US" sz="1687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Hostel Management System can be customized to fit the specific requirements of different educational institutions, ensuring a tailored solution for each client.</a:t>
            </a:r>
            <a:endParaRPr lang="en-US" sz="1687" dirty="0"/>
          </a:p>
        </p:txBody>
      </p:sp>
      <p:sp>
        <p:nvSpPr>
          <p:cNvPr id="8" name="Text 6"/>
          <p:cNvSpPr/>
          <p:nvPr/>
        </p:nvSpPr>
        <p:spPr>
          <a:xfrm>
            <a:off x="2440662" y="3466981"/>
            <a:ext cx="4656534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99"/>
              </a:lnSpc>
              <a:buNone/>
            </a:pPr>
            <a:r>
              <a:rPr lang="en-US" sz="1687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Future Enhancements</a:t>
            </a:r>
            <a:endParaRPr lang="en-US" sz="1687" dirty="0"/>
          </a:p>
        </p:txBody>
      </p:sp>
      <p:sp>
        <p:nvSpPr>
          <p:cNvPr id="9" name="Text 7"/>
          <p:cNvSpPr/>
          <p:nvPr/>
        </p:nvSpPr>
        <p:spPr>
          <a:xfrm>
            <a:off x="7533203" y="3466981"/>
            <a:ext cx="4656534" cy="2057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99"/>
              </a:lnSpc>
              <a:buNone/>
            </a:pPr>
            <a:r>
              <a:rPr lang="en-US" sz="1687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system has the potential for future enhancements, such as integration with RFID or biometric systems for enhanced security, mobile application development, and integration with academic management systems.</a:t>
            </a:r>
            <a:endParaRPr lang="en-US" sz="1687" dirty="0"/>
          </a:p>
        </p:txBody>
      </p:sp>
      <p:sp>
        <p:nvSpPr>
          <p:cNvPr id="10" name="Shape 8"/>
          <p:cNvSpPr/>
          <p:nvPr/>
        </p:nvSpPr>
        <p:spPr>
          <a:xfrm>
            <a:off x="2226469" y="5660469"/>
            <a:ext cx="10177462" cy="1986677"/>
          </a:xfrm>
          <a:prstGeom prst="rect">
            <a:avLst/>
          </a:prstGeom>
          <a:solidFill>
            <a:srgbClr val="DED6FF"/>
          </a:solidFill>
          <a:ln/>
        </p:spPr>
      </p:sp>
      <p:sp>
        <p:nvSpPr>
          <p:cNvPr id="11" name="Text 9"/>
          <p:cNvSpPr/>
          <p:nvPr/>
        </p:nvSpPr>
        <p:spPr>
          <a:xfrm>
            <a:off x="2440662" y="5796558"/>
            <a:ext cx="4656534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99"/>
              </a:lnSpc>
              <a:buNone/>
            </a:pPr>
            <a:r>
              <a:rPr lang="en-US" sz="1687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Reporting and Analytics</a:t>
            </a:r>
            <a:endParaRPr lang="en-US" sz="1687" dirty="0"/>
          </a:p>
        </p:txBody>
      </p:sp>
      <p:sp>
        <p:nvSpPr>
          <p:cNvPr id="12" name="Text 10"/>
          <p:cNvSpPr/>
          <p:nvPr/>
        </p:nvSpPr>
        <p:spPr>
          <a:xfrm>
            <a:off x="7533203" y="5796558"/>
            <a:ext cx="4656534" cy="17145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99"/>
              </a:lnSpc>
              <a:buNone/>
            </a:pPr>
            <a:r>
              <a:rPr lang="en-US" sz="1687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system can be expanded to include advanced reporting and analytics features, providing data-driven insights to support decision-making and continuous improvement in hostel management.</a:t>
            </a:r>
            <a:endParaRPr lang="en-US" sz="1687" dirty="0"/>
          </a:p>
        </p:txBody>
      </p:sp>
      <p:pic>
        <p:nvPicPr>
          <p:cNvPr id="13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9050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User Flow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329220"/>
            <a:ext cx="10554414" cy="410444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6683573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2024-05-08T03:57:04Z</dcterms:created>
  <dcterms:modified xsi:type="dcterms:W3CDTF">2024-05-08T03:57:04Z</dcterms:modified>
</cp:coreProperties>
</file>