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18288000" cy="10287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Canva Sans Bold" panose="020B0604020202020204" charset="0"/>
      <p:regular r:id="rId15"/>
    </p:embeddedFont>
    <p:embeddedFont>
      <p:font typeface="TT Coral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7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905000" y="630477"/>
            <a:ext cx="14897846" cy="175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44"/>
              </a:lnSpc>
              <a:spcBef>
                <a:spcPct val="0"/>
              </a:spcBef>
            </a:pPr>
            <a:r>
              <a:rPr lang="en-US" sz="11800" spc="2267" dirty="0">
                <a:solidFill>
                  <a:srgbClr val="000000"/>
                </a:solidFill>
                <a:latin typeface="Algerian" panose="04020705040A02060702" pitchFamily="82" charset="0"/>
              </a:rPr>
              <a:t>GITAVERSE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94813" y="2057006"/>
            <a:ext cx="8863961" cy="497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dirty="0">
                <a:solidFill>
                  <a:srgbClr val="000000"/>
                </a:solidFill>
                <a:latin typeface="TT Corals"/>
              </a:rPr>
              <a:t>Bridging Ancient Wisdom with Modern Living</a:t>
            </a:r>
          </a:p>
        </p:txBody>
      </p:sp>
      <p:sp>
        <p:nvSpPr>
          <p:cNvPr id="6" name="Google Shape;177;p18">
            <a:extLst>
              <a:ext uri="{FF2B5EF4-FFF2-40B4-BE49-F238E27FC236}">
                <a16:creationId xmlns:a16="http://schemas.microsoft.com/office/drawing/2014/main" id="{851D70BA-8E92-0434-40AD-857AAC5095A5}"/>
              </a:ext>
            </a:extLst>
          </p:cNvPr>
          <p:cNvSpPr txBox="1">
            <a:spLocks/>
          </p:cNvSpPr>
          <p:nvPr/>
        </p:nvSpPr>
        <p:spPr>
          <a:xfrm>
            <a:off x="3145094" y="8884605"/>
            <a:ext cx="11963400" cy="14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b="1" dirty="0"/>
              <a:t>Techno India NJR Institute of Technology, Udaipur (Rajasthan)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b="1" dirty="0"/>
              <a:t>Computer Science &amp; Engineering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696053-886A-D932-2A0A-9B986BB4A9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  <p:sp>
        <p:nvSpPr>
          <p:cNvPr id="9" name="Google Shape;177;p18">
            <a:extLst>
              <a:ext uri="{FF2B5EF4-FFF2-40B4-BE49-F238E27FC236}">
                <a16:creationId xmlns:a16="http://schemas.microsoft.com/office/drawing/2014/main" id="{29FA6C32-4521-8B26-5999-439707CB24DE}"/>
              </a:ext>
            </a:extLst>
          </p:cNvPr>
          <p:cNvSpPr txBox="1">
            <a:spLocks/>
          </p:cNvSpPr>
          <p:nvPr/>
        </p:nvSpPr>
        <p:spPr>
          <a:xfrm>
            <a:off x="2667000" y="4312473"/>
            <a:ext cx="5029200" cy="284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b="1" dirty="0"/>
              <a:t>Anurag Salvi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Bhanushree Chundawat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Deepanshu Kumawat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Himanshu Joshi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Monish Soni</a:t>
            </a:r>
          </a:p>
          <a:p>
            <a:pPr>
              <a:spcBef>
                <a:spcPts val="0"/>
              </a:spcBef>
            </a:pPr>
            <a:r>
              <a:rPr lang="en-US" sz="2800" b="1" dirty="0"/>
              <a:t>Yash Kumar Gupta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681EE2A-DDE3-5DF5-B99A-CFB6CF7F8F70}"/>
              </a:ext>
            </a:extLst>
          </p:cNvPr>
          <p:cNvSpPr txBox="1"/>
          <p:nvPr/>
        </p:nvSpPr>
        <p:spPr>
          <a:xfrm>
            <a:off x="2133600" y="2724957"/>
            <a:ext cx="11734800" cy="15170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44"/>
              </a:lnSpc>
              <a:spcBef>
                <a:spcPct val="0"/>
              </a:spcBef>
            </a:pPr>
            <a:r>
              <a:rPr lang="en-US" sz="5400" spc="600" dirty="0">
                <a:solidFill>
                  <a:srgbClr val="000000"/>
                </a:solidFill>
                <a:latin typeface="Arial Narrow" panose="020B0606020202030204" pitchFamily="34" charset="0"/>
              </a:rPr>
              <a:t>Team Name - MADHAVAS</a:t>
            </a:r>
          </a:p>
        </p:txBody>
      </p:sp>
      <p:sp>
        <p:nvSpPr>
          <p:cNvPr id="11" name="Google Shape;177;p18">
            <a:extLst>
              <a:ext uri="{FF2B5EF4-FFF2-40B4-BE49-F238E27FC236}">
                <a16:creationId xmlns:a16="http://schemas.microsoft.com/office/drawing/2014/main" id="{45975C47-EA52-32F1-9766-2FC08579D245}"/>
              </a:ext>
            </a:extLst>
          </p:cNvPr>
          <p:cNvSpPr txBox="1">
            <a:spLocks/>
          </p:cNvSpPr>
          <p:nvPr/>
        </p:nvSpPr>
        <p:spPr>
          <a:xfrm>
            <a:off x="9194631" y="4312473"/>
            <a:ext cx="5029200" cy="2846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20ETCCS008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20ETCCS016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20ETCCS026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20ETCCS053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20ETCCS075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20ETCCS117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Google Shape;177;p18">
            <a:extLst>
              <a:ext uri="{FF2B5EF4-FFF2-40B4-BE49-F238E27FC236}">
                <a16:creationId xmlns:a16="http://schemas.microsoft.com/office/drawing/2014/main" id="{4D5C1144-88D9-8889-E3A2-90DE3FB5FD82}"/>
              </a:ext>
            </a:extLst>
          </p:cNvPr>
          <p:cNvSpPr txBox="1">
            <a:spLocks/>
          </p:cNvSpPr>
          <p:nvPr/>
        </p:nvSpPr>
        <p:spPr>
          <a:xfrm>
            <a:off x="1325887" y="2028639"/>
            <a:ext cx="14831811" cy="7341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Incorporate logical and rational analysis of the Bhagavad Gita's teachings to enhance understanding and critical thinking skills.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Benefit from a dedicated team of IITians, ensuring top-notch education and guidance throughout our course.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Gain practical insights and real-world applications, enhancing your understanding of the subject matter within our comprehensive course.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Bridge the gap between science and spirituality, fostering a holistic understanding, in-depth knowledge.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Experience personalized mentoring for individualized growth, support, and guidance on your spiritual journey.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5C6EE98-DB45-62BE-F527-55DBDA32F21B}"/>
              </a:ext>
            </a:extLst>
          </p:cNvPr>
          <p:cNvSpPr txBox="1"/>
          <p:nvPr/>
        </p:nvSpPr>
        <p:spPr>
          <a:xfrm>
            <a:off x="762000" y="571500"/>
            <a:ext cx="12307046" cy="1590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44"/>
              </a:lnSpc>
              <a:spcBef>
                <a:spcPct val="0"/>
              </a:spcBef>
            </a:pPr>
            <a:r>
              <a:rPr lang="en-US" sz="8000" spc="600" dirty="0">
                <a:solidFill>
                  <a:srgbClr val="000000"/>
                </a:solidFill>
                <a:latin typeface="Algerian" panose="04020705040A02060702" pitchFamily="82" charset="0"/>
              </a:rPr>
              <a:t>WHY Gitaverse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0157D-1227-D33D-D834-71E213805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1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Google Shape;177;p18">
            <a:extLst>
              <a:ext uri="{FF2B5EF4-FFF2-40B4-BE49-F238E27FC236}">
                <a16:creationId xmlns:a16="http://schemas.microsoft.com/office/drawing/2014/main" id="{4D5C1144-88D9-8889-E3A2-90DE3FB5FD82}"/>
              </a:ext>
            </a:extLst>
          </p:cNvPr>
          <p:cNvSpPr txBox="1">
            <a:spLocks/>
          </p:cNvSpPr>
          <p:nvPr/>
        </p:nvSpPr>
        <p:spPr>
          <a:xfrm>
            <a:off x="1981200" y="2538196"/>
            <a:ext cx="14478000" cy="687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Integrate Bhagavad Gita's teachings with science.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Provide a holistic journey into spirituality through science-backed insights.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Global accessibility to Science + Scripture courses.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Thematic Introduction to Bhagavad Gita for practical application.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Foster cultural awareness and parental involvement for holistic growth in children. </a:t>
            </a:r>
          </a:p>
          <a:p>
            <a:pPr>
              <a:spcBef>
                <a:spcPts val="0"/>
              </a:spcBef>
            </a:pPr>
            <a:r>
              <a:rPr lang="en-US" dirty="0"/>
              <a:t>Offer courses on Understanding God from Science, Like - The science of the soul, and Vedic solutions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5C6EE98-DB45-62BE-F527-55DBDA32F21B}"/>
              </a:ext>
            </a:extLst>
          </p:cNvPr>
          <p:cNvSpPr txBox="1"/>
          <p:nvPr/>
        </p:nvSpPr>
        <p:spPr>
          <a:xfrm>
            <a:off x="683332" y="1257300"/>
            <a:ext cx="12307046" cy="1590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44"/>
              </a:lnSpc>
              <a:spcBef>
                <a:spcPct val="0"/>
              </a:spcBef>
            </a:pPr>
            <a:r>
              <a:rPr lang="en-US" sz="8000" spc="600" dirty="0">
                <a:solidFill>
                  <a:srgbClr val="000000"/>
                </a:solidFill>
                <a:latin typeface="Algerian" panose="04020705040A02060702" pitchFamily="82" charset="0"/>
              </a:rPr>
              <a:t>OBJECTIVE &amp;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0157D-1227-D33D-D834-71E213805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FE91051C-F3AF-73B3-44D2-E47E6FE4B905}"/>
              </a:ext>
            </a:extLst>
          </p:cNvPr>
          <p:cNvSpPr/>
          <p:nvPr/>
        </p:nvSpPr>
        <p:spPr>
          <a:xfrm>
            <a:off x="1966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091" t="-6473" r="-2691" b="-34309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76400" y="5681225"/>
            <a:ext cx="10150810" cy="910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12381-449D-5FB9-C9D6-215D1EC7A5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F6014B20-3C71-DF85-C351-5FD9C774489E}"/>
              </a:ext>
            </a:extLst>
          </p:cNvPr>
          <p:cNvSpPr txBox="1"/>
          <p:nvPr/>
        </p:nvSpPr>
        <p:spPr>
          <a:xfrm>
            <a:off x="762000" y="190500"/>
            <a:ext cx="12307046" cy="1590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44"/>
              </a:lnSpc>
              <a:spcBef>
                <a:spcPct val="0"/>
              </a:spcBef>
            </a:pPr>
            <a:r>
              <a:rPr lang="en-US" sz="8000" spc="600" dirty="0">
                <a:solidFill>
                  <a:srgbClr val="000000"/>
                </a:solidFill>
                <a:latin typeface="Algerian" panose="04020705040A02060702" pitchFamily="82" charset="0"/>
              </a:rPr>
              <a:t>Courses we provide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1364BF-FF7A-F60D-40CC-900286878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44" y="1971051"/>
            <a:ext cx="14197090" cy="6409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70150" y="376586"/>
            <a:ext cx="16950014" cy="161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44"/>
              </a:lnSpc>
              <a:spcBef>
                <a:spcPct val="0"/>
              </a:spcBef>
            </a:pPr>
            <a:r>
              <a:rPr lang="en-US" sz="9600" spc="600" dirty="0">
                <a:solidFill>
                  <a:srgbClr val="000000"/>
                </a:solidFill>
                <a:latin typeface="Algerian" panose="04020705040A02060702" pitchFamily="82" charset="0"/>
              </a:rPr>
              <a:t>Benefits of Gitaverse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400" y="2095500"/>
            <a:ext cx="14247776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Holistic Education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Global Connectivity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Personal Development Camps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Mental Well-being Hub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Leadership Empowerment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Lifestyle Transformation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Educational Resource Hub</a:t>
            </a:r>
          </a:p>
          <a:p>
            <a:pPr algn="just"/>
            <a:endParaRPr lang="en-US" sz="3200" dirty="0">
              <a:solidFill>
                <a:srgbClr val="000000"/>
              </a:solidFill>
            </a:endParaRPr>
          </a:p>
          <a:p>
            <a:pPr marL="613816" lvl="1" indent="-306908" algn="just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</a:rPr>
              <a:t>Offering 1:1 discussions, guidance, and decoding scriptures.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6DBF7-A99A-6259-B23B-CB0198C7F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37766" y="2513040"/>
            <a:ext cx="7406234" cy="3073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</a:rPr>
              <a:t>Design</a:t>
            </a:r>
            <a:r>
              <a:rPr lang="en-US" sz="3500" dirty="0">
                <a:solidFill>
                  <a:srgbClr val="000000"/>
                </a:solidFill>
              </a:rPr>
              <a:t> - Figma</a:t>
            </a:r>
          </a:p>
          <a:p>
            <a:pPr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</a:rPr>
              <a:t>Frontend</a:t>
            </a:r>
            <a:r>
              <a:rPr lang="en-US" sz="3500" dirty="0">
                <a:solidFill>
                  <a:srgbClr val="000000"/>
                </a:solidFill>
              </a:rPr>
              <a:t> - React JS</a:t>
            </a:r>
          </a:p>
          <a:p>
            <a:pPr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</a:rPr>
              <a:t>Backend</a:t>
            </a:r>
            <a:r>
              <a:rPr lang="en-US" sz="3500" dirty="0">
                <a:solidFill>
                  <a:srgbClr val="000000"/>
                </a:solidFill>
              </a:rPr>
              <a:t> - Express JS, Node JS</a:t>
            </a:r>
          </a:p>
          <a:p>
            <a:pPr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</a:rPr>
              <a:t>Build &amp; Tooling </a:t>
            </a:r>
            <a:r>
              <a:rPr lang="en-US" sz="3500" dirty="0">
                <a:solidFill>
                  <a:srgbClr val="000000"/>
                </a:solidFill>
              </a:rPr>
              <a:t>- Vite JS</a:t>
            </a:r>
          </a:p>
          <a:p>
            <a:pPr>
              <a:lnSpc>
                <a:spcPts val="4900"/>
              </a:lnSpc>
            </a:pPr>
            <a:r>
              <a:rPr lang="en-US" sz="3500" b="1" dirty="0">
                <a:solidFill>
                  <a:srgbClr val="000000"/>
                </a:solidFill>
              </a:rPr>
              <a:t>Database</a:t>
            </a:r>
            <a:r>
              <a:rPr lang="en-US" sz="3500" dirty="0">
                <a:solidFill>
                  <a:srgbClr val="000000"/>
                </a:solidFill>
              </a:rPr>
              <a:t> - MongoDB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57511-2D8C-C945-CA66-6D217F9A1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1CC93702-1E8E-2D67-D422-CC05BC7B09B2}"/>
              </a:ext>
            </a:extLst>
          </p:cNvPr>
          <p:cNvSpPr txBox="1"/>
          <p:nvPr/>
        </p:nvSpPr>
        <p:spPr>
          <a:xfrm>
            <a:off x="1270150" y="782889"/>
            <a:ext cx="16950014" cy="1614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44"/>
              </a:lnSpc>
              <a:spcBef>
                <a:spcPct val="0"/>
              </a:spcBef>
            </a:pPr>
            <a:r>
              <a:rPr lang="en-US" sz="9600" spc="600" dirty="0">
                <a:solidFill>
                  <a:srgbClr val="000000"/>
                </a:solidFill>
                <a:latin typeface="Algerian" panose="04020705040A02060702" pitchFamily="82" charset="0"/>
              </a:rPr>
              <a:t>Technology stack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1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Google Shape;177;p18">
            <a:extLst>
              <a:ext uri="{FF2B5EF4-FFF2-40B4-BE49-F238E27FC236}">
                <a16:creationId xmlns:a16="http://schemas.microsoft.com/office/drawing/2014/main" id="{4D5C1144-88D9-8889-E3A2-90DE3FB5FD82}"/>
              </a:ext>
            </a:extLst>
          </p:cNvPr>
          <p:cNvSpPr txBox="1">
            <a:spLocks/>
          </p:cNvSpPr>
          <p:nvPr/>
        </p:nvSpPr>
        <p:spPr>
          <a:xfrm>
            <a:off x="1447800" y="3029443"/>
            <a:ext cx="16535400" cy="4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Develop Blog Page and we’ll rank it over Google.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We will move to other prominent social media platform after getting stabilized on Instagram.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Regularly updating website with trending features by website by taking feedback of peoples.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Regular development of the course content plus website and social media related content also.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We will develop an YouTube channel for properly propagating our philosophy and branding our platform.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85C6EE98-DB45-62BE-F527-55DBDA32F21B}"/>
              </a:ext>
            </a:extLst>
          </p:cNvPr>
          <p:cNvSpPr txBox="1"/>
          <p:nvPr/>
        </p:nvSpPr>
        <p:spPr>
          <a:xfrm>
            <a:off x="1219200" y="1257300"/>
            <a:ext cx="12307046" cy="1590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44"/>
              </a:lnSpc>
              <a:spcBef>
                <a:spcPct val="0"/>
              </a:spcBef>
            </a:pPr>
            <a:r>
              <a:rPr lang="en-US" sz="8000" spc="600" dirty="0">
                <a:solidFill>
                  <a:srgbClr val="000000"/>
                </a:solidFill>
                <a:latin typeface="Algerian" panose="04020705040A02060702" pitchFamily="82" charset="0"/>
              </a:rPr>
              <a:t>Our Future Vision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0157D-1227-D33D-D834-71E213805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091" t="-6473" r="-2691" b="-3430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87132" y="3043726"/>
            <a:ext cx="8068959" cy="4430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78"/>
              </a:lnSpc>
            </a:pPr>
            <a:r>
              <a:rPr lang="en-US" sz="12699">
                <a:solidFill>
                  <a:srgbClr val="000000"/>
                </a:solidFill>
                <a:latin typeface="Canva Sans Bold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647BD7-63AE-8B03-D936-FF2312F58E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534" y="8496300"/>
            <a:ext cx="1994630" cy="1675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336</Words>
  <Application>Microsoft Office PowerPoint</Application>
  <PresentationFormat>Custom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TT Corals</vt:lpstr>
      <vt:lpstr>Canva Sans Bold</vt:lpstr>
      <vt:lpstr>Arial</vt:lpstr>
      <vt:lpstr>Calibri</vt:lpstr>
      <vt:lpstr>Arial Narrow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GitaVere</dc:title>
  <cp:lastModifiedBy>Monish Soni</cp:lastModifiedBy>
  <cp:revision>6</cp:revision>
  <dcterms:created xsi:type="dcterms:W3CDTF">2006-08-16T00:00:00Z</dcterms:created>
  <dcterms:modified xsi:type="dcterms:W3CDTF">2024-05-05T13:22:01Z</dcterms:modified>
  <dc:identifier>DAF5FP6Z2es</dc:identifier>
</cp:coreProperties>
</file>