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17115" h="1452245">
                <a:moveTo>
                  <a:pt x="16524" y="643837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5538414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9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8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5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7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9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2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4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2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1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6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9" y="166766"/>
                </a:moveTo>
                <a:lnTo>
                  <a:pt x="129676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9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9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6" y="98920"/>
                </a:lnTo>
                <a:lnTo>
                  <a:pt x="142709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4" y="773243"/>
                </a:lnTo>
                <a:lnTo>
                  <a:pt x="101026" y="748785"/>
                </a:lnTo>
                <a:lnTo>
                  <a:pt x="55825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60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6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8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9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7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6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0" name="bg object 7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5164" y="5896293"/>
            <a:ext cx="3932778" cy="4385426"/>
          </a:xfrm>
          <a:prstGeom prst="rect">
            <a:avLst/>
          </a:prstGeom>
        </p:spPr>
      </p:pic>
      <p:sp>
        <p:nvSpPr>
          <p:cNvPr id="71" name="bg object 71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bg object 138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bg object 139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bg object 140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bg object 141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bg object 142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bg object 143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bg object 144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bg object 145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bg object 146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bg object 147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bg object 148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bg object 149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bg object 150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bg object 151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bg object 152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bg object 153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bg object 154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bg object 155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bg object 156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bg object 157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bg object 158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bg object 159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bg object 160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bg object 161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bg object 162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bg object 163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bg object 164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bg object 165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bg object 166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bg object 167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bg object 168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bg object 169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bg object 170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bg object 171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bg object 172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bg object 173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bg object 174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bg object 175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bg object 176"/>
          <p:cNvSpPr/>
          <p:nvPr/>
        </p:nvSpPr>
        <p:spPr>
          <a:xfrm>
            <a:off x="5901910" y="61832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bg object 177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bg object 178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bg object 179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bg object 180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bg object 181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bg object 182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1162" y="0"/>
                </a:lnTo>
                <a:lnTo>
                  <a:pt x="0" y="0"/>
                </a:lnTo>
                <a:lnTo>
                  <a:pt x="2325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bg object 183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bg object 184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bg object 185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bg object 186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bg object 187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bg object 188"/>
          <p:cNvSpPr/>
          <p:nvPr/>
        </p:nvSpPr>
        <p:spPr>
          <a:xfrm>
            <a:off x="4847806" y="-2045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20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20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70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33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39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44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44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76" y="20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29057"/>
                </a:lnTo>
                <a:lnTo>
                  <a:pt x="2468676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55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46" y="2057"/>
                </a:lnTo>
                <a:lnTo>
                  <a:pt x="2291346" y="192557"/>
                </a:lnTo>
                <a:lnTo>
                  <a:pt x="2291346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46" y="192557"/>
                </a:lnTo>
                <a:lnTo>
                  <a:pt x="2291346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33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405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2490" y="83502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29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502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47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36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74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39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17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83169" y="941857"/>
                </a:lnTo>
                <a:lnTo>
                  <a:pt x="1283169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83169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49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39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46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21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54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57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99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68757"/>
                </a:lnTo>
                <a:lnTo>
                  <a:pt x="679094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96" y="78257"/>
                </a:lnTo>
                <a:lnTo>
                  <a:pt x="506996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96" y="217957"/>
                </a:lnTo>
                <a:lnTo>
                  <a:pt x="506996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26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26" y="633056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33056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26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26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1924" y="616940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24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72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45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20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68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60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44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30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88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25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98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907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99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29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77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88069" y="909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bg object 189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9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9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7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700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0" name="bg object 19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91" name="bg object 191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95698" y="2421234"/>
            <a:ext cx="9296400" cy="225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358724" y="6090984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79">
                <a:moveTo>
                  <a:pt x="0" y="17763"/>
                </a:moveTo>
                <a:lnTo>
                  <a:pt x="5920" y="845"/>
                </a:lnTo>
                <a:lnTo>
                  <a:pt x="8458" y="0"/>
                </a:lnTo>
                <a:lnTo>
                  <a:pt x="6766" y="10150"/>
                </a:lnTo>
                <a:lnTo>
                  <a:pt x="5075" y="14379"/>
                </a:lnTo>
                <a:lnTo>
                  <a:pt x="0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756946" y="5712880"/>
            <a:ext cx="8890" cy="12065"/>
          </a:xfrm>
          <a:custGeom>
            <a:avLst/>
            <a:gdLst/>
            <a:ahLst/>
            <a:cxnLst/>
            <a:rect l="l" t="t" r="r" b="b"/>
            <a:pathLst>
              <a:path w="8890" h="12064">
                <a:moveTo>
                  <a:pt x="8458" y="11842"/>
                </a:moveTo>
                <a:lnTo>
                  <a:pt x="0" y="6766"/>
                </a:lnTo>
                <a:lnTo>
                  <a:pt x="1691" y="0"/>
                </a:lnTo>
                <a:lnTo>
                  <a:pt x="8458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514181" y="5930269"/>
            <a:ext cx="7620" cy="1905"/>
          </a:xfrm>
          <a:custGeom>
            <a:avLst/>
            <a:gdLst/>
            <a:ahLst/>
            <a:cxnLst/>
            <a:rect l="l" t="t" r="r" b="b"/>
            <a:pathLst>
              <a:path w="7619" h="1904">
                <a:moveTo>
                  <a:pt x="1691" y="1691"/>
                </a:moveTo>
                <a:lnTo>
                  <a:pt x="0" y="1691"/>
                </a:lnTo>
                <a:lnTo>
                  <a:pt x="7612" y="0"/>
                </a:lnTo>
                <a:lnTo>
                  <a:pt x="5075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3914277" y="5583462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6766" y="845"/>
                </a:moveTo>
                <a:lnTo>
                  <a:pt x="0" y="0"/>
                </a:lnTo>
                <a:lnTo>
                  <a:pt x="3383" y="0"/>
                </a:lnTo>
                <a:lnTo>
                  <a:pt x="6766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950832" y="614765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1691"/>
                </a:moveTo>
                <a:lnTo>
                  <a:pt x="0" y="845"/>
                </a:lnTo>
                <a:lnTo>
                  <a:pt x="845" y="0"/>
                </a:lnTo>
                <a:lnTo>
                  <a:pt x="845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2568500" y="6164574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0" y="5074"/>
                </a:moveTo>
                <a:lnTo>
                  <a:pt x="7612" y="1691"/>
                </a:lnTo>
                <a:lnTo>
                  <a:pt x="7612" y="0"/>
                </a:lnTo>
                <a:lnTo>
                  <a:pt x="8458" y="4228"/>
                </a:lnTo>
                <a:lnTo>
                  <a:pt x="0" y="507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3886358" y="5566549"/>
            <a:ext cx="52069" cy="39370"/>
          </a:xfrm>
          <a:custGeom>
            <a:avLst/>
            <a:gdLst/>
            <a:ahLst/>
            <a:cxnLst/>
            <a:rect l="l" t="t" r="r" b="b"/>
            <a:pathLst>
              <a:path w="52069" h="39370">
                <a:moveTo>
                  <a:pt x="3378" y="38912"/>
                </a:moveTo>
                <a:lnTo>
                  <a:pt x="2540" y="37223"/>
                </a:lnTo>
                <a:lnTo>
                  <a:pt x="1689" y="37223"/>
                </a:lnTo>
                <a:lnTo>
                  <a:pt x="0" y="36372"/>
                </a:lnTo>
                <a:lnTo>
                  <a:pt x="850" y="37223"/>
                </a:lnTo>
                <a:lnTo>
                  <a:pt x="2540" y="38061"/>
                </a:lnTo>
                <a:lnTo>
                  <a:pt x="3378" y="38912"/>
                </a:lnTo>
                <a:close/>
              </a:path>
              <a:path w="52069" h="39370">
                <a:moveTo>
                  <a:pt x="51600" y="5080"/>
                </a:moveTo>
                <a:lnTo>
                  <a:pt x="49911" y="2540"/>
                </a:lnTo>
                <a:lnTo>
                  <a:pt x="47371" y="0"/>
                </a:lnTo>
                <a:lnTo>
                  <a:pt x="51600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4000556" y="5498883"/>
            <a:ext cx="24765" cy="15240"/>
          </a:xfrm>
          <a:custGeom>
            <a:avLst/>
            <a:gdLst/>
            <a:ahLst/>
            <a:cxnLst/>
            <a:rect l="l" t="t" r="r" b="b"/>
            <a:pathLst>
              <a:path w="24765" h="15239">
                <a:moveTo>
                  <a:pt x="4229" y="14376"/>
                </a:moveTo>
                <a:lnTo>
                  <a:pt x="0" y="10147"/>
                </a:lnTo>
                <a:lnTo>
                  <a:pt x="2527" y="13538"/>
                </a:lnTo>
                <a:lnTo>
                  <a:pt x="3378" y="15227"/>
                </a:lnTo>
                <a:lnTo>
                  <a:pt x="4229" y="15227"/>
                </a:lnTo>
                <a:lnTo>
                  <a:pt x="4229" y="14376"/>
                </a:lnTo>
                <a:close/>
              </a:path>
              <a:path w="24765" h="15239">
                <a:moveTo>
                  <a:pt x="24523" y="1689"/>
                </a:moveTo>
                <a:lnTo>
                  <a:pt x="23672" y="838"/>
                </a:lnTo>
                <a:lnTo>
                  <a:pt x="23672" y="0"/>
                </a:lnTo>
                <a:lnTo>
                  <a:pt x="22834" y="0"/>
                </a:lnTo>
                <a:lnTo>
                  <a:pt x="22834" y="1689"/>
                </a:lnTo>
                <a:lnTo>
                  <a:pt x="24523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3486268" y="5938727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9304" y="6766"/>
                </a:moveTo>
                <a:lnTo>
                  <a:pt x="845" y="4229"/>
                </a:lnTo>
                <a:lnTo>
                  <a:pt x="845" y="2537"/>
                </a:ln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3994626" y="550988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2235" y="12090"/>
                </a:moveTo>
                <a:lnTo>
                  <a:pt x="1689" y="10998"/>
                </a:lnTo>
                <a:lnTo>
                  <a:pt x="0" y="9296"/>
                </a:lnTo>
                <a:lnTo>
                  <a:pt x="2235" y="12090"/>
                </a:lnTo>
                <a:close/>
              </a:path>
              <a:path w="12065" h="12700">
                <a:moveTo>
                  <a:pt x="11849" y="3378"/>
                </a:moveTo>
                <a:lnTo>
                  <a:pt x="10160" y="0"/>
                </a:lnTo>
                <a:lnTo>
                  <a:pt x="10160" y="4229"/>
                </a:lnTo>
                <a:lnTo>
                  <a:pt x="10998" y="4229"/>
                </a:lnTo>
                <a:lnTo>
                  <a:pt x="11849" y="5067"/>
                </a:lnTo>
                <a:lnTo>
                  <a:pt x="11849" y="33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2340108" y="6082537"/>
            <a:ext cx="21590" cy="24765"/>
          </a:xfrm>
          <a:custGeom>
            <a:avLst/>
            <a:gdLst/>
            <a:ahLst/>
            <a:cxnLst/>
            <a:rect l="l" t="t" r="r" b="b"/>
            <a:pathLst>
              <a:path w="21590" h="24764">
                <a:moveTo>
                  <a:pt x="10998" y="4229"/>
                </a:moveTo>
                <a:lnTo>
                  <a:pt x="8458" y="1689"/>
                </a:lnTo>
                <a:lnTo>
                  <a:pt x="7620" y="0"/>
                </a:lnTo>
                <a:lnTo>
                  <a:pt x="5232" y="5372"/>
                </a:lnTo>
                <a:lnTo>
                  <a:pt x="3175" y="11303"/>
                </a:lnTo>
                <a:lnTo>
                  <a:pt x="1435" y="17716"/>
                </a:lnTo>
                <a:lnTo>
                  <a:pt x="0" y="24523"/>
                </a:lnTo>
                <a:lnTo>
                  <a:pt x="3619" y="16954"/>
                </a:lnTo>
                <a:lnTo>
                  <a:pt x="6134" y="12788"/>
                </a:lnTo>
                <a:lnTo>
                  <a:pt x="8331" y="9423"/>
                </a:lnTo>
                <a:lnTo>
                  <a:pt x="10998" y="4229"/>
                </a:lnTo>
                <a:close/>
              </a:path>
              <a:path w="21590" h="24764">
                <a:moveTo>
                  <a:pt x="16078" y="8026"/>
                </a:moveTo>
                <a:lnTo>
                  <a:pt x="15227" y="10147"/>
                </a:lnTo>
                <a:lnTo>
                  <a:pt x="16078" y="9296"/>
                </a:lnTo>
                <a:lnTo>
                  <a:pt x="16078" y="8026"/>
                </a:lnTo>
                <a:close/>
              </a:path>
              <a:path w="21590" h="24764">
                <a:moveTo>
                  <a:pt x="16217" y="7683"/>
                </a:moveTo>
                <a:lnTo>
                  <a:pt x="16078" y="7607"/>
                </a:lnTo>
                <a:lnTo>
                  <a:pt x="16078" y="8026"/>
                </a:lnTo>
                <a:lnTo>
                  <a:pt x="16217" y="7683"/>
                </a:lnTo>
                <a:close/>
              </a:path>
              <a:path w="21590" h="24764">
                <a:moveTo>
                  <a:pt x="17195" y="8166"/>
                </a:moveTo>
                <a:lnTo>
                  <a:pt x="16916" y="5918"/>
                </a:lnTo>
                <a:lnTo>
                  <a:pt x="16217" y="7683"/>
                </a:lnTo>
                <a:lnTo>
                  <a:pt x="17195" y="8166"/>
                </a:lnTo>
                <a:close/>
              </a:path>
              <a:path w="21590" h="24764">
                <a:moveTo>
                  <a:pt x="21145" y="6756"/>
                </a:moveTo>
                <a:lnTo>
                  <a:pt x="17767" y="8458"/>
                </a:lnTo>
                <a:lnTo>
                  <a:pt x="17195" y="8166"/>
                </a:lnTo>
                <a:lnTo>
                  <a:pt x="17767" y="12687"/>
                </a:lnTo>
                <a:lnTo>
                  <a:pt x="20180" y="8458"/>
                </a:lnTo>
                <a:lnTo>
                  <a:pt x="21145" y="67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4000556" y="5474345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845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4710240" y="4551502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3383" y="2537"/>
                </a:moveTo>
                <a:lnTo>
                  <a:pt x="1691" y="1691"/>
                </a:lnTo>
                <a:lnTo>
                  <a:pt x="0" y="0"/>
                </a:lnTo>
                <a:lnTo>
                  <a:pt x="5920" y="0"/>
                </a:lnTo>
                <a:lnTo>
                  <a:pt x="11842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4194260" y="5322935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5">
                <a:moveTo>
                  <a:pt x="9040" y="10229"/>
                </a:moveTo>
                <a:lnTo>
                  <a:pt x="7189" y="8881"/>
                </a:lnTo>
                <a:lnTo>
                  <a:pt x="4705" y="4996"/>
                </a:lnTo>
                <a:lnTo>
                  <a:pt x="0" y="0"/>
                </a:lnTo>
                <a:lnTo>
                  <a:pt x="4229" y="2537"/>
                </a:lnTo>
                <a:lnTo>
                  <a:pt x="7612" y="5920"/>
                </a:lnTo>
                <a:lnTo>
                  <a:pt x="11842" y="7612"/>
                </a:lnTo>
                <a:lnTo>
                  <a:pt x="9040" y="10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4026777" y="5458274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5" h="17779">
                <a:moveTo>
                  <a:pt x="11842" y="17763"/>
                </a:moveTo>
                <a:lnTo>
                  <a:pt x="0" y="3383"/>
                </a:lnTo>
                <a:lnTo>
                  <a:pt x="0" y="0"/>
                </a:lnTo>
                <a:lnTo>
                  <a:pt x="8458" y="7612"/>
                </a:lnTo>
                <a:lnTo>
                  <a:pt x="10996" y="10996"/>
                </a:lnTo>
                <a:lnTo>
                  <a:pt x="11842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4407419" y="507594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1691" y="2537"/>
                </a:moveTo>
                <a:lnTo>
                  <a:pt x="0" y="0"/>
                </a:lnTo>
                <a:lnTo>
                  <a:pt x="3383" y="1691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2924611" y="6146811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0" y="2537"/>
                </a:move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4413340" y="5060715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845" y="2537"/>
                </a:moveTo>
                <a:lnTo>
                  <a:pt x="0" y="0"/>
                </a:lnTo>
                <a:lnTo>
                  <a:pt x="845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4729694" y="4525280"/>
            <a:ext cx="5080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0" y="5921"/>
                </a:moveTo>
                <a:lnTo>
                  <a:pt x="5075" y="0"/>
                </a:lnTo>
                <a:lnTo>
                  <a:pt x="3383" y="2537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3627527" y="5840607"/>
            <a:ext cx="1270" cy="5080"/>
          </a:xfrm>
          <a:custGeom>
            <a:avLst/>
            <a:gdLst/>
            <a:ahLst/>
            <a:cxnLst/>
            <a:rect l="l" t="t" r="r" b="b"/>
            <a:pathLst>
              <a:path w="1269" h="5079">
                <a:moveTo>
                  <a:pt x="0" y="5075"/>
                </a:moveTo>
                <a:lnTo>
                  <a:pt x="0" y="845"/>
                </a:lnTo>
                <a:lnTo>
                  <a:pt x="845" y="845"/>
                </a:lnTo>
                <a:lnTo>
                  <a:pt x="845" y="0"/>
                </a:lnTo>
                <a:lnTo>
                  <a:pt x="845" y="2537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3703656" y="5748407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5">
                <a:moveTo>
                  <a:pt x="3383" y="4229"/>
                </a:moveTo>
                <a:lnTo>
                  <a:pt x="0" y="3383"/>
                </a:lnTo>
                <a:lnTo>
                  <a:pt x="0" y="0"/>
                </a:lnTo>
                <a:lnTo>
                  <a:pt x="5075" y="0"/>
                </a:lnTo>
                <a:lnTo>
                  <a:pt x="4229" y="3383"/>
                </a:lnTo>
                <a:lnTo>
                  <a:pt x="3383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3521794" y="5929423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70">
                <a:moveTo>
                  <a:pt x="845" y="845"/>
                </a:moveTo>
                <a:lnTo>
                  <a:pt x="845" y="0"/>
                </a:lnTo>
                <a:lnTo>
                  <a:pt x="845" y="845"/>
                </a:lnTo>
                <a:lnTo>
                  <a:pt x="0" y="845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3707039" y="5739948"/>
            <a:ext cx="5080" cy="8890"/>
          </a:xfrm>
          <a:custGeom>
            <a:avLst/>
            <a:gdLst/>
            <a:ahLst/>
            <a:cxnLst/>
            <a:rect l="l" t="t" r="r" b="b"/>
            <a:pathLst>
              <a:path w="5080" h="8889">
                <a:moveTo>
                  <a:pt x="3383" y="8458"/>
                </a:moveTo>
                <a:lnTo>
                  <a:pt x="845" y="8458"/>
                </a:lnTo>
                <a:lnTo>
                  <a:pt x="1691" y="5921"/>
                </a:lnTo>
                <a:lnTo>
                  <a:pt x="845" y="3383"/>
                </a:lnTo>
                <a:lnTo>
                  <a:pt x="0" y="0"/>
                </a:lnTo>
                <a:lnTo>
                  <a:pt x="5075" y="7612"/>
                </a:lnTo>
                <a:lnTo>
                  <a:pt x="338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4000556" y="5456910"/>
            <a:ext cx="25400" cy="41275"/>
          </a:xfrm>
          <a:custGeom>
            <a:avLst/>
            <a:gdLst/>
            <a:ahLst/>
            <a:cxnLst/>
            <a:rect l="l" t="t" r="r" b="b"/>
            <a:pathLst>
              <a:path w="25400" h="41275">
                <a:moveTo>
                  <a:pt x="24523" y="37744"/>
                </a:moveTo>
                <a:lnTo>
                  <a:pt x="21983" y="34353"/>
                </a:lnTo>
                <a:lnTo>
                  <a:pt x="22707" y="38709"/>
                </a:lnTo>
                <a:lnTo>
                  <a:pt x="21983" y="39433"/>
                </a:lnTo>
                <a:lnTo>
                  <a:pt x="22834" y="41122"/>
                </a:lnTo>
                <a:lnTo>
                  <a:pt x="22834" y="39433"/>
                </a:lnTo>
                <a:lnTo>
                  <a:pt x="22834" y="38582"/>
                </a:lnTo>
                <a:lnTo>
                  <a:pt x="22834" y="37744"/>
                </a:lnTo>
                <a:lnTo>
                  <a:pt x="24523" y="37744"/>
                </a:lnTo>
                <a:close/>
              </a:path>
              <a:path w="25400" h="41275">
                <a:moveTo>
                  <a:pt x="25374" y="34353"/>
                </a:moveTo>
                <a:lnTo>
                  <a:pt x="20231" y="26441"/>
                </a:lnTo>
                <a:lnTo>
                  <a:pt x="17868" y="21780"/>
                </a:lnTo>
                <a:lnTo>
                  <a:pt x="15024" y="16637"/>
                </a:lnTo>
                <a:lnTo>
                  <a:pt x="8458" y="7289"/>
                </a:lnTo>
                <a:lnTo>
                  <a:pt x="10147" y="3911"/>
                </a:lnTo>
                <a:lnTo>
                  <a:pt x="16916" y="8140"/>
                </a:lnTo>
                <a:lnTo>
                  <a:pt x="21145" y="13208"/>
                </a:lnTo>
                <a:lnTo>
                  <a:pt x="20878" y="11277"/>
                </a:lnTo>
                <a:lnTo>
                  <a:pt x="22199" y="10464"/>
                </a:lnTo>
                <a:lnTo>
                  <a:pt x="22567" y="8686"/>
                </a:lnTo>
                <a:lnTo>
                  <a:pt x="19443" y="3911"/>
                </a:lnTo>
                <a:lnTo>
                  <a:pt x="11658" y="88"/>
                </a:lnTo>
                <a:lnTo>
                  <a:pt x="7289" y="0"/>
                </a:lnTo>
                <a:lnTo>
                  <a:pt x="6248" y="3556"/>
                </a:lnTo>
                <a:lnTo>
                  <a:pt x="8458" y="10680"/>
                </a:lnTo>
                <a:lnTo>
                  <a:pt x="5067" y="8140"/>
                </a:lnTo>
                <a:lnTo>
                  <a:pt x="2527" y="4749"/>
                </a:lnTo>
                <a:lnTo>
                  <a:pt x="0" y="2209"/>
                </a:lnTo>
                <a:lnTo>
                  <a:pt x="3962" y="9385"/>
                </a:lnTo>
                <a:lnTo>
                  <a:pt x="9512" y="17653"/>
                </a:lnTo>
                <a:lnTo>
                  <a:pt x="16649" y="26238"/>
                </a:lnTo>
                <a:lnTo>
                  <a:pt x="25374" y="3435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4112211" y="5440510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39">
                <a:moveTo>
                  <a:pt x="422" y="845"/>
                </a:moveTo>
                <a:lnTo>
                  <a:pt x="0" y="845"/>
                </a:lnTo>
                <a:lnTo>
                  <a:pt x="0" y="0"/>
                </a:lnTo>
                <a:lnTo>
                  <a:pt x="422" y="845"/>
                </a:lnTo>
                <a:close/>
              </a:path>
              <a:path w="1905" h="2539">
                <a:moveTo>
                  <a:pt x="845" y="2537"/>
                </a:moveTo>
                <a:lnTo>
                  <a:pt x="845" y="1691"/>
                </a:lnTo>
                <a:lnTo>
                  <a:pt x="422" y="845"/>
                </a:lnTo>
                <a:lnTo>
                  <a:pt x="845" y="845"/>
                </a:lnTo>
                <a:lnTo>
                  <a:pt x="1691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12351957" y="6068145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45" y="6766"/>
                </a:moveTo>
                <a:lnTo>
                  <a:pt x="0" y="5921"/>
                </a:lnTo>
                <a:lnTo>
                  <a:pt x="845" y="3383"/>
                </a:lnTo>
                <a:lnTo>
                  <a:pt x="2537" y="1691"/>
                </a:lnTo>
                <a:lnTo>
                  <a:pt x="3383" y="0"/>
                </a:lnTo>
                <a:lnTo>
                  <a:pt x="2537" y="2537"/>
                </a:lnTo>
                <a:lnTo>
                  <a:pt x="1691" y="4229"/>
                </a:lnTo>
                <a:lnTo>
                  <a:pt x="84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1160973" y="4316350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11172816" y="3691253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7612" y="3383"/>
                </a:lnTo>
                <a:lnTo>
                  <a:pt x="676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11177045" y="3898491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4229" y="2537"/>
                </a:moveTo>
                <a:lnTo>
                  <a:pt x="1691" y="2537"/>
                </a:lnTo>
                <a:lnTo>
                  <a:pt x="845" y="1691"/>
                </a:lnTo>
                <a:lnTo>
                  <a:pt x="0" y="1691"/>
                </a:lnTo>
                <a:lnTo>
                  <a:pt x="5075" y="0"/>
                </a:lnTo>
                <a:lnTo>
                  <a:pt x="10996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14906482" y="388326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3383" y="3383"/>
                </a:moveTo>
                <a:lnTo>
                  <a:pt x="0" y="0"/>
                </a:lnTo>
                <a:lnTo>
                  <a:pt x="4229" y="1691"/>
                </a:lnTo>
                <a:lnTo>
                  <a:pt x="3383" y="2537"/>
                </a:lnTo>
                <a:lnTo>
                  <a:pt x="3383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11176199" y="3694637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1691" y="4229"/>
                </a:moveTo>
                <a:lnTo>
                  <a:pt x="0" y="2537"/>
                </a:lnTo>
                <a:lnTo>
                  <a:pt x="1691" y="1691"/>
                </a:lnTo>
                <a:lnTo>
                  <a:pt x="2537" y="0"/>
                </a:lnTo>
                <a:lnTo>
                  <a:pt x="5075" y="1691"/>
                </a:lnTo>
                <a:lnTo>
                  <a:pt x="5075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11187196" y="387819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0" y="5075"/>
                </a:move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14898868" y="392217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4">
                <a:moveTo>
                  <a:pt x="2114" y="845"/>
                </a:moveTo>
                <a:lnTo>
                  <a:pt x="1691" y="845"/>
                </a:lnTo>
                <a:lnTo>
                  <a:pt x="0" y="0"/>
                </a:lnTo>
                <a:lnTo>
                  <a:pt x="2114" y="845"/>
                </a:lnTo>
                <a:close/>
              </a:path>
              <a:path w="4444" h="1904">
                <a:moveTo>
                  <a:pt x="4229" y="1691"/>
                </a:moveTo>
                <a:lnTo>
                  <a:pt x="2114" y="845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11156734" y="430620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850"/>
                </a:moveTo>
                <a:lnTo>
                  <a:pt x="1701" y="0"/>
                </a:lnTo>
                <a:lnTo>
                  <a:pt x="0" y="0"/>
                </a:lnTo>
                <a:lnTo>
                  <a:pt x="1701" y="850"/>
                </a:lnTo>
                <a:lnTo>
                  <a:pt x="2540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14870951" y="3853662"/>
            <a:ext cx="41910" cy="78740"/>
          </a:xfrm>
          <a:custGeom>
            <a:avLst/>
            <a:gdLst/>
            <a:ahLst/>
            <a:cxnLst/>
            <a:rect l="l" t="t" r="r" b="b"/>
            <a:pathLst>
              <a:path w="41909" h="78739">
                <a:moveTo>
                  <a:pt x="38912" y="75285"/>
                </a:moveTo>
                <a:lnTo>
                  <a:pt x="36372" y="71056"/>
                </a:lnTo>
                <a:lnTo>
                  <a:pt x="32143" y="69367"/>
                </a:lnTo>
                <a:lnTo>
                  <a:pt x="33235" y="72009"/>
                </a:lnTo>
                <a:lnTo>
                  <a:pt x="28867" y="74015"/>
                </a:lnTo>
                <a:lnTo>
                  <a:pt x="24650" y="76022"/>
                </a:lnTo>
                <a:lnTo>
                  <a:pt x="26225" y="78676"/>
                </a:lnTo>
                <a:lnTo>
                  <a:pt x="27914" y="76974"/>
                </a:lnTo>
                <a:lnTo>
                  <a:pt x="38912" y="75285"/>
                </a:lnTo>
                <a:close/>
              </a:path>
              <a:path w="41909" h="78739">
                <a:moveTo>
                  <a:pt x="38912" y="27076"/>
                </a:moveTo>
                <a:lnTo>
                  <a:pt x="30365" y="23177"/>
                </a:lnTo>
                <a:lnTo>
                  <a:pt x="25793" y="20624"/>
                </a:lnTo>
                <a:lnTo>
                  <a:pt x="20586" y="17907"/>
                </a:lnTo>
                <a:lnTo>
                  <a:pt x="10147" y="13538"/>
                </a:lnTo>
                <a:lnTo>
                  <a:pt x="8458" y="10160"/>
                </a:lnTo>
                <a:lnTo>
                  <a:pt x="16916" y="10160"/>
                </a:lnTo>
                <a:lnTo>
                  <a:pt x="23685" y="11849"/>
                </a:lnTo>
                <a:lnTo>
                  <a:pt x="22517" y="10553"/>
                </a:lnTo>
                <a:lnTo>
                  <a:pt x="23253" y="9093"/>
                </a:lnTo>
                <a:lnTo>
                  <a:pt x="22733" y="7327"/>
                </a:lnTo>
                <a:lnTo>
                  <a:pt x="17767" y="5080"/>
                </a:lnTo>
                <a:lnTo>
                  <a:pt x="9347" y="6210"/>
                </a:lnTo>
                <a:lnTo>
                  <a:pt x="5600" y="8458"/>
                </a:lnTo>
                <a:lnTo>
                  <a:pt x="6464" y="11976"/>
                </a:lnTo>
                <a:lnTo>
                  <a:pt x="11836" y="16916"/>
                </a:lnTo>
                <a:lnTo>
                  <a:pt x="7607" y="16916"/>
                </a:lnTo>
                <a:lnTo>
                  <a:pt x="3378" y="15227"/>
                </a:lnTo>
                <a:lnTo>
                  <a:pt x="0" y="14389"/>
                </a:lnTo>
                <a:lnTo>
                  <a:pt x="6908" y="17907"/>
                </a:lnTo>
                <a:lnTo>
                  <a:pt x="15963" y="21678"/>
                </a:lnTo>
                <a:lnTo>
                  <a:pt x="26758" y="24968"/>
                </a:lnTo>
                <a:lnTo>
                  <a:pt x="38912" y="27076"/>
                </a:lnTo>
                <a:close/>
              </a:path>
              <a:path w="41909" h="78739">
                <a:moveTo>
                  <a:pt x="41440" y="8458"/>
                </a:moveTo>
                <a:lnTo>
                  <a:pt x="37211" y="3390"/>
                </a:lnTo>
                <a:lnTo>
                  <a:pt x="32981" y="1701"/>
                </a:lnTo>
                <a:lnTo>
                  <a:pt x="21996" y="0"/>
                </a:lnTo>
                <a:lnTo>
                  <a:pt x="23685" y="2540"/>
                </a:lnTo>
                <a:lnTo>
                  <a:pt x="4144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11188887" y="3781761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3" y="3383"/>
                </a:moveTo>
                <a:lnTo>
                  <a:pt x="0" y="0"/>
                </a:lnTo>
                <a:lnTo>
                  <a:pt x="845" y="845"/>
                </a:lnTo>
                <a:lnTo>
                  <a:pt x="1268" y="845"/>
                </a:lnTo>
                <a:lnTo>
                  <a:pt x="2537" y="1691"/>
                </a:lnTo>
                <a:lnTo>
                  <a:pt x="3383" y="3383"/>
                </a:lnTo>
                <a:close/>
              </a:path>
              <a:path w="3809" h="3810">
                <a:moveTo>
                  <a:pt x="1268" y="845"/>
                </a:moveTo>
                <a:lnTo>
                  <a:pt x="845" y="845"/>
                </a:lnTo>
                <a:lnTo>
                  <a:pt x="0" y="0"/>
                </a:lnTo>
                <a:lnTo>
                  <a:pt x="1268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11265852" y="344257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79">
                <a:moveTo>
                  <a:pt x="5918" y="4229"/>
                </a:moveTo>
                <a:lnTo>
                  <a:pt x="5080" y="3378"/>
                </a:lnTo>
                <a:lnTo>
                  <a:pt x="5080" y="5080"/>
                </a:lnTo>
                <a:lnTo>
                  <a:pt x="5918" y="4229"/>
                </a:lnTo>
                <a:close/>
              </a:path>
              <a:path w="6984" h="5079">
                <a:moveTo>
                  <a:pt x="6769" y="2540"/>
                </a:moveTo>
                <a:lnTo>
                  <a:pt x="5918" y="1689"/>
                </a:lnTo>
                <a:lnTo>
                  <a:pt x="3390" y="0"/>
                </a:lnTo>
                <a:lnTo>
                  <a:pt x="4229" y="850"/>
                </a:lnTo>
                <a:lnTo>
                  <a:pt x="4229" y="1270"/>
                </a:lnTo>
                <a:lnTo>
                  <a:pt x="3390" y="838"/>
                </a:lnTo>
                <a:lnTo>
                  <a:pt x="850" y="0"/>
                </a:lnTo>
                <a:lnTo>
                  <a:pt x="0" y="0"/>
                </a:lnTo>
                <a:lnTo>
                  <a:pt x="4229" y="2120"/>
                </a:lnTo>
                <a:lnTo>
                  <a:pt x="4229" y="2540"/>
                </a:lnTo>
                <a:lnTo>
                  <a:pt x="5080" y="2540"/>
                </a:lnTo>
                <a:lnTo>
                  <a:pt x="676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11224414" y="353815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14464081" y="2157703"/>
            <a:ext cx="45085" cy="33020"/>
          </a:xfrm>
          <a:custGeom>
            <a:avLst/>
            <a:gdLst/>
            <a:ahLst/>
            <a:cxnLst/>
            <a:rect l="l" t="t" r="r" b="b"/>
            <a:pathLst>
              <a:path w="45084" h="33019">
                <a:moveTo>
                  <a:pt x="5080" y="1689"/>
                </a:moveTo>
                <a:lnTo>
                  <a:pt x="4229" y="1689"/>
                </a:lnTo>
                <a:lnTo>
                  <a:pt x="3390" y="0"/>
                </a:lnTo>
                <a:lnTo>
                  <a:pt x="0" y="3378"/>
                </a:lnTo>
                <a:lnTo>
                  <a:pt x="5080" y="1689"/>
                </a:lnTo>
                <a:close/>
              </a:path>
              <a:path w="45084" h="33019">
                <a:moveTo>
                  <a:pt x="35255" y="24244"/>
                </a:moveTo>
                <a:lnTo>
                  <a:pt x="32994" y="27063"/>
                </a:lnTo>
                <a:lnTo>
                  <a:pt x="34683" y="25374"/>
                </a:lnTo>
                <a:lnTo>
                  <a:pt x="35255" y="24244"/>
                </a:lnTo>
                <a:close/>
              </a:path>
              <a:path w="45084" h="33019">
                <a:moveTo>
                  <a:pt x="36372" y="22834"/>
                </a:moveTo>
                <a:lnTo>
                  <a:pt x="35534" y="23685"/>
                </a:lnTo>
                <a:lnTo>
                  <a:pt x="35255" y="24244"/>
                </a:lnTo>
                <a:lnTo>
                  <a:pt x="36372" y="22834"/>
                </a:lnTo>
                <a:close/>
              </a:path>
              <a:path w="45084" h="33019">
                <a:moveTo>
                  <a:pt x="44831" y="18605"/>
                </a:moveTo>
                <a:lnTo>
                  <a:pt x="39763" y="19456"/>
                </a:lnTo>
                <a:lnTo>
                  <a:pt x="36372" y="22834"/>
                </a:lnTo>
                <a:lnTo>
                  <a:pt x="39090" y="22974"/>
                </a:lnTo>
                <a:lnTo>
                  <a:pt x="39027" y="27800"/>
                </a:lnTo>
                <a:lnTo>
                  <a:pt x="39116" y="32473"/>
                </a:lnTo>
                <a:lnTo>
                  <a:pt x="42303" y="32143"/>
                </a:lnTo>
                <a:lnTo>
                  <a:pt x="41452" y="29603"/>
                </a:lnTo>
                <a:lnTo>
                  <a:pt x="44831" y="1860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14909014" y="388665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1689" y="1689"/>
                </a:moveTo>
                <a:lnTo>
                  <a:pt x="0" y="0"/>
                </a:lnTo>
                <a:lnTo>
                  <a:pt x="0" y="1689"/>
                </a:lnTo>
                <a:lnTo>
                  <a:pt x="1689" y="1689"/>
                </a:lnTo>
                <a:close/>
              </a:path>
              <a:path w="4444" h="3810">
                <a:moveTo>
                  <a:pt x="4229" y="2540"/>
                </a:moveTo>
                <a:lnTo>
                  <a:pt x="3378" y="2540"/>
                </a:lnTo>
                <a:lnTo>
                  <a:pt x="2540" y="1689"/>
                </a:lnTo>
                <a:lnTo>
                  <a:pt x="1689" y="1689"/>
                </a:lnTo>
                <a:lnTo>
                  <a:pt x="3378" y="3378"/>
                </a:lnTo>
                <a:lnTo>
                  <a:pt x="422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11233709" y="3499242"/>
            <a:ext cx="13970" cy="17780"/>
          </a:xfrm>
          <a:custGeom>
            <a:avLst/>
            <a:gdLst/>
            <a:ahLst/>
            <a:cxnLst/>
            <a:rect l="l" t="t" r="r" b="b"/>
            <a:pathLst>
              <a:path w="13970" h="17779">
                <a:moveTo>
                  <a:pt x="2959" y="16916"/>
                </a:moveTo>
                <a:lnTo>
                  <a:pt x="1689" y="16916"/>
                </a:lnTo>
                <a:lnTo>
                  <a:pt x="0" y="17767"/>
                </a:lnTo>
                <a:lnTo>
                  <a:pt x="2959" y="16916"/>
                </a:lnTo>
                <a:close/>
              </a:path>
              <a:path w="13970" h="17779">
                <a:moveTo>
                  <a:pt x="5930" y="16078"/>
                </a:moveTo>
                <a:lnTo>
                  <a:pt x="2959" y="16916"/>
                </a:lnTo>
                <a:lnTo>
                  <a:pt x="3390" y="16916"/>
                </a:lnTo>
                <a:lnTo>
                  <a:pt x="5930" y="16078"/>
                </a:lnTo>
                <a:close/>
              </a:path>
              <a:path w="13970" h="17779">
                <a:moveTo>
                  <a:pt x="13538" y="2540"/>
                </a:moveTo>
                <a:lnTo>
                  <a:pt x="7620" y="0"/>
                </a:lnTo>
                <a:lnTo>
                  <a:pt x="10998" y="1701"/>
                </a:lnTo>
                <a:lnTo>
                  <a:pt x="13538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14945391" y="3718321"/>
            <a:ext cx="32384" cy="12065"/>
          </a:xfrm>
          <a:custGeom>
            <a:avLst/>
            <a:gdLst/>
            <a:ahLst/>
            <a:cxnLst/>
            <a:rect l="l" t="t" r="r" b="b"/>
            <a:pathLst>
              <a:path w="32384" h="12064">
                <a:moveTo>
                  <a:pt x="32142" y="11842"/>
                </a:moveTo>
                <a:lnTo>
                  <a:pt x="21886" y="10401"/>
                </a:lnTo>
                <a:lnTo>
                  <a:pt x="14168" y="7929"/>
                </a:lnTo>
                <a:lnTo>
                  <a:pt x="7401" y="5299"/>
                </a:lnTo>
                <a:lnTo>
                  <a:pt x="0" y="3383"/>
                </a:lnTo>
                <a:lnTo>
                  <a:pt x="3383" y="2537"/>
                </a:lnTo>
                <a:lnTo>
                  <a:pt x="5921" y="1691"/>
                </a:lnTo>
                <a:lnTo>
                  <a:pt x="8458" y="0"/>
                </a:lnTo>
                <a:lnTo>
                  <a:pt x="13348" y="2682"/>
                </a:lnTo>
                <a:lnTo>
                  <a:pt x="17763" y="6238"/>
                </a:lnTo>
                <a:lnTo>
                  <a:pt x="23446" y="9634"/>
                </a:lnTo>
                <a:lnTo>
                  <a:pt x="32142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14808361" y="4214000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30" h="6350">
                <a:moveTo>
                  <a:pt x="1691" y="5921"/>
                </a:moveTo>
                <a:lnTo>
                  <a:pt x="0" y="0"/>
                </a:lnTo>
                <a:lnTo>
                  <a:pt x="10996" y="5075"/>
                </a:lnTo>
                <a:lnTo>
                  <a:pt x="169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11510318" y="5012501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11560223" y="4566728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1" y="0"/>
                </a:lnTo>
                <a:lnTo>
                  <a:pt x="2537" y="845"/>
                </a:lnTo>
                <a:lnTo>
                  <a:pt x="845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11493400" y="5218893"/>
            <a:ext cx="5080" cy="10160"/>
          </a:xfrm>
          <a:custGeom>
            <a:avLst/>
            <a:gdLst/>
            <a:ahLst/>
            <a:cxnLst/>
            <a:rect l="l" t="t" r="r" b="b"/>
            <a:pathLst>
              <a:path w="5079" h="10160">
                <a:moveTo>
                  <a:pt x="0" y="10150"/>
                </a:moveTo>
                <a:lnTo>
                  <a:pt x="845" y="7612"/>
                </a:lnTo>
                <a:lnTo>
                  <a:pt x="2537" y="5075"/>
                </a:lnTo>
                <a:lnTo>
                  <a:pt x="5075" y="0"/>
                </a:lnTo>
                <a:lnTo>
                  <a:pt x="4229" y="2537"/>
                </a:lnTo>
                <a:lnTo>
                  <a:pt x="3383" y="4229"/>
                </a:lnTo>
                <a:lnTo>
                  <a:pt x="1691" y="6767"/>
                </a:lnTo>
                <a:lnTo>
                  <a:pt x="1691" y="7612"/>
                </a:lnTo>
                <a:lnTo>
                  <a:pt x="845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11564453" y="445084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  <a:path w="3809" h="1904">
                <a:moveTo>
                  <a:pt x="845" y="1691"/>
                </a:moveTo>
                <a:lnTo>
                  <a:pt x="845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11509464" y="5026888"/>
            <a:ext cx="8890" cy="25400"/>
          </a:xfrm>
          <a:custGeom>
            <a:avLst/>
            <a:gdLst/>
            <a:ahLst/>
            <a:cxnLst/>
            <a:rect l="l" t="t" r="r" b="b"/>
            <a:pathLst>
              <a:path w="8890" h="25400">
                <a:moveTo>
                  <a:pt x="1689" y="24523"/>
                </a:moveTo>
                <a:lnTo>
                  <a:pt x="0" y="23685"/>
                </a:lnTo>
                <a:lnTo>
                  <a:pt x="850" y="24523"/>
                </a:lnTo>
                <a:lnTo>
                  <a:pt x="1689" y="24523"/>
                </a:lnTo>
                <a:close/>
              </a:path>
              <a:path w="8890" h="25400">
                <a:moveTo>
                  <a:pt x="3390" y="25374"/>
                </a:moveTo>
                <a:lnTo>
                  <a:pt x="2540" y="24523"/>
                </a:lnTo>
                <a:lnTo>
                  <a:pt x="1689" y="24523"/>
                </a:lnTo>
                <a:lnTo>
                  <a:pt x="3390" y="25374"/>
                </a:lnTo>
                <a:close/>
              </a:path>
              <a:path w="8890" h="25400">
                <a:moveTo>
                  <a:pt x="8458" y="1689"/>
                </a:moveTo>
                <a:lnTo>
                  <a:pt x="6769" y="0"/>
                </a:lnTo>
                <a:lnTo>
                  <a:pt x="6769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11372431" y="3238715"/>
            <a:ext cx="13970" cy="44450"/>
          </a:xfrm>
          <a:custGeom>
            <a:avLst/>
            <a:gdLst/>
            <a:ahLst/>
            <a:cxnLst/>
            <a:rect l="l" t="t" r="r" b="b"/>
            <a:pathLst>
              <a:path w="13970" h="44450">
                <a:moveTo>
                  <a:pt x="11849" y="43992"/>
                </a:moveTo>
                <a:lnTo>
                  <a:pt x="10998" y="41452"/>
                </a:lnTo>
                <a:lnTo>
                  <a:pt x="8458" y="38912"/>
                </a:lnTo>
                <a:lnTo>
                  <a:pt x="5930" y="35534"/>
                </a:lnTo>
                <a:lnTo>
                  <a:pt x="5930" y="37223"/>
                </a:lnTo>
                <a:lnTo>
                  <a:pt x="6769" y="38912"/>
                </a:lnTo>
                <a:lnTo>
                  <a:pt x="6769" y="40601"/>
                </a:lnTo>
                <a:lnTo>
                  <a:pt x="3390" y="40601"/>
                </a:lnTo>
                <a:lnTo>
                  <a:pt x="6769" y="42303"/>
                </a:lnTo>
                <a:lnTo>
                  <a:pt x="11849" y="43992"/>
                </a:lnTo>
                <a:close/>
              </a:path>
              <a:path w="13970" h="44450">
                <a:moveTo>
                  <a:pt x="13538" y="5080"/>
                </a:moveTo>
                <a:lnTo>
                  <a:pt x="5080" y="1701"/>
                </a:lnTo>
                <a:lnTo>
                  <a:pt x="0" y="0"/>
                </a:lnTo>
                <a:lnTo>
                  <a:pt x="10160" y="4229"/>
                </a:lnTo>
                <a:lnTo>
                  <a:pt x="10160" y="11849"/>
                </a:lnTo>
                <a:lnTo>
                  <a:pt x="13538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11459565" y="3229409"/>
            <a:ext cx="10160" cy="7620"/>
          </a:xfrm>
          <a:custGeom>
            <a:avLst/>
            <a:gdLst/>
            <a:ahLst/>
            <a:cxnLst/>
            <a:rect l="l" t="t" r="r" b="b"/>
            <a:pathLst>
              <a:path w="10159" h="7619">
                <a:moveTo>
                  <a:pt x="10150" y="7612"/>
                </a:moveTo>
                <a:lnTo>
                  <a:pt x="0" y="0"/>
                </a:lnTo>
                <a:lnTo>
                  <a:pt x="9304" y="845"/>
                </a:lnTo>
                <a:lnTo>
                  <a:pt x="1015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11619434" y="4200467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09" h="3810">
                <a:moveTo>
                  <a:pt x="16071" y="3383"/>
                </a:moveTo>
                <a:lnTo>
                  <a:pt x="9304" y="2537"/>
                </a:lnTo>
                <a:lnTo>
                  <a:pt x="7612" y="3383"/>
                </a:lnTo>
                <a:lnTo>
                  <a:pt x="0" y="0"/>
                </a:lnTo>
                <a:lnTo>
                  <a:pt x="5921" y="845"/>
                </a:lnTo>
                <a:lnTo>
                  <a:pt x="14379" y="2537"/>
                </a:lnTo>
                <a:lnTo>
                  <a:pt x="1607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11244715" y="3688716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70" h="8889">
                <a:moveTo>
                  <a:pt x="13533" y="8458"/>
                </a:moveTo>
                <a:lnTo>
                  <a:pt x="9304" y="7612"/>
                </a:lnTo>
                <a:lnTo>
                  <a:pt x="4229" y="6766"/>
                </a:lnTo>
                <a:lnTo>
                  <a:pt x="0" y="6766"/>
                </a:lnTo>
                <a:lnTo>
                  <a:pt x="845" y="0"/>
                </a:lnTo>
                <a:lnTo>
                  <a:pt x="3383" y="5920"/>
                </a:lnTo>
                <a:lnTo>
                  <a:pt x="1353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11176190" y="4724907"/>
            <a:ext cx="37465" cy="15240"/>
          </a:xfrm>
          <a:custGeom>
            <a:avLst/>
            <a:gdLst/>
            <a:ahLst/>
            <a:cxnLst/>
            <a:rect l="l" t="t" r="r" b="b"/>
            <a:pathLst>
              <a:path w="37465" h="15239">
                <a:moveTo>
                  <a:pt x="1689" y="0"/>
                </a:moveTo>
                <a:lnTo>
                  <a:pt x="0" y="0"/>
                </a:lnTo>
                <a:lnTo>
                  <a:pt x="850" y="850"/>
                </a:lnTo>
                <a:lnTo>
                  <a:pt x="1689" y="0"/>
                </a:lnTo>
                <a:close/>
              </a:path>
              <a:path w="37465" h="15239">
                <a:moveTo>
                  <a:pt x="36372" y="13538"/>
                </a:moveTo>
                <a:lnTo>
                  <a:pt x="35534" y="13538"/>
                </a:lnTo>
                <a:lnTo>
                  <a:pt x="32994" y="14389"/>
                </a:lnTo>
                <a:lnTo>
                  <a:pt x="31305" y="14389"/>
                </a:lnTo>
                <a:lnTo>
                  <a:pt x="29603" y="15227"/>
                </a:lnTo>
                <a:lnTo>
                  <a:pt x="33832" y="14389"/>
                </a:lnTo>
                <a:lnTo>
                  <a:pt x="36372" y="14389"/>
                </a:lnTo>
                <a:lnTo>
                  <a:pt x="36372" y="13538"/>
                </a:lnTo>
                <a:close/>
              </a:path>
              <a:path w="37465" h="15239">
                <a:moveTo>
                  <a:pt x="37223" y="15227"/>
                </a:moveTo>
                <a:lnTo>
                  <a:pt x="36372" y="14389"/>
                </a:lnTo>
                <a:lnTo>
                  <a:pt x="36372" y="15227"/>
                </a:lnTo>
                <a:lnTo>
                  <a:pt x="37223" y="152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11226102" y="4817109"/>
            <a:ext cx="10160" cy="24130"/>
          </a:xfrm>
          <a:custGeom>
            <a:avLst/>
            <a:gdLst/>
            <a:ahLst/>
            <a:cxnLst/>
            <a:rect l="l" t="t" r="r" b="b"/>
            <a:pathLst>
              <a:path w="10159" h="24129">
                <a:moveTo>
                  <a:pt x="3403" y="0"/>
                </a:moveTo>
                <a:lnTo>
                  <a:pt x="2540" y="0"/>
                </a:lnTo>
                <a:lnTo>
                  <a:pt x="0" y="850"/>
                </a:lnTo>
                <a:lnTo>
                  <a:pt x="3403" y="0"/>
                </a:lnTo>
                <a:close/>
              </a:path>
              <a:path w="10159" h="24129">
                <a:moveTo>
                  <a:pt x="10147" y="17767"/>
                </a:moveTo>
                <a:lnTo>
                  <a:pt x="6769" y="23685"/>
                </a:lnTo>
                <a:lnTo>
                  <a:pt x="7607" y="22834"/>
                </a:lnTo>
                <a:lnTo>
                  <a:pt x="10147" y="177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11209188" y="4736748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4229" y="1691"/>
                </a:moveTo>
                <a:lnTo>
                  <a:pt x="2537" y="1691"/>
                </a:ln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4229" y="0"/>
                </a:lnTo>
                <a:lnTo>
                  <a:pt x="5075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11211726" y="46352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11491697" y="5212130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50" y="850"/>
                </a:moveTo>
                <a:lnTo>
                  <a:pt x="0" y="0"/>
                </a:lnTo>
                <a:lnTo>
                  <a:pt x="0" y="850"/>
                </a:lnTo>
                <a:lnTo>
                  <a:pt x="850" y="850"/>
                </a:lnTo>
                <a:close/>
              </a:path>
              <a:path w="3809" h="6985">
                <a:moveTo>
                  <a:pt x="3390" y="4229"/>
                </a:moveTo>
                <a:lnTo>
                  <a:pt x="2540" y="2540"/>
                </a:lnTo>
                <a:lnTo>
                  <a:pt x="850" y="850"/>
                </a:lnTo>
                <a:lnTo>
                  <a:pt x="3390" y="6769"/>
                </a:lnTo>
                <a:lnTo>
                  <a:pt x="339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11317453" y="5060720"/>
            <a:ext cx="12700" cy="7620"/>
          </a:xfrm>
          <a:custGeom>
            <a:avLst/>
            <a:gdLst/>
            <a:ahLst/>
            <a:cxnLst/>
            <a:rect l="l" t="t" r="r" b="b"/>
            <a:pathLst>
              <a:path w="12700" h="7620">
                <a:moveTo>
                  <a:pt x="8458" y="0"/>
                </a:moveTo>
                <a:lnTo>
                  <a:pt x="0" y="3378"/>
                </a:lnTo>
                <a:lnTo>
                  <a:pt x="3378" y="3378"/>
                </a:lnTo>
                <a:lnTo>
                  <a:pt x="6769" y="2540"/>
                </a:lnTo>
                <a:lnTo>
                  <a:pt x="8458" y="3378"/>
                </a:lnTo>
                <a:lnTo>
                  <a:pt x="8458" y="0"/>
                </a:lnTo>
                <a:close/>
              </a:path>
              <a:path w="12700" h="7620">
                <a:moveTo>
                  <a:pt x="12687" y="4229"/>
                </a:moveTo>
                <a:lnTo>
                  <a:pt x="11849" y="3378"/>
                </a:lnTo>
                <a:lnTo>
                  <a:pt x="8458" y="3378"/>
                </a:lnTo>
                <a:lnTo>
                  <a:pt x="8458" y="5080"/>
                </a:lnTo>
                <a:lnTo>
                  <a:pt x="7620" y="7620"/>
                </a:lnTo>
                <a:lnTo>
                  <a:pt x="10998" y="7620"/>
                </a:lnTo>
                <a:lnTo>
                  <a:pt x="1268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11255711" y="3983924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2537" y="845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11479021" y="2680440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1691" y="4229"/>
                </a:moveTo>
                <a:lnTo>
                  <a:pt x="845" y="4229"/>
                </a:lnTo>
                <a:lnTo>
                  <a:pt x="845" y="3383"/>
                </a:lnTo>
                <a:lnTo>
                  <a:pt x="0" y="3383"/>
                </a:ln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lnTo>
                  <a:pt x="3383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11597442" y="4241068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60">
                <a:moveTo>
                  <a:pt x="31297" y="10150"/>
                </a:moveTo>
                <a:lnTo>
                  <a:pt x="21529" y="8088"/>
                </a:lnTo>
                <a:lnTo>
                  <a:pt x="14696" y="5075"/>
                </a:lnTo>
                <a:lnTo>
                  <a:pt x="8339" y="2061"/>
                </a:lnTo>
                <a:lnTo>
                  <a:pt x="0" y="0"/>
                </a:lnTo>
                <a:lnTo>
                  <a:pt x="7982" y="1704"/>
                </a:lnTo>
                <a:lnTo>
                  <a:pt x="16917" y="4758"/>
                </a:lnTo>
                <a:lnTo>
                  <a:pt x="25217" y="7969"/>
                </a:lnTo>
                <a:lnTo>
                  <a:pt x="31297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11422347" y="2709199"/>
            <a:ext cx="8890" cy="11430"/>
          </a:xfrm>
          <a:custGeom>
            <a:avLst/>
            <a:gdLst/>
            <a:ahLst/>
            <a:cxnLst/>
            <a:rect l="l" t="t" r="r" b="b"/>
            <a:pathLst>
              <a:path w="8890" h="11430">
                <a:moveTo>
                  <a:pt x="7612" y="10996"/>
                </a:moveTo>
                <a:lnTo>
                  <a:pt x="0" y="0"/>
                </a:lnTo>
                <a:lnTo>
                  <a:pt x="8458" y="5075"/>
                </a:lnTo>
                <a:lnTo>
                  <a:pt x="7612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11226102" y="2930829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4" h="11430">
                <a:moveTo>
                  <a:pt x="9296" y="10985"/>
                </a:moveTo>
                <a:lnTo>
                  <a:pt x="7607" y="9296"/>
                </a:lnTo>
                <a:lnTo>
                  <a:pt x="6477" y="8750"/>
                </a:lnTo>
                <a:lnTo>
                  <a:pt x="9296" y="10985"/>
                </a:lnTo>
                <a:close/>
              </a:path>
              <a:path w="14604" h="11430">
                <a:moveTo>
                  <a:pt x="14236" y="4635"/>
                </a:moveTo>
                <a:lnTo>
                  <a:pt x="13538" y="1689"/>
                </a:lnTo>
                <a:lnTo>
                  <a:pt x="10998" y="2527"/>
                </a:lnTo>
                <a:lnTo>
                  <a:pt x="0" y="0"/>
                </a:lnTo>
                <a:lnTo>
                  <a:pt x="1689" y="5067"/>
                </a:lnTo>
                <a:lnTo>
                  <a:pt x="5067" y="7607"/>
                </a:lnTo>
                <a:lnTo>
                  <a:pt x="4851" y="5130"/>
                </a:lnTo>
                <a:lnTo>
                  <a:pt x="9613" y="4965"/>
                </a:lnTo>
                <a:lnTo>
                  <a:pt x="14236" y="463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11254865" y="396277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11211726" y="2974802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4" h="29210">
                <a:moveTo>
                  <a:pt x="21635" y="28957"/>
                </a:moveTo>
                <a:lnTo>
                  <a:pt x="13533" y="27067"/>
                </a:lnTo>
                <a:lnTo>
                  <a:pt x="5075" y="20300"/>
                </a:lnTo>
                <a:lnTo>
                  <a:pt x="13533" y="21992"/>
                </a:lnTo>
                <a:lnTo>
                  <a:pt x="10150" y="18609"/>
                </a:lnTo>
                <a:lnTo>
                  <a:pt x="15225" y="22838"/>
                </a:lnTo>
                <a:lnTo>
                  <a:pt x="23684" y="25376"/>
                </a:lnTo>
                <a:lnTo>
                  <a:pt x="22838" y="21992"/>
                </a:lnTo>
                <a:lnTo>
                  <a:pt x="14392" y="14511"/>
                </a:lnTo>
                <a:lnTo>
                  <a:pt x="10467" y="10361"/>
                </a:lnTo>
                <a:lnTo>
                  <a:pt x="7018" y="6529"/>
                </a:lnTo>
                <a:lnTo>
                  <a:pt x="0" y="0"/>
                </a:lnTo>
                <a:lnTo>
                  <a:pt x="10613" y="5749"/>
                </a:lnTo>
                <a:lnTo>
                  <a:pt x="19560" y="12370"/>
                </a:lnTo>
                <a:lnTo>
                  <a:pt x="26763" y="19150"/>
                </a:lnTo>
                <a:lnTo>
                  <a:pt x="32143" y="25376"/>
                </a:lnTo>
                <a:lnTo>
                  <a:pt x="29605" y="22838"/>
                </a:lnTo>
                <a:lnTo>
                  <a:pt x="26221" y="20300"/>
                </a:lnTo>
                <a:lnTo>
                  <a:pt x="21992" y="18609"/>
                </a:lnTo>
                <a:lnTo>
                  <a:pt x="25785" y="24807"/>
                </a:lnTo>
                <a:lnTo>
                  <a:pt x="25693" y="28230"/>
                </a:lnTo>
                <a:lnTo>
                  <a:pt x="21635" y="289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11330140" y="3500094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689" y="3378"/>
                </a:moveTo>
                <a:lnTo>
                  <a:pt x="850" y="2540"/>
                </a:lnTo>
                <a:lnTo>
                  <a:pt x="0" y="2540"/>
                </a:lnTo>
                <a:lnTo>
                  <a:pt x="850" y="4229"/>
                </a:lnTo>
                <a:lnTo>
                  <a:pt x="1689" y="5067"/>
                </a:lnTo>
                <a:lnTo>
                  <a:pt x="1689" y="3378"/>
                </a:lnTo>
                <a:close/>
              </a:path>
              <a:path w="1904" h="5079">
                <a:moveTo>
                  <a:pt x="1689" y="0"/>
                </a:moveTo>
                <a:lnTo>
                  <a:pt x="850" y="850"/>
                </a:lnTo>
                <a:lnTo>
                  <a:pt x="1689" y="1689"/>
                </a:lnTo>
                <a:lnTo>
                  <a:pt x="168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11267553" y="358974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845" y="0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11245560" y="395262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0" y="845"/>
                </a:moveTo>
                <a:lnTo>
                  <a:pt x="845" y="0"/>
                </a:lnTo>
                <a:lnTo>
                  <a:pt x="4229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12291900" y="6089900"/>
            <a:ext cx="8890" cy="15240"/>
          </a:xfrm>
          <a:custGeom>
            <a:avLst/>
            <a:gdLst/>
            <a:ahLst/>
            <a:cxnLst/>
            <a:rect l="l" t="t" r="r" b="b"/>
            <a:pathLst>
              <a:path w="8890" h="15239">
                <a:moveTo>
                  <a:pt x="2537" y="14617"/>
                </a:moveTo>
                <a:lnTo>
                  <a:pt x="1691" y="2775"/>
                </a:lnTo>
                <a:lnTo>
                  <a:pt x="0" y="1083"/>
                </a:lnTo>
                <a:lnTo>
                  <a:pt x="2392" y="0"/>
                </a:lnTo>
                <a:lnTo>
                  <a:pt x="3912" y="4467"/>
                </a:lnTo>
                <a:lnTo>
                  <a:pt x="5590" y="8934"/>
                </a:lnTo>
                <a:lnTo>
                  <a:pt x="8458" y="7850"/>
                </a:lnTo>
                <a:lnTo>
                  <a:pt x="6766" y="12080"/>
                </a:lnTo>
                <a:lnTo>
                  <a:pt x="2537" y="1461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11210880" y="2965498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1691" y="1691"/>
                </a:ln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12330798" y="6102832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1701" y="4229"/>
                </a:moveTo>
                <a:lnTo>
                  <a:pt x="0" y="5918"/>
                </a:lnTo>
                <a:lnTo>
                  <a:pt x="850" y="6769"/>
                </a:lnTo>
                <a:lnTo>
                  <a:pt x="850" y="5918"/>
                </a:lnTo>
                <a:lnTo>
                  <a:pt x="1701" y="5080"/>
                </a:lnTo>
                <a:lnTo>
                  <a:pt x="1701" y="4229"/>
                </a:lnTo>
                <a:close/>
              </a:path>
              <a:path w="7620" h="6985">
                <a:moveTo>
                  <a:pt x="3390" y="2540"/>
                </a:moveTo>
                <a:lnTo>
                  <a:pt x="2552" y="3378"/>
                </a:lnTo>
                <a:lnTo>
                  <a:pt x="3390" y="3378"/>
                </a:lnTo>
                <a:lnTo>
                  <a:pt x="3390" y="2540"/>
                </a:lnTo>
                <a:close/>
              </a:path>
              <a:path w="7620" h="6985">
                <a:moveTo>
                  <a:pt x="7620" y="0"/>
                </a:moveTo>
                <a:lnTo>
                  <a:pt x="4241" y="3378"/>
                </a:lnTo>
                <a:lnTo>
                  <a:pt x="5080" y="3378"/>
                </a:lnTo>
                <a:lnTo>
                  <a:pt x="5930" y="4229"/>
                </a:lnTo>
                <a:lnTo>
                  <a:pt x="762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11632123" y="290882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845" y="845"/>
                </a:moveTo>
                <a:lnTo>
                  <a:pt x="0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12354495" y="6070683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79">
                <a:moveTo>
                  <a:pt x="6766" y="17763"/>
                </a:moveTo>
                <a:lnTo>
                  <a:pt x="5075" y="16071"/>
                </a:lnTo>
                <a:lnTo>
                  <a:pt x="3383" y="13533"/>
                </a:lnTo>
                <a:lnTo>
                  <a:pt x="2537" y="10996"/>
                </a:lnTo>
                <a:lnTo>
                  <a:pt x="1691" y="9304"/>
                </a:lnTo>
                <a:lnTo>
                  <a:pt x="1691" y="7612"/>
                </a:lnTo>
                <a:lnTo>
                  <a:pt x="845" y="7612"/>
                </a:lnTo>
                <a:lnTo>
                  <a:pt x="845" y="6767"/>
                </a:lnTo>
                <a:lnTo>
                  <a:pt x="0" y="6767"/>
                </a:lnTo>
                <a:lnTo>
                  <a:pt x="0" y="5921"/>
                </a:lnTo>
                <a:lnTo>
                  <a:pt x="5920" y="0"/>
                </a:lnTo>
                <a:lnTo>
                  <a:pt x="8458" y="3383"/>
                </a:lnTo>
                <a:lnTo>
                  <a:pt x="7612" y="16071"/>
                </a:lnTo>
                <a:lnTo>
                  <a:pt x="7612" y="16917"/>
                </a:lnTo>
                <a:lnTo>
                  <a:pt x="6766" y="16917"/>
                </a:lnTo>
                <a:lnTo>
                  <a:pt x="6766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11331839" y="3501779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5075" y="3383"/>
                </a:moveTo>
                <a:lnTo>
                  <a:pt x="4229" y="3383"/>
                </a:lnTo>
                <a:lnTo>
                  <a:pt x="1691" y="2537"/>
                </a:lnTo>
                <a:lnTo>
                  <a:pt x="0" y="1691"/>
                </a:lnTo>
                <a:lnTo>
                  <a:pt x="0" y="0"/>
                </a:lnTo>
                <a:lnTo>
                  <a:pt x="1691" y="1691"/>
                </a:lnTo>
                <a:lnTo>
                  <a:pt x="507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11204956" y="2967202"/>
            <a:ext cx="14604" cy="38100"/>
          </a:xfrm>
          <a:custGeom>
            <a:avLst/>
            <a:gdLst/>
            <a:ahLst/>
            <a:cxnLst/>
            <a:rect l="l" t="t" r="r" b="b"/>
            <a:pathLst>
              <a:path w="14604" h="38100">
                <a:moveTo>
                  <a:pt x="9296" y="838"/>
                </a:moveTo>
                <a:lnTo>
                  <a:pt x="8458" y="0"/>
                </a:lnTo>
                <a:lnTo>
                  <a:pt x="9296" y="1689"/>
                </a:lnTo>
                <a:lnTo>
                  <a:pt x="9296" y="838"/>
                </a:lnTo>
                <a:close/>
              </a:path>
              <a:path w="14604" h="38100">
                <a:moveTo>
                  <a:pt x="10998" y="6756"/>
                </a:moveTo>
                <a:lnTo>
                  <a:pt x="9296" y="2527"/>
                </a:lnTo>
                <a:lnTo>
                  <a:pt x="8458" y="3378"/>
                </a:lnTo>
                <a:lnTo>
                  <a:pt x="7607" y="3378"/>
                </a:lnTo>
                <a:lnTo>
                  <a:pt x="10998" y="6756"/>
                </a:lnTo>
                <a:close/>
              </a:path>
              <a:path w="14604" h="38100">
                <a:moveTo>
                  <a:pt x="14376" y="34671"/>
                </a:moveTo>
                <a:lnTo>
                  <a:pt x="0" y="23672"/>
                </a:lnTo>
                <a:lnTo>
                  <a:pt x="1689" y="29603"/>
                </a:lnTo>
                <a:lnTo>
                  <a:pt x="5067" y="32981"/>
                </a:lnTo>
                <a:lnTo>
                  <a:pt x="14376" y="38061"/>
                </a:lnTo>
                <a:lnTo>
                  <a:pt x="14376" y="346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12299513" y="6095213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845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11064544" y="3198469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19">
                <a:moveTo>
                  <a:pt x="13533" y="7255"/>
                </a:moveTo>
                <a:lnTo>
                  <a:pt x="9304" y="5564"/>
                </a:lnTo>
                <a:lnTo>
                  <a:pt x="4229" y="4718"/>
                </a:lnTo>
                <a:lnTo>
                  <a:pt x="0" y="3872"/>
                </a:lnTo>
                <a:lnTo>
                  <a:pt x="2114" y="0"/>
                </a:lnTo>
                <a:lnTo>
                  <a:pt x="4229" y="806"/>
                </a:lnTo>
                <a:lnTo>
                  <a:pt x="7612" y="3991"/>
                </a:lnTo>
                <a:lnTo>
                  <a:pt x="13533" y="72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12628557" y="2179685"/>
            <a:ext cx="6985" cy="20320"/>
          </a:xfrm>
          <a:custGeom>
            <a:avLst/>
            <a:gdLst/>
            <a:ahLst/>
            <a:cxnLst/>
            <a:rect l="l" t="t" r="r" b="b"/>
            <a:pathLst>
              <a:path w="6984" h="20319">
                <a:moveTo>
                  <a:pt x="5075" y="20300"/>
                </a:moveTo>
                <a:lnTo>
                  <a:pt x="0" y="10996"/>
                </a:lnTo>
                <a:lnTo>
                  <a:pt x="0" y="5921"/>
                </a:lnTo>
                <a:lnTo>
                  <a:pt x="1691" y="0"/>
                </a:lnTo>
                <a:lnTo>
                  <a:pt x="6766" y="17763"/>
                </a:lnTo>
                <a:lnTo>
                  <a:pt x="5075" y="203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12651385" y="2143314"/>
            <a:ext cx="45085" cy="22225"/>
          </a:xfrm>
          <a:custGeom>
            <a:avLst/>
            <a:gdLst/>
            <a:ahLst/>
            <a:cxnLst/>
            <a:rect l="l" t="t" r="r" b="b"/>
            <a:pathLst>
              <a:path w="45084" h="22225">
                <a:moveTo>
                  <a:pt x="1701" y="19456"/>
                </a:moveTo>
                <a:lnTo>
                  <a:pt x="0" y="19456"/>
                </a:lnTo>
                <a:lnTo>
                  <a:pt x="0" y="20307"/>
                </a:lnTo>
                <a:lnTo>
                  <a:pt x="850" y="21145"/>
                </a:lnTo>
                <a:lnTo>
                  <a:pt x="850" y="21996"/>
                </a:lnTo>
                <a:lnTo>
                  <a:pt x="1701" y="19456"/>
                </a:lnTo>
                <a:close/>
              </a:path>
              <a:path w="45084" h="22225">
                <a:moveTo>
                  <a:pt x="44831" y="8458"/>
                </a:moveTo>
                <a:lnTo>
                  <a:pt x="42303" y="8458"/>
                </a:lnTo>
                <a:lnTo>
                  <a:pt x="34683" y="0"/>
                </a:lnTo>
                <a:lnTo>
                  <a:pt x="32994" y="4229"/>
                </a:lnTo>
                <a:lnTo>
                  <a:pt x="34683" y="8458"/>
                </a:lnTo>
                <a:lnTo>
                  <a:pt x="35318" y="6197"/>
                </a:lnTo>
                <a:lnTo>
                  <a:pt x="39128" y="8775"/>
                </a:lnTo>
                <a:lnTo>
                  <a:pt x="43243" y="11201"/>
                </a:lnTo>
                <a:lnTo>
                  <a:pt x="44831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14249241" y="2023200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69">
                <a:moveTo>
                  <a:pt x="2537" y="3383"/>
                </a:moveTo>
                <a:lnTo>
                  <a:pt x="2537" y="0"/>
                </a:lnTo>
                <a:lnTo>
                  <a:pt x="10996" y="1691"/>
                </a:lnTo>
                <a:lnTo>
                  <a:pt x="2537" y="3383"/>
                </a:lnTo>
                <a:close/>
              </a:path>
              <a:path w="11430" h="13969">
                <a:moveTo>
                  <a:pt x="1691" y="6765"/>
                </a:moveTo>
                <a:lnTo>
                  <a:pt x="2537" y="3383"/>
                </a:lnTo>
                <a:lnTo>
                  <a:pt x="2537" y="4229"/>
                </a:lnTo>
                <a:lnTo>
                  <a:pt x="1691" y="6765"/>
                </a:lnTo>
                <a:close/>
              </a:path>
              <a:path w="11430" h="13969">
                <a:moveTo>
                  <a:pt x="0" y="13533"/>
                </a:moveTo>
                <a:lnTo>
                  <a:pt x="845" y="9304"/>
                </a:lnTo>
                <a:lnTo>
                  <a:pt x="1691" y="6765"/>
                </a:lnTo>
                <a:lnTo>
                  <a:pt x="0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14431103" y="2148388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3383" y="13533"/>
                </a:moveTo>
                <a:lnTo>
                  <a:pt x="0" y="13533"/>
                </a:lnTo>
                <a:lnTo>
                  <a:pt x="5920" y="4229"/>
                </a:lnTo>
                <a:lnTo>
                  <a:pt x="9304" y="1691"/>
                </a:lnTo>
                <a:lnTo>
                  <a:pt x="15225" y="0"/>
                </a:lnTo>
                <a:lnTo>
                  <a:pt x="3383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12637859" y="2151773"/>
            <a:ext cx="48260" cy="57785"/>
          </a:xfrm>
          <a:custGeom>
            <a:avLst/>
            <a:gdLst/>
            <a:ahLst/>
            <a:cxnLst/>
            <a:rect l="l" t="t" r="r" b="b"/>
            <a:pathLst>
              <a:path w="48259" h="57785">
                <a:moveTo>
                  <a:pt x="19456" y="57518"/>
                </a:moveTo>
                <a:lnTo>
                  <a:pt x="18440" y="49403"/>
                </a:lnTo>
                <a:lnTo>
                  <a:pt x="16484" y="39547"/>
                </a:lnTo>
                <a:lnTo>
                  <a:pt x="13271" y="28740"/>
                </a:lnTo>
                <a:lnTo>
                  <a:pt x="8458" y="17767"/>
                </a:lnTo>
                <a:lnTo>
                  <a:pt x="10312" y="27292"/>
                </a:lnTo>
                <a:lnTo>
                  <a:pt x="10680" y="32461"/>
                </a:lnTo>
                <a:lnTo>
                  <a:pt x="11188" y="38112"/>
                </a:lnTo>
                <a:lnTo>
                  <a:pt x="13525" y="49060"/>
                </a:lnTo>
                <a:lnTo>
                  <a:pt x="11836" y="52451"/>
                </a:lnTo>
                <a:lnTo>
                  <a:pt x="6769" y="45681"/>
                </a:lnTo>
                <a:lnTo>
                  <a:pt x="5067" y="38912"/>
                </a:lnTo>
                <a:lnTo>
                  <a:pt x="5918" y="43992"/>
                </a:lnTo>
                <a:lnTo>
                  <a:pt x="0" y="37223"/>
                </a:lnTo>
                <a:lnTo>
                  <a:pt x="2527" y="48221"/>
                </a:lnTo>
                <a:lnTo>
                  <a:pt x="8089" y="55092"/>
                </a:lnTo>
                <a:lnTo>
                  <a:pt x="12052" y="56896"/>
                </a:lnTo>
                <a:lnTo>
                  <a:pt x="14427" y="53924"/>
                </a:lnTo>
                <a:lnTo>
                  <a:pt x="15227" y="46532"/>
                </a:lnTo>
                <a:lnTo>
                  <a:pt x="17754" y="49911"/>
                </a:lnTo>
                <a:lnTo>
                  <a:pt x="18605" y="54991"/>
                </a:lnTo>
                <a:lnTo>
                  <a:pt x="19456" y="57518"/>
                </a:lnTo>
                <a:close/>
              </a:path>
              <a:path w="48259" h="57785">
                <a:moveTo>
                  <a:pt x="48209" y="2540"/>
                </a:moveTo>
                <a:lnTo>
                  <a:pt x="47371" y="0"/>
                </a:lnTo>
                <a:lnTo>
                  <a:pt x="47371" y="850"/>
                </a:lnTo>
                <a:lnTo>
                  <a:pt x="4820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12980438" y="2059572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1691" y="12688"/>
                </a:moveTo>
                <a:lnTo>
                  <a:pt x="0" y="0"/>
                </a:lnTo>
                <a:lnTo>
                  <a:pt x="5920" y="7612"/>
                </a:lnTo>
                <a:lnTo>
                  <a:pt x="1691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14468321" y="215853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2537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11542461" y="2999333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1691" y="3383"/>
                </a:moveTo>
                <a:lnTo>
                  <a:pt x="0" y="0"/>
                </a:lnTo>
                <a:lnTo>
                  <a:pt x="2537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14432240" y="2156847"/>
            <a:ext cx="31115" cy="30480"/>
          </a:xfrm>
          <a:custGeom>
            <a:avLst/>
            <a:gdLst/>
            <a:ahLst/>
            <a:cxnLst/>
            <a:rect l="l" t="t" r="r" b="b"/>
            <a:pathLst>
              <a:path w="31115" h="30480">
                <a:moveTo>
                  <a:pt x="3938" y="30451"/>
                </a:moveTo>
                <a:lnTo>
                  <a:pt x="5630" y="27067"/>
                </a:lnTo>
                <a:lnTo>
                  <a:pt x="9013" y="24530"/>
                </a:lnTo>
                <a:lnTo>
                  <a:pt x="10705" y="20300"/>
                </a:lnTo>
                <a:lnTo>
                  <a:pt x="4387" y="23961"/>
                </a:lnTo>
                <a:lnTo>
                  <a:pt x="766" y="23578"/>
                </a:lnTo>
                <a:lnTo>
                  <a:pt x="0" y="19230"/>
                </a:lnTo>
                <a:lnTo>
                  <a:pt x="2246" y="10996"/>
                </a:lnTo>
                <a:lnTo>
                  <a:pt x="9859" y="2537"/>
                </a:lnTo>
                <a:lnTo>
                  <a:pt x="7322" y="11842"/>
                </a:lnTo>
                <a:lnTo>
                  <a:pt x="10705" y="8458"/>
                </a:lnTo>
                <a:lnTo>
                  <a:pt x="6476" y="13533"/>
                </a:lnTo>
                <a:lnTo>
                  <a:pt x="3938" y="21146"/>
                </a:lnTo>
                <a:lnTo>
                  <a:pt x="7322" y="21146"/>
                </a:lnTo>
                <a:lnTo>
                  <a:pt x="15304" y="13203"/>
                </a:lnTo>
                <a:lnTo>
                  <a:pt x="19798" y="9621"/>
                </a:lnTo>
                <a:lnTo>
                  <a:pt x="23975" y="6515"/>
                </a:lnTo>
                <a:lnTo>
                  <a:pt x="31006" y="0"/>
                </a:lnTo>
                <a:lnTo>
                  <a:pt x="24635" y="10110"/>
                </a:lnTo>
                <a:lnTo>
                  <a:pt x="17472" y="18714"/>
                </a:lnTo>
                <a:lnTo>
                  <a:pt x="10309" y="25574"/>
                </a:lnTo>
                <a:lnTo>
                  <a:pt x="3938" y="30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11333531" y="336136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11594904" y="2955347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229"/>
                </a:moveTo>
                <a:lnTo>
                  <a:pt x="1691" y="1691"/>
                </a:lnTo>
                <a:lnTo>
                  <a:pt x="4229" y="0"/>
                </a:lnTo>
                <a:lnTo>
                  <a:pt x="5921" y="0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11547536" y="2986645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0"/>
                </a:lnTo>
                <a:lnTo>
                  <a:pt x="845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11500167" y="3182886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1691" y="4229"/>
                </a:moveTo>
                <a:lnTo>
                  <a:pt x="0" y="1691"/>
                </a:lnTo>
                <a:lnTo>
                  <a:pt x="845" y="0"/>
                </a:lnTo>
                <a:lnTo>
                  <a:pt x="4229" y="0"/>
                </a:lnTo>
                <a:lnTo>
                  <a:pt x="5075" y="2537"/>
                </a:lnTo>
                <a:lnTo>
                  <a:pt x="2537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12429777" y="2247791"/>
            <a:ext cx="8890" cy="12700"/>
          </a:xfrm>
          <a:custGeom>
            <a:avLst/>
            <a:gdLst/>
            <a:ahLst/>
            <a:cxnLst/>
            <a:rect l="l" t="t" r="r" b="b"/>
            <a:pathLst>
              <a:path w="8890" h="12700">
                <a:moveTo>
                  <a:pt x="8458" y="12251"/>
                </a:moveTo>
                <a:lnTo>
                  <a:pt x="5921" y="8868"/>
                </a:lnTo>
                <a:lnTo>
                  <a:pt x="2537" y="4639"/>
                </a:lnTo>
                <a:lnTo>
                  <a:pt x="0" y="1255"/>
                </a:lnTo>
                <a:lnTo>
                  <a:pt x="3343" y="0"/>
                </a:lnTo>
                <a:lnTo>
                  <a:pt x="4546" y="1995"/>
                </a:lnTo>
                <a:lnTo>
                  <a:pt x="5590" y="6370"/>
                </a:lnTo>
                <a:lnTo>
                  <a:pt x="8458" y="122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11376660" y="3379977"/>
            <a:ext cx="24130" cy="29845"/>
          </a:xfrm>
          <a:custGeom>
            <a:avLst/>
            <a:gdLst/>
            <a:ahLst/>
            <a:cxnLst/>
            <a:rect l="l" t="t" r="r" b="b"/>
            <a:pathLst>
              <a:path w="24129" h="29845">
                <a:moveTo>
                  <a:pt x="6769" y="27914"/>
                </a:moveTo>
                <a:lnTo>
                  <a:pt x="0" y="29603"/>
                </a:lnTo>
                <a:lnTo>
                  <a:pt x="4229" y="29603"/>
                </a:lnTo>
                <a:lnTo>
                  <a:pt x="5930" y="28765"/>
                </a:lnTo>
                <a:lnTo>
                  <a:pt x="6769" y="27914"/>
                </a:lnTo>
                <a:close/>
              </a:path>
              <a:path w="24129" h="29845">
                <a:moveTo>
                  <a:pt x="23685" y="850"/>
                </a:moveTo>
                <a:lnTo>
                  <a:pt x="21996" y="0"/>
                </a:lnTo>
                <a:lnTo>
                  <a:pt x="19456" y="0"/>
                </a:lnTo>
                <a:lnTo>
                  <a:pt x="20307" y="850"/>
                </a:lnTo>
                <a:lnTo>
                  <a:pt x="23685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14470859" y="2156847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845" y="1409"/>
                </a:moveTo>
                <a:lnTo>
                  <a:pt x="845" y="845"/>
                </a:lnTo>
                <a:lnTo>
                  <a:pt x="1691" y="0"/>
                </a:lnTo>
                <a:lnTo>
                  <a:pt x="2537" y="845"/>
                </a:lnTo>
                <a:lnTo>
                  <a:pt x="845" y="1409"/>
                </a:lnTo>
                <a:close/>
              </a:path>
              <a:path w="2540" h="1905">
                <a:moveTo>
                  <a:pt x="845" y="1691"/>
                </a:moveTo>
                <a:lnTo>
                  <a:pt x="0" y="1691"/>
                </a:lnTo>
                <a:lnTo>
                  <a:pt x="845" y="1409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11497629" y="3187115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7612" y="6766"/>
                </a:moveTo>
                <a:lnTo>
                  <a:pt x="0" y="2537"/>
                </a:lnTo>
                <a:lnTo>
                  <a:pt x="1691" y="1691"/>
                </a:lnTo>
                <a:lnTo>
                  <a:pt x="3383" y="0"/>
                </a:lnTo>
                <a:lnTo>
                  <a:pt x="4229" y="1691"/>
                </a:lnTo>
                <a:lnTo>
                  <a:pt x="7612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11366520" y="3427342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5921" y="3383"/>
                </a:moveTo>
                <a:lnTo>
                  <a:pt x="2537" y="1691"/>
                </a:lnTo>
                <a:lnTo>
                  <a:pt x="0" y="0"/>
                </a:lnTo>
                <a:lnTo>
                  <a:pt x="592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12648857" y="2165311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3378" y="1689"/>
                </a:moveTo>
                <a:lnTo>
                  <a:pt x="2527" y="0"/>
                </a:lnTo>
                <a:lnTo>
                  <a:pt x="1968" y="1689"/>
                </a:lnTo>
                <a:lnTo>
                  <a:pt x="0" y="1689"/>
                </a:lnTo>
                <a:lnTo>
                  <a:pt x="1689" y="6769"/>
                </a:lnTo>
                <a:lnTo>
                  <a:pt x="2527" y="1689"/>
                </a:lnTo>
                <a:lnTo>
                  <a:pt x="337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11534002" y="3072077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1691" y="5075"/>
                </a:moveTo>
                <a:lnTo>
                  <a:pt x="0" y="0"/>
                </a:lnTo>
                <a:lnTo>
                  <a:pt x="1691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13987868" y="5522560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12688" y="8458"/>
                </a:moveTo>
                <a:lnTo>
                  <a:pt x="2537" y="3383"/>
                </a:lnTo>
                <a:lnTo>
                  <a:pt x="0" y="4229"/>
                </a:lnTo>
                <a:lnTo>
                  <a:pt x="39" y="1070"/>
                </a:lnTo>
                <a:lnTo>
                  <a:pt x="4757" y="1797"/>
                </a:lnTo>
                <a:lnTo>
                  <a:pt x="9634" y="2682"/>
                </a:lnTo>
                <a:lnTo>
                  <a:pt x="10150" y="0"/>
                </a:lnTo>
                <a:lnTo>
                  <a:pt x="12688" y="3383"/>
                </a:lnTo>
                <a:lnTo>
                  <a:pt x="12688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14779601" y="4264752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5921" y="5921"/>
                </a:moveTo>
                <a:lnTo>
                  <a:pt x="0" y="0"/>
                </a:lnTo>
                <a:lnTo>
                  <a:pt x="8458" y="2537"/>
                </a:lnTo>
                <a:lnTo>
                  <a:pt x="7612" y="4229"/>
                </a:lnTo>
                <a:lnTo>
                  <a:pt x="592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11004487" y="5057332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14781293" y="4271519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1691" y="5075"/>
                </a:moveTo>
                <a:lnTo>
                  <a:pt x="0" y="2537"/>
                </a:lnTo>
                <a:lnTo>
                  <a:pt x="2537" y="845"/>
                </a:lnTo>
                <a:lnTo>
                  <a:pt x="3383" y="0"/>
                </a:lnTo>
                <a:lnTo>
                  <a:pt x="5075" y="2537"/>
                </a:lnTo>
                <a:lnTo>
                  <a:pt x="5075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14771143" y="4390787"/>
            <a:ext cx="1905" cy="5080"/>
          </a:xfrm>
          <a:custGeom>
            <a:avLst/>
            <a:gdLst/>
            <a:ahLst/>
            <a:cxnLst/>
            <a:rect l="l" t="t" r="r" b="b"/>
            <a:pathLst>
              <a:path w="1905" h="5079">
                <a:moveTo>
                  <a:pt x="1691" y="5075"/>
                </a:moveTo>
                <a:lnTo>
                  <a:pt x="0" y="845"/>
                </a:lnTo>
                <a:lnTo>
                  <a:pt x="0" y="0"/>
                </a:lnTo>
                <a:lnTo>
                  <a:pt x="1691" y="2537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14865880" y="4016067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83"/>
                </a:moveTo>
                <a:lnTo>
                  <a:pt x="6766" y="0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14901406" y="3908642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4229" y="3383"/>
                </a:moveTo>
                <a:lnTo>
                  <a:pt x="2537" y="3383"/>
                </a:lnTo>
                <a:lnTo>
                  <a:pt x="845" y="1691"/>
                </a:ln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14874338" y="399407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14897177" y="391034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756" y="1689"/>
                </a:moveTo>
                <a:lnTo>
                  <a:pt x="5918" y="838"/>
                </a:lnTo>
                <a:lnTo>
                  <a:pt x="3378" y="0"/>
                </a:lnTo>
                <a:lnTo>
                  <a:pt x="0" y="0"/>
                </a:lnTo>
                <a:lnTo>
                  <a:pt x="4229" y="838"/>
                </a:lnTo>
                <a:lnTo>
                  <a:pt x="5918" y="1689"/>
                </a:lnTo>
                <a:lnTo>
                  <a:pt x="6756" y="2540"/>
                </a:lnTo>
                <a:lnTo>
                  <a:pt x="6756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14350745" y="2778561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3383" y="2537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14294918" y="271004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3383" y="845"/>
                </a:lnTo>
                <a:lnTo>
                  <a:pt x="3383" y="1691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14239937" y="2626304"/>
            <a:ext cx="1270" cy="5080"/>
          </a:xfrm>
          <a:custGeom>
            <a:avLst/>
            <a:gdLst/>
            <a:ahLst/>
            <a:cxnLst/>
            <a:rect l="l" t="t" r="r" b="b"/>
            <a:pathLst>
              <a:path w="1269" h="5080">
                <a:moveTo>
                  <a:pt x="845" y="5075"/>
                </a:moveTo>
                <a:lnTo>
                  <a:pt x="0" y="3383"/>
                </a:lnTo>
                <a:lnTo>
                  <a:pt x="0" y="0"/>
                </a:lnTo>
                <a:lnTo>
                  <a:pt x="84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14352437" y="2781944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9304" y="1691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3383" y="0"/>
                </a:lnTo>
                <a:lnTo>
                  <a:pt x="5921" y="845"/>
                </a:lnTo>
                <a:lnTo>
                  <a:pt x="9304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14149429" y="2851305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5">
                <a:moveTo>
                  <a:pt x="0" y="1691"/>
                </a:moveTo>
                <a:lnTo>
                  <a:pt x="845" y="0"/>
                </a:lnTo>
                <a:lnTo>
                  <a:pt x="845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14261084" y="2842001"/>
            <a:ext cx="1905" cy="6985"/>
          </a:xfrm>
          <a:custGeom>
            <a:avLst/>
            <a:gdLst/>
            <a:ahLst/>
            <a:cxnLst/>
            <a:rect l="l" t="t" r="r" b="b"/>
            <a:pathLst>
              <a:path w="1905" h="6985">
                <a:moveTo>
                  <a:pt x="1691" y="6766"/>
                </a:moveTo>
                <a:lnTo>
                  <a:pt x="0" y="0"/>
                </a:lnTo>
                <a:lnTo>
                  <a:pt x="845" y="2537"/>
                </a:lnTo>
                <a:lnTo>
                  <a:pt x="845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14186647" y="287329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0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14279692" y="2838617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5921" y="4229"/>
                </a:moveTo>
                <a:lnTo>
                  <a:pt x="4229" y="4229"/>
                </a:lnTo>
                <a:lnTo>
                  <a:pt x="0" y="0"/>
                </a:lnTo>
                <a:lnTo>
                  <a:pt x="592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14732229" y="2463900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8458" y="850"/>
                </a:moveTo>
                <a:lnTo>
                  <a:pt x="7607" y="0"/>
                </a:lnTo>
                <a:lnTo>
                  <a:pt x="0" y="4229"/>
                </a:lnTo>
                <a:lnTo>
                  <a:pt x="3378" y="3390"/>
                </a:lnTo>
                <a:lnTo>
                  <a:pt x="8458" y="3390"/>
                </a:lnTo>
                <a:lnTo>
                  <a:pt x="8458" y="850"/>
                </a:lnTo>
                <a:close/>
              </a:path>
              <a:path w="13969" h="8889">
                <a:moveTo>
                  <a:pt x="13538" y="5080"/>
                </a:moveTo>
                <a:lnTo>
                  <a:pt x="11836" y="3390"/>
                </a:lnTo>
                <a:lnTo>
                  <a:pt x="9296" y="3390"/>
                </a:lnTo>
                <a:lnTo>
                  <a:pt x="8458" y="5918"/>
                </a:lnTo>
                <a:lnTo>
                  <a:pt x="8458" y="8458"/>
                </a:lnTo>
                <a:lnTo>
                  <a:pt x="11836" y="8458"/>
                </a:lnTo>
                <a:lnTo>
                  <a:pt x="13538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14826124" y="255694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4229" y="1691"/>
                </a:moveTo>
                <a:lnTo>
                  <a:pt x="845" y="845"/>
                </a:lnTo>
                <a:lnTo>
                  <a:pt x="0" y="0"/>
                </a:lnTo>
                <a:lnTo>
                  <a:pt x="2537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14900560" y="2678748"/>
            <a:ext cx="1905" cy="8890"/>
          </a:xfrm>
          <a:custGeom>
            <a:avLst/>
            <a:gdLst/>
            <a:ahLst/>
            <a:cxnLst/>
            <a:rect l="l" t="t" r="r" b="b"/>
            <a:pathLst>
              <a:path w="1905" h="8889">
                <a:moveTo>
                  <a:pt x="845" y="8458"/>
                </a:moveTo>
                <a:lnTo>
                  <a:pt x="845" y="5075"/>
                </a:lnTo>
                <a:lnTo>
                  <a:pt x="0" y="2537"/>
                </a:lnTo>
                <a:lnTo>
                  <a:pt x="0" y="0"/>
                </a:lnTo>
                <a:lnTo>
                  <a:pt x="845" y="2537"/>
                </a:lnTo>
                <a:lnTo>
                  <a:pt x="1691" y="5921"/>
                </a:lnTo>
                <a:lnTo>
                  <a:pt x="845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14954696" y="379191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14552905" y="2235516"/>
            <a:ext cx="42545" cy="50165"/>
          </a:xfrm>
          <a:custGeom>
            <a:avLst/>
            <a:gdLst/>
            <a:ahLst/>
            <a:cxnLst/>
            <a:rect l="l" t="t" r="r" b="b"/>
            <a:pathLst>
              <a:path w="42544" h="50164">
                <a:moveTo>
                  <a:pt x="5067" y="0"/>
                </a:moveTo>
                <a:lnTo>
                  <a:pt x="0" y="4229"/>
                </a:lnTo>
                <a:lnTo>
                  <a:pt x="1689" y="3390"/>
                </a:lnTo>
                <a:lnTo>
                  <a:pt x="5067" y="0"/>
                </a:lnTo>
                <a:close/>
              </a:path>
              <a:path w="42544" h="50164">
                <a:moveTo>
                  <a:pt x="42291" y="46520"/>
                </a:moveTo>
                <a:lnTo>
                  <a:pt x="40601" y="49911"/>
                </a:lnTo>
                <a:lnTo>
                  <a:pt x="41440" y="49060"/>
                </a:lnTo>
                <a:lnTo>
                  <a:pt x="42291" y="47371"/>
                </a:lnTo>
                <a:lnTo>
                  <a:pt x="42291" y="465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14486084" y="2176302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80">
                <a:moveTo>
                  <a:pt x="0" y="5075"/>
                </a:moveTo>
                <a:lnTo>
                  <a:pt x="1691" y="1691"/>
                </a:lnTo>
                <a:lnTo>
                  <a:pt x="3383" y="0"/>
                </a:lnTo>
                <a:lnTo>
                  <a:pt x="4229" y="0"/>
                </a:lnTo>
                <a:lnTo>
                  <a:pt x="2537" y="1691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12381560" y="4343424"/>
            <a:ext cx="24765" cy="42545"/>
          </a:xfrm>
          <a:custGeom>
            <a:avLst/>
            <a:gdLst/>
            <a:ahLst/>
            <a:cxnLst/>
            <a:rect l="l" t="t" r="r" b="b"/>
            <a:pathLst>
              <a:path w="24765" h="42545">
                <a:moveTo>
                  <a:pt x="5067" y="3378"/>
                </a:moveTo>
                <a:lnTo>
                  <a:pt x="4229" y="0"/>
                </a:lnTo>
                <a:lnTo>
                  <a:pt x="2540" y="2540"/>
                </a:lnTo>
                <a:lnTo>
                  <a:pt x="0" y="5918"/>
                </a:lnTo>
                <a:lnTo>
                  <a:pt x="1689" y="9309"/>
                </a:lnTo>
                <a:lnTo>
                  <a:pt x="5067" y="5918"/>
                </a:lnTo>
                <a:lnTo>
                  <a:pt x="5067" y="3378"/>
                </a:lnTo>
                <a:close/>
              </a:path>
              <a:path w="24765" h="42545">
                <a:moveTo>
                  <a:pt x="24523" y="42291"/>
                </a:moveTo>
                <a:lnTo>
                  <a:pt x="21145" y="39751"/>
                </a:lnTo>
                <a:lnTo>
                  <a:pt x="20294" y="42291"/>
                </a:lnTo>
                <a:lnTo>
                  <a:pt x="24523" y="422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bg object 138"/>
          <p:cNvSpPr/>
          <p:nvPr/>
        </p:nvSpPr>
        <p:spPr>
          <a:xfrm>
            <a:off x="14903098" y="2708354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19">
                <a:moveTo>
                  <a:pt x="2537" y="7612"/>
                </a:moveTo>
                <a:lnTo>
                  <a:pt x="0" y="7612"/>
                </a:lnTo>
                <a:lnTo>
                  <a:pt x="4229" y="3383"/>
                </a:lnTo>
                <a:lnTo>
                  <a:pt x="8458" y="0"/>
                </a:lnTo>
                <a:lnTo>
                  <a:pt x="4229" y="6766"/>
                </a:lnTo>
                <a:lnTo>
                  <a:pt x="2537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bg object 139"/>
          <p:cNvSpPr/>
          <p:nvPr/>
        </p:nvSpPr>
        <p:spPr>
          <a:xfrm>
            <a:off x="12421318" y="4241914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0" y="9304"/>
                </a:moveTo>
                <a:lnTo>
                  <a:pt x="0" y="0"/>
                </a:lnTo>
                <a:lnTo>
                  <a:pt x="10996" y="7612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bg object 140"/>
          <p:cNvSpPr/>
          <p:nvPr/>
        </p:nvSpPr>
        <p:spPr>
          <a:xfrm>
            <a:off x="12379871" y="4334960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5920" y="8458"/>
                </a:moveTo>
                <a:lnTo>
                  <a:pt x="4229" y="5921"/>
                </a:lnTo>
                <a:lnTo>
                  <a:pt x="2537" y="2537"/>
                </a:lnTo>
                <a:lnTo>
                  <a:pt x="0" y="0"/>
                </a:lnTo>
                <a:lnTo>
                  <a:pt x="8458" y="2537"/>
                </a:lnTo>
                <a:lnTo>
                  <a:pt x="7612" y="5075"/>
                </a:lnTo>
                <a:lnTo>
                  <a:pt x="592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bg object 141"/>
          <p:cNvSpPr/>
          <p:nvPr/>
        </p:nvSpPr>
        <p:spPr>
          <a:xfrm>
            <a:off x="14492006" y="2176302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845" y="845"/>
                </a:moveTo>
                <a:lnTo>
                  <a:pt x="0" y="0"/>
                </a:lnTo>
                <a:lnTo>
                  <a:pt x="845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bg object 142"/>
          <p:cNvSpPr/>
          <p:nvPr/>
        </p:nvSpPr>
        <p:spPr>
          <a:xfrm>
            <a:off x="12405247" y="4413625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2537" y="3383"/>
                </a:moveTo>
                <a:lnTo>
                  <a:pt x="845" y="2537"/>
                </a:lnTo>
                <a:lnTo>
                  <a:pt x="0" y="845"/>
                </a:lnTo>
                <a:lnTo>
                  <a:pt x="845" y="0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bg object 143"/>
          <p:cNvSpPr/>
          <p:nvPr/>
        </p:nvSpPr>
        <p:spPr>
          <a:xfrm>
            <a:off x="14994445" y="3307231"/>
            <a:ext cx="6985" cy="17145"/>
          </a:xfrm>
          <a:custGeom>
            <a:avLst/>
            <a:gdLst/>
            <a:ahLst/>
            <a:cxnLst/>
            <a:rect l="l" t="t" r="r" b="b"/>
            <a:pathLst>
              <a:path w="6984" h="17145">
                <a:moveTo>
                  <a:pt x="1689" y="850"/>
                </a:moveTo>
                <a:lnTo>
                  <a:pt x="0" y="0"/>
                </a:lnTo>
                <a:lnTo>
                  <a:pt x="1689" y="1689"/>
                </a:lnTo>
                <a:lnTo>
                  <a:pt x="1689" y="850"/>
                </a:lnTo>
                <a:close/>
              </a:path>
              <a:path w="6984" h="17145">
                <a:moveTo>
                  <a:pt x="6769" y="16078"/>
                </a:moveTo>
                <a:lnTo>
                  <a:pt x="3378" y="16078"/>
                </a:lnTo>
                <a:lnTo>
                  <a:pt x="6769" y="16916"/>
                </a:lnTo>
                <a:lnTo>
                  <a:pt x="6769" y="160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bg object 144"/>
          <p:cNvSpPr/>
          <p:nvPr/>
        </p:nvSpPr>
        <p:spPr>
          <a:xfrm>
            <a:off x="13114084" y="2694075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30" h="83819">
                <a:moveTo>
                  <a:pt x="2527" y="82804"/>
                </a:moveTo>
                <a:lnTo>
                  <a:pt x="1689" y="81102"/>
                </a:lnTo>
                <a:lnTo>
                  <a:pt x="0" y="78574"/>
                </a:lnTo>
                <a:lnTo>
                  <a:pt x="2527" y="83642"/>
                </a:lnTo>
                <a:lnTo>
                  <a:pt x="2527" y="82804"/>
                </a:lnTo>
                <a:close/>
              </a:path>
              <a:path w="74930" h="83819">
                <a:moveTo>
                  <a:pt x="52438" y="52349"/>
                </a:moveTo>
                <a:lnTo>
                  <a:pt x="51587" y="51498"/>
                </a:lnTo>
                <a:lnTo>
                  <a:pt x="51587" y="49809"/>
                </a:lnTo>
                <a:lnTo>
                  <a:pt x="50749" y="52349"/>
                </a:lnTo>
                <a:lnTo>
                  <a:pt x="52438" y="52349"/>
                </a:lnTo>
                <a:close/>
              </a:path>
              <a:path w="74930" h="83819">
                <a:moveTo>
                  <a:pt x="52438" y="47269"/>
                </a:moveTo>
                <a:lnTo>
                  <a:pt x="51587" y="47269"/>
                </a:lnTo>
                <a:lnTo>
                  <a:pt x="50749" y="48120"/>
                </a:lnTo>
                <a:lnTo>
                  <a:pt x="51587" y="49809"/>
                </a:lnTo>
                <a:lnTo>
                  <a:pt x="52438" y="47269"/>
                </a:lnTo>
                <a:close/>
              </a:path>
              <a:path w="74930" h="83819">
                <a:moveTo>
                  <a:pt x="55829" y="45580"/>
                </a:moveTo>
                <a:lnTo>
                  <a:pt x="54127" y="41351"/>
                </a:lnTo>
                <a:lnTo>
                  <a:pt x="52438" y="47269"/>
                </a:lnTo>
                <a:lnTo>
                  <a:pt x="55829" y="45580"/>
                </a:lnTo>
                <a:close/>
              </a:path>
              <a:path w="74930" h="83819">
                <a:moveTo>
                  <a:pt x="74434" y="14287"/>
                </a:moveTo>
                <a:lnTo>
                  <a:pt x="70205" y="4127"/>
                </a:lnTo>
                <a:lnTo>
                  <a:pt x="61810" y="0"/>
                </a:lnTo>
                <a:lnTo>
                  <a:pt x="55714" y="215"/>
                </a:lnTo>
                <a:lnTo>
                  <a:pt x="52006" y="4724"/>
                </a:lnTo>
                <a:lnTo>
                  <a:pt x="50749" y="13436"/>
                </a:lnTo>
                <a:lnTo>
                  <a:pt x="47358" y="10896"/>
                </a:lnTo>
                <a:lnTo>
                  <a:pt x="45669" y="5829"/>
                </a:lnTo>
                <a:lnTo>
                  <a:pt x="43980" y="3289"/>
                </a:lnTo>
                <a:lnTo>
                  <a:pt x="44831" y="11861"/>
                </a:lnTo>
                <a:lnTo>
                  <a:pt x="47574" y="21793"/>
                </a:lnTo>
                <a:lnTo>
                  <a:pt x="52539" y="32194"/>
                </a:lnTo>
                <a:lnTo>
                  <a:pt x="60058" y="42202"/>
                </a:lnTo>
                <a:lnTo>
                  <a:pt x="57810" y="32029"/>
                </a:lnTo>
                <a:lnTo>
                  <a:pt x="57302" y="26238"/>
                </a:lnTo>
                <a:lnTo>
                  <a:pt x="56489" y="19951"/>
                </a:lnTo>
                <a:lnTo>
                  <a:pt x="53289" y="8369"/>
                </a:lnTo>
                <a:lnTo>
                  <a:pt x="55829" y="4127"/>
                </a:lnTo>
                <a:lnTo>
                  <a:pt x="63436" y="9207"/>
                </a:lnTo>
                <a:lnTo>
                  <a:pt x="65976" y="15125"/>
                </a:lnTo>
                <a:lnTo>
                  <a:pt x="65125" y="10058"/>
                </a:lnTo>
                <a:lnTo>
                  <a:pt x="74434" y="1428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bg object 145"/>
          <p:cNvSpPr/>
          <p:nvPr/>
        </p:nvSpPr>
        <p:spPr>
          <a:xfrm>
            <a:off x="14193414" y="2868223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2537" y="5075"/>
                </a:moveTo>
                <a:lnTo>
                  <a:pt x="0" y="0"/>
                </a:lnTo>
                <a:lnTo>
                  <a:pt x="845" y="845"/>
                </a:lnTo>
                <a:lnTo>
                  <a:pt x="1691" y="2537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bg object 146"/>
          <p:cNvSpPr/>
          <p:nvPr/>
        </p:nvSpPr>
        <p:spPr>
          <a:xfrm>
            <a:off x="12986359" y="335036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691" y="4229"/>
                </a:moveTo>
                <a:lnTo>
                  <a:pt x="0" y="0"/>
                </a:lnTo>
                <a:lnTo>
                  <a:pt x="1691" y="2537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bg object 147"/>
          <p:cNvSpPr/>
          <p:nvPr/>
        </p:nvSpPr>
        <p:spPr>
          <a:xfrm>
            <a:off x="12952524" y="353561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845"/>
                </a:moveTo>
                <a:lnTo>
                  <a:pt x="1691" y="0"/>
                </a:lnTo>
                <a:lnTo>
                  <a:pt x="2537" y="0"/>
                </a:lnTo>
                <a:lnTo>
                  <a:pt x="845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bg object 148"/>
          <p:cNvSpPr/>
          <p:nvPr/>
        </p:nvSpPr>
        <p:spPr>
          <a:xfrm>
            <a:off x="13100552" y="2777715"/>
            <a:ext cx="17780" cy="10160"/>
          </a:xfrm>
          <a:custGeom>
            <a:avLst/>
            <a:gdLst/>
            <a:ahLst/>
            <a:cxnLst/>
            <a:rect l="l" t="t" r="r" b="b"/>
            <a:pathLst>
              <a:path w="17780" h="10160">
                <a:moveTo>
                  <a:pt x="15225" y="10150"/>
                </a:moveTo>
                <a:lnTo>
                  <a:pt x="4229" y="5075"/>
                </a:lnTo>
                <a:lnTo>
                  <a:pt x="0" y="5921"/>
                </a:lnTo>
                <a:lnTo>
                  <a:pt x="2154" y="2260"/>
                </a:lnTo>
                <a:lnTo>
                  <a:pt x="8352" y="2643"/>
                </a:lnTo>
                <a:lnTo>
                  <a:pt x="14392" y="3185"/>
                </a:lnTo>
                <a:lnTo>
                  <a:pt x="16071" y="0"/>
                </a:lnTo>
                <a:lnTo>
                  <a:pt x="17763" y="4229"/>
                </a:lnTo>
                <a:lnTo>
                  <a:pt x="15225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bg object 149"/>
          <p:cNvSpPr/>
          <p:nvPr/>
        </p:nvSpPr>
        <p:spPr>
          <a:xfrm>
            <a:off x="13694351" y="2497732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1691"/>
                </a:moveTo>
                <a:lnTo>
                  <a:pt x="1691" y="0"/>
                </a:lnTo>
                <a:lnTo>
                  <a:pt x="3383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bg object 150"/>
          <p:cNvSpPr/>
          <p:nvPr/>
        </p:nvSpPr>
        <p:spPr>
          <a:xfrm>
            <a:off x="13191904" y="2694820"/>
            <a:ext cx="10160" cy="21590"/>
          </a:xfrm>
          <a:custGeom>
            <a:avLst/>
            <a:gdLst/>
            <a:ahLst/>
            <a:cxnLst/>
            <a:rect l="l" t="t" r="r" b="b"/>
            <a:pathLst>
              <a:path w="10159" h="21589">
                <a:moveTo>
                  <a:pt x="7612" y="21146"/>
                </a:moveTo>
                <a:lnTo>
                  <a:pt x="0" y="4229"/>
                </a:lnTo>
                <a:lnTo>
                  <a:pt x="2537" y="0"/>
                </a:lnTo>
                <a:lnTo>
                  <a:pt x="9304" y="8458"/>
                </a:lnTo>
                <a:lnTo>
                  <a:pt x="10150" y="13533"/>
                </a:lnTo>
                <a:lnTo>
                  <a:pt x="7612" y="2114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bg object 151"/>
          <p:cNvSpPr/>
          <p:nvPr/>
        </p:nvSpPr>
        <p:spPr>
          <a:xfrm>
            <a:off x="13709577" y="2493503"/>
            <a:ext cx="1270" cy="3810"/>
          </a:xfrm>
          <a:custGeom>
            <a:avLst/>
            <a:gdLst/>
            <a:ahLst/>
            <a:cxnLst/>
            <a:rect l="l" t="t" r="r" b="b"/>
            <a:pathLst>
              <a:path w="1269" h="3810">
                <a:moveTo>
                  <a:pt x="845" y="3383"/>
                </a:moveTo>
                <a:lnTo>
                  <a:pt x="0" y="0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bg object 152"/>
          <p:cNvSpPr/>
          <p:nvPr/>
        </p:nvSpPr>
        <p:spPr>
          <a:xfrm>
            <a:off x="13504031" y="300271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1691" y="1691"/>
                </a:moveTo>
                <a:lnTo>
                  <a:pt x="0" y="0"/>
                </a:lnTo>
                <a:lnTo>
                  <a:pt x="1691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bg object 153"/>
          <p:cNvSpPr/>
          <p:nvPr/>
        </p:nvSpPr>
        <p:spPr>
          <a:xfrm>
            <a:off x="11333531" y="3492474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5075" y="2537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507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bg object 154"/>
          <p:cNvSpPr/>
          <p:nvPr/>
        </p:nvSpPr>
        <p:spPr>
          <a:xfrm>
            <a:off x="13147075" y="271681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0" y="845"/>
                </a:lnTo>
                <a:lnTo>
                  <a:pt x="845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bg object 155"/>
          <p:cNvSpPr/>
          <p:nvPr/>
        </p:nvSpPr>
        <p:spPr>
          <a:xfrm>
            <a:off x="13127609" y="2759963"/>
            <a:ext cx="6350" cy="8890"/>
          </a:xfrm>
          <a:custGeom>
            <a:avLst/>
            <a:gdLst/>
            <a:ahLst/>
            <a:cxnLst/>
            <a:rect l="l" t="t" r="r" b="b"/>
            <a:pathLst>
              <a:path w="6350" h="8889">
                <a:moveTo>
                  <a:pt x="1701" y="6756"/>
                </a:moveTo>
                <a:lnTo>
                  <a:pt x="0" y="8458"/>
                </a:lnTo>
                <a:lnTo>
                  <a:pt x="1701" y="7607"/>
                </a:lnTo>
                <a:lnTo>
                  <a:pt x="1701" y="6756"/>
                </a:lnTo>
                <a:close/>
              </a:path>
              <a:path w="6350" h="8889">
                <a:moveTo>
                  <a:pt x="2540" y="5067"/>
                </a:moveTo>
                <a:lnTo>
                  <a:pt x="1701" y="6756"/>
                </a:lnTo>
                <a:lnTo>
                  <a:pt x="2540" y="5918"/>
                </a:lnTo>
                <a:lnTo>
                  <a:pt x="2540" y="5067"/>
                </a:lnTo>
                <a:close/>
              </a:path>
              <a:path w="6350" h="8889">
                <a:moveTo>
                  <a:pt x="3390" y="4229"/>
                </a:moveTo>
                <a:lnTo>
                  <a:pt x="2540" y="2527"/>
                </a:lnTo>
                <a:lnTo>
                  <a:pt x="850" y="0"/>
                </a:lnTo>
                <a:lnTo>
                  <a:pt x="0" y="0"/>
                </a:lnTo>
                <a:lnTo>
                  <a:pt x="2540" y="5067"/>
                </a:lnTo>
                <a:lnTo>
                  <a:pt x="3390" y="4229"/>
                </a:lnTo>
                <a:close/>
              </a:path>
              <a:path w="6350" h="8889">
                <a:moveTo>
                  <a:pt x="5930" y="838"/>
                </a:moveTo>
                <a:lnTo>
                  <a:pt x="5080" y="2527"/>
                </a:lnTo>
                <a:lnTo>
                  <a:pt x="5080" y="3378"/>
                </a:lnTo>
                <a:lnTo>
                  <a:pt x="4229" y="4229"/>
                </a:lnTo>
                <a:lnTo>
                  <a:pt x="4229" y="5918"/>
                </a:lnTo>
                <a:lnTo>
                  <a:pt x="5080" y="6756"/>
                </a:lnTo>
                <a:lnTo>
                  <a:pt x="5930" y="5067"/>
                </a:lnTo>
                <a:lnTo>
                  <a:pt x="5930" y="83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bg object 156"/>
          <p:cNvSpPr/>
          <p:nvPr/>
        </p:nvSpPr>
        <p:spPr>
          <a:xfrm>
            <a:off x="12933069" y="3416346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9304" y="5921"/>
                </a:moveTo>
                <a:lnTo>
                  <a:pt x="2537" y="3383"/>
                </a:lnTo>
                <a:lnTo>
                  <a:pt x="1691" y="1691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bg object 157"/>
          <p:cNvSpPr/>
          <p:nvPr/>
        </p:nvSpPr>
        <p:spPr>
          <a:xfrm>
            <a:off x="12938163" y="3581297"/>
            <a:ext cx="8890" cy="37465"/>
          </a:xfrm>
          <a:custGeom>
            <a:avLst/>
            <a:gdLst/>
            <a:ahLst/>
            <a:cxnLst/>
            <a:rect l="l" t="t" r="r" b="b"/>
            <a:pathLst>
              <a:path w="8890" h="37464">
                <a:moveTo>
                  <a:pt x="3352" y="37211"/>
                </a:moveTo>
                <a:lnTo>
                  <a:pt x="1663" y="36372"/>
                </a:lnTo>
                <a:lnTo>
                  <a:pt x="0" y="36372"/>
                </a:lnTo>
                <a:lnTo>
                  <a:pt x="3352" y="37211"/>
                </a:lnTo>
                <a:close/>
              </a:path>
              <a:path w="8890" h="37464">
                <a:moveTo>
                  <a:pt x="8432" y="0"/>
                </a:moveTo>
                <a:lnTo>
                  <a:pt x="1663" y="5918"/>
                </a:lnTo>
                <a:lnTo>
                  <a:pt x="5892" y="3378"/>
                </a:lnTo>
                <a:lnTo>
                  <a:pt x="7581" y="1689"/>
                </a:lnTo>
                <a:lnTo>
                  <a:pt x="843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bg object 158"/>
          <p:cNvSpPr/>
          <p:nvPr/>
        </p:nvSpPr>
        <p:spPr>
          <a:xfrm>
            <a:off x="12922073" y="3739468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  <a:path w="6984" h="2539">
                <a:moveTo>
                  <a:pt x="6766" y="2537"/>
                </a:moveTo>
                <a:lnTo>
                  <a:pt x="845" y="2537"/>
                </a:lnTo>
                <a:lnTo>
                  <a:pt x="845" y="1691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bg object 159"/>
          <p:cNvSpPr/>
          <p:nvPr/>
        </p:nvSpPr>
        <p:spPr>
          <a:xfrm>
            <a:off x="12745286" y="3575369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2255" y="2819"/>
                </a:moveTo>
                <a:lnTo>
                  <a:pt x="0" y="845"/>
                </a:lnTo>
                <a:lnTo>
                  <a:pt x="0" y="0"/>
                </a:lnTo>
                <a:lnTo>
                  <a:pt x="2255" y="2819"/>
                </a:lnTo>
                <a:close/>
              </a:path>
              <a:path w="13970" h="12700">
                <a:moveTo>
                  <a:pt x="6767" y="8458"/>
                </a:moveTo>
                <a:lnTo>
                  <a:pt x="2255" y="2819"/>
                </a:lnTo>
                <a:lnTo>
                  <a:pt x="6767" y="6767"/>
                </a:lnTo>
                <a:lnTo>
                  <a:pt x="6767" y="8458"/>
                </a:lnTo>
                <a:close/>
              </a:path>
              <a:path w="13970" h="12700">
                <a:moveTo>
                  <a:pt x="13533" y="12688"/>
                </a:moveTo>
                <a:lnTo>
                  <a:pt x="6767" y="6767"/>
                </a:lnTo>
                <a:lnTo>
                  <a:pt x="6767" y="5075"/>
                </a:lnTo>
                <a:lnTo>
                  <a:pt x="13533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bg object 160"/>
          <p:cNvSpPr/>
          <p:nvPr/>
        </p:nvSpPr>
        <p:spPr>
          <a:xfrm>
            <a:off x="12668312" y="3741979"/>
            <a:ext cx="6985" cy="13970"/>
          </a:xfrm>
          <a:custGeom>
            <a:avLst/>
            <a:gdLst/>
            <a:ahLst/>
            <a:cxnLst/>
            <a:rect l="l" t="t" r="r" b="b"/>
            <a:pathLst>
              <a:path w="6984" h="13970">
                <a:moveTo>
                  <a:pt x="5920" y="13560"/>
                </a:moveTo>
                <a:lnTo>
                  <a:pt x="2537" y="5101"/>
                </a:lnTo>
                <a:lnTo>
                  <a:pt x="0" y="872"/>
                </a:lnTo>
                <a:lnTo>
                  <a:pt x="5802" y="0"/>
                </a:lnTo>
                <a:lnTo>
                  <a:pt x="6449" y="2141"/>
                </a:lnTo>
                <a:lnTo>
                  <a:pt x="5352" y="6819"/>
                </a:lnTo>
                <a:lnTo>
                  <a:pt x="5920" y="135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bg object 161"/>
          <p:cNvSpPr/>
          <p:nvPr/>
        </p:nvSpPr>
        <p:spPr>
          <a:xfrm>
            <a:off x="12913614" y="371155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6766" y="13533"/>
                </a:moveTo>
                <a:lnTo>
                  <a:pt x="2537" y="12688"/>
                </a:lnTo>
                <a:lnTo>
                  <a:pt x="0" y="7612"/>
                </a:lnTo>
                <a:lnTo>
                  <a:pt x="10996" y="3383"/>
                </a:lnTo>
                <a:lnTo>
                  <a:pt x="11842" y="0"/>
                </a:lnTo>
                <a:lnTo>
                  <a:pt x="13785" y="3185"/>
                </a:lnTo>
                <a:lnTo>
                  <a:pt x="9621" y="7084"/>
                </a:lnTo>
                <a:lnTo>
                  <a:pt x="5299" y="10824"/>
                </a:lnTo>
                <a:lnTo>
                  <a:pt x="6766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bg object 162"/>
          <p:cNvSpPr/>
          <p:nvPr/>
        </p:nvSpPr>
        <p:spPr>
          <a:xfrm>
            <a:off x="13989560" y="2646605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0"/>
                </a:moveTo>
                <a:lnTo>
                  <a:pt x="1691" y="845"/>
                </a:lnTo>
                <a:lnTo>
                  <a:pt x="2537" y="845"/>
                </a:lnTo>
                <a:lnTo>
                  <a:pt x="1691" y="845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bg object 163"/>
          <p:cNvSpPr/>
          <p:nvPr/>
        </p:nvSpPr>
        <p:spPr>
          <a:xfrm>
            <a:off x="12921222" y="3725277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850" y="10807"/>
                </a:moveTo>
                <a:lnTo>
                  <a:pt x="0" y="12509"/>
                </a:lnTo>
                <a:lnTo>
                  <a:pt x="850" y="13347"/>
                </a:lnTo>
                <a:lnTo>
                  <a:pt x="850" y="10807"/>
                </a:lnTo>
                <a:close/>
              </a:path>
              <a:path w="6350" h="13970">
                <a:moveTo>
                  <a:pt x="5918" y="660"/>
                </a:moveTo>
                <a:lnTo>
                  <a:pt x="1181" y="0"/>
                </a:lnTo>
                <a:lnTo>
                  <a:pt x="2540" y="660"/>
                </a:lnTo>
                <a:lnTo>
                  <a:pt x="5918" y="6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bg object 164"/>
          <p:cNvSpPr/>
          <p:nvPr/>
        </p:nvSpPr>
        <p:spPr>
          <a:xfrm>
            <a:off x="14343978" y="2804783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15225" y="6766"/>
                </a:moveTo>
                <a:lnTo>
                  <a:pt x="0" y="0"/>
                </a:lnTo>
                <a:lnTo>
                  <a:pt x="10150" y="2537"/>
                </a:lnTo>
                <a:lnTo>
                  <a:pt x="1522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bg object 165"/>
          <p:cNvSpPr/>
          <p:nvPr/>
        </p:nvSpPr>
        <p:spPr>
          <a:xfrm>
            <a:off x="12886546" y="3730163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0" y="0"/>
                </a:lnTo>
                <a:lnTo>
                  <a:pt x="845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bg object 166"/>
          <p:cNvSpPr/>
          <p:nvPr/>
        </p:nvSpPr>
        <p:spPr>
          <a:xfrm>
            <a:off x="12726677" y="362020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845" y="1691"/>
                </a:lnTo>
                <a:lnTo>
                  <a:pt x="1691" y="1691"/>
                </a:lnTo>
                <a:lnTo>
                  <a:pt x="845" y="169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bg object 167"/>
          <p:cNvSpPr/>
          <p:nvPr/>
        </p:nvSpPr>
        <p:spPr>
          <a:xfrm>
            <a:off x="14230632" y="2606849"/>
            <a:ext cx="6985" cy="8890"/>
          </a:xfrm>
          <a:custGeom>
            <a:avLst/>
            <a:gdLst/>
            <a:ahLst/>
            <a:cxnLst/>
            <a:rect l="l" t="t" r="r" b="b"/>
            <a:pathLst>
              <a:path w="6984" h="8889">
                <a:moveTo>
                  <a:pt x="0" y="8458"/>
                </a:moveTo>
                <a:lnTo>
                  <a:pt x="3383" y="1691"/>
                </a:lnTo>
                <a:lnTo>
                  <a:pt x="5075" y="845"/>
                </a:lnTo>
                <a:lnTo>
                  <a:pt x="5920" y="845"/>
                </a:lnTo>
                <a:lnTo>
                  <a:pt x="6766" y="0"/>
                </a:lnTo>
                <a:lnTo>
                  <a:pt x="5921" y="1691"/>
                </a:lnTo>
                <a:lnTo>
                  <a:pt x="4229" y="4229"/>
                </a:lnTo>
                <a:lnTo>
                  <a:pt x="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bg object 168"/>
          <p:cNvSpPr/>
          <p:nvPr/>
        </p:nvSpPr>
        <p:spPr>
          <a:xfrm>
            <a:off x="14191722" y="2858918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4">
                <a:moveTo>
                  <a:pt x="10850" y="10613"/>
                </a:moveTo>
                <a:lnTo>
                  <a:pt x="6449" y="8775"/>
                </a:lnTo>
                <a:lnTo>
                  <a:pt x="2207" y="6780"/>
                </a:lnTo>
                <a:lnTo>
                  <a:pt x="1691" y="9304"/>
                </a:lnTo>
                <a:lnTo>
                  <a:pt x="0" y="5075"/>
                </a:lnTo>
                <a:lnTo>
                  <a:pt x="845" y="0"/>
                </a:lnTo>
                <a:lnTo>
                  <a:pt x="9304" y="7612"/>
                </a:lnTo>
                <a:lnTo>
                  <a:pt x="11842" y="7612"/>
                </a:lnTo>
                <a:lnTo>
                  <a:pt x="10850" y="1061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bg object 169"/>
          <p:cNvSpPr/>
          <p:nvPr/>
        </p:nvSpPr>
        <p:spPr>
          <a:xfrm>
            <a:off x="12724139" y="362865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1691" y="2537"/>
                </a:lnTo>
                <a:lnTo>
                  <a:pt x="0" y="0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bg object 170"/>
          <p:cNvSpPr/>
          <p:nvPr/>
        </p:nvSpPr>
        <p:spPr>
          <a:xfrm>
            <a:off x="14079222" y="2836926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0" y="8458"/>
                </a:moveTo>
                <a:lnTo>
                  <a:pt x="6766" y="3383"/>
                </a:lnTo>
                <a:lnTo>
                  <a:pt x="11842" y="0"/>
                </a:lnTo>
                <a:lnTo>
                  <a:pt x="13533" y="845"/>
                </a:lnTo>
                <a:lnTo>
                  <a:pt x="9304" y="1691"/>
                </a:lnTo>
                <a:lnTo>
                  <a:pt x="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bg object 171"/>
          <p:cNvSpPr/>
          <p:nvPr/>
        </p:nvSpPr>
        <p:spPr>
          <a:xfrm>
            <a:off x="12948294" y="341127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1691" y="1691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bg object 172"/>
          <p:cNvSpPr/>
          <p:nvPr/>
        </p:nvSpPr>
        <p:spPr>
          <a:xfrm>
            <a:off x="11984004" y="5926885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691" y="5075"/>
                </a:moveTo>
                <a:lnTo>
                  <a:pt x="0" y="4229"/>
                </a:lnTo>
                <a:lnTo>
                  <a:pt x="0" y="845"/>
                </a:lnTo>
                <a:lnTo>
                  <a:pt x="2537" y="0"/>
                </a:lnTo>
                <a:lnTo>
                  <a:pt x="3383" y="2537"/>
                </a:lnTo>
                <a:lnTo>
                  <a:pt x="4229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bg object 173"/>
          <p:cNvSpPr/>
          <p:nvPr/>
        </p:nvSpPr>
        <p:spPr>
          <a:xfrm>
            <a:off x="10974882" y="4895771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845"/>
                </a:moveTo>
                <a:lnTo>
                  <a:pt x="2537" y="0"/>
                </a:lnTo>
                <a:lnTo>
                  <a:pt x="3383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bg object 174"/>
          <p:cNvSpPr/>
          <p:nvPr/>
        </p:nvSpPr>
        <p:spPr>
          <a:xfrm>
            <a:off x="10980804" y="4956673"/>
            <a:ext cx="33020" cy="1905"/>
          </a:xfrm>
          <a:custGeom>
            <a:avLst/>
            <a:gdLst/>
            <a:ahLst/>
            <a:cxnLst/>
            <a:rect l="l" t="t" r="r" b="b"/>
            <a:pathLst>
              <a:path w="33020" h="1904">
                <a:moveTo>
                  <a:pt x="0" y="1691"/>
                </a:moveTo>
                <a:lnTo>
                  <a:pt x="7890" y="832"/>
                </a:lnTo>
                <a:lnTo>
                  <a:pt x="17446" y="528"/>
                </a:lnTo>
                <a:lnTo>
                  <a:pt x="26525" y="383"/>
                </a:lnTo>
                <a:lnTo>
                  <a:pt x="32988" y="0"/>
                </a:lnTo>
                <a:lnTo>
                  <a:pt x="23314" y="1096"/>
                </a:lnTo>
                <a:lnTo>
                  <a:pt x="15860" y="1163"/>
                </a:lnTo>
                <a:lnTo>
                  <a:pt x="8723" y="107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bg object 175"/>
          <p:cNvSpPr/>
          <p:nvPr/>
        </p:nvSpPr>
        <p:spPr>
          <a:xfrm>
            <a:off x="10994338" y="487885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0" y="845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bg object 176"/>
          <p:cNvSpPr/>
          <p:nvPr/>
        </p:nvSpPr>
        <p:spPr>
          <a:xfrm>
            <a:off x="11335222" y="549718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845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bg object 177"/>
          <p:cNvSpPr/>
          <p:nvPr/>
        </p:nvSpPr>
        <p:spPr>
          <a:xfrm>
            <a:off x="11751390" y="5767016"/>
            <a:ext cx="6350" cy="10160"/>
          </a:xfrm>
          <a:custGeom>
            <a:avLst/>
            <a:gdLst/>
            <a:ahLst/>
            <a:cxnLst/>
            <a:rect l="l" t="t" r="r" b="b"/>
            <a:pathLst>
              <a:path w="6350" h="10160">
                <a:moveTo>
                  <a:pt x="0" y="10150"/>
                </a:moveTo>
                <a:lnTo>
                  <a:pt x="2537" y="1691"/>
                </a:lnTo>
                <a:lnTo>
                  <a:pt x="3383" y="845"/>
                </a:lnTo>
                <a:lnTo>
                  <a:pt x="5075" y="845"/>
                </a:lnTo>
                <a:lnTo>
                  <a:pt x="5921" y="0"/>
                </a:lnTo>
                <a:lnTo>
                  <a:pt x="5075" y="2537"/>
                </a:lnTo>
                <a:lnTo>
                  <a:pt x="3383" y="5921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bg object 178"/>
          <p:cNvSpPr/>
          <p:nvPr/>
        </p:nvSpPr>
        <p:spPr>
          <a:xfrm>
            <a:off x="11040860" y="512246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bg object 179"/>
          <p:cNvSpPr/>
          <p:nvPr/>
        </p:nvSpPr>
        <p:spPr>
          <a:xfrm>
            <a:off x="11319151" y="549041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845" y="3383"/>
                </a:moveTo>
                <a:lnTo>
                  <a:pt x="0" y="1691"/>
                </a:lnTo>
                <a:lnTo>
                  <a:pt x="3383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bg object 180"/>
          <p:cNvSpPr/>
          <p:nvPr/>
        </p:nvSpPr>
        <p:spPr>
          <a:xfrm>
            <a:off x="10864074" y="443392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229" y="3383"/>
                </a:moveTo>
                <a:lnTo>
                  <a:pt x="845" y="1691"/>
                </a:lnTo>
                <a:lnTo>
                  <a:pt x="0" y="0"/>
                </a:lnTo>
                <a:lnTo>
                  <a:pt x="3383" y="2537"/>
                </a:lnTo>
                <a:lnTo>
                  <a:pt x="4229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bg object 181"/>
          <p:cNvSpPr/>
          <p:nvPr/>
        </p:nvSpPr>
        <p:spPr>
          <a:xfrm>
            <a:off x="10836999" y="4241075"/>
            <a:ext cx="10160" cy="40005"/>
          </a:xfrm>
          <a:custGeom>
            <a:avLst/>
            <a:gdLst/>
            <a:ahLst/>
            <a:cxnLst/>
            <a:rect l="l" t="t" r="r" b="b"/>
            <a:pathLst>
              <a:path w="10159" h="40004">
                <a:moveTo>
                  <a:pt x="2540" y="31292"/>
                </a:moveTo>
                <a:lnTo>
                  <a:pt x="1689" y="33832"/>
                </a:lnTo>
                <a:lnTo>
                  <a:pt x="850" y="37211"/>
                </a:lnTo>
                <a:lnTo>
                  <a:pt x="850" y="39751"/>
                </a:lnTo>
                <a:lnTo>
                  <a:pt x="2540" y="31292"/>
                </a:lnTo>
                <a:close/>
              </a:path>
              <a:path w="10159" h="40004">
                <a:moveTo>
                  <a:pt x="10147" y="850"/>
                </a:moveTo>
                <a:lnTo>
                  <a:pt x="9309" y="850"/>
                </a:lnTo>
                <a:lnTo>
                  <a:pt x="7620" y="0"/>
                </a:lnTo>
                <a:lnTo>
                  <a:pt x="5918" y="0"/>
                </a:lnTo>
                <a:lnTo>
                  <a:pt x="0" y="5918"/>
                </a:lnTo>
                <a:lnTo>
                  <a:pt x="5080" y="4229"/>
                </a:lnTo>
                <a:lnTo>
                  <a:pt x="8458" y="2540"/>
                </a:lnTo>
                <a:lnTo>
                  <a:pt x="10147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bg object 182"/>
          <p:cNvSpPr/>
          <p:nvPr/>
        </p:nvSpPr>
        <p:spPr>
          <a:xfrm>
            <a:off x="10913980" y="4566728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79">
                <a:moveTo>
                  <a:pt x="0" y="5075"/>
                </a:moveTo>
                <a:lnTo>
                  <a:pt x="0" y="2537"/>
                </a:lnTo>
                <a:lnTo>
                  <a:pt x="1691" y="0"/>
                </a:lnTo>
                <a:lnTo>
                  <a:pt x="3383" y="1691"/>
                </a:lnTo>
                <a:lnTo>
                  <a:pt x="5921" y="2537"/>
                </a:lnTo>
                <a:lnTo>
                  <a:pt x="9304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bg object 183"/>
          <p:cNvSpPr/>
          <p:nvPr/>
        </p:nvSpPr>
        <p:spPr>
          <a:xfrm>
            <a:off x="10971492" y="4824729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4" h="1904">
                <a:moveTo>
                  <a:pt x="2540" y="0"/>
                </a:moveTo>
                <a:lnTo>
                  <a:pt x="850" y="0"/>
                </a:lnTo>
                <a:lnTo>
                  <a:pt x="0" y="1689"/>
                </a:lnTo>
                <a:lnTo>
                  <a:pt x="850" y="838"/>
                </a:lnTo>
                <a:lnTo>
                  <a:pt x="2540" y="0"/>
                </a:lnTo>
                <a:close/>
              </a:path>
              <a:path w="19684" h="1904">
                <a:moveTo>
                  <a:pt x="19456" y="0"/>
                </a:moveTo>
                <a:lnTo>
                  <a:pt x="17767" y="0"/>
                </a:lnTo>
                <a:lnTo>
                  <a:pt x="16078" y="838"/>
                </a:lnTo>
                <a:lnTo>
                  <a:pt x="17767" y="838"/>
                </a:lnTo>
                <a:lnTo>
                  <a:pt x="1945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bg object 184"/>
          <p:cNvSpPr/>
          <p:nvPr/>
        </p:nvSpPr>
        <p:spPr>
          <a:xfrm>
            <a:off x="10911442" y="4560807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3383" y="6766"/>
                </a:moveTo>
                <a:lnTo>
                  <a:pt x="845" y="5075"/>
                </a:lnTo>
                <a:lnTo>
                  <a:pt x="0" y="2537"/>
                </a:lnTo>
                <a:lnTo>
                  <a:pt x="2537" y="0"/>
                </a:lnTo>
                <a:lnTo>
                  <a:pt x="5075" y="1691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bg object 185"/>
          <p:cNvSpPr/>
          <p:nvPr/>
        </p:nvSpPr>
        <p:spPr>
          <a:xfrm>
            <a:off x="12924611" y="290121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229" y="1691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bg object 186"/>
          <p:cNvSpPr/>
          <p:nvPr/>
        </p:nvSpPr>
        <p:spPr>
          <a:xfrm>
            <a:off x="12927994" y="24182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bg object 187"/>
          <p:cNvSpPr/>
          <p:nvPr/>
        </p:nvSpPr>
        <p:spPr>
          <a:xfrm>
            <a:off x="11767462" y="5793238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3383" y="6766"/>
                </a:moveTo>
                <a:lnTo>
                  <a:pt x="1691" y="5075"/>
                </a:lnTo>
                <a:lnTo>
                  <a:pt x="0" y="0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bg object 188"/>
          <p:cNvSpPr/>
          <p:nvPr/>
        </p:nvSpPr>
        <p:spPr>
          <a:xfrm>
            <a:off x="12968596" y="2380156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4229" y="4229"/>
                </a:moveTo>
                <a:lnTo>
                  <a:pt x="0" y="0"/>
                </a:lnTo>
                <a:lnTo>
                  <a:pt x="5075" y="2537"/>
                </a:lnTo>
                <a:lnTo>
                  <a:pt x="4229" y="2537"/>
                </a:lnTo>
                <a:lnTo>
                  <a:pt x="4229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bg object 189"/>
          <p:cNvSpPr/>
          <p:nvPr/>
        </p:nvSpPr>
        <p:spPr>
          <a:xfrm>
            <a:off x="12428085" y="6154424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0" y="845"/>
                </a:lnTo>
                <a:lnTo>
                  <a:pt x="845" y="0"/>
                </a:lnTo>
                <a:lnTo>
                  <a:pt x="0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bg object 190"/>
          <p:cNvSpPr/>
          <p:nvPr/>
        </p:nvSpPr>
        <p:spPr>
          <a:xfrm>
            <a:off x="12340959" y="607576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38" y="0"/>
                </a:moveTo>
                <a:lnTo>
                  <a:pt x="0" y="0"/>
                </a:lnTo>
                <a:lnTo>
                  <a:pt x="838" y="1689"/>
                </a:lnTo>
                <a:lnTo>
                  <a:pt x="83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bg object 191"/>
          <p:cNvSpPr/>
          <p:nvPr/>
        </p:nvSpPr>
        <p:spPr>
          <a:xfrm>
            <a:off x="12899235" y="244444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bg object 192"/>
          <p:cNvSpPr/>
          <p:nvPr/>
        </p:nvSpPr>
        <p:spPr>
          <a:xfrm>
            <a:off x="12971133" y="2868223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69">
                <a:moveTo>
                  <a:pt x="0" y="845"/>
                </a:moveTo>
                <a:lnTo>
                  <a:pt x="1691" y="0"/>
                </a:lnTo>
                <a:lnTo>
                  <a:pt x="9304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bg object 193"/>
          <p:cNvSpPr/>
          <p:nvPr/>
        </p:nvSpPr>
        <p:spPr>
          <a:xfrm>
            <a:off x="12309664" y="6097751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4229"/>
                </a:moveTo>
                <a:lnTo>
                  <a:pt x="845" y="2537"/>
                </a:lnTo>
                <a:lnTo>
                  <a:pt x="845" y="1691"/>
                </a:lnTo>
                <a:lnTo>
                  <a:pt x="1691" y="845"/>
                </a:lnTo>
                <a:lnTo>
                  <a:pt x="2537" y="845"/>
                </a:lnTo>
                <a:lnTo>
                  <a:pt x="3383" y="0"/>
                </a:lnTo>
                <a:lnTo>
                  <a:pt x="2537" y="2537"/>
                </a:lnTo>
                <a:lnTo>
                  <a:pt x="845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bg object 194"/>
          <p:cNvSpPr/>
          <p:nvPr/>
        </p:nvSpPr>
        <p:spPr>
          <a:xfrm>
            <a:off x="12910231" y="6153578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0" y="3383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bg object 195"/>
          <p:cNvSpPr/>
          <p:nvPr/>
        </p:nvSpPr>
        <p:spPr>
          <a:xfrm>
            <a:off x="11875733" y="5883746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1691" y="845"/>
                </a:move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bg object 196"/>
          <p:cNvSpPr/>
          <p:nvPr/>
        </p:nvSpPr>
        <p:spPr>
          <a:xfrm>
            <a:off x="12309664" y="6093521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1691" y="5921"/>
                </a:moveTo>
                <a:lnTo>
                  <a:pt x="0" y="5921"/>
                </a:lnTo>
                <a:lnTo>
                  <a:pt x="845" y="5075"/>
                </a:ln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169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bg object 197"/>
          <p:cNvSpPr/>
          <p:nvPr/>
        </p:nvSpPr>
        <p:spPr>
          <a:xfrm>
            <a:off x="11988234" y="5926885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537" y="7612"/>
                </a:moveTo>
                <a:lnTo>
                  <a:pt x="845" y="5921"/>
                </a:lnTo>
                <a:lnTo>
                  <a:pt x="0" y="4229"/>
                </a:lnTo>
                <a:lnTo>
                  <a:pt x="2537" y="3383"/>
                </a:lnTo>
                <a:lnTo>
                  <a:pt x="7612" y="0"/>
                </a:lnTo>
                <a:lnTo>
                  <a:pt x="2537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bg object 198"/>
          <p:cNvSpPr/>
          <p:nvPr/>
        </p:nvSpPr>
        <p:spPr>
          <a:xfrm>
            <a:off x="12181929" y="6037706"/>
            <a:ext cx="52069" cy="31750"/>
          </a:xfrm>
          <a:custGeom>
            <a:avLst/>
            <a:gdLst/>
            <a:ahLst/>
            <a:cxnLst/>
            <a:rect l="l" t="t" r="r" b="b"/>
            <a:pathLst>
              <a:path w="52070" h="31750">
                <a:moveTo>
                  <a:pt x="850" y="0"/>
                </a:moveTo>
                <a:lnTo>
                  <a:pt x="0" y="1689"/>
                </a:lnTo>
                <a:lnTo>
                  <a:pt x="0" y="2527"/>
                </a:lnTo>
                <a:lnTo>
                  <a:pt x="850" y="1689"/>
                </a:lnTo>
                <a:lnTo>
                  <a:pt x="850" y="0"/>
                </a:lnTo>
                <a:close/>
              </a:path>
              <a:path w="52070" h="31750">
                <a:moveTo>
                  <a:pt x="31305" y="21983"/>
                </a:moveTo>
                <a:lnTo>
                  <a:pt x="30454" y="18605"/>
                </a:lnTo>
                <a:lnTo>
                  <a:pt x="28765" y="15214"/>
                </a:lnTo>
                <a:lnTo>
                  <a:pt x="31305" y="21983"/>
                </a:lnTo>
                <a:close/>
              </a:path>
              <a:path w="52070" h="31750">
                <a:moveTo>
                  <a:pt x="51600" y="25374"/>
                </a:moveTo>
                <a:lnTo>
                  <a:pt x="49911" y="28752"/>
                </a:lnTo>
                <a:lnTo>
                  <a:pt x="49060" y="31292"/>
                </a:lnTo>
                <a:lnTo>
                  <a:pt x="51600" y="2537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bg object 199"/>
          <p:cNvSpPr/>
          <p:nvPr/>
        </p:nvSpPr>
        <p:spPr>
          <a:xfrm>
            <a:off x="12599796" y="3731855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70">
                <a:moveTo>
                  <a:pt x="9304" y="13533"/>
                </a:moveTo>
                <a:lnTo>
                  <a:pt x="8458" y="7612"/>
                </a:lnTo>
                <a:lnTo>
                  <a:pt x="0" y="0"/>
                </a:lnTo>
                <a:lnTo>
                  <a:pt x="4229" y="3383"/>
                </a:lnTo>
                <a:lnTo>
                  <a:pt x="7612" y="6766"/>
                </a:lnTo>
                <a:lnTo>
                  <a:pt x="10996" y="9304"/>
                </a:lnTo>
                <a:lnTo>
                  <a:pt x="9304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bg object 200"/>
          <p:cNvSpPr/>
          <p:nvPr/>
        </p:nvSpPr>
        <p:spPr>
          <a:xfrm>
            <a:off x="12760503" y="2118791"/>
            <a:ext cx="58419" cy="17780"/>
          </a:xfrm>
          <a:custGeom>
            <a:avLst/>
            <a:gdLst/>
            <a:ahLst/>
            <a:cxnLst/>
            <a:rect l="l" t="t" r="r" b="b"/>
            <a:pathLst>
              <a:path w="58420" h="17780">
                <a:moveTo>
                  <a:pt x="850" y="17767"/>
                </a:moveTo>
                <a:lnTo>
                  <a:pt x="0" y="14363"/>
                </a:lnTo>
                <a:lnTo>
                  <a:pt x="0" y="15227"/>
                </a:lnTo>
                <a:lnTo>
                  <a:pt x="850" y="17767"/>
                </a:lnTo>
                <a:close/>
              </a:path>
              <a:path w="58420" h="17780">
                <a:moveTo>
                  <a:pt x="25374" y="9296"/>
                </a:moveTo>
                <a:lnTo>
                  <a:pt x="19456" y="5918"/>
                </a:lnTo>
                <a:lnTo>
                  <a:pt x="24536" y="9296"/>
                </a:lnTo>
                <a:lnTo>
                  <a:pt x="25374" y="9296"/>
                </a:lnTo>
                <a:close/>
              </a:path>
              <a:path w="58420" h="17780">
                <a:moveTo>
                  <a:pt x="58369" y="2540"/>
                </a:moveTo>
                <a:lnTo>
                  <a:pt x="57518" y="838"/>
                </a:lnTo>
                <a:lnTo>
                  <a:pt x="56680" y="0"/>
                </a:lnTo>
                <a:lnTo>
                  <a:pt x="57518" y="1689"/>
                </a:lnTo>
                <a:lnTo>
                  <a:pt x="5836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bg object 201"/>
          <p:cNvSpPr/>
          <p:nvPr/>
        </p:nvSpPr>
        <p:spPr>
          <a:xfrm>
            <a:off x="13038802" y="2061264"/>
            <a:ext cx="4445" cy="8890"/>
          </a:xfrm>
          <a:custGeom>
            <a:avLst/>
            <a:gdLst/>
            <a:ahLst/>
            <a:cxnLst/>
            <a:rect l="l" t="t" r="r" b="b"/>
            <a:pathLst>
              <a:path w="4444" h="8889">
                <a:moveTo>
                  <a:pt x="1691" y="8458"/>
                </a:moveTo>
                <a:lnTo>
                  <a:pt x="0" y="0"/>
                </a:lnTo>
                <a:lnTo>
                  <a:pt x="1691" y="0"/>
                </a:lnTo>
                <a:lnTo>
                  <a:pt x="4229" y="845"/>
                </a:lnTo>
                <a:lnTo>
                  <a:pt x="3383" y="2537"/>
                </a:lnTo>
                <a:lnTo>
                  <a:pt x="2537" y="5075"/>
                </a:lnTo>
                <a:lnTo>
                  <a:pt x="1691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bg object 202"/>
          <p:cNvSpPr/>
          <p:nvPr/>
        </p:nvSpPr>
        <p:spPr>
          <a:xfrm>
            <a:off x="12673387" y="215515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4229"/>
                </a:moveTo>
                <a:lnTo>
                  <a:pt x="0" y="845"/>
                </a:lnTo>
                <a:lnTo>
                  <a:pt x="845" y="0"/>
                </a:lnTo>
                <a:lnTo>
                  <a:pt x="845" y="1691"/>
                </a:lnTo>
                <a:lnTo>
                  <a:pt x="1691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bg object 203"/>
          <p:cNvSpPr/>
          <p:nvPr/>
        </p:nvSpPr>
        <p:spPr>
          <a:xfrm>
            <a:off x="10930897" y="3568602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bg object 204"/>
          <p:cNvSpPr/>
          <p:nvPr/>
        </p:nvSpPr>
        <p:spPr>
          <a:xfrm>
            <a:off x="12675925" y="2156847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0" y="1692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lnTo>
                  <a:pt x="0" y="1692"/>
                </a:lnTo>
                <a:close/>
              </a:path>
              <a:path w="2540" h="6985">
                <a:moveTo>
                  <a:pt x="1268" y="5075"/>
                </a:moveTo>
                <a:lnTo>
                  <a:pt x="0" y="3383"/>
                </a:lnTo>
                <a:lnTo>
                  <a:pt x="0" y="1692"/>
                </a:lnTo>
                <a:lnTo>
                  <a:pt x="845" y="4229"/>
                </a:lnTo>
                <a:lnTo>
                  <a:pt x="1268" y="5075"/>
                </a:lnTo>
                <a:close/>
              </a:path>
              <a:path w="2540" h="6985">
                <a:moveTo>
                  <a:pt x="2537" y="6766"/>
                </a:moveTo>
                <a:lnTo>
                  <a:pt x="1691" y="5921"/>
                </a:lnTo>
                <a:lnTo>
                  <a:pt x="1268" y="5075"/>
                </a:lnTo>
                <a:lnTo>
                  <a:pt x="2537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bg object 205"/>
          <p:cNvSpPr/>
          <p:nvPr/>
        </p:nvSpPr>
        <p:spPr>
          <a:xfrm>
            <a:off x="13043033" y="2058726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4229" y="5075"/>
                </a:moveTo>
                <a:lnTo>
                  <a:pt x="1691" y="3383"/>
                </a:lnTo>
                <a:lnTo>
                  <a:pt x="0" y="3383"/>
                </a:lnTo>
                <a:lnTo>
                  <a:pt x="1691" y="845"/>
                </a:lnTo>
                <a:lnTo>
                  <a:pt x="3383" y="0"/>
                </a:lnTo>
                <a:lnTo>
                  <a:pt x="5921" y="2537"/>
                </a:lnTo>
                <a:lnTo>
                  <a:pt x="4229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bg object 206"/>
          <p:cNvSpPr/>
          <p:nvPr/>
        </p:nvSpPr>
        <p:spPr>
          <a:xfrm>
            <a:off x="12676771" y="215600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845"/>
                </a:moveTo>
                <a:lnTo>
                  <a:pt x="845" y="0"/>
                </a:lnTo>
                <a:lnTo>
                  <a:pt x="1691" y="0"/>
                </a:lnTo>
                <a:lnTo>
                  <a:pt x="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bg object 207"/>
          <p:cNvSpPr/>
          <p:nvPr/>
        </p:nvSpPr>
        <p:spPr>
          <a:xfrm>
            <a:off x="13915969" y="196314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5" h="4444">
                <a:moveTo>
                  <a:pt x="845" y="4229"/>
                </a:moveTo>
                <a:lnTo>
                  <a:pt x="0" y="0"/>
                </a:lnTo>
                <a:lnTo>
                  <a:pt x="1691" y="845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bg object 208"/>
          <p:cNvSpPr/>
          <p:nvPr/>
        </p:nvSpPr>
        <p:spPr>
          <a:xfrm>
            <a:off x="14393039" y="2079027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39">
                <a:moveTo>
                  <a:pt x="0" y="2537"/>
                </a:moveTo>
                <a:lnTo>
                  <a:pt x="0" y="1691"/>
                </a:lnTo>
                <a:lnTo>
                  <a:pt x="1691" y="0"/>
                </a:lnTo>
                <a:lnTo>
                  <a:pt x="1691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bg object 209"/>
          <p:cNvSpPr/>
          <p:nvPr/>
        </p:nvSpPr>
        <p:spPr>
          <a:xfrm>
            <a:off x="13899897" y="196906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845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bg object 210"/>
          <p:cNvSpPr/>
          <p:nvPr/>
        </p:nvSpPr>
        <p:spPr>
          <a:xfrm>
            <a:off x="12549890" y="218137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bg object 211"/>
          <p:cNvSpPr/>
          <p:nvPr/>
        </p:nvSpPr>
        <p:spPr>
          <a:xfrm>
            <a:off x="13156378" y="2010512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845" y="4229"/>
                </a:moveTo>
                <a:lnTo>
                  <a:pt x="0" y="4229"/>
                </a:lnTo>
                <a:lnTo>
                  <a:pt x="1691" y="1691"/>
                </a:lnTo>
                <a:lnTo>
                  <a:pt x="2537" y="0"/>
                </a:lnTo>
                <a:lnTo>
                  <a:pt x="845" y="3383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bg object 212"/>
          <p:cNvSpPr/>
          <p:nvPr/>
        </p:nvSpPr>
        <p:spPr>
          <a:xfrm>
            <a:off x="13874522" y="1963143"/>
            <a:ext cx="1905" cy="3810"/>
          </a:xfrm>
          <a:custGeom>
            <a:avLst/>
            <a:gdLst/>
            <a:ahLst/>
            <a:cxnLst/>
            <a:rect l="l" t="t" r="r" b="b"/>
            <a:pathLst>
              <a:path w="1905" h="3810">
                <a:moveTo>
                  <a:pt x="845" y="1691"/>
                </a:moveTo>
                <a:lnTo>
                  <a:pt x="845" y="845"/>
                </a:lnTo>
                <a:lnTo>
                  <a:pt x="1691" y="0"/>
                </a:lnTo>
                <a:lnTo>
                  <a:pt x="845" y="1691"/>
                </a:lnTo>
                <a:close/>
              </a:path>
              <a:path w="1905" h="3810">
                <a:moveTo>
                  <a:pt x="0" y="3383"/>
                </a:moveTo>
                <a:lnTo>
                  <a:pt x="845" y="1691"/>
                </a:lnTo>
                <a:lnTo>
                  <a:pt x="84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bg object 213"/>
          <p:cNvSpPr/>
          <p:nvPr/>
        </p:nvSpPr>
        <p:spPr>
          <a:xfrm>
            <a:off x="13295935" y="1985987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59" h="11430">
                <a:moveTo>
                  <a:pt x="7620" y="1689"/>
                </a:moveTo>
                <a:lnTo>
                  <a:pt x="2540" y="0"/>
                </a:lnTo>
                <a:lnTo>
                  <a:pt x="0" y="0"/>
                </a:lnTo>
                <a:lnTo>
                  <a:pt x="7620" y="1689"/>
                </a:lnTo>
                <a:close/>
              </a:path>
              <a:path w="35559" h="11430">
                <a:moveTo>
                  <a:pt x="35534" y="6769"/>
                </a:moveTo>
                <a:lnTo>
                  <a:pt x="30454" y="0"/>
                </a:lnTo>
                <a:lnTo>
                  <a:pt x="32143" y="5080"/>
                </a:lnTo>
                <a:lnTo>
                  <a:pt x="32994" y="8458"/>
                </a:lnTo>
                <a:lnTo>
                  <a:pt x="34683" y="10998"/>
                </a:lnTo>
                <a:lnTo>
                  <a:pt x="34683" y="10147"/>
                </a:lnTo>
                <a:lnTo>
                  <a:pt x="35534" y="8458"/>
                </a:lnTo>
                <a:lnTo>
                  <a:pt x="35534" y="67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bg object 214"/>
          <p:cNvSpPr/>
          <p:nvPr/>
        </p:nvSpPr>
        <p:spPr>
          <a:xfrm>
            <a:off x="12662391" y="2194065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bg object 215"/>
          <p:cNvSpPr/>
          <p:nvPr/>
        </p:nvSpPr>
        <p:spPr>
          <a:xfrm>
            <a:off x="11316613" y="2840309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3383" y="1691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3383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bg object 216"/>
          <p:cNvSpPr/>
          <p:nvPr/>
        </p:nvSpPr>
        <p:spPr>
          <a:xfrm>
            <a:off x="11226940" y="2946043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1701" y="0"/>
                </a:moveTo>
                <a:lnTo>
                  <a:pt x="850" y="0"/>
                </a:lnTo>
                <a:lnTo>
                  <a:pt x="0" y="850"/>
                </a:lnTo>
                <a:lnTo>
                  <a:pt x="850" y="1701"/>
                </a:lnTo>
                <a:lnTo>
                  <a:pt x="850" y="850"/>
                </a:lnTo>
                <a:lnTo>
                  <a:pt x="1701" y="0"/>
                </a:lnTo>
                <a:close/>
              </a:path>
              <a:path w="6350" h="6985">
                <a:moveTo>
                  <a:pt x="5930" y="6769"/>
                </a:moveTo>
                <a:lnTo>
                  <a:pt x="2540" y="4229"/>
                </a:lnTo>
                <a:lnTo>
                  <a:pt x="850" y="2540"/>
                </a:lnTo>
                <a:lnTo>
                  <a:pt x="850" y="3390"/>
                </a:lnTo>
                <a:lnTo>
                  <a:pt x="2540" y="5080"/>
                </a:lnTo>
                <a:lnTo>
                  <a:pt x="5930" y="67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bg object 217"/>
          <p:cNvSpPr/>
          <p:nvPr/>
        </p:nvSpPr>
        <p:spPr>
          <a:xfrm>
            <a:off x="11276851" y="2864840"/>
            <a:ext cx="21590" cy="19685"/>
          </a:xfrm>
          <a:custGeom>
            <a:avLst/>
            <a:gdLst/>
            <a:ahLst/>
            <a:cxnLst/>
            <a:rect l="l" t="t" r="r" b="b"/>
            <a:pathLst>
              <a:path w="21590" h="19685">
                <a:moveTo>
                  <a:pt x="5080" y="19456"/>
                </a:moveTo>
                <a:lnTo>
                  <a:pt x="0" y="15227"/>
                </a:lnTo>
                <a:lnTo>
                  <a:pt x="3390" y="18618"/>
                </a:lnTo>
                <a:lnTo>
                  <a:pt x="5080" y="19456"/>
                </a:lnTo>
                <a:close/>
              </a:path>
              <a:path w="21590" h="19685">
                <a:moveTo>
                  <a:pt x="21145" y="0"/>
                </a:moveTo>
                <a:lnTo>
                  <a:pt x="14376" y="0"/>
                </a:lnTo>
                <a:lnTo>
                  <a:pt x="17767" y="850"/>
                </a:lnTo>
                <a:lnTo>
                  <a:pt x="19456" y="850"/>
                </a:lnTo>
                <a:lnTo>
                  <a:pt x="2114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bg object 218"/>
          <p:cNvSpPr/>
          <p:nvPr/>
        </p:nvSpPr>
        <p:spPr>
          <a:xfrm>
            <a:off x="11225259" y="294773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lnTo>
                  <a:pt x="1691" y="2537"/>
                </a:lnTo>
                <a:close/>
              </a:path>
              <a:path w="2540" h="4444">
                <a:moveTo>
                  <a:pt x="2537" y="4229"/>
                </a:moveTo>
                <a:lnTo>
                  <a:pt x="1691" y="2537"/>
                </a:lnTo>
                <a:lnTo>
                  <a:pt x="2537" y="3383"/>
                </a:lnTo>
                <a:lnTo>
                  <a:pt x="253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bg object 219"/>
          <p:cNvSpPr/>
          <p:nvPr/>
        </p:nvSpPr>
        <p:spPr>
          <a:xfrm>
            <a:off x="10930052" y="3549993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229" y="2537"/>
                </a:moveTo>
                <a:lnTo>
                  <a:pt x="0" y="1691"/>
                </a:lnTo>
                <a:lnTo>
                  <a:pt x="845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bg object 220"/>
          <p:cNvSpPr/>
          <p:nvPr/>
        </p:nvSpPr>
        <p:spPr>
          <a:xfrm>
            <a:off x="11238793" y="298410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bg object 221"/>
          <p:cNvSpPr/>
          <p:nvPr/>
        </p:nvSpPr>
        <p:spPr>
          <a:xfrm>
            <a:off x="12133720" y="2408071"/>
            <a:ext cx="33020" cy="24130"/>
          </a:xfrm>
          <a:custGeom>
            <a:avLst/>
            <a:gdLst/>
            <a:ahLst/>
            <a:cxnLst/>
            <a:rect l="l" t="t" r="r" b="b"/>
            <a:pathLst>
              <a:path w="33020" h="24130">
                <a:moveTo>
                  <a:pt x="838" y="21996"/>
                </a:moveTo>
                <a:lnTo>
                  <a:pt x="0" y="20307"/>
                </a:lnTo>
                <a:lnTo>
                  <a:pt x="0" y="22847"/>
                </a:lnTo>
                <a:lnTo>
                  <a:pt x="838" y="23685"/>
                </a:lnTo>
                <a:lnTo>
                  <a:pt x="838" y="21996"/>
                </a:lnTo>
                <a:close/>
              </a:path>
              <a:path w="33020" h="24130">
                <a:moveTo>
                  <a:pt x="32981" y="3390"/>
                </a:moveTo>
                <a:lnTo>
                  <a:pt x="31292" y="0"/>
                </a:lnTo>
                <a:lnTo>
                  <a:pt x="30454" y="0"/>
                </a:lnTo>
                <a:lnTo>
                  <a:pt x="32981" y="33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bg object 222"/>
          <p:cNvSpPr/>
          <p:nvPr/>
        </p:nvSpPr>
        <p:spPr>
          <a:xfrm>
            <a:off x="11714163" y="2552724"/>
            <a:ext cx="40640" cy="12065"/>
          </a:xfrm>
          <a:custGeom>
            <a:avLst/>
            <a:gdLst/>
            <a:ahLst/>
            <a:cxnLst/>
            <a:rect l="l" t="t" r="r" b="b"/>
            <a:pathLst>
              <a:path w="40640" h="12064">
                <a:moveTo>
                  <a:pt x="8458" y="2527"/>
                </a:moveTo>
                <a:lnTo>
                  <a:pt x="5930" y="838"/>
                </a:lnTo>
                <a:lnTo>
                  <a:pt x="2540" y="0"/>
                </a:lnTo>
                <a:lnTo>
                  <a:pt x="0" y="0"/>
                </a:lnTo>
                <a:lnTo>
                  <a:pt x="8458" y="2527"/>
                </a:lnTo>
                <a:close/>
              </a:path>
              <a:path w="40640" h="12064">
                <a:moveTo>
                  <a:pt x="40601" y="7607"/>
                </a:moveTo>
                <a:lnTo>
                  <a:pt x="35534" y="2527"/>
                </a:lnTo>
                <a:lnTo>
                  <a:pt x="35534" y="6756"/>
                </a:lnTo>
                <a:lnTo>
                  <a:pt x="37223" y="10147"/>
                </a:lnTo>
                <a:lnTo>
                  <a:pt x="38912" y="11836"/>
                </a:lnTo>
                <a:lnTo>
                  <a:pt x="39763" y="10985"/>
                </a:lnTo>
                <a:lnTo>
                  <a:pt x="39763" y="9296"/>
                </a:lnTo>
                <a:lnTo>
                  <a:pt x="40601" y="76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bg object 223"/>
          <p:cNvSpPr/>
          <p:nvPr/>
        </p:nvSpPr>
        <p:spPr>
          <a:xfrm>
            <a:off x="11476483" y="2688053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2537" y="5075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1691" y="0"/>
                </a:lnTo>
                <a:lnTo>
                  <a:pt x="1691" y="1691"/>
                </a:lnTo>
                <a:lnTo>
                  <a:pt x="2537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bg object 224"/>
          <p:cNvSpPr/>
          <p:nvPr/>
        </p:nvSpPr>
        <p:spPr>
          <a:xfrm>
            <a:off x="12155716" y="2420758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bg object 225"/>
          <p:cNvSpPr/>
          <p:nvPr/>
        </p:nvSpPr>
        <p:spPr>
          <a:xfrm>
            <a:off x="14486084" y="2173764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3383" y="2537"/>
                </a:moveTo>
                <a:lnTo>
                  <a:pt x="0" y="2537"/>
                </a:lnTo>
                <a:lnTo>
                  <a:pt x="2537" y="845"/>
                </a:lnTo>
                <a:lnTo>
                  <a:pt x="3383" y="0"/>
                </a:lnTo>
                <a:lnTo>
                  <a:pt x="5075" y="0"/>
                </a:lnTo>
                <a:lnTo>
                  <a:pt x="4229" y="845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bg object 226"/>
          <p:cNvSpPr/>
          <p:nvPr/>
        </p:nvSpPr>
        <p:spPr>
          <a:xfrm>
            <a:off x="11570374" y="2595853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0" y="5075"/>
                </a:moveTo>
                <a:lnTo>
                  <a:pt x="845" y="1691"/>
                </a:lnTo>
                <a:lnTo>
                  <a:pt x="1691" y="0"/>
                </a:lnTo>
                <a:lnTo>
                  <a:pt x="845" y="4229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bg object 227"/>
          <p:cNvSpPr/>
          <p:nvPr/>
        </p:nvSpPr>
        <p:spPr>
          <a:xfrm>
            <a:off x="13487113" y="5548782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845" y="5075"/>
                </a:moveTo>
                <a:lnTo>
                  <a:pt x="0" y="1691"/>
                </a:lnTo>
                <a:lnTo>
                  <a:pt x="845" y="0"/>
                </a:lnTo>
                <a:lnTo>
                  <a:pt x="5075" y="0"/>
                </a:lnTo>
                <a:lnTo>
                  <a:pt x="5075" y="3383"/>
                </a:lnTo>
                <a:lnTo>
                  <a:pt x="2537" y="4229"/>
                </a:lnTo>
                <a:lnTo>
                  <a:pt x="84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bg object 228"/>
          <p:cNvSpPr/>
          <p:nvPr/>
        </p:nvSpPr>
        <p:spPr>
          <a:xfrm>
            <a:off x="11838508" y="4766360"/>
            <a:ext cx="14604" cy="22225"/>
          </a:xfrm>
          <a:custGeom>
            <a:avLst/>
            <a:gdLst/>
            <a:ahLst/>
            <a:cxnLst/>
            <a:rect l="l" t="t" r="r" b="b"/>
            <a:pathLst>
              <a:path w="14604" h="22225">
                <a:moveTo>
                  <a:pt x="10998" y="19456"/>
                </a:moveTo>
                <a:lnTo>
                  <a:pt x="5080" y="19456"/>
                </a:lnTo>
                <a:lnTo>
                  <a:pt x="0" y="21145"/>
                </a:lnTo>
                <a:lnTo>
                  <a:pt x="850" y="21145"/>
                </a:lnTo>
                <a:lnTo>
                  <a:pt x="2540" y="21996"/>
                </a:lnTo>
                <a:lnTo>
                  <a:pt x="4229" y="21996"/>
                </a:lnTo>
                <a:lnTo>
                  <a:pt x="10998" y="19456"/>
                </a:lnTo>
                <a:close/>
              </a:path>
              <a:path w="14604" h="22225">
                <a:moveTo>
                  <a:pt x="14376" y="0"/>
                </a:moveTo>
                <a:lnTo>
                  <a:pt x="10998" y="4229"/>
                </a:lnTo>
                <a:lnTo>
                  <a:pt x="12687" y="3378"/>
                </a:lnTo>
                <a:lnTo>
                  <a:pt x="1437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bg object 229"/>
          <p:cNvSpPr/>
          <p:nvPr/>
        </p:nvSpPr>
        <p:spPr>
          <a:xfrm>
            <a:off x="11962857" y="5564853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3383" y="1691"/>
                </a:moveTo>
                <a:lnTo>
                  <a:pt x="2537" y="845"/>
                </a:lnTo>
                <a:lnTo>
                  <a:pt x="0" y="845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bg object 230"/>
          <p:cNvSpPr/>
          <p:nvPr/>
        </p:nvSpPr>
        <p:spPr>
          <a:xfrm>
            <a:off x="11835977" y="516221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bg object 231"/>
          <p:cNvSpPr/>
          <p:nvPr/>
        </p:nvSpPr>
        <p:spPr>
          <a:xfrm>
            <a:off x="12014455" y="4334960"/>
            <a:ext cx="19685" cy="8890"/>
          </a:xfrm>
          <a:custGeom>
            <a:avLst/>
            <a:gdLst/>
            <a:ahLst/>
            <a:cxnLst/>
            <a:rect l="l" t="t" r="r" b="b"/>
            <a:pathLst>
              <a:path w="19684" h="8889">
                <a:moveTo>
                  <a:pt x="19455" y="8458"/>
                </a:moveTo>
                <a:lnTo>
                  <a:pt x="8458" y="6767"/>
                </a:lnTo>
                <a:lnTo>
                  <a:pt x="4229" y="5075"/>
                </a:lnTo>
                <a:lnTo>
                  <a:pt x="0" y="0"/>
                </a:lnTo>
                <a:lnTo>
                  <a:pt x="17763" y="5921"/>
                </a:lnTo>
                <a:lnTo>
                  <a:pt x="19455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bg object 232"/>
          <p:cNvSpPr/>
          <p:nvPr/>
        </p:nvSpPr>
        <p:spPr>
          <a:xfrm>
            <a:off x="13837263" y="3290311"/>
            <a:ext cx="13335" cy="9525"/>
          </a:xfrm>
          <a:custGeom>
            <a:avLst/>
            <a:gdLst/>
            <a:ahLst/>
            <a:cxnLst/>
            <a:rect l="l" t="t" r="r" b="b"/>
            <a:pathLst>
              <a:path w="13334" h="9525">
                <a:moveTo>
                  <a:pt x="1731" y="9304"/>
                </a:moveTo>
                <a:lnTo>
                  <a:pt x="0" y="5471"/>
                </a:lnTo>
                <a:lnTo>
                  <a:pt x="1837" y="4017"/>
                </a:lnTo>
                <a:lnTo>
                  <a:pt x="6370" y="2881"/>
                </a:lnTo>
                <a:lnTo>
                  <a:pt x="12727" y="0"/>
                </a:lnTo>
                <a:lnTo>
                  <a:pt x="9344" y="2537"/>
                </a:lnTo>
                <a:lnTo>
                  <a:pt x="5960" y="5921"/>
                </a:lnTo>
                <a:lnTo>
                  <a:pt x="1731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bg object 233"/>
          <p:cNvSpPr/>
          <p:nvPr/>
        </p:nvSpPr>
        <p:spPr>
          <a:xfrm>
            <a:off x="11935790" y="5471808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845"/>
                </a:moveTo>
                <a:lnTo>
                  <a:pt x="2114" y="845"/>
                </a:lnTo>
                <a:lnTo>
                  <a:pt x="2537" y="0"/>
                </a:lnTo>
                <a:lnTo>
                  <a:pt x="2537" y="845"/>
                </a:lnTo>
                <a:close/>
              </a:path>
              <a:path w="2540" h="1904">
                <a:moveTo>
                  <a:pt x="1691" y="1691"/>
                </a:moveTo>
                <a:lnTo>
                  <a:pt x="0" y="1691"/>
                </a:lnTo>
                <a:lnTo>
                  <a:pt x="1691" y="845"/>
                </a:lnTo>
                <a:lnTo>
                  <a:pt x="2114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bg object 234"/>
          <p:cNvSpPr/>
          <p:nvPr/>
        </p:nvSpPr>
        <p:spPr>
          <a:xfrm>
            <a:off x="11928177" y="556485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1691"/>
                </a:moveTo>
                <a:lnTo>
                  <a:pt x="845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bg object 235"/>
          <p:cNvSpPr/>
          <p:nvPr/>
        </p:nvSpPr>
        <p:spPr>
          <a:xfrm>
            <a:off x="11836823" y="5188441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bg object 236"/>
          <p:cNvSpPr/>
          <p:nvPr/>
        </p:nvSpPr>
        <p:spPr>
          <a:xfrm>
            <a:off x="11850357" y="467246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3383" y="2537"/>
                </a:moveTo>
                <a:lnTo>
                  <a:pt x="0" y="0"/>
                </a:lnTo>
                <a:lnTo>
                  <a:pt x="2537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bg object 237"/>
          <p:cNvSpPr/>
          <p:nvPr/>
        </p:nvSpPr>
        <p:spPr>
          <a:xfrm>
            <a:off x="13850836" y="36345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bg object 238"/>
          <p:cNvSpPr/>
          <p:nvPr/>
        </p:nvSpPr>
        <p:spPr>
          <a:xfrm>
            <a:off x="11921410" y="4336651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6766" y="3383"/>
                </a:moveTo>
                <a:lnTo>
                  <a:pt x="5921" y="2537"/>
                </a:lnTo>
                <a:lnTo>
                  <a:pt x="4229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5921" y="1691"/>
                </a:lnTo>
                <a:lnTo>
                  <a:pt x="6766" y="2537"/>
                </a:lnTo>
                <a:lnTo>
                  <a:pt x="6766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bg object 239"/>
          <p:cNvSpPr/>
          <p:nvPr/>
        </p:nvSpPr>
        <p:spPr>
          <a:xfrm>
            <a:off x="11836823" y="4587028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1691" y="3383"/>
                </a:moveTo>
                <a:lnTo>
                  <a:pt x="0" y="1691"/>
                </a:lnTo>
                <a:lnTo>
                  <a:pt x="1691" y="845"/>
                </a:lnTo>
                <a:lnTo>
                  <a:pt x="2537" y="0"/>
                </a:lnTo>
                <a:lnTo>
                  <a:pt x="5075" y="1691"/>
                </a:lnTo>
                <a:lnTo>
                  <a:pt x="5075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bg object 240"/>
          <p:cNvSpPr/>
          <p:nvPr/>
        </p:nvSpPr>
        <p:spPr>
          <a:xfrm>
            <a:off x="11904484" y="4312970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1689" y="850"/>
                </a:moveTo>
                <a:lnTo>
                  <a:pt x="850" y="0"/>
                </a:lnTo>
                <a:lnTo>
                  <a:pt x="0" y="0"/>
                </a:lnTo>
                <a:lnTo>
                  <a:pt x="0" y="850"/>
                </a:lnTo>
                <a:lnTo>
                  <a:pt x="1689" y="850"/>
                </a:lnTo>
                <a:close/>
              </a:path>
              <a:path w="25400" h="27304">
                <a:moveTo>
                  <a:pt x="25374" y="27076"/>
                </a:moveTo>
                <a:lnTo>
                  <a:pt x="23685" y="25374"/>
                </a:lnTo>
                <a:lnTo>
                  <a:pt x="21145" y="23685"/>
                </a:lnTo>
                <a:lnTo>
                  <a:pt x="21996" y="24536"/>
                </a:lnTo>
                <a:lnTo>
                  <a:pt x="21996" y="25374"/>
                </a:lnTo>
                <a:lnTo>
                  <a:pt x="22834" y="25374"/>
                </a:lnTo>
                <a:lnTo>
                  <a:pt x="24536" y="27076"/>
                </a:lnTo>
                <a:lnTo>
                  <a:pt x="25374" y="270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bg object 241"/>
          <p:cNvSpPr/>
          <p:nvPr/>
        </p:nvSpPr>
        <p:spPr>
          <a:xfrm>
            <a:off x="11899417" y="43933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bg object 242"/>
          <p:cNvSpPr/>
          <p:nvPr/>
        </p:nvSpPr>
        <p:spPr>
          <a:xfrm>
            <a:off x="11833439" y="4582799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8458" y="2537"/>
                </a:lnTo>
                <a:lnTo>
                  <a:pt x="676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bg object 243"/>
          <p:cNvSpPr/>
          <p:nvPr/>
        </p:nvSpPr>
        <p:spPr>
          <a:xfrm>
            <a:off x="11884190" y="4409401"/>
            <a:ext cx="14604" cy="24130"/>
          </a:xfrm>
          <a:custGeom>
            <a:avLst/>
            <a:gdLst/>
            <a:ahLst/>
            <a:cxnLst/>
            <a:rect l="l" t="t" r="r" b="b"/>
            <a:pathLst>
              <a:path w="14604" h="24129">
                <a:moveTo>
                  <a:pt x="2527" y="23685"/>
                </a:moveTo>
                <a:lnTo>
                  <a:pt x="1689" y="22834"/>
                </a:lnTo>
                <a:lnTo>
                  <a:pt x="0" y="22834"/>
                </a:lnTo>
                <a:lnTo>
                  <a:pt x="838" y="23685"/>
                </a:lnTo>
                <a:lnTo>
                  <a:pt x="2527" y="23685"/>
                </a:lnTo>
                <a:close/>
              </a:path>
              <a:path w="14604" h="24129">
                <a:moveTo>
                  <a:pt x="14376" y="0"/>
                </a:moveTo>
                <a:lnTo>
                  <a:pt x="10998" y="0"/>
                </a:lnTo>
                <a:lnTo>
                  <a:pt x="9296" y="850"/>
                </a:lnTo>
                <a:lnTo>
                  <a:pt x="8458" y="1689"/>
                </a:lnTo>
                <a:lnTo>
                  <a:pt x="1437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bg object 244"/>
          <p:cNvSpPr/>
          <p:nvPr/>
        </p:nvSpPr>
        <p:spPr>
          <a:xfrm>
            <a:off x="11831748" y="517913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1691" y="845"/>
                </a:moveTo>
                <a:lnTo>
                  <a:pt x="0" y="0"/>
                </a:lnTo>
                <a:lnTo>
                  <a:pt x="2537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bg object 245"/>
          <p:cNvSpPr/>
          <p:nvPr/>
        </p:nvSpPr>
        <p:spPr>
          <a:xfrm>
            <a:off x="13785705" y="3714092"/>
            <a:ext cx="4445" cy="2540"/>
          </a:xfrm>
          <a:custGeom>
            <a:avLst/>
            <a:gdLst/>
            <a:ahLst/>
            <a:cxnLst/>
            <a:rect l="l" t="t" r="r" b="b"/>
            <a:pathLst>
              <a:path w="4444" h="2539">
                <a:moveTo>
                  <a:pt x="4229" y="2537"/>
                </a:moveTo>
                <a:lnTo>
                  <a:pt x="845" y="845"/>
                </a:lnTo>
                <a:lnTo>
                  <a:pt x="0" y="0"/>
                </a:lnTo>
                <a:lnTo>
                  <a:pt x="3383" y="1691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bg object 246"/>
          <p:cNvSpPr/>
          <p:nvPr/>
        </p:nvSpPr>
        <p:spPr>
          <a:xfrm>
            <a:off x="13734107" y="3586365"/>
            <a:ext cx="5080" cy="6985"/>
          </a:xfrm>
          <a:custGeom>
            <a:avLst/>
            <a:gdLst/>
            <a:ahLst/>
            <a:cxnLst/>
            <a:rect l="l" t="t" r="r" b="b"/>
            <a:pathLst>
              <a:path w="5080" h="6985">
                <a:moveTo>
                  <a:pt x="2537" y="6766"/>
                </a:moveTo>
                <a:lnTo>
                  <a:pt x="0" y="5075"/>
                </a:lnTo>
                <a:lnTo>
                  <a:pt x="2537" y="0"/>
                </a:lnTo>
                <a:lnTo>
                  <a:pt x="4229" y="1691"/>
                </a:lnTo>
                <a:lnTo>
                  <a:pt x="5075" y="4229"/>
                </a:lnTo>
                <a:lnTo>
                  <a:pt x="2537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bg object 247"/>
          <p:cNvSpPr/>
          <p:nvPr/>
        </p:nvSpPr>
        <p:spPr>
          <a:xfrm>
            <a:off x="12029682" y="5318708"/>
            <a:ext cx="45720" cy="13970"/>
          </a:xfrm>
          <a:custGeom>
            <a:avLst/>
            <a:gdLst/>
            <a:ahLst/>
            <a:cxnLst/>
            <a:rect l="l" t="t" r="r" b="b"/>
            <a:pathLst>
              <a:path w="45720" h="13970">
                <a:moveTo>
                  <a:pt x="1689" y="5918"/>
                </a:moveTo>
                <a:lnTo>
                  <a:pt x="0" y="5918"/>
                </a:lnTo>
                <a:lnTo>
                  <a:pt x="838" y="6769"/>
                </a:lnTo>
                <a:lnTo>
                  <a:pt x="1689" y="5918"/>
                </a:lnTo>
                <a:close/>
              </a:path>
              <a:path w="45720" h="13970">
                <a:moveTo>
                  <a:pt x="4229" y="6769"/>
                </a:moveTo>
                <a:lnTo>
                  <a:pt x="3378" y="5918"/>
                </a:lnTo>
                <a:lnTo>
                  <a:pt x="1689" y="6769"/>
                </a:lnTo>
                <a:lnTo>
                  <a:pt x="4229" y="6769"/>
                </a:lnTo>
                <a:close/>
              </a:path>
              <a:path w="45720" h="13970">
                <a:moveTo>
                  <a:pt x="45669" y="0"/>
                </a:moveTo>
                <a:lnTo>
                  <a:pt x="37680" y="977"/>
                </a:lnTo>
                <a:lnTo>
                  <a:pt x="28016" y="2755"/>
                </a:lnTo>
                <a:lnTo>
                  <a:pt x="17246" y="5473"/>
                </a:lnTo>
                <a:lnTo>
                  <a:pt x="5918" y="9309"/>
                </a:lnTo>
                <a:lnTo>
                  <a:pt x="14960" y="7683"/>
                </a:lnTo>
                <a:lnTo>
                  <a:pt x="25425" y="6337"/>
                </a:lnTo>
                <a:lnTo>
                  <a:pt x="36360" y="4229"/>
                </a:lnTo>
                <a:lnTo>
                  <a:pt x="38900" y="5080"/>
                </a:lnTo>
                <a:lnTo>
                  <a:pt x="31292" y="8458"/>
                </a:lnTo>
                <a:lnTo>
                  <a:pt x="25374" y="10160"/>
                </a:lnTo>
                <a:lnTo>
                  <a:pt x="29603" y="9309"/>
                </a:lnTo>
                <a:lnTo>
                  <a:pt x="21983" y="13538"/>
                </a:lnTo>
                <a:lnTo>
                  <a:pt x="32981" y="10998"/>
                </a:lnTo>
                <a:lnTo>
                  <a:pt x="40132" y="7188"/>
                </a:lnTo>
                <a:lnTo>
                  <a:pt x="42608" y="4660"/>
                </a:lnTo>
                <a:lnTo>
                  <a:pt x="40474" y="3390"/>
                </a:lnTo>
                <a:lnTo>
                  <a:pt x="33832" y="3390"/>
                </a:lnTo>
                <a:lnTo>
                  <a:pt x="37211" y="1689"/>
                </a:lnTo>
                <a:lnTo>
                  <a:pt x="42291" y="850"/>
                </a:lnTo>
                <a:lnTo>
                  <a:pt x="4566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bg object 248"/>
          <p:cNvSpPr/>
          <p:nvPr/>
        </p:nvSpPr>
        <p:spPr>
          <a:xfrm>
            <a:off x="12108346" y="3997458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11842" y="6766"/>
                </a:moveTo>
                <a:lnTo>
                  <a:pt x="0" y="0"/>
                </a:lnTo>
                <a:lnTo>
                  <a:pt x="9304" y="0"/>
                </a:lnTo>
                <a:lnTo>
                  <a:pt x="11842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bg object 249"/>
          <p:cNvSpPr/>
          <p:nvPr/>
        </p:nvSpPr>
        <p:spPr>
          <a:xfrm>
            <a:off x="12017839" y="4125184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10996" y="10996"/>
                </a:moveTo>
                <a:lnTo>
                  <a:pt x="10150" y="3383"/>
                </a:lnTo>
                <a:lnTo>
                  <a:pt x="0" y="0"/>
                </a:lnTo>
                <a:lnTo>
                  <a:pt x="4229" y="845"/>
                </a:lnTo>
                <a:lnTo>
                  <a:pt x="9304" y="2537"/>
                </a:lnTo>
                <a:lnTo>
                  <a:pt x="13533" y="3383"/>
                </a:lnTo>
                <a:lnTo>
                  <a:pt x="10996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bg object 250"/>
          <p:cNvSpPr/>
          <p:nvPr/>
        </p:nvSpPr>
        <p:spPr>
          <a:xfrm>
            <a:off x="12033911" y="532462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691"/>
                </a:moveTo>
                <a:lnTo>
                  <a:pt x="0" y="0"/>
                </a:lnTo>
                <a:lnTo>
                  <a:pt x="4229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bg object 251"/>
          <p:cNvSpPr/>
          <p:nvPr/>
        </p:nvSpPr>
        <p:spPr>
          <a:xfrm>
            <a:off x="11967933" y="556739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0"/>
                </a:moveTo>
                <a:close/>
              </a:path>
              <a:path w="1270" h="1904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bg object 252"/>
          <p:cNvSpPr/>
          <p:nvPr/>
        </p:nvSpPr>
        <p:spPr>
          <a:xfrm>
            <a:off x="11968778" y="4445768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3383" y="4229"/>
                </a:moveTo>
                <a:lnTo>
                  <a:pt x="0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  <a:path w="13970" h="5079">
                <a:moveTo>
                  <a:pt x="5075" y="4370"/>
                </a:moveTo>
                <a:lnTo>
                  <a:pt x="3383" y="4229"/>
                </a:lnTo>
                <a:lnTo>
                  <a:pt x="4229" y="4229"/>
                </a:lnTo>
                <a:lnTo>
                  <a:pt x="5075" y="4370"/>
                </a:lnTo>
                <a:close/>
              </a:path>
              <a:path w="13970" h="5079">
                <a:moveTo>
                  <a:pt x="13533" y="5075"/>
                </a:moveTo>
                <a:lnTo>
                  <a:pt x="9304" y="5075"/>
                </a:lnTo>
                <a:lnTo>
                  <a:pt x="5075" y="4370"/>
                </a:lnTo>
                <a:lnTo>
                  <a:pt x="13533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bg object 253"/>
          <p:cNvSpPr/>
          <p:nvPr/>
        </p:nvSpPr>
        <p:spPr>
          <a:xfrm>
            <a:off x="12040677" y="5333085"/>
            <a:ext cx="20320" cy="5080"/>
          </a:xfrm>
          <a:custGeom>
            <a:avLst/>
            <a:gdLst/>
            <a:ahLst/>
            <a:cxnLst/>
            <a:rect l="l" t="t" r="r" b="b"/>
            <a:pathLst>
              <a:path w="20320" h="5079">
                <a:moveTo>
                  <a:pt x="5075" y="5075"/>
                </a:moveTo>
                <a:lnTo>
                  <a:pt x="0" y="4229"/>
                </a:lnTo>
                <a:lnTo>
                  <a:pt x="17763" y="0"/>
                </a:lnTo>
                <a:lnTo>
                  <a:pt x="20300" y="845"/>
                </a:lnTo>
                <a:lnTo>
                  <a:pt x="10150" y="4229"/>
                </a:lnTo>
                <a:lnTo>
                  <a:pt x="507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bg object 254"/>
          <p:cNvSpPr/>
          <p:nvPr/>
        </p:nvSpPr>
        <p:spPr>
          <a:xfrm>
            <a:off x="12042369" y="5670587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0" y="2537"/>
                </a:moveTo>
                <a:lnTo>
                  <a:pt x="845" y="845"/>
                </a:ln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bg object 255"/>
          <p:cNvSpPr/>
          <p:nvPr/>
        </p:nvSpPr>
        <p:spPr>
          <a:xfrm>
            <a:off x="12206468" y="5788162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0" y="7612"/>
                </a:moveTo>
                <a:lnTo>
                  <a:pt x="3383" y="0"/>
                </a:lnTo>
                <a:lnTo>
                  <a:pt x="5075" y="845"/>
                </a:lnTo>
                <a:lnTo>
                  <a:pt x="6766" y="2537"/>
                </a:lnTo>
                <a:lnTo>
                  <a:pt x="4229" y="3383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bg object 256"/>
          <p:cNvSpPr/>
          <p:nvPr/>
        </p:nvSpPr>
        <p:spPr>
          <a:xfrm>
            <a:off x="12007688" y="5628293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0" y="4229"/>
                </a:moveTo>
                <a:lnTo>
                  <a:pt x="5075" y="0"/>
                </a:lnTo>
                <a:lnTo>
                  <a:pt x="2537" y="1691"/>
                </a:lnTo>
                <a:lnTo>
                  <a:pt x="1691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bg object 257"/>
          <p:cNvSpPr/>
          <p:nvPr/>
        </p:nvSpPr>
        <p:spPr>
          <a:xfrm>
            <a:off x="13847453" y="367941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bg object 258"/>
          <p:cNvSpPr/>
          <p:nvPr/>
        </p:nvSpPr>
        <p:spPr>
          <a:xfrm>
            <a:off x="11961166" y="5566545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1691"/>
                </a:moveTo>
                <a:lnTo>
                  <a:pt x="4229" y="0"/>
                </a:lnTo>
                <a:lnTo>
                  <a:pt x="5075" y="0"/>
                </a:lnTo>
                <a:lnTo>
                  <a:pt x="5075" y="845"/>
                </a:lnTo>
                <a:lnTo>
                  <a:pt x="4229" y="845"/>
                </a:lnTo>
                <a:lnTo>
                  <a:pt x="2537" y="1691"/>
                </a:lnTo>
                <a:close/>
              </a:path>
              <a:path w="5079" h="3810">
                <a:moveTo>
                  <a:pt x="0" y="3383"/>
                </a:moveTo>
                <a:lnTo>
                  <a:pt x="845" y="2537"/>
                </a:lnTo>
                <a:lnTo>
                  <a:pt x="2537" y="1692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bg object 259"/>
          <p:cNvSpPr/>
          <p:nvPr/>
        </p:nvSpPr>
        <p:spPr>
          <a:xfrm>
            <a:off x="12212389" y="5789854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537" y="5075"/>
                </a:moveTo>
                <a:lnTo>
                  <a:pt x="845" y="2537"/>
                </a:lnTo>
                <a:lnTo>
                  <a:pt x="0" y="845"/>
                </a:lnTo>
                <a:lnTo>
                  <a:pt x="2537" y="0"/>
                </a:lnTo>
                <a:lnTo>
                  <a:pt x="4229" y="0"/>
                </a:lnTo>
                <a:lnTo>
                  <a:pt x="4229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bg object 260"/>
          <p:cNvSpPr/>
          <p:nvPr/>
        </p:nvSpPr>
        <p:spPr>
          <a:xfrm>
            <a:off x="13814463" y="3771620"/>
            <a:ext cx="5080" cy="24765"/>
          </a:xfrm>
          <a:custGeom>
            <a:avLst/>
            <a:gdLst/>
            <a:ahLst/>
            <a:cxnLst/>
            <a:rect l="l" t="t" r="r" b="b"/>
            <a:pathLst>
              <a:path w="5080" h="24764">
                <a:moveTo>
                  <a:pt x="1854" y="16751"/>
                </a:moveTo>
                <a:lnTo>
                  <a:pt x="838" y="20294"/>
                </a:lnTo>
                <a:lnTo>
                  <a:pt x="0" y="24523"/>
                </a:lnTo>
                <a:lnTo>
                  <a:pt x="1689" y="19456"/>
                </a:lnTo>
                <a:lnTo>
                  <a:pt x="1689" y="17754"/>
                </a:lnTo>
                <a:lnTo>
                  <a:pt x="1854" y="16751"/>
                </a:lnTo>
                <a:close/>
              </a:path>
              <a:path w="5080" h="24764">
                <a:moveTo>
                  <a:pt x="3378" y="0"/>
                </a:moveTo>
                <a:lnTo>
                  <a:pt x="2527" y="4229"/>
                </a:lnTo>
                <a:lnTo>
                  <a:pt x="3378" y="1689"/>
                </a:lnTo>
                <a:lnTo>
                  <a:pt x="3378" y="0"/>
                </a:lnTo>
                <a:close/>
              </a:path>
              <a:path w="5080" h="24764">
                <a:moveTo>
                  <a:pt x="5067" y="4229"/>
                </a:moveTo>
                <a:lnTo>
                  <a:pt x="3378" y="8458"/>
                </a:lnTo>
                <a:lnTo>
                  <a:pt x="2527" y="12687"/>
                </a:lnTo>
                <a:lnTo>
                  <a:pt x="1854" y="16751"/>
                </a:lnTo>
                <a:lnTo>
                  <a:pt x="2527" y="14376"/>
                </a:lnTo>
                <a:lnTo>
                  <a:pt x="506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bg object 261"/>
          <p:cNvSpPr/>
          <p:nvPr/>
        </p:nvSpPr>
        <p:spPr>
          <a:xfrm>
            <a:off x="12091879" y="5531865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1242" y="7612"/>
                </a:moveTo>
                <a:lnTo>
                  <a:pt x="0" y="4282"/>
                </a:lnTo>
                <a:lnTo>
                  <a:pt x="2088" y="3171"/>
                </a:lnTo>
                <a:lnTo>
                  <a:pt x="6714" y="2379"/>
                </a:lnTo>
                <a:lnTo>
                  <a:pt x="13084" y="0"/>
                </a:lnTo>
                <a:lnTo>
                  <a:pt x="4625" y="5075"/>
                </a:lnTo>
                <a:lnTo>
                  <a:pt x="1242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bg object 262"/>
          <p:cNvSpPr/>
          <p:nvPr/>
        </p:nvSpPr>
        <p:spPr>
          <a:xfrm>
            <a:off x="13855067" y="3652343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bg object 263"/>
          <p:cNvSpPr/>
          <p:nvPr/>
        </p:nvSpPr>
        <p:spPr>
          <a:xfrm>
            <a:off x="12669158" y="4589566"/>
            <a:ext cx="20320" cy="4445"/>
          </a:xfrm>
          <a:custGeom>
            <a:avLst/>
            <a:gdLst/>
            <a:ahLst/>
            <a:cxnLst/>
            <a:rect l="l" t="t" r="r" b="b"/>
            <a:pathLst>
              <a:path w="20320" h="4445">
                <a:moveTo>
                  <a:pt x="20300" y="4229"/>
                </a:moveTo>
                <a:lnTo>
                  <a:pt x="1691" y="3383"/>
                </a:lnTo>
                <a:lnTo>
                  <a:pt x="0" y="1691"/>
                </a:lnTo>
                <a:lnTo>
                  <a:pt x="10150" y="0"/>
                </a:lnTo>
                <a:lnTo>
                  <a:pt x="15225" y="845"/>
                </a:lnTo>
                <a:lnTo>
                  <a:pt x="2030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bg object 264"/>
          <p:cNvSpPr/>
          <p:nvPr/>
        </p:nvSpPr>
        <p:spPr>
          <a:xfrm>
            <a:off x="11948478" y="463355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0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bg object 265"/>
          <p:cNvSpPr/>
          <p:nvPr/>
        </p:nvSpPr>
        <p:spPr>
          <a:xfrm>
            <a:off x="11936635" y="4955828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10">
                <a:moveTo>
                  <a:pt x="0" y="3383"/>
                </a:moveTo>
                <a:lnTo>
                  <a:pt x="5921" y="0"/>
                </a:lnTo>
                <a:lnTo>
                  <a:pt x="10150" y="0"/>
                </a:lnTo>
                <a:lnTo>
                  <a:pt x="507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bg object 266"/>
          <p:cNvSpPr/>
          <p:nvPr/>
        </p:nvSpPr>
        <p:spPr>
          <a:xfrm>
            <a:off x="12697072" y="4490599"/>
            <a:ext cx="15240" cy="4445"/>
          </a:xfrm>
          <a:custGeom>
            <a:avLst/>
            <a:gdLst/>
            <a:ahLst/>
            <a:cxnLst/>
            <a:rect l="l" t="t" r="r" b="b"/>
            <a:pathLst>
              <a:path w="15240" h="4445">
                <a:moveTo>
                  <a:pt x="15225" y="4229"/>
                </a:moveTo>
                <a:lnTo>
                  <a:pt x="10996" y="845"/>
                </a:lnTo>
                <a:lnTo>
                  <a:pt x="0" y="845"/>
                </a:lnTo>
                <a:lnTo>
                  <a:pt x="4229" y="0"/>
                </a:lnTo>
                <a:lnTo>
                  <a:pt x="13533" y="0"/>
                </a:lnTo>
                <a:lnTo>
                  <a:pt x="1522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bg object 267"/>
          <p:cNvSpPr/>
          <p:nvPr/>
        </p:nvSpPr>
        <p:spPr>
          <a:xfrm>
            <a:off x="11940864" y="464624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bg object 268"/>
          <p:cNvSpPr/>
          <p:nvPr/>
        </p:nvSpPr>
        <p:spPr>
          <a:xfrm>
            <a:off x="12909384" y="5149531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1691" y="6766"/>
                </a:moveTo>
                <a:lnTo>
                  <a:pt x="0" y="0"/>
                </a:lnTo>
                <a:lnTo>
                  <a:pt x="1691" y="1691"/>
                </a:lnTo>
                <a:lnTo>
                  <a:pt x="2537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bg object 269"/>
          <p:cNvSpPr/>
          <p:nvPr/>
        </p:nvSpPr>
        <p:spPr>
          <a:xfrm>
            <a:off x="11937482" y="497105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845" y="4229"/>
                </a:moveTo>
                <a:lnTo>
                  <a:pt x="0" y="2537"/>
                </a:lnTo>
                <a:lnTo>
                  <a:pt x="2537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bg object 270"/>
          <p:cNvSpPr/>
          <p:nvPr/>
        </p:nvSpPr>
        <p:spPr>
          <a:xfrm>
            <a:off x="12868783" y="4370486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0" y="5921"/>
                </a:moveTo>
                <a:lnTo>
                  <a:pt x="7612" y="0"/>
                </a:lnTo>
                <a:lnTo>
                  <a:pt x="11842" y="845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bg object 271"/>
          <p:cNvSpPr/>
          <p:nvPr/>
        </p:nvSpPr>
        <p:spPr>
          <a:xfrm>
            <a:off x="12917844" y="5169832"/>
            <a:ext cx="6985" cy="9525"/>
          </a:xfrm>
          <a:custGeom>
            <a:avLst/>
            <a:gdLst/>
            <a:ahLst/>
            <a:cxnLst/>
            <a:rect l="l" t="t" r="r" b="b"/>
            <a:pathLst>
              <a:path w="6984" h="9525">
                <a:moveTo>
                  <a:pt x="0" y="9304"/>
                </a:moveTo>
                <a:lnTo>
                  <a:pt x="3383" y="4229"/>
                </a:lnTo>
                <a:lnTo>
                  <a:pt x="6766" y="0"/>
                </a:lnTo>
                <a:lnTo>
                  <a:pt x="3383" y="7612"/>
                </a:lnTo>
                <a:lnTo>
                  <a:pt x="1691" y="8458"/>
                </a:lnTo>
                <a:lnTo>
                  <a:pt x="845" y="8458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bg object 272"/>
          <p:cNvSpPr/>
          <p:nvPr/>
        </p:nvSpPr>
        <p:spPr>
          <a:xfrm>
            <a:off x="12972825" y="4718138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09" h="6985">
                <a:moveTo>
                  <a:pt x="3383" y="6767"/>
                </a:moveTo>
                <a:lnTo>
                  <a:pt x="0" y="0"/>
                </a:lnTo>
                <a:lnTo>
                  <a:pt x="5789" y="4962"/>
                </a:lnTo>
                <a:lnTo>
                  <a:pt x="3383" y="6767"/>
                </a:lnTo>
                <a:close/>
              </a:path>
              <a:path w="16509" h="6985">
                <a:moveTo>
                  <a:pt x="5921" y="5075"/>
                </a:moveTo>
                <a:lnTo>
                  <a:pt x="5789" y="4962"/>
                </a:lnTo>
                <a:lnTo>
                  <a:pt x="6766" y="4229"/>
                </a:lnTo>
                <a:lnTo>
                  <a:pt x="11842" y="2537"/>
                </a:lnTo>
                <a:lnTo>
                  <a:pt x="16071" y="1691"/>
                </a:lnTo>
                <a:lnTo>
                  <a:pt x="592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bg object 273"/>
          <p:cNvSpPr/>
          <p:nvPr/>
        </p:nvSpPr>
        <p:spPr>
          <a:xfrm>
            <a:off x="11998384" y="5104701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3383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bg object 274"/>
          <p:cNvSpPr/>
          <p:nvPr/>
        </p:nvSpPr>
        <p:spPr>
          <a:xfrm>
            <a:off x="12019531" y="5248498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0" y="3383"/>
                </a:moveTo>
                <a:lnTo>
                  <a:pt x="5075" y="0"/>
                </a:lnTo>
                <a:lnTo>
                  <a:pt x="5075" y="845"/>
                </a:lnTo>
                <a:lnTo>
                  <a:pt x="3383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bg object 275"/>
          <p:cNvSpPr/>
          <p:nvPr/>
        </p:nvSpPr>
        <p:spPr>
          <a:xfrm>
            <a:off x="12029681" y="5310247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5075" y="845"/>
                </a:moveTo>
                <a:lnTo>
                  <a:pt x="2537" y="845"/>
                </a:lnTo>
                <a:lnTo>
                  <a:pt x="6766" y="0"/>
                </a:lnTo>
                <a:lnTo>
                  <a:pt x="5075" y="845"/>
                </a:lnTo>
                <a:close/>
              </a:path>
              <a:path w="6984" h="1904">
                <a:moveTo>
                  <a:pt x="845" y="1691"/>
                </a:moveTo>
                <a:lnTo>
                  <a:pt x="0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bg object 276"/>
          <p:cNvSpPr/>
          <p:nvPr/>
        </p:nvSpPr>
        <p:spPr>
          <a:xfrm>
            <a:off x="12020377" y="526287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0" y="1691"/>
                </a:moveTo>
                <a:lnTo>
                  <a:pt x="6766" y="0"/>
                </a:lnTo>
                <a:lnTo>
                  <a:pt x="5075" y="845"/>
                </a:lnTo>
                <a:lnTo>
                  <a:pt x="2537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bg object 277"/>
          <p:cNvSpPr/>
          <p:nvPr/>
        </p:nvSpPr>
        <p:spPr>
          <a:xfrm>
            <a:off x="12027979" y="53102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1701" y="850"/>
                </a:moveTo>
                <a:lnTo>
                  <a:pt x="850" y="0"/>
                </a:lnTo>
                <a:lnTo>
                  <a:pt x="850" y="850"/>
                </a:lnTo>
                <a:lnTo>
                  <a:pt x="1701" y="850"/>
                </a:lnTo>
                <a:close/>
              </a:path>
              <a:path w="3809" h="2539">
                <a:moveTo>
                  <a:pt x="3390" y="2540"/>
                </a:moveTo>
                <a:lnTo>
                  <a:pt x="2540" y="1689"/>
                </a:lnTo>
                <a:lnTo>
                  <a:pt x="850" y="1689"/>
                </a:lnTo>
                <a:lnTo>
                  <a:pt x="0" y="2540"/>
                </a:lnTo>
                <a:lnTo>
                  <a:pt x="3390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bg object 278"/>
          <p:cNvSpPr/>
          <p:nvPr/>
        </p:nvSpPr>
        <p:spPr>
          <a:xfrm>
            <a:off x="11943402" y="4625093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bg object 279"/>
          <p:cNvSpPr/>
          <p:nvPr/>
        </p:nvSpPr>
        <p:spPr>
          <a:xfrm>
            <a:off x="11959474" y="504633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bg object 280"/>
          <p:cNvSpPr/>
          <p:nvPr/>
        </p:nvSpPr>
        <p:spPr>
          <a:xfrm>
            <a:off x="12021222" y="523073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1691"/>
                </a:moveTo>
                <a:lnTo>
                  <a:pt x="0" y="845"/>
                </a:lnTo>
                <a:lnTo>
                  <a:pt x="1691" y="0"/>
                </a:lnTo>
                <a:lnTo>
                  <a:pt x="3383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bg object 281"/>
          <p:cNvSpPr/>
          <p:nvPr/>
        </p:nvSpPr>
        <p:spPr>
          <a:xfrm>
            <a:off x="11937482" y="49752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bg object 282"/>
          <p:cNvSpPr/>
          <p:nvPr/>
        </p:nvSpPr>
        <p:spPr>
          <a:xfrm>
            <a:off x="11999230" y="5107238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37"/>
                </a:moveTo>
                <a:lnTo>
                  <a:pt x="845" y="1691"/>
                </a:lnTo>
                <a:lnTo>
                  <a:pt x="1691" y="0"/>
                </a:lnTo>
                <a:lnTo>
                  <a:pt x="3383" y="0"/>
                </a:lnTo>
                <a:lnTo>
                  <a:pt x="6766" y="845"/>
                </a:lnTo>
                <a:lnTo>
                  <a:pt x="9304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bg object 283"/>
          <p:cNvSpPr/>
          <p:nvPr/>
        </p:nvSpPr>
        <p:spPr>
          <a:xfrm>
            <a:off x="12021222" y="4284208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bg object 284"/>
          <p:cNvSpPr/>
          <p:nvPr/>
        </p:nvSpPr>
        <p:spPr>
          <a:xfrm>
            <a:off x="13733262" y="3515312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4229" y="5920"/>
                </a:moveTo>
                <a:lnTo>
                  <a:pt x="0" y="0"/>
                </a:lnTo>
                <a:lnTo>
                  <a:pt x="12688" y="845"/>
                </a:lnTo>
                <a:lnTo>
                  <a:pt x="4229" y="59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bg object 285"/>
          <p:cNvSpPr/>
          <p:nvPr/>
        </p:nvSpPr>
        <p:spPr>
          <a:xfrm>
            <a:off x="12690297" y="4636947"/>
            <a:ext cx="8890" cy="3810"/>
          </a:xfrm>
          <a:custGeom>
            <a:avLst/>
            <a:gdLst/>
            <a:ahLst/>
            <a:cxnLst/>
            <a:rect l="l" t="t" r="r" b="b"/>
            <a:pathLst>
              <a:path w="8890" h="3810">
                <a:moveTo>
                  <a:pt x="5918" y="1689"/>
                </a:moveTo>
                <a:lnTo>
                  <a:pt x="1689" y="1689"/>
                </a:lnTo>
                <a:lnTo>
                  <a:pt x="0" y="2527"/>
                </a:lnTo>
                <a:lnTo>
                  <a:pt x="5918" y="2527"/>
                </a:lnTo>
                <a:lnTo>
                  <a:pt x="5918" y="1689"/>
                </a:lnTo>
                <a:close/>
              </a:path>
              <a:path w="8890" h="3810">
                <a:moveTo>
                  <a:pt x="6769" y="2527"/>
                </a:moveTo>
                <a:lnTo>
                  <a:pt x="5918" y="2527"/>
                </a:lnTo>
                <a:lnTo>
                  <a:pt x="6769" y="3378"/>
                </a:lnTo>
                <a:lnTo>
                  <a:pt x="6769" y="2527"/>
                </a:lnTo>
                <a:close/>
              </a:path>
              <a:path w="8890" h="3810">
                <a:moveTo>
                  <a:pt x="8458" y="1689"/>
                </a:moveTo>
                <a:lnTo>
                  <a:pt x="7620" y="838"/>
                </a:lnTo>
                <a:lnTo>
                  <a:pt x="5918" y="838"/>
                </a:lnTo>
                <a:lnTo>
                  <a:pt x="3390" y="0"/>
                </a:lnTo>
                <a:lnTo>
                  <a:pt x="4229" y="838"/>
                </a:lnTo>
                <a:lnTo>
                  <a:pt x="5080" y="838"/>
                </a:lnTo>
                <a:lnTo>
                  <a:pt x="5918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bg object 286"/>
          <p:cNvSpPr/>
          <p:nvPr/>
        </p:nvSpPr>
        <p:spPr>
          <a:xfrm>
            <a:off x="12045753" y="4207233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0" y="0"/>
                </a:lnTo>
                <a:lnTo>
                  <a:pt x="2537" y="845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bg object 287"/>
          <p:cNvSpPr/>
          <p:nvPr/>
        </p:nvSpPr>
        <p:spPr>
          <a:xfrm>
            <a:off x="12697072" y="4640319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422" y="1268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845" y="845"/>
                </a:lnTo>
                <a:lnTo>
                  <a:pt x="422" y="1268"/>
                </a:lnTo>
                <a:close/>
              </a:path>
              <a:path w="1270" h="1904">
                <a:moveTo>
                  <a:pt x="845" y="1691"/>
                </a:moveTo>
                <a:lnTo>
                  <a:pt x="0" y="1691"/>
                </a:lnTo>
                <a:lnTo>
                  <a:pt x="422" y="1268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bg object 288"/>
          <p:cNvSpPr/>
          <p:nvPr/>
        </p:nvSpPr>
        <p:spPr>
          <a:xfrm>
            <a:off x="12022068" y="42867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766" y="2537"/>
                </a:moveTo>
                <a:lnTo>
                  <a:pt x="3383" y="2537"/>
                </a:ln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bg object 289"/>
          <p:cNvSpPr/>
          <p:nvPr/>
        </p:nvSpPr>
        <p:spPr>
          <a:xfrm>
            <a:off x="12052520" y="4186087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0" y="2537"/>
                </a:moveTo>
                <a:lnTo>
                  <a:pt x="6766" y="0"/>
                </a:lnTo>
                <a:lnTo>
                  <a:pt x="5921" y="845"/>
                </a:lnTo>
                <a:lnTo>
                  <a:pt x="4229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bg object 290"/>
          <p:cNvSpPr/>
          <p:nvPr/>
        </p:nvSpPr>
        <p:spPr>
          <a:xfrm>
            <a:off x="12135409" y="3949255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5918" y="1689"/>
                </a:moveTo>
                <a:lnTo>
                  <a:pt x="4229" y="0"/>
                </a:lnTo>
                <a:lnTo>
                  <a:pt x="850" y="1689"/>
                </a:lnTo>
                <a:lnTo>
                  <a:pt x="850" y="3378"/>
                </a:lnTo>
                <a:lnTo>
                  <a:pt x="2540" y="5067"/>
                </a:lnTo>
                <a:lnTo>
                  <a:pt x="5918" y="1689"/>
                </a:lnTo>
                <a:close/>
              </a:path>
              <a:path w="9525" h="10160">
                <a:moveTo>
                  <a:pt x="9309" y="10147"/>
                </a:moveTo>
                <a:lnTo>
                  <a:pt x="4229" y="6756"/>
                </a:lnTo>
                <a:lnTo>
                  <a:pt x="2540" y="5067"/>
                </a:lnTo>
                <a:lnTo>
                  <a:pt x="850" y="6756"/>
                </a:lnTo>
                <a:lnTo>
                  <a:pt x="0" y="8458"/>
                </a:lnTo>
                <a:lnTo>
                  <a:pt x="9309" y="101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bg object 291"/>
          <p:cNvSpPr/>
          <p:nvPr/>
        </p:nvSpPr>
        <p:spPr>
          <a:xfrm>
            <a:off x="12061824" y="531616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bg object 292"/>
          <p:cNvSpPr/>
          <p:nvPr/>
        </p:nvSpPr>
        <p:spPr>
          <a:xfrm>
            <a:off x="11976391" y="437133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bg object 293"/>
          <p:cNvSpPr/>
          <p:nvPr/>
        </p:nvSpPr>
        <p:spPr>
          <a:xfrm>
            <a:off x="12833256" y="5058178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5" y="845"/>
                </a:moveTo>
                <a:lnTo>
                  <a:pt x="845" y="845"/>
                </a:lnTo>
                <a:lnTo>
                  <a:pt x="845" y="0"/>
                </a:lnTo>
                <a:lnTo>
                  <a:pt x="0" y="0"/>
                </a:lnTo>
                <a:lnTo>
                  <a:pt x="3383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bg object 294"/>
          <p:cNvSpPr/>
          <p:nvPr/>
        </p:nvSpPr>
        <p:spPr>
          <a:xfrm>
            <a:off x="12019531" y="428759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229" y="3383"/>
                </a:moveTo>
                <a:lnTo>
                  <a:pt x="2537" y="2537"/>
                </a:lnTo>
                <a:lnTo>
                  <a:pt x="0" y="0"/>
                </a:lnTo>
                <a:lnTo>
                  <a:pt x="1691" y="0"/>
                </a:lnTo>
                <a:lnTo>
                  <a:pt x="3383" y="1691"/>
                </a:lnTo>
                <a:lnTo>
                  <a:pt x="3383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bg object 295"/>
          <p:cNvSpPr/>
          <p:nvPr/>
        </p:nvSpPr>
        <p:spPr>
          <a:xfrm>
            <a:off x="12703839" y="4770582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1691" y="1691"/>
                </a:moveTo>
                <a:lnTo>
                  <a:pt x="0" y="1691"/>
                </a:lnTo>
                <a:lnTo>
                  <a:pt x="845" y="846"/>
                </a:lnTo>
                <a:lnTo>
                  <a:pt x="2537" y="0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bg object 296"/>
          <p:cNvSpPr/>
          <p:nvPr/>
        </p:nvSpPr>
        <p:spPr>
          <a:xfrm>
            <a:off x="12763049" y="4973591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3383" y="5075"/>
                </a:moveTo>
                <a:lnTo>
                  <a:pt x="0" y="5075"/>
                </a:lnTo>
                <a:lnTo>
                  <a:pt x="1691" y="0"/>
                </a:lnTo>
                <a:lnTo>
                  <a:pt x="4229" y="845"/>
                </a:lnTo>
                <a:lnTo>
                  <a:pt x="5921" y="2537"/>
                </a:lnTo>
                <a:lnTo>
                  <a:pt x="3383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bg object 297"/>
          <p:cNvSpPr/>
          <p:nvPr/>
        </p:nvSpPr>
        <p:spPr>
          <a:xfrm>
            <a:off x="12697072" y="4717292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1691" y="845"/>
                </a:moveTo>
                <a:lnTo>
                  <a:pt x="4229" y="0"/>
                </a:lnTo>
                <a:lnTo>
                  <a:pt x="6766" y="0"/>
                </a:lnTo>
                <a:lnTo>
                  <a:pt x="0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bg object 298"/>
          <p:cNvSpPr/>
          <p:nvPr/>
        </p:nvSpPr>
        <p:spPr>
          <a:xfrm>
            <a:off x="12756283" y="4970207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8" y="4229"/>
                </a:moveTo>
                <a:lnTo>
                  <a:pt x="5920" y="3383"/>
                </a:lnTo>
                <a:lnTo>
                  <a:pt x="0" y="3383"/>
                </a:lnTo>
                <a:lnTo>
                  <a:pt x="8458" y="0"/>
                </a:lnTo>
                <a:lnTo>
                  <a:pt x="845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bg object 299"/>
          <p:cNvSpPr/>
          <p:nvPr/>
        </p:nvSpPr>
        <p:spPr>
          <a:xfrm>
            <a:off x="11986541" y="425206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bg object 300"/>
          <p:cNvSpPr/>
          <p:nvPr/>
        </p:nvSpPr>
        <p:spPr>
          <a:xfrm>
            <a:off x="13168221" y="3734393"/>
            <a:ext cx="8890" cy="9525"/>
          </a:xfrm>
          <a:custGeom>
            <a:avLst/>
            <a:gdLst/>
            <a:ahLst/>
            <a:cxnLst/>
            <a:rect l="l" t="t" r="r" b="b"/>
            <a:pathLst>
              <a:path w="8890" h="9525">
                <a:moveTo>
                  <a:pt x="6766" y="9304"/>
                </a:moveTo>
                <a:lnTo>
                  <a:pt x="5075" y="5920"/>
                </a:lnTo>
                <a:lnTo>
                  <a:pt x="2537" y="3383"/>
                </a:lnTo>
                <a:lnTo>
                  <a:pt x="0" y="0"/>
                </a:lnTo>
                <a:lnTo>
                  <a:pt x="8458" y="845"/>
                </a:lnTo>
                <a:lnTo>
                  <a:pt x="7612" y="4229"/>
                </a:lnTo>
                <a:lnTo>
                  <a:pt x="6766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bg object 301"/>
          <p:cNvSpPr/>
          <p:nvPr/>
        </p:nvSpPr>
        <p:spPr>
          <a:xfrm>
            <a:off x="13336548" y="3105912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4">
                <a:moveTo>
                  <a:pt x="5075" y="4229"/>
                </a:moveTo>
                <a:lnTo>
                  <a:pt x="2537" y="2537"/>
                </a:lnTo>
                <a:lnTo>
                  <a:pt x="845" y="1691"/>
                </a:lnTo>
                <a:lnTo>
                  <a:pt x="0" y="0"/>
                </a:lnTo>
                <a:lnTo>
                  <a:pt x="507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bg object 302"/>
          <p:cNvSpPr/>
          <p:nvPr/>
        </p:nvSpPr>
        <p:spPr>
          <a:xfrm>
            <a:off x="13279029" y="322771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2537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bg object 303"/>
          <p:cNvSpPr/>
          <p:nvPr/>
        </p:nvSpPr>
        <p:spPr>
          <a:xfrm>
            <a:off x="13310327" y="3151589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4651" y="3806"/>
                </a:moveTo>
                <a:lnTo>
                  <a:pt x="5075" y="3383"/>
                </a:lnTo>
                <a:lnTo>
                  <a:pt x="9304" y="0"/>
                </a:lnTo>
                <a:lnTo>
                  <a:pt x="4651" y="3806"/>
                </a:lnTo>
                <a:close/>
              </a:path>
              <a:path w="9525" h="7619">
                <a:moveTo>
                  <a:pt x="0" y="7612"/>
                </a:moveTo>
                <a:lnTo>
                  <a:pt x="4651" y="3806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bg object 304"/>
          <p:cNvSpPr/>
          <p:nvPr/>
        </p:nvSpPr>
        <p:spPr>
          <a:xfrm>
            <a:off x="13448203" y="3023863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45" y="6766"/>
                </a:moveTo>
                <a:lnTo>
                  <a:pt x="0" y="6766"/>
                </a:lnTo>
                <a:lnTo>
                  <a:pt x="845" y="5921"/>
                </a:lnTo>
                <a:lnTo>
                  <a:pt x="1691" y="4229"/>
                </a:lnTo>
                <a:lnTo>
                  <a:pt x="2537" y="0"/>
                </a:lnTo>
                <a:lnTo>
                  <a:pt x="3383" y="845"/>
                </a:lnTo>
                <a:lnTo>
                  <a:pt x="2537" y="3383"/>
                </a:lnTo>
                <a:lnTo>
                  <a:pt x="3383" y="5921"/>
                </a:lnTo>
                <a:lnTo>
                  <a:pt x="2537" y="5921"/>
                </a:lnTo>
                <a:lnTo>
                  <a:pt x="84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bg object 305"/>
          <p:cNvSpPr/>
          <p:nvPr/>
        </p:nvSpPr>
        <p:spPr>
          <a:xfrm>
            <a:off x="13473579" y="313467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bg object 306"/>
          <p:cNvSpPr/>
          <p:nvPr/>
        </p:nvSpPr>
        <p:spPr>
          <a:xfrm>
            <a:off x="13646137" y="4228380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845" y="3383"/>
                </a:moveTo>
                <a:lnTo>
                  <a:pt x="0" y="0"/>
                </a:lnTo>
                <a:lnTo>
                  <a:pt x="4229" y="1691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bg object 307"/>
          <p:cNvSpPr/>
          <p:nvPr/>
        </p:nvSpPr>
        <p:spPr>
          <a:xfrm>
            <a:off x="13450741" y="3027246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80">
                <a:moveTo>
                  <a:pt x="0" y="5075"/>
                </a:moveTo>
                <a:lnTo>
                  <a:pt x="0" y="1691"/>
                </a:lnTo>
                <a:lnTo>
                  <a:pt x="1691" y="1691"/>
                </a:lnTo>
                <a:lnTo>
                  <a:pt x="5075" y="0"/>
                </a:lnTo>
                <a:lnTo>
                  <a:pt x="3383" y="2537"/>
                </a:lnTo>
                <a:lnTo>
                  <a:pt x="1691" y="4229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bg object 308"/>
          <p:cNvSpPr/>
          <p:nvPr/>
        </p:nvSpPr>
        <p:spPr>
          <a:xfrm>
            <a:off x="13500647" y="3033167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1691"/>
                </a:moveTo>
                <a:lnTo>
                  <a:pt x="845" y="0"/>
                </a:lnTo>
                <a:lnTo>
                  <a:pt x="3383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bg object 309"/>
          <p:cNvSpPr/>
          <p:nvPr/>
        </p:nvSpPr>
        <p:spPr>
          <a:xfrm>
            <a:off x="12861170" y="249434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bg object 310"/>
          <p:cNvSpPr/>
          <p:nvPr/>
        </p:nvSpPr>
        <p:spPr>
          <a:xfrm>
            <a:off x="13668974" y="425883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3383" y="2537"/>
                </a:moveTo>
                <a:lnTo>
                  <a:pt x="1691" y="2537"/>
                </a:lnTo>
                <a:lnTo>
                  <a:pt x="0" y="1691"/>
                </a:lnTo>
                <a:lnTo>
                  <a:pt x="0" y="0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bg object 311"/>
          <p:cNvSpPr/>
          <p:nvPr/>
        </p:nvSpPr>
        <p:spPr>
          <a:xfrm>
            <a:off x="13457363" y="3471539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69" h="10160">
                <a:moveTo>
                  <a:pt x="145" y="9938"/>
                </a:moveTo>
                <a:lnTo>
                  <a:pt x="0" y="687"/>
                </a:lnTo>
                <a:lnTo>
                  <a:pt x="2154" y="0"/>
                </a:lnTo>
                <a:lnTo>
                  <a:pt x="6687" y="2801"/>
                </a:lnTo>
                <a:lnTo>
                  <a:pt x="13679" y="4017"/>
                </a:lnTo>
                <a:lnTo>
                  <a:pt x="9449" y="4863"/>
                </a:lnTo>
                <a:lnTo>
                  <a:pt x="4374" y="6555"/>
                </a:lnTo>
                <a:lnTo>
                  <a:pt x="145" y="993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bg object 312"/>
          <p:cNvSpPr/>
          <p:nvPr/>
        </p:nvSpPr>
        <p:spPr>
          <a:xfrm>
            <a:off x="13426211" y="3027246"/>
            <a:ext cx="1270" cy="6350"/>
          </a:xfrm>
          <a:custGeom>
            <a:avLst/>
            <a:gdLst/>
            <a:ahLst/>
            <a:cxnLst/>
            <a:rect l="l" t="t" r="r" b="b"/>
            <a:pathLst>
              <a:path w="1269" h="6350">
                <a:moveTo>
                  <a:pt x="0" y="5921"/>
                </a:moveTo>
                <a:lnTo>
                  <a:pt x="845" y="0"/>
                </a:lnTo>
                <a:lnTo>
                  <a:pt x="845" y="2537"/>
                </a:lnTo>
                <a:lnTo>
                  <a:pt x="0" y="5075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bg object 313"/>
          <p:cNvSpPr/>
          <p:nvPr/>
        </p:nvSpPr>
        <p:spPr>
          <a:xfrm>
            <a:off x="13743412" y="4395017"/>
            <a:ext cx="17780" cy="5080"/>
          </a:xfrm>
          <a:custGeom>
            <a:avLst/>
            <a:gdLst/>
            <a:ahLst/>
            <a:cxnLst/>
            <a:rect l="l" t="t" r="r" b="b"/>
            <a:pathLst>
              <a:path w="17780" h="5079">
                <a:moveTo>
                  <a:pt x="16917" y="5075"/>
                </a:moveTo>
                <a:lnTo>
                  <a:pt x="12251" y="1070"/>
                </a:lnTo>
                <a:lnTo>
                  <a:pt x="8775" y="1586"/>
                </a:lnTo>
                <a:lnTo>
                  <a:pt x="5141" y="2577"/>
                </a:lnTo>
                <a:lnTo>
                  <a:pt x="0" y="0"/>
                </a:lnTo>
                <a:lnTo>
                  <a:pt x="17763" y="845"/>
                </a:lnTo>
                <a:lnTo>
                  <a:pt x="16917" y="2537"/>
                </a:lnTo>
                <a:lnTo>
                  <a:pt x="1691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bg object 314"/>
          <p:cNvSpPr/>
          <p:nvPr/>
        </p:nvSpPr>
        <p:spPr>
          <a:xfrm>
            <a:off x="13405910" y="3028092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19" h="11430">
                <a:moveTo>
                  <a:pt x="16917" y="10996"/>
                </a:moveTo>
                <a:lnTo>
                  <a:pt x="12688" y="10150"/>
                </a:lnTo>
                <a:lnTo>
                  <a:pt x="8458" y="7612"/>
                </a:lnTo>
                <a:lnTo>
                  <a:pt x="5921" y="5921"/>
                </a:lnTo>
                <a:lnTo>
                  <a:pt x="2537" y="4229"/>
                </a:lnTo>
                <a:lnTo>
                  <a:pt x="0" y="2537"/>
                </a:lnTo>
                <a:lnTo>
                  <a:pt x="0" y="0"/>
                </a:lnTo>
                <a:lnTo>
                  <a:pt x="3383" y="0"/>
                </a:lnTo>
                <a:lnTo>
                  <a:pt x="5920" y="845"/>
                </a:lnTo>
                <a:lnTo>
                  <a:pt x="7612" y="1691"/>
                </a:lnTo>
                <a:lnTo>
                  <a:pt x="10150" y="3383"/>
                </a:lnTo>
                <a:lnTo>
                  <a:pt x="14379" y="5921"/>
                </a:lnTo>
                <a:lnTo>
                  <a:pt x="18609" y="9304"/>
                </a:lnTo>
                <a:lnTo>
                  <a:pt x="20300" y="5075"/>
                </a:lnTo>
                <a:lnTo>
                  <a:pt x="20300" y="9304"/>
                </a:lnTo>
                <a:lnTo>
                  <a:pt x="16917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bg object 315"/>
          <p:cNvSpPr/>
          <p:nvPr/>
        </p:nvSpPr>
        <p:spPr>
          <a:xfrm>
            <a:off x="13171605" y="3743697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2537" y="12688"/>
                </a:moveTo>
                <a:lnTo>
                  <a:pt x="0" y="8458"/>
                </a:lnTo>
                <a:lnTo>
                  <a:pt x="3383" y="0"/>
                </a:lnTo>
                <a:lnTo>
                  <a:pt x="5075" y="3383"/>
                </a:lnTo>
                <a:lnTo>
                  <a:pt x="5920" y="7612"/>
                </a:lnTo>
                <a:lnTo>
                  <a:pt x="2537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bg object 316"/>
          <p:cNvSpPr/>
          <p:nvPr/>
        </p:nvSpPr>
        <p:spPr>
          <a:xfrm>
            <a:off x="13514181" y="4161557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845" y="1691"/>
                </a:moveTo>
                <a:lnTo>
                  <a:pt x="0" y="1691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bg object 317"/>
          <p:cNvSpPr/>
          <p:nvPr/>
        </p:nvSpPr>
        <p:spPr>
          <a:xfrm>
            <a:off x="13283258" y="3914562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4">
                <a:moveTo>
                  <a:pt x="8458" y="1691"/>
                </a:moveTo>
                <a:lnTo>
                  <a:pt x="2537" y="845"/>
                </a:ln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8458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bg object 318"/>
          <p:cNvSpPr/>
          <p:nvPr/>
        </p:nvSpPr>
        <p:spPr>
          <a:xfrm>
            <a:off x="13544632" y="4230072"/>
            <a:ext cx="5080" cy="14604"/>
          </a:xfrm>
          <a:custGeom>
            <a:avLst/>
            <a:gdLst/>
            <a:ahLst/>
            <a:cxnLst/>
            <a:rect l="l" t="t" r="r" b="b"/>
            <a:pathLst>
              <a:path w="5080" h="14604">
                <a:moveTo>
                  <a:pt x="4229" y="14379"/>
                </a:moveTo>
                <a:lnTo>
                  <a:pt x="2537" y="14379"/>
                </a:lnTo>
                <a:lnTo>
                  <a:pt x="845" y="13533"/>
                </a:lnTo>
                <a:lnTo>
                  <a:pt x="0" y="14379"/>
                </a:lnTo>
                <a:lnTo>
                  <a:pt x="0" y="10150"/>
                </a:lnTo>
                <a:lnTo>
                  <a:pt x="1691" y="5075"/>
                </a:lnTo>
                <a:lnTo>
                  <a:pt x="5075" y="0"/>
                </a:lnTo>
                <a:lnTo>
                  <a:pt x="4229" y="1437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bg object 319"/>
          <p:cNvSpPr/>
          <p:nvPr/>
        </p:nvSpPr>
        <p:spPr>
          <a:xfrm>
            <a:off x="13515027" y="4163248"/>
            <a:ext cx="7620" cy="17780"/>
          </a:xfrm>
          <a:custGeom>
            <a:avLst/>
            <a:gdLst/>
            <a:ahLst/>
            <a:cxnLst/>
            <a:rect l="l" t="t" r="r" b="b"/>
            <a:pathLst>
              <a:path w="7619" h="17779">
                <a:moveTo>
                  <a:pt x="7612" y="17763"/>
                </a:moveTo>
                <a:lnTo>
                  <a:pt x="0" y="0"/>
                </a:lnTo>
                <a:lnTo>
                  <a:pt x="3383" y="5921"/>
                </a:lnTo>
                <a:lnTo>
                  <a:pt x="5921" y="12688"/>
                </a:lnTo>
                <a:lnTo>
                  <a:pt x="7612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bg object 320"/>
          <p:cNvSpPr/>
          <p:nvPr/>
        </p:nvSpPr>
        <p:spPr>
          <a:xfrm>
            <a:off x="13729031" y="3582136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7612" y="4229"/>
                </a:moveTo>
                <a:lnTo>
                  <a:pt x="2537" y="1691"/>
                </a:lnTo>
                <a:lnTo>
                  <a:pt x="0" y="845"/>
                </a:lnTo>
                <a:lnTo>
                  <a:pt x="8458" y="0"/>
                </a:lnTo>
                <a:lnTo>
                  <a:pt x="8458" y="1691"/>
                </a:lnTo>
                <a:lnTo>
                  <a:pt x="761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bg object 321"/>
          <p:cNvSpPr/>
          <p:nvPr/>
        </p:nvSpPr>
        <p:spPr>
          <a:xfrm>
            <a:off x="12916998" y="447114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537"/>
                </a:moveTo>
                <a:lnTo>
                  <a:pt x="5920" y="0"/>
                </a:lnTo>
                <a:lnTo>
                  <a:pt x="2537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bg object 322"/>
          <p:cNvSpPr/>
          <p:nvPr/>
        </p:nvSpPr>
        <p:spPr>
          <a:xfrm>
            <a:off x="12738519" y="5684121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5075" y="10996"/>
                </a:moveTo>
                <a:lnTo>
                  <a:pt x="3383" y="8458"/>
                </a:lnTo>
                <a:lnTo>
                  <a:pt x="1691" y="5075"/>
                </a:lnTo>
                <a:lnTo>
                  <a:pt x="0" y="0"/>
                </a:lnTo>
                <a:lnTo>
                  <a:pt x="5921" y="6766"/>
                </a:lnTo>
                <a:lnTo>
                  <a:pt x="5921" y="8458"/>
                </a:lnTo>
                <a:lnTo>
                  <a:pt x="5075" y="10150"/>
                </a:lnTo>
                <a:lnTo>
                  <a:pt x="5075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bg object 323"/>
          <p:cNvSpPr/>
          <p:nvPr/>
        </p:nvSpPr>
        <p:spPr>
          <a:xfrm>
            <a:off x="12933915" y="460225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845"/>
                </a:lnTo>
                <a:lnTo>
                  <a:pt x="253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bg object 324"/>
          <p:cNvSpPr/>
          <p:nvPr/>
        </p:nvSpPr>
        <p:spPr>
          <a:xfrm>
            <a:off x="12559195" y="285130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845" y="1691"/>
                </a:ln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bg object 325"/>
          <p:cNvSpPr/>
          <p:nvPr/>
        </p:nvSpPr>
        <p:spPr>
          <a:xfrm>
            <a:off x="13018503" y="5022651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bg object 326"/>
          <p:cNvSpPr/>
          <p:nvPr/>
        </p:nvSpPr>
        <p:spPr>
          <a:xfrm>
            <a:off x="12457691" y="542190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6767" y="8458"/>
                </a:moveTo>
                <a:lnTo>
                  <a:pt x="0" y="4229"/>
                </a:lnTo>
                <a:lnTo>
                  <a:pt x="12688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bg object 327"/>
          <p:cNvSpPr/>
          <p:nvPr/>
        </p:nvSpPr>
        <p:spPr>
          <a:xfrm>
            <a:off x="13013427" y="504464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1691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bg object 328"/>
          <p:cNvSpPr/>
          <p:nvPr/>
        </p:nvSpPr>
        <p:spPr>
          <a:xfrm>
            <a:off x="13322169" y="499304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691" y="1691"/>
                </a:moveTo>
                <a:lnTo>
                  <a:pt x="0" y="0"/>
                </a:lnTo>
                <a:lnTo>
                  <a:pt x="1691" y="845"/>
                </a:lnTo>
                <a:lnTo>
                  <a:pt x="2537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bg object 329"/>
          <p:cNvSpPr/>
          <p:nvPr/>
        </p:nvSpPr>
        <p:spPr>
          <a:xfrm>
            <a:off x="12816339" y="4312121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845" y="845"/>
                </a:moveTo>
                <a:lnTo>
                  <a:pt x="0" y="845"/>
                </a:lnTo>
                <a:lnTo>
                  <a:pt x="3383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bg object 330"/>
          <p:cNvSpPr/>
          <p:nvPr/>
        </p:nvSpPr>
        <p:spPr>
          <a:xfrm>
            <a:off x="12720756" y="5683275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bg object 331"/>
          <p:cNvSpPr/>
          <p:nvPr/>
        </p:nvSpPr>
        <p:spPr>
          <a:xfrm>
            <a:off x="12603180" y="5602917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bg object 332"/>
          <p:cNvSpPr/>
          <p:nvPr/>
        </p:nvSpPr>
        <p:spPr>
          <a:xfrm>
            <a:off x="12683538" y="2716812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bg object 333"/>
          <p:cNvSpPr/>
          <p:nvPr/>
        </p:nvSpPr>
        <p:spPr>
          <a:xfrm>
            <a:off x="12790963" y="2552714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25376" y="20300"/>
                </a:moveTo>
                <a:lnTo>
                  <a:pt x="16890" y="15225"/>
                </a:lnTo>
                <a:lnTo>
                  <a:pt x="11419" y="10150"/>
                </a:lnTo>
                <a:lnTo>
                  <a:pt x="6581" y="5075"/>
                </a:lnTo>
                <a:lnTo>
                  <a:pt x="0" y="0"/>
                </a:lnTo>
                <a:lnTo>
                  <a:pt x="6819" y="4123"/>
                </a:lnTo>
                <a:lnTo>
                  <a:pt x="13956" y="10150"/>
                </a:lnTo>
                <a:lnTo>
                  <a:pt x="20459" y="16177"/>
                </a:lnTo>
                <a:lnTo>
                  <a:pt x="25376" y="203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bg object 334"/>
          <p:cNvSpPr/>
          <p:nvPr/>
        </p:nvSpPr>
        <p:spPr>
          <a:xfrm>
            <a:off x="12915306" y="445930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229"/>
                </a:moveTo>
                <a:lnTo>
                  <a:pt x="4229" y="0"/>
                </a:lnTo>
                <a:lnTo>
                  <a:pt x="4229" y="845"/>
                </a:lnTo>
                <a:lnTo>
                  <a:pt x="2537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bg object 335"/>
          <p:cNvSpPr/>
          <p:nvPr/>
        </p:nvSpPr>
        <p:spPr>
          <a:xfrm>
            <a:off x="12869629" y="4342572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" y="4229"/>
                </a:moveTo>
                <a:lnTo>
                  <a:pt x="0" y="3383"/>
                </a:lnTo>
                <a:lnTo>
                  <a:pt x="845" y="1691"/>
                </a:lnTo>
                <a:lnTo>
                  <a:pt x="2537" y="1691"/>
                </a:lnTo>
                <a:lnTo>
                  <a:pt x="5921" y="845"/>
                </a:lnTo>
                <a:lnTo>
                  <a:pt x="8458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bg object 336"/>
          <p:cNvSpPr/>
          <p:nvPr/>
        </p:nvSpPr>
        <p:spPr>
          <a:xfrm>
            <a:off x="12914460" y="4443231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bg object 337"/>
          <p:cNvSpPr/>
          <p:nvPr/>
        </p:nvSpPr>
        <p:spPr>
          <a:xfrm>
            <a:off x="12493218" y="5498029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5">
                <a:moveTo>
                  <a:pt x="3383" y="6766"/>
                </a:moveTo>
                <a:lnTo>
                  <a:pt x="0" y="5920"/>
                </a:lnTo>
                <a:lnTo>
                  <a:pt x="0" y="0"/>
                </a:lnTo>
                <a:lnTo>
                  <a:pt x="2537" y="845"/>
                </a:lnTo>
                <a:lnTo>
                  <a:pt x="4229" y="2537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bg object 338"/>
          <p:cNvSpPr/>
          <p:nvPr/>
        </p:nvSpPr>
        <p:spPr>
          <a:xfrm>
            <a:off x="12867092" y="4341726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3383" y="2537"/>
                </a:moveTo>
                <a:lnTo>
                  <a:pt x="0" y="2537"/>
                </a:lnTo>
                <a:lnTo>
                  <a:pt x="2537" y="0"/>
                </a:lnTo>
                <a:lnTo>
                  <a:pt x="5075" y="0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bg object 339"/>
          <p:cNvSpPr/>
          <p:nvPr/>
        </p:nvSpPr>
        <p:spPr>
          <a:xfrm>
            <a:off x="13189368" y="360328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2537" y="12688"/>
                </a:moveTo>
                <a:lnTo>
                  <a:pt x="0" y="0"/>
                </a:lnTo>
                <a:lnTo>
                  <a:pt x="12688" y="5920"/>
                </a:lnTo>
                <a:lnTo>
                  <a:pt x="2537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bg object 340"/>
          <p:cNvSpPr/>
          <p:nvPr/>
        </p:nvSpPr>
        <p:spPr>
          <a:xfrm>
            <a:off x="11896877" y="4296054"/>
            <a:ext cx="40005" cy="52069"/>
          </a:xfrm>
          <a:custGeom>
            <a:avLst/>
            <a:gdLst/>
            <a:ahLst/>
            <a:cxnLst/>
            <a:rect l="l" t="t" r="r" b="b"/>
            <a:pathLst>
              <a:path w="40004" h="52070">
                <a:moveTo>
                  <a:pt x="3086" y="8686"/>
                </a:moveTo>
                <a:lnTo>
                  <a:pt x="0" y="6769"/>
                </a:lnTo>
                <a:lnTo>
                  <a:pt x="2540" y="8458"/>
                </a:lnTo>
                <a:lnTo>
                  <a:pt x="3086" y="8686"/>
                </a:lnTo>
                <a:close/>
              </a:path>
              <a:path w="40004" h="52070">
                <a:moveTo>
                  <a:pt x="30441" y="51600"/>
                </a:moveTo>
                <a:lnTo>
                  <a:pt x="29603" y="50749"/>
                </a:lnTo>
                <a:lnTo>
                  <a:pt x="27914" y="50749"/>
                </a:lnTo>
                <a:lnTo>
                  <a:pt x="25374" y="49911"/>
                </a:lnTo>
                <a:lnTo>
                  <a:pt x="30441" y="51600"/>
                </a:lnTo>
                <a:close/>
              </a:path>
              <a:path w="40004" h="52070">
                <a:moveTo>
                  <a:pt x="37211" y="23685"/>
                </a:moveTo>
                <a:lnTo>
                  <a:pt x="29184" y="18554"/>
                </a:lnTo>
                <a:lnTo>
                  <a:pt x="24955" y="15646"/>
                </a:lnTo>
                <a:lnTo>
                  <a:pt x="20091" y="12738"/>
                </a:lnTo>
                <a:lnTo>
                  <a:pt x="16700" y="10998"/>
                </a:lnTo>
                <a:lnTo>
                  <a:pt x="10147" y="7620"/>
                </a:lnTo>
                <a:lnTo>
                  <a:pt x="8458" y="5080"/>
                </a:lnTo>
                <a:lnTo>
                  <a:pt x="16916" y="6769"/>
                </a:lnTo>
                <a:lnTo>
                  <a:pt x="22834" y="9309"/>
                </a:lnTo>
                <a:lnTo>
                  <a:pt x="21666" y="7912"/>
                </a:lnTo>
                <a:lnTo>
                  <a:pt x="22415" y="6985"/>
                </a:lnTo>
                <a:lnTo>
                  <a:pt x="21882" y="5740"/>
                </a:lnTo>
                <a:lnTo>
                  <a:pt x="20485" y="5080"/>
                </a:lnTo>
                <a:lnTo>
                  <a:pt x="16916" y="3390"/>
                </a:lnTo>
                <a:lnTo>
                  <a:pt x="8610" y="2438"/>
                </a:lnTo>
                <a:lnTo>
                  <a:pt x="5067" y="3390"/>
                </a:lnTo>
                <a:lnTo>
                  <a:pt x="5969" y="6235"/>
                </a:lnTo>
                <a:lnTo>
                  <a:pt x="10998" y="10998"/>
                </a:lnTo>
                <a:lnTo>
                  <a:pt x="6769" y="10147"/>
                </a:lnTo>
                <a:lnTo>
                  <a:pt x="3086" y="8686"/>
                </a:lnTo>
                <a:lnTo>
                  <a:pt x="6769" y="10960"/>
                </a:lnTo>
                <a:lnTo>
                  <a:pt x="15430" y="15544"/>
                </a:lnTo>
                <a:lnTo>
                  <a:pt x="25692" y="19977"/>
                </a:lnTo>
                <a:lnTo>
                  <a:pt x="37211" y="23685"/>
                </a:lnTo>
                <a:close/>
              </a:path>
              <a:path w="40004" h="52070">
                <a:moveTo>
                  <a:pt x="38900" y="27914"/>
                </a:moveTo>
                <a:lnTo>
                  <a:pt x="37211" y="26225"/>
                </a:lnTo>
                <a:lnTo>
                  <a:pt x="38061" y="25374"/>
                </a:lnTo>
                <a:lnTo>
                  <a:pt x="33832" y="23685"/>
                </a:lnTo>
                <a:lnTo>
                  <a:pt x="37211" y="27063"/>
                </a:lnTo>
                <a:lnTo>
                  <a:pt x="38900" y="27914"/>
                </a:lnTo>
                <a:close/>
              </a:path>
              <a:path w="40004" h="52070">
                <a:moveTo>
                  <a:pt x="39751" y="9309"/>
                </a:moveTo>
                <a:lnTo>
                  <a:pt x="36372" y="5080"/>
                </a:lnTo>
                <a:lnTo>
                  <a:pt x="32143" y="2540"/>
                </a:lnTo>
                <a:lnTo>
                  <a:pt x="21983" y="0"/>
                </a:lnTo>
                <a:lnTo>
                  <a:pt x="23685" y="1689"/>
                </a:lnTo>
                <a:lnTo>
                  <a:pt x="39751" y="93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bg object 341"/>
          <p:cNvSpPr/>
          <p:nvPr/>
        </p:nvSpPr>
        <p:spPr>
          <a:xfrm>
            <a:off x="11879116" y="5392296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4614" y="4843"/>
                </a:moveTo>
                <a:lnTo>
                  <a:pt x="12688" y="0"/>
                </a:lnTo>
                <a:lnTo>
                  <a:pt x="13956" y="2537"/>
                </a:lnTo>
                <a:lnTo>
                  <a:pt x="10150" y="2537"/>
                </a:lnTo>
                <a:lnTo>
                  <a:pt x="4614" y="4843"/>
                </a:lnTo>
                <a:close/>
              </a:path>
              <a:path w="15240" h="6985">
                <a:moveTo>
                  <a:pt x="15225" y="5074"/>
                </a:moveTo>
                <a:lnTo>
                  <a:pt x="10150" y="2537"/>
                </a:lnTo>
                <a:lnTo>
                  <a:pt x="13956" y="2537"/>
                </a:lnTo>
                <a:lnTo>
                  <a:pt x="15225" y="5074"/>
                </a:lnTo>
                <a:close/>
              </a:path>
              <a:path w="15240" h="6985">
                <a:moveTo>
                  <a:pt x="0" y="6766"/>
                </a:moveTo>
                <a:lnTo>
                  <a:pt x="4614" y="4843"/>
                </a:lnTo>
                <a:lnTo>
                  <a:pt x="4229" y="5075"/>
                </a:lnTo>
                <a:lnTo>
                  <a:pt x="0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bg object 342"/>
          <p:cNvSpPr/>
          <p:nvPr/>
        </p:nvSpPr>
        <p:spPr>
          <a:xfrm>
            <a:off x="13272262" y="4401783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10">
                <a:moveTo>
                  <a:pt x="2537" y="3383"/>
                </a:moveTo>
                <a:lnTo>
                  <a:pt x="0" y="2537"/>
                </a:lnTo>
                <a:lnTo>
                  <a:pt x="845" y="845"/>
                </a:lnTo>
                <a:lnTo>
                  <a:pt x="1691" y="0"/>
                </a:lnTo>
                <a:lnTo>
                  <a:pt x="4229" y="0"/>
                </a:lnTo>
                <a:lnTo>
                  <a:pt x="5074" y="845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bg object 343"/>
          <p:cNvSpPr/>
          <p:nvPr/>
        </p:nvSpPr>
        <p:spPr>
          <a:xfrm>
            <a:off x="11919826" y="4323968"/>
            <a:ext cx="17780" cy="29209"/>
          </a:xfrm>
          <a:custGeom>
            <a:avLst/>
            <a:gdLst/>
            <a:ahLst/>
            <a:cxnLst/>
            <a:rect l="l" t="t" r="r" b="b"/>
            <a:pathLst>
              <a:path w="17779" h="29210">
                <a:moveTo>
                  <a:pt x="14262" y="28765"/>
                </a:moveTo>
                <a:lnTo>
                  <a:pt x="11722" y="25374"/>
                </a:lnTo>
                <a:lnTo>
                  <a:pt x="7493" y="23685"/>
                </a:lnTo>
                <a:lnTo>
                  <a:pt x="8597" y="25311"/>
                </a:lnTo>
                <a:lnTo>
                  <a:pt x="4216" y="25908"/>
                </a:lnTo>
                <a:lnTo>
                  <a:pt x="0" y="26657"/>
                </a:lnTo>
                <a:lnTo>
                  <a:pt x="1574" y="28765"/>
                </a:lnTo>
                <a:lnTo>
                  <a:pt x="3263" y="27914"/>
                </a:lnTo>
                <a:lnTo>
                  <a:pt x="14262" y="28765"/>
                </a:lnTo>
                <a:close/>
              </a:path>
              <a:path w="17779" h="29210">
                <a:moveTo>
                  <a:pt x="17653" y="850"/>
                </a:moveTo>
                <a:lnTo>
                  <a:pt x="16802" y="850"/>
                </a:lnTo>
                <a:lnTo>
                  <a:pt x="15951" y="0"/>
                </a:lnTo>
                <a:lnTo>
                  <a:pt x="15113" y="0"/>
                </a:lnTo>
                <a:lnTo>
                  <a:pt x="16802" y="1689"/>
                </a:lnTo>
                <a:lnTo>
                  <a:pt x="17653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bg object 344"/>
          <p:cNvSpPr/>
          <p:nvPr/>
        </p:nvSpPr>
        <p:spPr>
          <a:xfrm>
            <a:off x="11852895" y="4546427"/>
            <a:ext cx="12700" cy="4445"/>
          </a:xfrm>
          <a:custGeom>
            <a:avLst/>
            <a:gdLst/>
            <a:ahLst/>
            <a:cxnLst/>
            <a:rect l="l" t="t" r="r" b="b"/>
            <a:pathLst>
              <a:path w="12700" h="4445">
                <a:moveTo>
                  <a:pt x="12688" y="4229"/>
                </a:moveTo>
                <a:lnTo>
                  <a:pt x="3383" y="4229"/>
                </a:lnTo>
                <a:lnTo>
                  <a:pt x="0" y="0"/>
                </a:lnTo>
                <a:lnTo>
                  <a:pt x="1268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bg object 345"/>
          <p:cNvSpPr/>
          <p:nvPr/>
        </p:nvSpPr>
        <p:spPr>
          <a:xfrm>
            <a:off x="12016147" y="4316350"/>
            <a:ext cx="39370" cy="22225"/>
          </a:xfrm>
          <a:custGeom>
            <a:avLst/>
            <a:gdLst/>
            <a:ahLst/>
            <a:cxnLst/>
            <a:rect l="l" t="t" r="r" b="b"/>
            <a:pathLst>
              <a:path w="39370" h="22225">
                <a:moveTo>
                  <a:pt x="21992" y="21992"/>
                </a:moveTo>
                <a:lnTo>
                  <a:pt x="17023" y="19745"/>
                </a:lnTo>
                <a:lnTo>
                  <a:pt x="16494" y="17974"/>
                </a:lnTo>
                <a:lnTo>
                  <a:pt x="17234" y="16521"/>
                </a:lnTo>
                <a:lnTo>
                  <a:pt x="16071" y="15225"/>
                </a:lnTo>
                <a:lnTo>
                  <a:pt x="21992" y="17763"/>
                </a:lnTo>
                <a:lnTo>
                  <a:pt x="30451" y="16917"/>
                </a:lnTo>
                <a:lnTo>
                  <a:pt x="28759" y="14379"/>
                </a:lnTo>
                <a:lnTo>
                  <a:pt x="17961" y="9991"/>
                </a:lnTo>
                <a:lnTo>
                  <a:pt x="12793" y="7189"/>
                </a:lnTo>
                <a:lnTo>
                  <a:pt x="8419" y="4387"/>
                </a:lnTo>
                <a:lnTo>
                  <a:pt x="0" y="0"/>
                </a:lnTo>
                <a:lnTo>
                  <a:pt x="12146" y="2114"/>
                </a:lnTo>
                <a:lnTo>
                  <a:pt x="22944" y="5498"/>
                </a:lnTo>
                <a:lnTo>
                  <a:pt x="31997" y="9516"/>
                </a:lnTo>
                <a:lnTo>
                  <a:pt x="38910" y="13533"/>
                </a:lnTo>
                <a:lnTo>
                  <a:pt x="35526" y="12688"/>
                </a:lnTo>
                <a:lnTo>
                  <a:pt x="31297" y="10996"/>
                </a:lnTo>
                <a:lnTo>
                  <a:pt x="27067" y="10996"/>
                </a:lnTo>
                <a:lnTo>
                  <a:pt x="32936" y="15569"/>
                </a:lnTo>
                <a:lnTo>
                  <a:pt x="34046" y="19032"/>
                </a:lnTo>
                <a:lnTo>
                  <a:pt x="30398" y="21226"/>
                </a:lnTo>
                <a:lnTo>
                  <a:pt x="21992" y="219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bg object 346"/>
          <p:cNvSpPr/>
          <p:nvPr/>
        </p:nvSpPr>
        <p:spPr>
          <a:xfrm>
            <a:off x="12869629" y="2479969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bg object 347"/>
          <p:cNvSpPr/>
          <p:nvPr/>
        </p:nvSpPr>
        <p:spPr>
          <a:xfrm>
            <a:off x="13740874" y="3252247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6766" y="1691"/>
                </a:moveTo>
                <a:lnTo>
                  <a:pt x="4229" y="845"/>
                </a:lnTo>
                <a:lnTo>
                  <a:pt x="1691" y="845"/>
                </a:lnTo>
                <a:lnTo>
                  <a:pt x="0" y="0"/>
                </a:lnTo>
                <a:lnTo>
                  <a:pt x="6766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bg object 348"/>
          <p:cNvSpPr/>
          <p:nvPr/>
        </p:nvSpPr>
        <p:spPr>
          <a:xfrm>
            <a:off x="13730720" y="3277628"/>
            <a:ext cx="12700" cy="43180"/>
          </a:xfrm>
          <a:custGeom>
            <a:avLst/>
            <a:gdLst/>
            <a:ahLst/>
            <a:cxnLst/>
            <a:rect l="l" t="t" r="r" b="b"/>
            <a:pathLst>
              <a:path w="12700" h="43179">
                <a:moveTo>
                  <a:pt x="4229" y="42291"/>
                </a:moveTo>
                <a:lnTo>
                  <a:pt x="1689" y="42291"/>
                </a:lnTo>
                <a:lnTo>
                  <a:pt x="0" y="43141"/>
                </a:lnTo>
                <a:lnTo>
                  <a:pt x="2540" y="43141"/>
                </a:lnTo>
                <a:lnTo>
                  <a:pt x="4229" y="42291"/>
                </a:lnTo>
                <a:close/>
              </a:path>
              <a:path w="12700" h="43179">
                <a:moveTo>
                  <a:pt x="12687" y="0"/>
                </a:moveTo>
                <a:lnTo>
                  <a:pt x="9309" y="2540"/>
                </a:lnTo>
                <a:lnTo>
                  <a:pt x="6769" y="5080"/>
                </a:lnTo>
                <a:lnTo>
                  <a:pt x="1268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bg object 349"/>
          <p:cNvSpPr/>
          <p:nvPr/>
        </p:nvSpPr>
        <p:spPr>
          <a:xfrm>
            <a:off x="12012752" y="4268139"/>
            <a:ext cx="17145" cy="47625"/>
          </a:xfrm>
          <a:custGeom>
            <a:avLst/>
            <a:gdLst/>
            <a:ahLst/>
            <a:cxnLst/>
            <a:rect l="l" t="t" r="r" b="b"/>
            <a:pathLst>
              <a:path w="17145" h="47625">
                <a:moveTo>
                  <a:pt x="2540" y="41452"/>
                </a:moveTo>
                <a:lnTo>
                  <a:pt x="850" y="39763"/>
                </a:lnTo>
                <a:lnTo>
                  <a:pt x="0" y="40601"/>
                </a:lnTo>
                <a:lnTo>
                  <a:pt x="850" y="40601"/>
                </a:lnTo>
                <a:lnTo>
                  <a:pt x="1701" y="41452"/>
                </a:lnTo>
                <a:lnTo>
                  <a:pt x="2540" y="41452"/>
                </a:lnTo>
                <a:close/>
              </a:path>
              <a:path w="17145" h="47625">
                <a:moveTo>
                  <a:pt x="3390" y="42291"/>
                </a:moveTo>
                <a:lnTo>
                  <a:pt x="1701" y="41452"/>
                </a:lnTo>
                <a:lnTo>
                  <a:pt x="3390" y="43141"/>
                </a:lnTo>
                <a:lnTo>
                  <a:pt x="3390" y="42291"/>
                </a:lnTo>
                <a:close/>
              </a:path>
              <a:path w="17145" h="47625">
                <a:moveTo>
                  <a:pt x="6769" y="47371"/>
                </a:moveTo>
                <a:lnTo>
                  <a:pt x="3390" y="43992"/>
                </a:lnTo>
                <a:lnTo>
                  <a:pt x="3390" y="44831"/>
                </a:lnTo>
                <a:lnTo>
                  <a:pt x="2540" y="45681"/>
                </a:lnTo>
                <a:lnTo>
                  <a:pt x="6769" y="47371"/>
                </a:lnTo>
                <a:close/>
              </a:path>
              <a:path w="17145" h="47625">
                <a:moveTo>
                  <a:pt x="11849" y="9309"/>
                </a:moveTo>
                <a:lnTo>
                  <a:pt x="9309" y="8458"/>
                </a:lnTo>
                <a:lnTo>
                  <a:pt x="10160" y="9309"/>
                </a:lnTo>
                <a:lnTo>
                  <a:pt x="11849" y="9309"/>
                </a:lnTo>
                <a:close/>
              </a:path>
              <a:path w="17145" h="47625">
                <a:moveTo>
                  <a:pt x="16802" y="2628"/>
                </a:moveTo>
                <a:lnTo>
                  <a:pt x="15227" y="0"/>
                </a:lnTo>
                <a:lnTo>
                  <a:pt x="13538" y="1689"/>
                </a:lnTo>
                <a:lnTo>
                  <a:pt x="2540" y="2540"/>
                </a:lnTo>
                <a:lnTo>
                  <a:pt x="5080" y="6769"/>
                </a:lnTo>
                <a:lnTo>
                  <a:pt x="9309" y="8458"/>
                </a:lnTo>
                <a:lnTo>
                  <a:pt x="8216" y="6311"/>
                </a:lnTo>
                <a:lnTo>
                  <a:pt x="12585" y="4546"/>
                </a:lnTo>
                <a:lnTo>
                  <a:pt x="16802" y="262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bg object 350"/>
          <p:cNvSpPr/>
          <p:nvPr/>
        </p:nvSpPr>
        <p:spPr>
          <a:xfrm>
            <a:off x="12664083" y="4619171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bg object 351"/>
          <p:cNvSpPr/>
          <p:nvPr/>
        </p:nvSpPr>
        <p:spPr>
          <a:xfrm>
            <a:off x="12768125" y="4262215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5921"/>
                </a:moveTo>
                <a:lnTo>
                  <a:pt x="1691" y="2537"/>
                </a:lnTo>
                <a:lnTo>
                  <a:pt x="3383" y="1691"/>
                </a:lnTo>
                <a:lnTo>
                  <a:pt x="5075" y="0"/>
                </a:lnTo>
                <a:lnTo>
                  <a:pt x="4229" y="1691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bg object 352"/>
          <p:cNvSpPr/>
          <p:nvPr/>
        </p:nvSpPr>
        <p:spPr>
          <a:xfrm>
            <a:off x="12026297" y="5304325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845" y="1691"/>
                </a:moveTo>
                <a:lnTo>
                  <a:pt x="0" y="1691"/>
                </a:lnTo>
                <a:lnTo>
                  <a:pt x="507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bg object 353"/>
          <p:cNvSpPr/>
          <p:nvPr/>
        </p:nvSpPr>
        <p:spPr>
          <a:xfrm>
            <a:off x="12719064" y="433665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1" y="845"/>
                </a:lnTo>
                <a:lnTo>
                  <a:pt x="2537" y="845"/>
                </a:lnTo>
                <a:lnTo>
                  <a:pt x="1691" y="845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bg object 354"/>
          <p:cNvSpPr/>
          <p:nvPr/>
        </p:nvSpPr>
        <p:spPr>
          <a:xfrm>
            <a:off x="11969623" y="5570778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2806" y="3683"/>
                </a:moveTo>
                <a:lnTo>
                  <a:pt x="1689" y="4229"/>
                </a:lnTo>
                <a:lnTo>
                  <a:pt x="0" y="5918"/>
                </a:lnTo>
                <a:lnTo>
                  <a:pt x="2806" y="3683"/>
                </a:lnTo>
                <a:close/>
              </a:path>
              <a:path w="12700" h="12064">
                <a:moveTo>
                  <a:pt x="12687" y="0"/>
                </a:moveTo>
                <a:lnTo>
                  <a:pt x="7607" y="0"/>
                </a:lnTo>
                <a:lnTo>
                  <a:pt x="4229" y="2540"/>
                </a:lnTo>
                <a:lnTo>
                  <a:pt x="6527" y="2806"/>
                </a:lnTo>
                <a:lnTo>
                  <a:pt x="4864" y="7188"/>
                </a:lnTo>
                <a:lnTo>
                  <a:pt x="3505" y="11582"/>
                </a:lnTo>
                <a:lnTo>
                  <a:pt x="6756" y="11849"/>
                </a:lnTo>
                <a:lnTo>
                  <a:pt x="5918" y="9309"/>
                </a:lnTo>
                <a:lnTo>
                  <a:pt x="1268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bg object 355"/>
          <p:cNvSpPr/>
          <p:nvPr/>
        </p:nvSpPr>
        <p:spPr>
          <a:xfrm>
            <a:off x="12721602" y="4344264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3383" y="845"/>
                </a:lnTo>
                <a:lnTo>
                  <a:pt x="0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bg object 356"/>
          <p:cNvSpPr/>
          <p:nvPr/>
        </p:nvSpPr>
        <p:spPr>
          <a:xfrm>
            <a:off x="12165866" y="5750944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0" y="10150"/>
                </a:moveTo>
                <a:lnTo>
                  <a:pt x="7612" y="0"/>
                </a:lnTo>
                <a:lnTo>
                  <a:pt x="5921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bg object 357"/>
          <p:cNvSpPr/>
          <p:nvPr/>
        </p:nvSpPr>
        <p:spPr>
          <a:xfrm>
            <a:off x="12483913" y="5492954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8458" y="5075"/>
                </a:moveTo>
                <a:lnTo>
                  <a:pt x="6767" y="4229"/>
                </a:lnTo>
                <a:lnTo>
                  <a:pt x="0" y="4229"/>
                </a:lnTo>
                <a:lnTo>
                  <a:pt x="7612" y="0"/>
                </a:lnTo>
                <a:lnTo>
                  <a:pt x="8458" y="2537"/>
                </a:lnTo>
                <a:lnTo>
                  <a:pt x="8458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bg object 358"/>
          <p:cNvSpPr/>
          <p:nvPr/>
        </p:nvSpPr>
        <p:spPr>
          <a:xfrm>
            <a:off x="12017839" y="5300096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4229" y="7612"/>
                </a:moveTo>
                <a:lnTo>
                  <a:pt x="0" y="6766"/>
                </a:lnTo>
                <a:lnTo>
                  <a:pt x="10150" y="1691"/>
                </a:lnTo>
                <a:lnTo>
                  <a:pt x="10996" y="0"/>
                </a:lnTo>
                <a:lnTo>
                  <a:pt x="13335" y="449"/>
                </a:lnTo>
                <a:lnTo>
                  <a:pt x="10044" y="2960"/>
                </a:lnTo>
                <a:lnTo>
                  <a:pt x="6595" y="5471"/>
                </a:lnTo>
                <a:lnTo>
                  <a:pt x="8458" y="5921"/>
                </a:lnTo>
                <a:lnTo>
                  <a:pt x="4229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bg object 359"/>
          <p:cNvSpPr/>
          <p:nvPr/>
        </p:nvSpPr>
        <p:spPr>
          <a:xfrm>
            <a:off x="12703839" y="5566545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1691" y="3383"/>
                </a:moveTo>
                <a:lnTo>
                  <a:pt x="0" y="2537"/>
                </a:lnTo>
                <a:lnTo>
                  <a:pt x="3383" y="0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bg object 360"/>
          <p:cNvSpPr/>
          <p:nvPr/>
        </p:nvSpPr>
        <p:spPr>
          <a:xfrm>
            <a:off x="13326398" y="5005733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4229" y="845"/>
                </a:moveTo>
                <a:lnTo>
                  <a:pt x="0" y="0"/>
                </a:lnTo>
                <a:lnTo>
                  <a:pt x="4229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bg object 361"/>
          <p:cNvSpPr/>
          <p:nvPr/>
        </p:nvSpPr>
        <p:spPr>
          <a:xfrm>
            <a:off x="11912422" y="5531027"/>
            <a:ext cx="45720" cy="33020"/>
          </a:xfrm>
          <a:custGeom>
            <a:avLst/>
            <a:gdLst/>
            <a:ahLst/>
            <a:cxnLst/>
            <a:rect l="l" t="t" r="r" b="b"/>
            <a:pathLst>
              <a:path w="45720" h="33020">
                <a:moveTo>
                  <a:pt x="25895" y="838"/>
                </a:moveTo>
                <a:lnTo>
                  <a:pt x="19977" y="0"/>
                </a:lnTo>
                <a:lnTo>
                  <a:pt x="15748" y="1689"/>
                </a:lnTo>
                <a:lnTo>
                  <a:pt x="6438" y="8458"/>
                </a:lnTo>
                <a:lnTo>
                  <a:pt x="9829" y="9296"/>
                </a:lnTo>
                <a:lnTo>
                  <a:pt x="25895" y="838"/>
                </a:lnTo>
                <a:close/>
              </a:path>
              <a:path w="45720" h="33020">
                <a:moveTo>
                  <a:pt x="36893" y="13525"/>
                </a:moveTo>
                <a:lnTo>
                  <a:pt x="28219" y="17284"/>
                </a:lnTo>
                <a:lnTo>
                  <a:pt x="23355" y="18821"/>
                </a:lnTo>
                <a:lnTo>
                  <a:pt x="17868" y="20662"/>
                </a:lnTo>
                <a:lnTo>
                  <a:pt x="7289" y="25374"/>
                </a:lnTo>
                <a:lnTo>
                  <a:pt x="3911" y="24523"/>
                </a:lnTo>
                <a:lnTo>
                  <a:pt x="9829" y="18605"/>
                </a:lnTo>
                <a:lnTo>
                  <a:pt x="15748" y="15227"/>
                </a:lnTo>
                <a:lnTo>
                  <a:pt x="11518" y="16916"/>
                </a:lnTo>
                <a:lnTo>
                  <a:pt x="16598" y="10147"/>
                </a:lnTo>
                <a:lnTo>
                  <a:pt x="6438" y="15227"/>
                </a:lnTo>
                <a:lnTo>
                  <a:pt x="1041" y="21704"/>
                </a:lnTo>
                <a:lnTo>
                  <a:pt x="0" y="25793"/>
                </a:lnTo>
                <a:lnTo>
                  <a:pt x="3238" y="27355"/>
                </a:lnTo>
                <a:lnTo>
                  <a:pt x="10668" y="26225"/>
                </a:lnTo>
                <a:lnTo>
                  <a:pt x="8140" y="29603"/>
                </a:lnTo>
                <a:lnTo>
                  <a:pt x="3060" y="31292"/>
                </a:lnTo>
                <a:lnTo>
                  <a:pt x="520" y="32981"/>
                </a:lnTo>
                <a:lnTo>
                  <a:pt x="8343" y="30416"/>
                </a:lnTo>
                <a:lnTo>
                  <a:pt x="17437" y="26428"/>
                </a:lnTo>
                <a:lnTo>
                  <a:pt x="27165" y="20853"/>
                </a:lnTo>
                <a:lnTo>
                  <a:pt x="36893" y="13525"/>
                </a:lnTo>
                <a:close/>
              </a:path>
              <a:path w="45720" h="33020">
                <a:moveTo>
                  <a:pt x="40284" y="16916"/>
                </a:moveTo>
                <a:lnTo>
                  <a:pt x="39433" y="16065"/>
                </a:lnTo>
                <a:lnTo>
                  <a:pt x="39433" y="15227"/>
                </a:lnTo>
                <a:lnTo>
                  <a:pt x="35204" y="16916"/>
                </a:lnTo>
                <a:lnTo>
                  <a:pt x="40284" y="16916"/>
                </a:lnTo>
                <a:close/>
              </a:path>
              <a:path w="45720" h="33020">
                <a:moveTo>
                  <a:pt x="42811" y="16916"/>
                </a:moveTo>
                <a:lnTo>
                  <a:pt x="40284" y="16916"/>
                </a:lnTo>
                <a:lnTo>
                  <a:pt x="40284" y="17767"/>
                </a:lnTo>
                <a:lnTo>
                  <a:pt x="41122" y="17767"/>
                </a:lnTo>
                <a:lnTo>
                  <a:pt x="42811" y="16916"/>
                </a:lnTo>
                <a:close/>
              </a:path>
              <a:path w="45720" h="33020">
                <a:moveTo>
                  <a:pt x="45351" y="16065"/>
                </a:moveTo>
                <a:lnTo>
                  <a:pt x="43662" y="16065"/>
                </a:lnTo>
                <a:lnTo>
                  <a:pt x="42811" y="16916"/>
                </a:lnTo>
                <a:lnTo>
                  <a:pt x="45351" y="16916"/>
                </a:lnTo>
                <a:lnTo>
                  <a:pt x="45351" y="1606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bg object 362"/>
          <p:cNvSpPr/>
          <p:nvPr/>
        </p:nvSpPr>
        <p:spPr>
          <a:xfrm>
            <a:off x="13265495" y="4398400"/>
            <a:ext cx="8890" cy="2540"/>
          </a:xfrm>
          <a:custGeom>
            <a:avLst/>
            <a:gdLst/>
            <a:ahLst/>
            <a:cxnLst/>
            <a:rect l="l" t="t" r="r" b="b"/>
            <a:pathLst>
              <a:path w="8890" h="2539">
                <a:moveTo>
                  <a:pt x="7612" y="2537"/>
                </a:moveTo>
                <a:lnTo>
                  <a:pt x="0" y="2537"/>
                </a:lnTo>
                <a:lnTo>
                  <a:pt x="8458" y="0"/>
                </a:lnTo>
                <a:lnTo>
                  <a:pt x="8458" y="845"/>
                </a:lnTo>
                <a:lnTo>
                  <a:pt x="7612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bg object 363"/>
          <p:cNvSpPr/>
          <p:nvPr/>
        </p:nvSpPr>
        <p:spPr>
          <a:xfrm>
            <a:off x="11991617" y="5139381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0" y="2537"/>
                </a:moveTo>
                <a:lnTo>
                  <a:pt x="7612" y="0"/>
                </a:lnTo>
                <a:lnTo>
                  <a:pt x="11842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bg object 364"/>
          <p:cNvSpPr/>
          <p:nvPr/>
        </p:nvSpPr>
        <p:spPr>
          <a:xfrm>
            <a:off x="12727523" y="5574158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bg object 365"/>
          <p:cNvSpPr/>
          <p:nvPr/>
        </p:nvSpPr>
        <p:spPr>
          <a:xfrm>
            <a:off x="13012580" y="5009963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bg object 366"/>
          <p:cNvSpPr/>
          <p:nvPr/>
        </p:nvSpPr>
        <p:spPr>
          <a:xfrm>
            <a:off x="11192271" y="3654035"/>
            <a:ext cx="12065" cy="4445"/>
          </a:xfrm>
          <a:custGeom>
            <a:avLst/>
            <a:gdLst/>
            <a:ahLst/>
            <a:cxnLst/>
            <a:rect l="l" t="t" r="r" b="b"/>
            <a:pathLst>
              <a:path w="12065" h="4445">
                <a:moveTo>
                  <a:pt x="11842" y="4229"/>
                </a:moveTo>
                <a:lnTo>
                  <a:pt x="3383" y="4229"/>
                </a:lnTo>
                <a:lnTo>
                  <a:pt x="0" y="0"/>
                </a:lnTo>
                <a:lnTo>
                  <a:pt x="1184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bg object 367"/>
          <p:cNvSpPr/>
          <p:nvPr/>
        </p:nvSpPr>
        <p:spPr>
          <a:xfrm>
            <a:off x="14662025" y="30382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304"/>
                </a:moveTo>
                <a:lnTo>
                  <a:pt x="5075" y="0"/>
                </a:lnTo>
                <a:lnTo>
                  <a:pt x="6767" y="0"/>
                </a:lnTo>
                <a:lnTo>
                  <a:pt x="7612" y="845"/>
                </a:lnTo>
                <a:lnTo>
                  <a:pt x="9304" y="845"/>
                </a:lnTo>
                <a:lnTo>
                  <a:pt x="7612" y="3383"/>
                </a:lnTo>
                <a:lnTo>
                  <a:pt x="5075" y="5921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bg object 368"/>
          <p:cNvSpPr/>
          <p:nvPr/>
        </p:nvSpPr>
        <p:spPr>
          <a:xfrm>
            <a:off x="11624510" y="3840972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  <a:path w="5079" h="1904">
                <a:moveTo>
                  <a:pt x="5075" y="1691"/>
                </a:moveTo>
                <a:lnTo>
                  <a:pt x="3383" y="1691"/>
                </a:lnTo>
                <a:lnTo>
                  <a:pt x="1691" y="845"/>
                </a:lnTo>
                <a:lnTo>
                  <a:pt x="2537" y="845"/>
                </a:lnTo>
                <a:lnTo>
                  <a:pt x="507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bg object 369"/>
          <p:cNvSpPr/>
          <p:nvPr/>
        </p:nvSpPr>
        <p:spPr>
          <a:xfrm>
            <a:off x="11207496" y="471644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845" y="845"/>
                </a:lnTo>
                <a:lnTo>
                  <a:pt x="1691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bg object 370"/>
          <p:cNvSpPr/>
          <p:nvPr/>
        </p:nvSpPr>
        <p:spPr>
          <a:xfrm>
            <a:off x="11627891" y="3833367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09" h="22860">
                <a:moveTo>
                  <a:pt x="6769" y="2540"/>
                </a:moveTo>
                <a:lnTo>
                  <a:pt x="5067" y="1689"/>
                </a:lnTo>
                <a:lnTo>
                  <a:pt x="0" y="0"/>
                </a:lnTo>
                <a:lnTo>
                  <a:pt x="6769" y="2540"/>
                </a:lnTo>
                <a:close/>
              </a:path>
              <a:path w="16509" h="22860">
                <a:moveTo>
                  <a:pt x="16065" y="21996"/>
                </a:moveTo>
                <a:lnTo>
                  <a:pt x="10147" y="21145"/>
                </a:lnTo>
                <a:lnTo>
                  <a:pt x="16065" y="22834"/>
                </a:lnTo>
                <a:lnTo>
                  <a:pt x="15227" y="21996"/>
                </a:lnTo>
                <a:lnTo>
                  <a:pt x="16065" y="21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bg object 371"/>
          <p:cNvSpPr/>
          <p:nvPr/>
        </p:nvSpPr>
        <p:spPr>
          <a:xfrm>
            <a:off x="14633266" y="289275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845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bg object 372"/>
          <p:cNvSpPr/>
          <p:nvPr/>
        </p:nvSpPr>
        <p:spPr>
          <a:xfrm>
            <a:off x="11212994" y="4746898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4" h="11429">
                <a:moveTo>
                  <a:pt x="2960" y="10996"/>
                </a:moveTo>
                <a:lnTo>
                  <a:pt x="0" y="9291"/>
                </a:lnTo>
                <a:lnTo>
                  <a:pt x="2749" y="5603"/>
                </a:lnTo>
                <a:lnTo>
                  <a:pt x="5815" y="2074"/>
                </a:lnTo>
                <a:lnTo>
                  <a:pt x="3806" y="845"/>
                </a:lnTo>
                <a:lnTo>
                  <a:pt x="8881" y="0"/>
                </a:lnTo>
                <a:lnTo>
                  <a:pt x="13110" y="2537"/>
                </a:lnTo>
                <a:lnTo>
                  <a:pt x="3806" y="8458"/>
                </a:lnTo>
                <a:lnTo>
                  <a:pt x="2960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bg object 373"/>
          <p:cNvSpPr/>
          <p:nvPr/>
        </p:nvSpPr>
        <p:spPr>
          <a:xfrm>
            <a:off x="12176862" y="3085611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0" y="845"/>
                </a:lnTo>
                <a:lnTo>
                  <a:pt x="845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bg object 374"/>
          <p:cNvSpPr/>
          <p:nvPr/>
        </p:nvSpPr>
        <p:spPr>
          <a:xfrm>
            <a:off x="12237765" y="2794632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6766" y="13533"/>
                </a:moveTo>
                <a:lnTo>
                  <a:pt x="7612" y="7612"/>
                </a:lnTo>
                <a:lnTo>
                  <a:pt x="0" y="0"/>
                </a:lnTo>
                <a:lnTo>
                  <a:pt x="6766" y="6766"/>
                </a:lnTo>
                <a:lnTo>
                  <a:pt x="10150" y="9304"/>
                </a:lnTo>
                <a:lnTo>
                  <a:pt x="6766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bg object 375"/>
          <p:cNvSpPr/>
          <p:nvPr/>
        </p:nvSpPr>
        <p:spPr>
          <a:xfrm>
            <a:off x="11596596" y="388749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691" y="1691"/>
                </a:moveTo>
                <a:lnTo>
                  <a:pt x="845" y="1691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bg object 376"/>
          <p:cNvSpPr/>
          <p:nvPr/>
        </p:nvSpPr>
        <p:spPr>
          <a:xfrm>
            <a:off x="11646503" y="385535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bg object 377"/>
          <p:cNvSpPr/>
          <p:nvPr/>
        </p:nvSpPr>
        <p:spPr>
          <a:xfrm>
            <a:off x="11162665" y="4692763"/>
            <a:ext cx="40640" cy="25400"/>
          </a:xfrm>
          <a:custGeom>
            <a:avLst/>
            <a:gdLst/>
            <a:ahLst/>
            <a:cxnLst/>
            <a:rect l="l" t="t" r="r" b="b"/>
            <a:pathLst>
              <a:path w="40640" h="25400">
                <a:moveTo>
                  <a:pt x="34671" y="2540"/>
                </a:moveTo>
                <a:lnTo>
                  <a:pt x="28752" y="0"/>
                </a:lnTo>
                <a:lnTo>
                  <a:pt x="23672" y="0"/>
                </a:lnTo>
                <a:lnTo>
                  <a:pt x="13525" y="3390"/>
                </a:lnTo>
                <a:lnTo>
                  <a:pt x="16065" y="5080"/>
                </a:lnTo>
                <a:lnTo>
                  <a:pt x="34671" y="2540"/>
                </a:lnTo>
                <a:close/>
              </a:path>
              <a:path w="40640" h="25400">
                <a:moveTo>
                  <a:pt x="40601" y="17767"/>
                </a:moveTo>
                <a:lnTo>
                  <a:pt x="31546" y="18859"/>
                </a:lnTo>
                <a:lnTo>
                  <a:pt x="26530" y="18935"/>
                </a:lnTo>
                <a:lnTo>
                  <a:pt x="20726" y="18834"/>
                </a:lnTo>
                <a:lnTo>
                  <a:pt x="9296" y="19456"/>
                </a:lnTo>
                <a:lnTo>
                  <a:pt x="6756" y="17767"/>
                </a:lnTo>
                <a:lnTo>
                  <a:pt x="13525" y="13538"/>
                </a:lnTo>
                <a:lnTo>
                  <a:pt x="20294" y="12687"/>
                </a:lnTo>
                <a:lnTo>
                  <a:pt x="15214" y="12687"/>
                </a:lnTo>
                <a:lnTo>
                  <a:pt x="22834" y="7620"/>
                </a:lnTo>
                <a:lnTo>
                  <a:pt x="11836" y="9309"/>
                </a:lnTo>
                <a:lnTo>
                  <a:pt x="4699" y="13893"/>
                </a:lnTo>
                <a:lnTo>
                  <a:pt x="2324" y="17449"/>
                </a:lnTo>
                <a:lnTo>
                  <a:pt x="4699" y="19900"/>
                </a:lnTo>
                <a:lnTo>
                  <a:pt x="11836" y="21158"/>
                </a:lnTo>
                <a:lnTo>
                  <a:pt x="8458" y="22847"/>
                </a:lnTo>
                <a:lnTo>
                  <a:pt x="3378" y="23685"/>
                </a:lnTo>
                <a:lnTo>
                  <a:pt x="0" y="24536"/>
                </a:lnTo>
                <a:lnTo>
                  <a:pt x="8128" y="24790"/>
                </a:lnTo>
                <a:lnTo>
                  <a:pt x="18072" y="24003"/>
                </a:lnTo>
                <a:lnTo>
                  <a:pt x="29133" y="21805"/>
                </a:lnTo>
                <a:lnTo>
                  <a:pt x="40601" y="177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bg object 378"/>
          <p:cNvSpPr/>
          <p:nvPr/>
        </p:nvSpPr>
        <p:spPr>
          <a:xfrm>
            <a:off x="11616051" y="387819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bg object 379"/>
          <p:cNvSpPr/>
          <p:nvPr/>
        </p:nvSpPr>
        <p:spPr>
          <a:xfrm>
            <a:off x="12136260" y="3246326"/>
            <a:ext cx="17145" cy="2540"/>
          </a:xfrm>
          <a:custGeom>
            <a:avLst/>
            <a:gdLst/>
            <a:ahLst/>
            <a:cxnLst/>
            <a:rect l="l" t="t" r="r" b="b"/>
            <a:pathLst>
              <a:path w="17145" h="2539">
                <a:moveTo>
                  <a:pt x="10996" y="2537"/>
                </a:moveTo>
                <a:lnTo>
                  <a:pt x="2537" y="2537"/>
                </a:lnTo>
                <a:lnTo>
                  <a:pt x="0" y="1691"/>
                </a:lnTo>
                <a:lnTo>
                  <a:pt x="6766" y="845"/>
                </a:lnTo>
                <a:lnTo>
                  <a:pt x="8458" y="0"/>
                </a:lnTo>
                <a:lnTo>
                  <a:pt x="16917" y="1691"/>
                </a:lnTo>
                <a:lnTo>
                  <a:pt x="1099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bg object 380"/>
          <p:cNvSpPr/>
          <p:nvPr/>
        </p:nvSpPr>
        <p:spPr>
          <a:xfrm>
            <a:off x="11580524" y="386127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45" y="1691"/>
                </a:move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bg object 381"/>
          <p:cNvSpPr/>
          <p:nvPr/>
        </p:nvSpPr>
        <p:spPr>
          <a:xfrm>
            <a:off x="11643965" y="385535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bg object 382"/>
          <p:cNvSpPr/>
          <p:nvPr/>
        </p:nvSpPr>
        <p:spPr>
          <a:xfrm>
            <a:off x="11668495" y="379360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0"/>
                </a:move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lnTo>
                  <a:pt x="169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bg object 383"/>
          <p:cNvSpPr/>
          <p:nvPr/>
        </p:nvSpPr>
        <p:spPr>
          <a:xfrm>
            <a:off x="11320843" y="352546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4229" y="4229"/>
                </a:moveTo>
                <a:lnTo>
                  <a:pt x="0" y="1691"/>
                </a:lnTo>
                <a:lnTo>
                  <a:pt x="1691" y="0"/>
                </a:lnTo>
                <a:lnTo>
                  <a:pt x="4229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bg object 384"/>
          <p:cNvSpPr/>
          <p:nvPr/>
        </p:nvSpPr>
        <p:spPr>
          <a:xfrm>
            <a:off x="11633814" y="3824055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5">
                <a:moveTo>
                  <a:pt x="21992" y="4229"/>
                </a:moveTo>
                <a:lnTo>
                  <a:pt x="15225" y="3383"/>
                </a:lnTo>
                <a:lnTo>
                  <a:pt x="0" y="845"/>
                </a:lnTo>
                <a:lnTo>
                  <a:pt x="845" y="0"/>
                </a:lnTo>
                <a:lnTo>
                  <a:pt x="5921" y="845"/>
                </a:lnTo>
                <a:lnTo>
                  <a:pt x="9304" y="1691"/>
                </a:lnTo>
                <a:lnTo>
                  <a:pt x="11842" y="1691"/>
                </a:lnTo>
                <a:lnTo>
                  <a:pt x="12688" y="2537"/>
                </a:lnTo>
                <a:lnTo>
                  <a:pt x="16071" y="3383"/>
                </a:lnTo>
                <a:lnTo>
                  <a:pt x="2199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bg object 385"/>
          <p:cNvSpPr/>
          <p:nvPr/>
        </p:nvSpPr>
        <p:spPr>
          <a:xfrm>
            <a:off x="11316613" y="3547455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917" y="11842"/>
                </a:moveTo>
                <a:lnTo>
                  <a:pt x="6766" y="8458"/>
                </a:lnTo>
                <a:lnTo>
                  <a:pt x="3383" y="5075"/>
                </a:lnTo>
                <a:lnTo>
                  <a:pt x="0" y="0"/>
                </a:lnTo>
                <a:lnTo>
                  <a:pt x="16071" y="8458"/>
                </a:lnTo>
                <a:lnTo>
                  <a:pt x="16917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bg object 386"/>
          <p:cNvSpPr/>
          <p:nvPr/>
        </p:nvSpPr>
        <p:spPr>
          <a:xfrm>
            <a:off x="11262597" y="3453564"/>
            <a:ext cx="14604" cy="5080"/>
          </a:xfrm>
          <a:custGeom>
            <a:avLst/>
            <a:gdLst/>
            <a:ahLst/>
            <a:cxnLst/>
            <a:rect l="l" t="t" r="r" b="b"/>
            <a:pathLst>
              <a:path w="14604" h="5079">
                <a:moveTo>
                  <a:pt x="14260" y="5075"/>
                </a:moveTo>
                <a:lnTo>
                  <a:pt x="3264" y="3383"/>
                </a:lnTo>
                <a:lnTo>
                  <a:pt x="1572" y="5075"/>
                </a:lnTo>
                <a:lnTo>
                  <a:pt x="0" y="2735"/>
                </a:lnTo>
                <a:lnTo>
                  <a:pt x="4216" y="2220"/>
                </a:lnTo>
                <a:lnTo>
                  <a:pt x="8590" y="1863"/>
                </a:lnTo>
                <a:lnTo>
                  <a:pt x="7493" y="0"/>
                </a:lnTo>
                <a:lnTo>
                  <a:pt x="11723" y="1691"/>
                </a:lnTo>
                <a:lnTo>
                  <a:pt x="1426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bg object 387"/>
          <p:cNvSpPr/>
          <p:nvPr/>
        </p:nvSpPr>
        <p:spPr>
          <a:xfrm>
            <a:off x="12453461" y="2962537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30">
                <a:moveTo>
                  <a:pt x="11842" y="11419"/>
                </a:moveTo>
                <a:lnTo>
                  <a:pt x="7612" y="8035"/>
                </a:lnTo>
                <a:lnTo>
                  <a:pt x="4229" y="5498"/>
                </a:lnTo>
                <a:lnTo>
                  <a:pt x="0" y="2960"/>
                </a:lnTo>
                <a:lnTo>
                  <a:pt x="3158" y="0"/>
                </a:lnTo>
                <a:lnTo>
                  <a:pt x="4969" y="1480"/>
                </a:lnTo>
                <a:lnTo>
                  <a:pt x="7255" y="5815"/>
                </a:lnTo>
                <a:lnTo>
                  <a:pt x="11842" y="1141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bg object 388"/>
          <p:cNvSpPr/>
          <p:nvPr/>
        </p:nvSpPr>
        <p:spPr>
          <a:xfrm>
            <a:off x="12852712" y="2483286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30">
                <a:moveTo>
                  <a:pt x="13533" y="11062"/>
                </a:moveTo>
                <a:lnTo>
                  <a:pt x="0" y="911"/>
                </a:lnTo>
                <a:lnTo>
                  <a:pt x="449" y="0"/>
                </a:lnTo>
                <a:lnTo>
                  <a:pt x="4863" y="3132"/>
                </a:lnTo>
                <a:lnTo>
                  <a:pt x="10229" y="7692"/>
                </a:lnTo>
                <a:lnTo>
                  <a:pt x="13533" y="110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bg object 389"/>
          <p:cNvSpPr/>
          <p:nvPr/>
        </p:nvSpPr>
        <p:spPr>
          <a:xfrm>
            <a:off x="12719064" y="262630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3383" y="4229"/>
                </a:moveTo>
                <a:lnTo>
                  <a:pt x="2537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bg object 390"/>
          <p:cNvSpPr/>
          <p:nvPr/>
        </p:nvSpPr>
        <p:spPr>
          <a:xfrm>
            <a:off x="12216618" y="3222642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3" y="3383"/>
                </a:moveTo>
                <a:lnTo>
                  <a:pt x="0" y="845"/>
                </a:lnTo>
                <a:lnTo>
                  <a:pt x="1691" y="0"/>
                </a:lnTo>
                <a:lnTo>
                  <a:pt x="3383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bg object 391"/>
          <p:cNvSpPr/>
          <p:nvPr/>
        </p:nvSpPr>
        <p:spPr>
          <a:xfrm>
            <a:off x="12629402" y="281577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11842" y="18609"/>
                </a:moveTo>
                <a:lnTo>
                  <a:pt x="2537" y="13533"/>
                </a:lnTo>
                <a:lnTo>
                  <a:pt x="0" y="8458"/>
                </a:lnTo>
                <a:lnTo>
                  <a:pt x="0" y="0"/>
                </a:lnTo>
                <a:lnTo>
                  <a:pt x="12688" y="13533"/>
                </a:lnTo>
                <a:lnTo>
                  <a:pt x="11842" y="186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bg object 392"/>
          <p:cNvSpPr/>
          <p:nvPr/>
        </p:nvSpPr>
        <p:spPr>
          <a:xfrm>
            <a:off x="12143027" y="3011175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304" y="2537"/>
                </a:moveTo>
                <a:lnTo>
                  <a:pt x="0" y="1691"/>
                </a:lnTo>
                <a:lnTo>
                  <a:pt x="845" y="845"/>
                </a:lnTo>
                <a:lnTo>
                  <a:pt x="1691" y="845"/>
                </a:lnTo>
                <a:lnTo>
                  <a:pt x="2537" y="0"/>
                </a:lnTo>
                <a:lnTo>
                  <a:pt x="8458" y="845"/>
                </a:lnTo>
                <a:lnTo>
                  <a:pt x="10996" y="845"/>
                </a:lnTo>
                <a:lnTo>
                  <a:pt x="9304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bg object 393"/>
          <p:cNvSpPr/>
          <p:nvPr/>
        </p:nvSpPr>
        <p:spPr>
          <a:xfrm>
            <a:off x="11242167" y="3400284"/>
            <a:ext cx="39370" cy="53340"/>
          </a:xfrm>
          <a:custGeom>
            <a:avLst/>
            <a:gdLst/>
            <a:ahLst/>
            <a:cxnLst/>
            <a:rect l="l" t="t" r="r" b="b"/>
            <a:pathLst>
              <a:path w="39370" h="53339">
                <a:moveTo>
                  <a:pt x="27914" y="53289"/>
                </a:moveTo>
                <a:lnTo>
                  <a:pt x="27076" y="52438"/>
                </a:lnTo>
                <a:lnTo>
                  <a:pt x="25374" y="51600"/>
                </a:lnTo>
                <a:lnTo>
                  <a:pt x="22847" y="50749"/>
                </a:lnTo>
                <a:lnTo>
                  <a:pt x="27914" y="53289"/>
                </a:lnTo>
                <a:close/>
              </a:path>
              <a:path w="39370" h="53339">
                <a:moveTo>
                  <a:pt x="36372" y="27063"/>
                </a:moveTo>
                <a:lnTo>
                  <a:pt x="32994" y="24523"/>
                </a:lnTo>
                <a:lnTo>
                  <a:pt x="35534" y="27914"/>
                </a:lnTo>
                <a:lnTo>
                  <a:pt x="36372" y="27063"/>
                </a:lnTo>
                <a:close/>
              </a:path>
              <a:path w="39370" h="53339">
                <a:moveTo>
                  <a:pt x="37223" y="25374"/>
                </a:moveTo>
                <a:lnTo>
                  <a:pt x="28702" y="19735"/>
                </a:lnTo>
                <a:lnTo>
                  <a:pt x="24218" y="16484"/>
                </a:lnTo>
                <a:lnTo>
                  <a:pt x="19265" y="13233"/>
                </a:lnTo>
                <a:lnTo>
                  <a:pt x="15290" y="10998"/>
                </a:lnTo>
                <a:lnTo>
                  <a:pt x="9309" y="7607"/>
                </a:lnTo>
                <a:lnTo>
                  <a:pt x="8458" y="5067"/>
                </a:lnTo>
                <a:lnTo>
                  <a:pt x="15227" y="6769"/>
                </a:lnTo>
                <a:lnTo>
                  <a:pt x="21145" y="9296"/>
                </a:lnTo>
                <a:lnTo>
                  <a:pt x="21145" y="6769"/>
                </a:lnTo>
                <a:lnTo>
                  <a:pt x="21996" y="6769"/>
                </a:lnTo>
                <a:lnTo>
                  <a:pt x="21996" y="5918"/>
                </a:lnTo>
                <a:lnTo>
                  <a:pt x="20307" y="5067"/>
                </a:lnTo>
                <a:lnTo>
                  <a:pt x="16916" y="3378"/>
                </a:lnTo>
                <a:lnTo>
                  <a:pt x="8496" y="2425"/>
                </a:lnTo>
                <a:lnTo>
                  <a:pt x="4762" y="3378"/>
                </a:lnTo>
                <a:lnTo>
                  <a:pt x="5626" y="6235"/>
                </a:lnTo>
                <a:lnTo>
                  <a:pt x="10998" y="10998"/>
                </a:lnTo>
                <a:lnTo>
                  <a:pt x="6769" y="10147"/>
                </a:lnTo>
                <a:lnTo>
                  <a:pt x="2540" y="7607"/>
                </a:lnTo>
                <a:lnTo>
                  <a:pt x="0" y="6769"/>
                </a:lnTo>
                <a:lnTo>
                  <a:pt x="6769" y="11099"/>
                </a:lnTo>
                <a:lnTo>
                  <a:pt x="15443" y="16065"/>
                </a:lnTo>
                <a:lnTo>
                  <a:pt x="25692" y="21031"/>
                </a:lnTo>
                <a:lnTo>
                  <a:pt x="37223" y="25374"/>
                </a:lnTo>
                <a:close/>
              </a:path>
              <a:path w="39370" h="53339">
                <a:moveTo>
                  <a:pt x="38912" y="30441"/>
                </a:moveTo>
                <a:lnTo>
                  <a:pt x="38061" y="30441"/>
                </a:lnTo>
                <a:lnTo>
                  <a:pt x="37223" y="29603"/>
                </a:lnTo>
                <a:lnTo>
                  <a:pt x="36372" y="29603"/>
                </a:lnTo>
                <a:lnTo>
                  <a:pt x="38061" y="31292"/>
                </a:lnTo>
                <a:lnTo>
                  <a:pt x="38912" y="30441"/>
                </a:lnTo>
                <a:close/>
              </a:path>
              <a:path w="39370" h="53339">
                <a:moveTo>
                  <a:pt x="38912" y="10147"/>
                </a:moveTo>
                <a:lnTo>
                  <a:pt x="35534" y="5918"/>
                </a:lnTo>
                <a:lnTo>
                  <a:pt x="31305" y="3378"/>
                </a:lnTo>
                <a:lnTo>
                  <a:pt x="21145" y="0"/>
                </a:lnTo>
                <a:lnTo>
                  <a:pt x="22847" y="2540"/>
                </a:lnTo>
                <a:lnTo>
                  <a:pt x="38912" y="101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bg object 394"/>
          <p:cNvSpPr/>
          <p:nvPr/>
        </p:nvSpPr>
        <p:spPr>
          <a:xfrm>
            <a:off x="12377333" y="5216355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bg object 395"/>
          <p:cNvSpPr/>
          <p:nvPr/>
        </p:nvSpPr>
        <p:spPr>
          <a:xfrm>
            <a:off x="11277703" y="342818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691" y="1691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bg object 396"/>
          <p:cNvSpPr/>
          <p:nvPr/>
        </p:nvSpPr>
        <p:spPr>
          <a:xfrm>
            <a:off x="12823106" y="2525646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14379" y="9304"/>
                </a:moveTo>
                <a:lnTo>
                  <a:pt x="8458" y="5921"/>
                </a:lnTo>
                <a:lnTo>
                  <a:pt x="6766" y="5921"/>
                </a:lnTo>
                <a:lnTo>
                  <a:pt x="0" y="0"/>
                </a:lnTo>
                <a:lnTo>
                  <a:pt x="5921" y="2537"/>
                </a:lnTo>
                <a:lnTo>
                  <a:pt x="12688" y="7612"/>
                </a:lnTo>
                <a:lnTo>
                  <a:pt x="14379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bg object 397"/>
          <p:cNvSpPr/>
          <p:nvPr/>
        </p:nvSpPr>
        <p:spPr>
          <a:xfrm>
            <a:off x="10984179" y="4916918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11849" y="3390"/>
                </a:moveTo>
                <a:lnTo>
                  <a:pt x="6769" y="3390"/>
                </a:lnTo>
                <a:lnTo>
                  <a:pt x="0" y="4229"/>
                </a:lnTo>
                <a:lnTo>
                  <a:pt x="5080" y="4229"/>
                </a:lnTo>
                <a:lnTo>
                  <a:pt x="10998" y="5080"/>
                </a:lnTo>
                <a:lnTo>
                  <a:pt x="10998" y="4229"/>
                </a:lnTo>
                <a:lnTo>
                  <a:pt x="11849" y="3390"/>
                </a:lnTo>
                <a:close/>
              </a:path>
              <a:path w="13970" h="5079">
                <a:moveTo>
                  <a:pt x="13538" y="0"/>
                </a:moveTo>
                <a:lnTo>
                  <a:pt x="6769" y="850"/>
                </a:lnTo>
                <a:lnTo>
                  <a:pt x="9309" y="1701"/>
                </a:lnTo>
                <a:lnTo>
                  <a:pt x="12687" y="1701"/>
                </a:lnTo>
                <a:lnTo>
                  <a:pt x="12687" y="850"/>
                </a:lnTo>
                <a:lnTo>
                  <a:pt x="13538" y="850"/>
                </a:lnTo>
                <a:lnTo>
                  <a:pt x="1353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bg object 398"/>
          <p:cNvSpPr/>
          <p:nvPr/>
        </p:nvSpPr>
        <p:spPr>
          <a:xfrm>
            <a:off x="10915671" y="460140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845"/>
                </a:moveTo>
                <a:lnTo>
                  <a:pt x="2537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bg object 399"/>
          <p:cNvSpPr/>
          <p:nvPr/>
        </p:nvSpPr>
        <p:spPr>
          <a:xfrm>
            <a:off x="10973191" y="4852631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5" y="845"/>
                </a:moveTo>
                <a:lnTo>
                  <a:pt x="0" y="0"/>
                </a:lnTo>
                <a:lnTo>
                  <a:pt x="2537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bg object 400"/>
          <p:cNvSpPr/>
          <p:nvPr/>
        </p:nvSpPr>
        <p:spPr>
          <a:xfrm>
            <a:off x="12028835" y="5965795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0" y="10150"/>
                </a:moveTo>
                <a:lnTo>
                  <a:pt x="1691" y="845"/>
                </a:lnTo>
                <a:lnTo>
                  <a:pt x="7612" y="0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bg object 401"/>
          <p:cNvSpPr/>
          <p:nvPr/>
        </p:nvSpPr>
        <p:spPr>
          <a:xfrm>
            <a:off x="11111147" y="5234964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612" y="9304"/>
                </a:moveTo>
                <a:lnTo>
                  <a:pt x="0" y="5947"/>
                </a:lnTo>
                <a:lnTo>
                  <a:pt x="2035" y="4652"/>
                </a:lnTo>
                <a:lnTo>
                  <a:pt x="6608" y="3356"/>
                </a:lnTo>
                <a:lnTo>
                  <a:pt x="12608" y="0"/>
                </a:lnTo>
                <a:lnTo>
                  <a:pt x="8379" y="3383"/>
                </a:lnTo>
                <a:lnTo>
                  <a:pt x="4995" y="5921"/>
                </a:lnTo>
                <a:lnTo>
                  <a:pt x="1612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bg object 402"/>
          <p:cNvSpPr/>
          <p:nvPr/>
        </p:nvSpPr>
        <p:spPr>
          <a:xfrm>
            <a:off x="10990108" y="4932143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3383" y="0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bg object 403"/>
          <p:cNvSpPr/>
          <p:nvPr/>
        </p:nvSpPr>
        <p:spPr>
          <a:xfrm>
            <a:off x="10974037" y="5011655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4229" y="845"/>
                </a:moveTo>
                <a:lnTo>
                  <a:pt x="0" y="0"/>
                </a:lnTo>
                <a:lnTo>
                  <a:pt x="5921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bg object 404"/>
          <p:cNvSpPr/>
          <p:nvPr/>
        </p:nvSpPr>
        <p:spPr>
          <a:xfrm>
            <a:off x="11557686" y="4345956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229" y="3383"/>
                </a:moveTo>
                <a:lnTo>
                  <a:pt x="0" y="0"/>
                </a:lnTo>
                <a:lnTo>
                  <a:pt x="5921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bg object 405"/>
          <p:cNvSpPr/>
          <p:nvPr/>
        </p:nvSpPr>
        <p:spPr>
          <a:xfrm>
            <a:off x="14832045" y="4043135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7612" y="10150"/>
                </a:moveTo>
                <a:lnTo>
                  <a:pt x="0" y="5920"/>
                </a:lnTo>
                <a:lnTo>
                  <a:pt x="4229" y="5075"/>
                </a:lnTo>
                <a:lnTo>
                  <a:pt x="8458" y="3383"/>
                </a:lnTo>
                <a:lnTo>
                  <a:pt x="10996" y="0"/>
                </a:lnTo>
                <a:lnTo>
                  <a:pt x="16917" y="2537"/>
                </a:lnTo>
                <a:lnTo>
                  <a:pt x="20300" y="4229"/>
                </a:lnTo>
                <a:lnTo>
                  <a:pt x="10150" y="4229"/>
                </a:lnTo>
                <a:lnTo>
                  <a:pt x="14379" y="5075"/>
                </a:lnTo>
                <a:lnTo>
                  <a:pt x="17763" y="6766"/>
                </a:lnTo>
                <a:lnTo>
                  <a:pt x="21992" y="7612"/>
                </a:lnTo>
                <a:lnTo>
                  <a:pt x="16071" y="8458"/>
                </a:lnTo>
                <a:lnTo>
                  <a:pt x="7612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bg object 406"/>
          <p:cNvSpPr/>
          <p:nvPr/>
        </p:nvSpPr>
        <p:spPr>
          <a:xfrm>
            <a:off x="11541614" y="4695300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8458"/>
                </a:moveTo>
                <a:lnTo>
                  <a:pt x="845" y="0"/>
                </a:lnTo>
                <a:lnTo>
                  <a:pt x="3383" y="7612"/>
                </a:lnTo>
                <a:lnTo>
                  <a:pt x="4540" y="7701"/>
                </a:lnTo>
                <a:lnTo>
                  <a:pt x="0" y="8458"/>
                </a:lnTo>
                <a:close/>
              </a:path>
              <a:path w="14604" h="8889">
                <a:moveTo>
                  <a:pt x="6132" y="7824"/>
                </a:moveTo>
                <a:lnTo>
                  <a:pt x="4540" y="7701"/>
                </a:lnTo>
                <a:lnTo>
                  <a:pt x="5075" y="7612"/>
                </a:lnTo>
                <a:lnTo>
                  <a:pt x="6132" y="7824"/>
                </a:lnTo>
                <a:close/>
              </a:path>
              <a:path w="14604" h="8889">
                <a:moveTo>
                  <a:pt x="14379" y="8458"/>
                </a:moveTo>
                <a:lnTo>
                  <a:pt x="9304" y="8458"/>
                </a:lnTo>
                <a:lnTo>
                  <a:pt x="6132" y="7824"/>
                </a:lnTo>
                <a:lnTo>
                  <a:pt x="14379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bg object 407"/>
          <p:cNvSpPr/>
          <p:nvPr/>
        </p:nvSpPr>
        <p:spPr>
          <a:xfrm>
            <a:off x="11303079" y="5008271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5921" y="6766"/>
                </a:moveTo>
                <a:lnTo>
                  <a:pt x="0" y="4229"/>
                </a:lnTo>
                <a:lnTo>
                  <a:pt x="11842" y="0"/>
                </a:lnTo>
                <a:lnTo>
                  <a:pt x="592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bg object 408"/>
          <p:cNvSpPr/>
          <p:nvPr/>
        </p:nvSpPr>
        <p:spPr>
          <a:xfrm>
            <a:off x="14854037" y="4050748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2537" y="845"/>
                </a:moveTo>
                <a:lnTo>
                  <a:pt x="1691" y="845"/>
                </a:lnTo>
                <a:lnTo>
                  <a:pt x="0" y="0"/>
                </a:lnTo>
                <a:lnTo>
                  <a:pt x="4229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bg object 409"/>
          <p:cNvSpPr/>
          <p:nvPr/>
        </p:nvSpPr>
        <p:spPr>
          <a:xfrm>
            <a:off x="10912288" y="463186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5920"/>
                </a:moveTo>
                <a:lnTo>
                  <a:pt x="7612" y="0"/>
                </a:lnTo>
                <a:lnTo>
                  <a:pt x="13533" y="5075"/>
                </a:lnTo>
                <a:lnTo>
                  <a:pt x="0" y="59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bg object 410"/>
          <p:cNvSpPr/>
          <p:nvPr/>
        </p:nvSpPr>
        <p:spPr>
          <a:xfrm>
            <a:off x="14707702" y="2408070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30" h="8889">
                <a:moveTo>
                  <a:pt x="6767" y="8458"/>
                </a:moveTo>
                <a:lnTo>
                  <a:pt x="0" y="5921"/>
                </a:lnTo>
                <a:lnTo>
                  <a:pt x="10996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bg object 411"/>
          <p:cNvSpPr/>
          <p:nvPr/>
        </p:nvSpPr>
        <p:spPr>
          <a:xfrm>
            <a:off x="10915671" y="4608175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2537" y="4229"/>
                </a:moveTo>
                <a:lnTo>
                  <a:pt x="0" y="3383"/>
                </a:lnTo>
                <a:lnTo>
                  <a:pt x="0" y="845"/>
                </a:lnTo>
                <a:lnTo>
                  <a:pt x="845" y="0"/>
                </a:lnTo>
                <a:lnTo>
                  <a:pt x="3383" y="0"/>
                </a:lnTo>
                <a:lnTo>
                  <a:pt x="4229" y="1691"/>
                </a:lnTo>
                <a:lnTo>
                  <a:pt x="5921" y="3383"/>
                </a:lnTo>
                <a:lnTo>
                  <a:pt x="253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bg object 412"/>
          <p:cNvSpPr/>
          <p:nvPr/>
        </p:nvSpPr>
        <p:spPr>
          <a:xfrm>
            <a:off x="14958079" y="3648960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13533" y="8458"/>
                </a:moveTo>
                <a:lnTo>
                  <a:pt x="10996" y="845"/>
                </a:lnTo>
                <a:lnTo>
                  <a:pt x="0" y="0"/>
                </a:lnTo>
                <a:lnTo>
                  <a:pt x="14379" y="0"/>
                </a:lnTo>
                <a:lnTo>
                  <a:pt x="1353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bg object 413"/>
          <p:cNvSpPr/>
          <p:nvPr/>
        </p:nvSpPr>
        <p:spPr>
          <a:xfrm>
            <a:off x="11793684" y="3440030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691" y="5075"/>
                </a:moveTo>
                <a:lnTo>
                  <a:pt x="0" y="2537"/>
                </a:lnTo>
                <a:lnTo>
                  <a:pt x="0" y="845"/>
                </a:lnTo>
                <a:lnTo>
                  <a:pt x="3383" y="0"/>
                </a:lnTo>
                <a:lnTo>
                  <a:pt x="5075" y="2537"/>
                </a:lnTo>
                <a:lnTo>
                  <a:pt x="3383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bg object 414"/>
          <p:cNvSpPr/>
          <p:nvPr/>
        </p:nvSpPr>
        <p:spPr>
          <a:xfrm>
            <a:off x="11557686" y="371916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bg object 415"/>
          <p:cNvSpPr/>
          <p:nvPr/>
        </p:nvSpPr>
        <p:spPr>
          <a:xfrm>
            <a:off x="11731079" y="3322459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3390" y="16078"/>
                </a:moveTo>
                <a:lnTo>
                  <a:pt x="0" y="13538"/>
                </a:lnTo>
                <a:lnTo>
                  <a:pt x="2540" y="16916"/>
                </a:lnTo>
                <a:lnTo>
                  <a:pt x="3390" y="16078"/>
                </a:lnTo>
                <a:close/>
              </a:path>
              <a:path w="5079" h="17145">
                <a:moveTo>
                  <a:pt x="5080" y="850"/>
                </a:moveTo>
                <a:lnTo>
                  <a:pt x="4229" y="0"/>
                </a:lnTo>
                <a:lnTo>
                  <a:pt x="5080" y="2540"/>
                </a:lnTo>
                <a:lnTo>
                  <a:pt x="5080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bg object 416"/>
          <p:cNvSpPr/>
          <p:nvPr/>
        </p:nvSpPr>
        <p:spPr>
          <a:xfrm>
            <a:off x="11781842" y="3287774"/>
            <a:ext cx="13970" cy="16510"/>
          </a:xfrm>
          <a:custGeom>
            <a:avLst/>
            <a:gdLst/>
            <a:ahLst/>
            <a:cxnLst/>
            <a:rect l="l" t="t" r="r" b="b"/>
            <a:pathLst>
              <a:path w="13970" h="16510">
                <a:moveTo>
                  <a:pt x="0" y="16071"/>
                </a:moveTo>
                <a:lnTo>
                  <a:pt x="8458" y="5921"/>
                </a:lnTo>
                <a:lnTo>
                  <a:pt x="10150" y="3383"/>
                </a:lnTo>
                <a:lnTo>
                  <a:pt x="13533" y="0"/>
                </a:lnTo>
                <a:lnTo>
                  <a:pt x="10996" y="3383"/>
                </a:lnTo>
                <a:lnTo>
                  <a:pt x="6766" y="8458"/>
                </a:lnTo>
                <a:lnTo>
                  <a:pt x="0" y="160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bg object 417"/>
          <p:cNvSpPr/>
          <p:nvPr/>
        </p:nvSpPr>
        <p:spPr>
          <a:xfrm>
            <a:off x="11517084" y="3769073"/>
            <a:ext cx="2540" cy="9525"/>
          </a:xfrm>
          <a:custGeom>
            <a:avLst/>
            <a:gdLst/>
            <a:ahLst/>
            <a:cxnLst/>
            <a:rect l="l" t="t" r="r" b="b"/>
            <a:pathLst>
              <a:path w="2540" h="9525">
                <a:moveTo>
                  <a:pt x="2537" y="9304"/>
                </a:moveTo>
                <a:lnTo>
                  <a:pt x="1691" y="5920"/>
                </a:lnTo>
                <a:lnTo>
                  <a:pt x="845" y="3383"/>
                </a:lnTo>
                <a:lnTo>
                  <a:pt x="0" y="0"/>
                </a:lnTo>
                <a:lnTo>
                  <a:pt x="2537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bg object 418"/>
          <p:cNvSpPr/>
          <p:nvPr/>
        </p:nvSpPr>
        <p:spPr>
          <a:xfrm>
            <a:off x="11495092" y="383335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4229" y="1691"/>
                </a:moveTo>
                <a:lnTo>
                  <a:pt x="3383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bg object 419"/>
          <p:cNvSpPr/>
          <p:nvPr/>
        </p:nvSpPr>
        <p:spPr>
          <a:xfrm>
            <a:off x="11571220" y="3901875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2537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bg object 420"/>
          <p:cNvSpPr/>
          <p:nvPr/>
        </p:nvSpPr>
        <p:spPr>
          <a:xfrm>
            <a:off x="11205805" y="4715601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845" y="1691"/>
                </a:moveTo>
                <a:lnTo>
                  <a:pt x="0" y="845"/>
                </a:lnTo>
                <a:lnTo>
                  <a:pt x="84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bg object 421"/>
          <p:cNvSpPr/>
          <p:nvPr/>
        </p:nvSpPr>
        <p:spPr>
          <a:xfrm>
            <a:off x="11780996" y="3303846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383"/>
                </a:moveTo>
                <a:lnTo>
                  <a:pt x="0" y="2537"/>
                </a:lnTo>
                <a:lnTo>
                  <a:pt x="845" y="1691"/>
                </a:lnTo>
                <a:lnTo>
                  <a:pt x="3383" y="0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bg object 422"/>
          <p:cNvSpPr/>
          <p:nvPr/>
        </p:nvSpPr>
        <p:spPr>
          <a:xfrm>
            <a:off x="11201575" y="4713909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229" y="2537"/>
                </a:moveTo>
                <a:lnTo>
                  <a:pt x="0" y="845"/>
                </a:lnTo>
                <a:lnTo>
                  <a:pt x="4229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bg object 423"/>
          <p:cNvSpPr/>
          <p:nvPr/>
        </p:nvSpPr>
        <p:spPr>
          <a:xfrm>
            <a:off x="10827689" y="1961235"/>
            <a:ext cx="4194175" cy="4216400"/>
          </a:xfrm>
          <a:custGeom>
            <a:avLst/>
            <a:gdLst/>
            <a:ahLst/>
            <a:cxnLst/>
            <a:rect l="l" t="t" r="r" b="b"/>
            <a:pathLst>
              <a:path w="4194175" h="4216400">
                <a:moveTo>
                  <a:pt x="35877" y="2409126"/>
                </a:moveTo>
                <a:lnTo>
                  <a:pt x="33731" y="2400300"/>
                </a:lnTo>
                <a:lnTo>
                  <a:pt x="30492" y="2400300"/>
                </a:lnTo>
                <a:lnTo>
                  <a:pt x="18618" y="2387600"/>
                </a:lnTo>
                <a:lnTo>
                  <a:pt x="28702" y="2400300"/>
                </a:lnTo>
                <a:lnTo>
                  <a:pt x="35877" y="2409126"/>
                </a:lnTo>
                <a:close/>
              </a:path>
              <a:path w="4194175" h="4216400">
                <a:moveTo>
                  <a:pt x="39027" y="2413000"/>
                </a:moveTo>
                <a:lnTo>
                  <a:pt x="35877" y="2409126"/>
                </a:lnTo>
                <a:lnTo>
                  <a:pt x="36817" y="2413000"/>
                </a:lnTo>
                <a:lnTo>
                  <a:pt x="39027" y="2413000"/>
                </a:lnTo>
                <a:close/>
              </a:path>
              <a:path w="4194175" h="4216400">
                <a:moveTo>
                  <a:pt x="82905" y="2590800"/>
                </a:moveTo>
                <a:lnTo>
                  <a:pt x="73596" y="2578100"/>
                </a:lnTo>
                <a:lnTo>
                  <a:pt x="79514" y="2590800"/>
                </a:lnTo>
                <a:lnTo>
                  <a:pt x="82905" y="2590800"/>
                </a:lnTo>
                <a:close/>
              </a:path>
              <a:path w="4194175" h="4216400">
                <a:moveTo>
                  <a:pt x="94742" y="1638300"/>
                </a:moveTo>
                <a:lnTo>
                  <a:pt x="92202" y="1625600"/>
                </a:lnTo>
                <a:lnTo>
                  <a:pt x="92570" y="1638300"/>
                </a:lnTo>
                <a:lnTo>
                  <a:pt x="94742" y="1638300"/>
                </a:lnTo>
                <a:close/>
              </a:path>
              <a:path w="4194175" h="4216400">
                <a:moveTo>
                  <a:pt x="139293" y="2840558"/>
                </a:moveTo>
                <a:lnTo>
                  <a:pt x="138722" y="2832100"/>
                </a:lnTo>
                <a:lnTo>
                  <a:pt x="131965" y="2832100"/>
                </a:lnTo>
                <a:lnTo>
                  <a:pt x="139293" y="2840558"/>
                </a:lnTo>
                <a:close/>
              </a:path>
              <a:path w="4194175" h="4216400">
                <a:moveTo>
                  <a:pt x="140893" y="2842425"/>
                </a:moveTo>
                <a:lnTo>
                  <a:pt x="139293" y="2840558"/>
                </a:lnTo>
                <a:lnTo>
                  <a:pt x="139573" y="2844800"/>
                </a:lnTo>
                <a:lnTo>
                  <a:pt x="140893" y="2842425"/>
                </a:lnTo>
                <a:close/>
              </a:path>
              <a:path w="4194175" h="4216400">
                <a:moveTo>
                  <a:pt x="248691" y="1181100"/>
                </a:moveTo>
                <a:lnTo>
                  <a:pt x="243611" y="1168400"/>
                </a:lnTo>
                <a:lnTo>
                  <a:pt x="244487" y="1181100"/>
                </a:lnTo>
                <a:lnTo>
                  <a:pt x="248691" y="1181100"/>
                </a:lnTo>
                <a:close/>
              </a:path>
              <a:path w="4194175" h="4216400">
                <a:moveTo>
                  <a:pt x="253873" y="3238500"/>
                </a:moveTo>
                <a:lnTo>
                  <a:pt x="241922" y="3238500"/>
                </a:lnTo>
                <a:lnTo>
                  <a:pt x="246430" y="3251200"/>
                </a:lnTo>
                <a:lnTo>
                  <a:pt x="253873" y="3238500"/>
                </a:lnTo>
                <a:close/>
              </a:path>
              <a:path w="4194175" h="4216400">
                <a:moveTo>
                  <a:pt x="273913" y="1155700"/>
                </a:moveTo>
                <a:lnTo>
                  <a:pt x="263067" y="1143000"/>
                </a:lnTo>
                <a:lnTo>
                  <a:pt x="271653" y="1155700"/>
                </a:lnTo>
                <a:lnTo>
                  <a:pt x="273913" y="1155700"/>
                </a:lnTo>
                <a:close/>
              </a:path>
              <a:path w="4194175" h="4216400">
                <a:moveTo>
                  <a:pt x="290982" y="1130300"/>
                </a:moveTo>
                <a:lnTo>
                  <a:pt x="290144" y="1130300"/>
                </a:lnTo>
                <a:lnTo>
                  <a:pt x="290461" y="1131887"/>
                </a:lnTo>
                <a:lnTo>
                  <a:pt x="290982" y="1130300"/>
                </a:lnTo>
                <a:close/>
              </a:path>
              <a:path w="4194175" h="4216400">
                <a:moveTo>
                  <a:pt x="356844" y="1854200"/>
                </a:moveTo>
                <a:lnTo>
                  <a:pt x="355206" y="1852282"/>
                </a:lnTo>
                <a:lnTo>
                  <a:pt x="356006" y="1854200"/>
                </a:lnTo>
                <a:lnTo>
                  <a:pt x="356844" y="1854200"/>
                </a:lnTo>
                <a:close/>
              </a:path>
              <a:path w="4194175" h="4216400">
                <a:moveTo>
                  <a:pt x="369646" y="1727200"/>
                </a:moveTo>
                <a:lnTo>
                  <a:pt x="364718" y="1714500"/>
                </a:lnTo>
                <a:lnTo>
                  <a:pt x="367118" y="1714500"/>
                </a:lnTo>
                <a:lnTo>
                  <a:pt x="354418" y="1701800"/>
                </a:lnTo>
                <a:lnTo>
                  <a:pt x="364578" y="1714500"/>
                </a:lnTo>
                <a:lnTo>
                  <a:pt x="362204" y="1714500"/>
                </a:lnTo>
                <a:lnTo>
                  <a:pt x="369646" y="1727200"/>
                </a:lnTo>
                <a:close/>
              </a:path>
              <a:path w="4194175" h="4216400">
                <a:moveTo>
                  <a:pt x="371348" y="1803400"/>
                </a:moveTo>
                <a:lnTo>
                  <a:pt x="366268" y="1790700"/>
                </a:lnTo>
                <a:lnTo>
                  <a:pt x="362889" y="1790700"/>
                </a:lnTo>
                <a:lnTo>
                  <a:pt x="371348" y="1803400"/>
                </a:lnTo>
                <a:close/>
              </a:path>
              <a:path w="4194175" h="4216400">
                <a:moveTo>
                  <a:pt x="372186" y="1866900"/>
                </a:moveTo>
                <a:lnTo>
                  <a:pt x="364375" y="1854200"/>
                </a:lnTo>
                <a:lnTo>
                  <a:pt x="360832" y="1854200"/>
                </a:lnTo>
                <a:lnTo>
                  <a:pt x="372186" y="1866900"/>
                </a:lnTo>
                <a:close/>
              </a:path>
              <a:path w="4194175" h="4216400">
                <a:moveTo>
                  <a:pt x="381495" y="2603500"/>
                </a:moveTo>
                <a:lnTo>
                  <a:pt x="369366" y="2616200"/>
                </a:lnTo>
                <a:lnTo>
                  <a:pt x="372452" y="2616200"/>
                </a:lnTo>
                <a:lnTo>
                  <a:pt x="381495" y="2603500"/>
                </a:lnTo>
                <a:close/>
              </a:path>
              <a:path w="4194175" h="4216400">
                <a:moveTo>
                  <a:pt x="382333" y="2590800"/>
                </a:moveTo>
                <a:lnTo>
                  <a:pt x="380644" y="2590800"/>
                </a:lnTo>
                <a:lnTo>
                  <a:pt x="370598" y="2603500"/>
                </a:lnTo>
                <a:lnTo>
                  <a:pt x="374726" y="2603500"/>
                </a:lnTo>
                <a:lnTo>
                  <a:pt x="382333" y="2590800"/>
                </a:lnTo>
                <a:close/>
              </a:path>
              <a:path w="4194175" h="4216400">
                <a:moveTo>
                  <a:pt x="387832" y="2786735"/>
                </a:moveTo>
                <a:lnTo>
                  <a:pt x="384035" y="2787358"/>
                </a:lnTo>
                <a:lnTo>
                  <a:pt x="386562" y="2787358"/>
                </a:lnTo>
                <a:lnTo>
                  <a:pt x="387832" y="2786735"/>
                </a:lnTo>
                <a:close/>
              </a:path>
              <a:path w="4194175" h="4216400">
                <a:moveTo>
                  <a:pt x="392493" y="2603500"/>
                </a:moveTo>
                <a:lnTo>
                  <a:pt x="388785" y="2590800"/>
                </a:lnTo>
                <a:lnTo>
                  <a:pt x="382333" y="2590800"/>
                </a:lnTo>
                <a:lnTo>
                  <a:pt x="392493" y="2603500"/>
                </a:lnTo>
                <a:close/>
              </a:path>
              <a:path w="4194175" h="4216400">
                <a:moveTo>
                  <a:pt x="400100" y="1016000"/>
                </a:moveTo>
                <a:lnTo>
                  <a:pt x="398157" y="1003300"/>
                </a:lnTo>
                <a:lnTo>
                  <a:pt x="399249" y="1003300"/>
                </a:lnTo>
                <a:lnTo>
                  <a:pt x="394182" y="990600"/>
                </a:lnTo>
                <a:lnTo>
                  <a:pt x="394716" y="1003300"/>
                </a:lnTo>
                <a:lnTo>
                  <a:pt x="395973" y="1003300"/>
                </a:lnTo>
                <a:lnTo>
                  <a:pt x="399300" y="1016000"/>
                </a:lnTo>
                <a:lnTo>
                  <a:pt x="400100" y="1016000"/>
                </a:lnTo>
                <a:close/>
              </a:path>
              <a:path w="4194175" h="4216400">
                <a:moveTo>
                  <a:pt x="426326" y="1016000"/>
                </a:moveTo>
                <a:lnTo>
                  <a:pt x="421957" y="1003300"/>
                </a:lnTo>
                <a:lnTo>
                  <a:pt x="421246" y="990600"/>
                </a:lnTo>
                <a:lnTo>
                  <a:pt x="416382" y="990600"/>
                </a:lnTo>
                <a:lnTo>
                  <a:pt x="419049" y="1003300"/>
                </a:lnTo>
                <a:lnTo>
                  <a:pt x="416179" y="1003300"/>
                </a:lnTo>
                <a:lnTo>
                  <a:pt x="411949" y="990600"/>
                </a:lnTo>
                <a:lnTo>
                  <a:pt x="401789" y="990600"/>
                </a:lnTo>
                <a:lnTo>
                  <a:pt x="407708" y="1003300"/>
                </a:lnTo>
                <a:lnTo>
                  <a:pt x="412788" y="1016000"/>
                </a:lnTo>
                <a:lnTo>
                  <a:pt x="426326" y="1016000"/>
                </a:lnTo>
                <a:close/>
              </a:path>
              <a:path w="4194175" h="4216400">
                <a:moveTo>
                  <a:pt x="431393" y="1536700"/>
                </a:moveTo>
                <a:lnTo>
                  <a:pt x="428015" y="1524000"/>
                </a:lnTo>
                <a:lnTo>
                  <a:pt x="431393" y="1536700"/>
                </a:lnTo>
                <a:close/>
              </a:path>
              <a:path w="4194175" h="4216400">
                <a:moveTo>
                  <a:pt x="433844" y="1473200"/>
                </a:moveTo>
                <a:lnTo>
                  <a:pt x="428752" y="1460500"/>
                </a:lnTo>
                <a:lnTo>
                  <a:pt x="426326" y="1447800"/>
                </a:lnTo>
                <a:lnTo>
                  <a:pt x="413550" y="1447800"/>
                </a:lnTo>
                <a:lnTo>
                  <a:pt x="414909" y="1460500"/>
                </a:lnTo>
                <a:lnTo>
                  <a:pt x="421322" y="1460500"/>
                </a:lnTo>
                <a:lnTo>
                  <a:pt x="423786" y="1473200"/>
                </a:lnTo>
                <a:lnTo>
                  <a:pt x="433844" y="1473200"/>
                </a:lnTo>
                <a:close/>
              </a:path>
              <a:path w="4194175" h="4216400">
                <a:moveTo>
                  <a:pt x="444080" y="1473200"/>
                </a:moveTo>
                <a:lnTo>
                  <a:pt x="435622" y="1460500"/>
                </a:lnTo>
                <a:lnTo>
                  <a:pt x="433095" y="1460500"/>
                </a:lnTo>
                <a:lnTo>
                  <a:pt x="442391" y="1473200"/>
                </a:lnTo>
                <a:lnTo>
                  <a:pt x="444080" y="1473200"/>
                </a:lnTo>
                <a:close/>
              </a:path>
              <a:path w="4194175" h="4216400">
                <a:moveTo>
                  <a:pt x="450011" y="1473200"/>
                </a:moveTo>
                <a:lnTo>
                  <a:pt x="448068" y="1460500"/>
                </a:lnTo>
                <a:lnTo>
                  <a:pt x="445249" y="1460500"/>
                </a:lnTo>
                <a:lnTo>
                  <a:pt x="440372" y="1447800"/>
                </a:lnTo>
                <a:lnTo>
                  <a:pt x="439013" y="1447800"/>
                </a:lnTo>
                <a:lnTo>
                  <a:pt x="440702" y="1460500"/>
                </a:lnTo>
                <a:lnTo>
                  <a:pt x="444931" y="1460500"/>
                </a:lnTo>
                <a:lnTo>
                  <a:pt x="450011" y="1473200"/>
                </a:lnTo>
                <a:close/>
              </a:path>
              <a:path w="4194175" h="4216400">
                <a:moveTo>
                  <a:pt x="493153" y="3086100"/>
                </a:moveTo>
                <a:lnTo>
                  <a:pt x="483844" y="3098800"/>
                </a:lnTo>
                <a:lnTo>
                  <a:pt x="486384" y="3098800"/>
                </a:lnTo>
                <a:lnTo>
                  <a:pt x="493153" y="3086100"/>
                </a:lnTo>
                <a:close/>
              </a:path>
              <a:path w="4194175" h="4216400">
                <a:moveTo>
                  <a:pt x="493153" y="3060700"/>
                </a:moveTo>
                <a:lnTo>
                  <a:pt x="490613" y="3060700"/>
                </a:lnTo>
                <a:lnTo>
                  <a:pt x="485025" y="3068320"/>
                </a:lnTo>
                <a:lnTo>
                  <a:pt x="493153" y="3060700"/>
                </a:lnTo>
                <a:close/>
              </a:path>
              <a:path w="4194175" h="4216400">
                <a:moveTo>
                  <a:pt x="493890" y="901700"/>
                </a:moveTo>
                <a:lnTo>
                  <a:pt x="489762" y="889000"/>
                </a:lnTo>
                <a:lnTo>
                  <a:pt x="490982" y="901700"/>
                </a:lnTo>
                <a:lnTo>
                  <a:pt x="493890" y="901700"/>
                </a:lnTo>
                <a:close/>
              </a:path>
              <a:path w="4194175" h="4216400">
                <a:moveTo>
                  <a:pt x="493991" y="1561693"/>
                </a:moveTo>
                <a:lnTo>
                  <a:pt x="492302" y="1560004"/>
                </a:lnTo>
                <a:lnTo>
                  <a:pt x="491451" y="1560855"/>
                </a:lnTo>
                <a:lnTo>
                  <a:pt x="492302" y="1560855"/>
                </a:lnTo>
                <a:lnTo>
                  <a:pt x="493141" y="1561693"/>
                </a:lnTo>
                <a:lnTo>
                  <a:pt x="493991" y="1561693"/>
                </a:lnTo>
                <a:close/>
              </a:path>
              <a:path w="4194175" h="4216400">
                <a:moveTo>
                  <a:pt x="494842" y="1563382"/>
                </a:moveTo>
                <a:lnTo>
                  <a:pt x="493141" y="1562544"/>
                </a:lnTo>
                <a:lnTo>
                  <a:pt x="493991" y="1564233"/>
                </a:lnTo>
                <a:lnTo>
                  <a:pt x="494842" y="1563382"/>
                </a:lnTo>
                <a:close/>
              </a:path>
              <a:path w="4194175" h="4216400">
                <a:moveTo>
                  <a:pt x="510908" y="1560855"/>
                </a:moveTo>
                <a:lnTo>
                  <a:pt x="507530" y="1558315"/>
                </a:lnTo>
                <a:lnTo>
                  <a:pt x="504990" y="1554924"/>
                </a:lnTo>
                <a:lnTo>
                  <a:pt x="501611" y="1553235"/>
                </a:lnTo>
                <a:lnTo>
                  <a:pt x="503301" y="1560004"/>
                </a:lnTo>
                <a:lnTo>
                  <a:pt x="504990" y="1564233"/>
                </a:lnTo>
                <a:lnTo>
                  <a:pt x="507530" y="1562544"/>
                </a:lnTo>
                <a:lnTo>
                  <a:pt x="510908" y="1560855"/>
                </a:lnTo>
                <a:close/>
              </a:path>
              <a:path w="4194175" h="4216400">
                <a:moveTo>
                  <a:pt x="511962" y="3521075"/>
                </a:moveTo>
                <a:lnTo>
                  <a:pt x="504990" y="3530600"/>
                </a:lnTo>
                <a:lnTo>
                  <a:pt x="510070" y="3530600"/>
                </a:lnTo>
                <a:lnTo>
                  <a:pt x="511962" y="3521075"/>
                </a:lnTo>
                <a:close/>
              </a:path>
              <a:path w="4194175" h="4216400">
                <a:moveTo>
                  <a:pt x="514515" y="1527086"/>
                </a:moveTo>
                <a:lnTo>
                  <a:pt x="513448" y="1524482"/>
                </a:lnTo>
                <a:lnTo>
                  <a:pt x="511759" y="1526171"/>
                </a:lnTo>
                <a:lnTo>
                  <a:pt x="499910" y="1525320"/>
                </a:lnTo>
                <a:lnTo>
                  <a:pt x="502450" y="1529549"/>
                </a:lnTo>
                <a:lnTo>
                  <a:pt x="505841" y="1531251"/>
                </a:lnTo>
                <a:lnTo>
                  <a:pt x="505244" y="1529118"/>
                </a:lnTo>
                <a:lnTo>
                  <a:pt x="509955" y="1528178"/>
                </a:lnTo>
                <a:lnTo>
                  <a:pt x="514515" y="1527086"/>
                </a:lnTo>
                <a:close/>
              </a:path>
              <a:path w="4194175" h="4216400">
                <a:moveTo>
                  <a:pt x="521906" y="1574380"/>
                </a:moveTo>
                <a:lnTo>
                  <a:pt x="521055" y="1574380"/>
                </a:lnTo>
                <a:lnTo>
                  <a:pt x="517677" y="1572691"/>
                </a:lnTo>
                <a:lnTo>
                  <a:pt x="515988" y="1574380"/>
                </a:lnTo>
                <a:lnTo>
                  <a:pt x="516826" y="1574380"/>
                </a:lnTo>
                <a:lnTo>
                  <a:pt x="516826" y="1575231"/>
                </a:lnTo>
                <a:lnTo>
                  <a:pt x="517677" y="1575231"/>
                </a:lnTo>
                <a:lnTo>
                  <a:pt x="521906" y="1574380"/>
                </a:lnTo>
                <a:close/>
              </a:path>
              <a:path w="4194175" h="4216400">
                <a:moveTo>
                  <a:pt x="544741" y="1333500"/>
                </a:moveTo>
                <a:lnTo>
                  <a:pt x="535813" y="1320800"/>
                </a:lnTo>
                <a:lnTo>
                  <a:pt x="534149" y="1320800"/>
                </a:lnTo>
                <a:lnTo>
                  <a:pt x="544741" y="1333500"/>
                </a:lnTo>
                <a:close/>
              </a:path>
              <a:path w="4194175" h="4216400">
                <a:moveTo>
                  <a:pt x="546442" y="1346200"/>
                </a:moveTo>
                <a:lnTo>
                  <a:pt x="537591" y="1333500"/>
                </a:lnTo>
                <a:lnTo>
                  <a:pt x="535343" y="1333500"/>
                </a:lnTo>
                <a:lnTo>
                  <a:pt x="546442" y="1346200"/>
                </a:lnTo>
                <a:close/>
              </a:path>
              <a:path w="4194175" h="4216400">
                <a:moveTo>
                  <a:pt x="561657" y="1320800"/>
                </a:moveTo>
                <a:lnTo>
                  <a:pt x="555739" y="1308100"/>
                </a:lnTo>
                <a:lnTo>
                  <a:pt x="547281" y="1308100"/>
                </a:lnTo>
                <a:lnTo>
                  <a:pt x="547585" y="1312329"/>
                </a:lnTo>
                <a:lnTo>
                  <a:pt x="547624" y="1312621"/>
                </a:lnTo>
                <a:lnTo>
                  <a:pt x="553631" y="1320800"/>
                </a:lnTo>
                <a:lnTo>
                  <a:pt x="561657" y="1320800"/>
                </a:lnTo>
                <a:close/>
              </a:path>
              <a:path w="4194175" h="4216400">
                <a:moveTo>
                  <a:pt x="561987" y="3158515"/>
                </a:moveTo>
                <a:lnTo>
                  <a:pt x="560133" y="3159849"/>
                </a:lnTo>
                <a:lnTo>
                  <a:pt x="559968" y="3162300"/>
                </a:lnTo>
                <a:lnTo>
                  <a:pt x="561987" y="3158515"/>
                </a:lnTo>
                <a:close/>
              </a:path>
              <a:path w="4194175" h="4216400">
                <a:moveTo>
                  <a:pt x="574344" y="3149600"/>
                </a:moveTo>
                <a:lnTo>
                  <a:pt x="566737" y="3149600"/>
                </a:lnTo>
                <a:lnTo>
                  <a:pt x="561987" y="3158515"/>
                </a:lnTo>
                <a:lnTo>
                  <a:pt x="574344" y="3149600"/>
                </a:lnTo>
                <a:close/>
              </a:path>
              <a:path w="4194175" h="4216400">
                <a:moveTo>
                  <a:pt x="576884" y="3162300"/>
                </a:moveTo>
                <a:lnTo>
                  <a:pt x="576046" y="3162300"/>
                </a:lnTo>
                <a:lnTo>
                  <a:pt x="576453" y="3162846"/>
                </a:lnTo>
                <a:lnTo>
                  <a:pt x="576884" y="3162300"/>
                </a:lnTo>
                <a:close/>
              </a:path>
              <a:path w="4194175" h="4216400">
                <a:moveTo>
                  <a:pt x="586892" y="1216545"/>
                </a:moveTo>
                <a:lnTo>
                  <a:pt x="580186" y="1211516"/>
                </a:lnTo>
                <a:lnTo>
                  <a:pt x="582917" y="1219200"/>
                </a:lnTo>
                <a:lnTo>
                  <a:pt x="586193" y="1219200"/>
                </a:lnTo>
                <a:lnTo>
                  <a:pt x="586892" y="1216545"/>
                </a:lnTo>
                <a:close/>
              </a:path>
              <a:path w="4194175" h="4216400">
                <a:moveTo>
                  <a:pt x="595922" y="3575050"/>
                </a:moveTo>
                <a:lnTo>
                  <a:pt x="592112" y="3581400"/>
                </a:lnTo>
                <a:lnTo>
                  <a:pt x="595503" y="3581400"/>
                </a:lnTo>
                <a:lnTo>
                  <a:pt x="595922" y="3575050"/>
                </a:lnTo>
                <a:close/>
              </a:path>
              <a:path w="4194175" h="4216400">
                <a:moveTo>
                  <a:pt x="643712" y="1143000"/>
                </a:moveTo>
                <a:lnTo>
                  <a:pt x="641172" y="1130300"/>
                </a:lnTo>
                <a:lnTo>
                  <a:pt x="639445" y="1130300"/>
                </a:lnTo>
                <a:lnTo>
                  <a:pt x="643712" y="1143000"/>
                </a:lnTo>
                <a:close/>
              </a:path>
              <a:path w="4194175" h="4216400">
                <a:moveTo>
                  <a:pt x="675005" y="1866900"/>
                </a:moveTo>
                <a:lnTo>
                  <a:pt x="672109" y="1854200"/>
                </a:lnTo>
                <a:lnTo>
                  <a:pt x="671626" y="1854200"/>
                </a:lnTo>
                <a:lnTo>
                  <a:pt x="675005" y="1866900"/>
                </a:lnTo>
                <a:close/>
              </a:path>
              <a:path w="4194175" h="4216400">
                <a:moveTo>
                  <a:pt x="675170" y="1181100"/>
                </a:moveTo>
                <a:lnTo>
                  <a:pt x="665708" y="1168400"/>
                </a:lnTo>
                <a:lnTo>
                  <a:pt x="667397" y="1181100"/>
                </a:lnTo>
                <a:lnTo>
                  <a:pt x="675170" y="1181100"/>
                </a:lnTo>
                <a:close/>
              </a:path>
              <a:path w="4194175" h="4216400">
                <a:moveTo>
                  <a:pt x="676706" y="1206500"/>
                </a:moveTo>
                <a:lnTo>
                  <a:pt x="671626" y="1193800"/>
                </a:lnTo>
                <a:lnTo>
                  <a:pt x="669937" y="1206500"/>
                </a:lnTo>
                <a:lnTo>
                  <a:pt x="676706" y="1206500"/>
                </a:lnTo>
                <a:close/>
              </a:path>
              <a:path w="4194175" h="4216400">
                <a:moveTo>
                  <a:pt x="682002" y="1866049"/>
                </a:moveTo>
                <a:lnTo>
                  <a:pt x="677875" y="1854200"/>
                </a:lnTo>
                <a:lnTo>
                  <a:pt x="675855" y="1854200"/>
                </a:lnTo>
                <a:lnTo>
                  <a:pt x="682002" y="1866049"/>
                </a:lnTo>
                <a:close/>
              </a:path>
              <a:path w="4194175" h="4216400">
                <a:moveTo>
                  <a:pt x="686003" y="1841500"/>
                </a:moveTo>
                <a:lnTo>
                  <a:pt x="682853" y="1837194"/>
                </a:lnTo>
                <a:lnTo>
                  <a:pt x="683844" y="1840903"/>
                </a:lnTo>
                <a:lnTo>
                  <a:pt x="682053" y="1838680"/>
                </a:lnTo>
                <a:lnTo>
                  <a:pt x="682625" y="1841500"/>
                </a:lnTo>
                <a:lnTo>
                  <a:pt x="683996" y="1841500"/>
                </a:lnTo>
                <a:lnTo>
                  <a:pt x="684314" y="1841500"/>
                </a:lnTo>
                <a:lnTo>
                  <a:pt x="686003" y="1841500"/>
                </a:lnTo>
                <a:close/>
              </a:path>
              <a:path w="4194175" h="4216400">
                <a:moveTo>
                  <a:pt x="689394" y="3048000"/>
                </a:moveTo>
                <a:lnTo>
                  <a:pt x="684314" y="3048000"/>
                </a:lnTo>
                <a:lnTo>
                  <a:pt x="688543" y="3060700"/>
                </a:lnTo>
                <a:lnTo>
                  <a:pt x="689394" y="3048000"/>
                </a:lnTo>
                <a:close/>
              </a:path>
              <a:path w="4194175" h="4216400">
                <a:moveTo>
                  <a:pt x="693648" y="3255988"/>
                </a:moveTo>
                <a:lnTo>
                  <a:pt x="691921" y="3251200"/>
                </a:lnTo>
                <a:lnTo>
                  <a:pt x="693470" y="3255810"/>
                </a:lnTo>
                <a:lnTo>
                  <a:pt x="693648" y="3255988"/>
                </a:lnTo>
                <a:close/>
              </a:path>
              <a:path w="4194175" h="4216400">
                <a:moveTo>
                  <a:pt x="696150" y="3263900"/>
                </a:moveTo>
                <a:lnTo>
                  <a:pt x="693470" y="3255810"/>
                </a:lnTo>
                <a:lnTo>
                  <a:pt x="689330" y="3251936"/>
                </a:lnTo>
                <a:lnTo>
                  <a:pt x="691464" y="3256280"/>
                </a:lnTo>
                <a:lnTo>
                  <a:pt x="695833" y="3263900"/>
                </a:lnTo>
                <a:lnTo>
                  <a:pt x="696150" y="3263900"/>
                </a:lnTo>
                <a:close/>
              </a:path>
              <a:path w="4194175" h="4216400">
                <a:moveTo>
                  <a:pt x="696150" y="1892300"/>
                </a:moveTo>
                <a:lnTo>
                  <a:pt x="695617" y="1892300"/>
                </a:lnTo>
                <a:lnTo>
                  <a:pt x="693623" y="1892300"/>
                </a:lnTo>
                <a:lnTo>
                  <a:pt x="693762" y="1894535"/>
                </a:lnTo>
                <a:lnTo>
                  <a:pt x="693140" y="1895297"/>
                </a:lnTo>
                <a:lnTo>
                  <a:pt x="693775" y="1894674"/>
                </a:lnTo>
                <a:lnTo>
                  <a:pt x="696150" y="1892300"/>
                </a:lnTo>
                <a:close/>
              </a:path>
              <a:path w="4194175" h="4216400">
                <a:moveTo>
                  <a:pt x="697636" y="1143000"/>
                </a:moveTo>
                <a:lnTo>
                  <a:pt x="692772" y="1130300"/>
                </a:lnTo>
                <a:lnTo>
                  <a:pt x="697001" y="1143000"/>
                </a:lnTo>
                <a:lnTo>
                  <a:pt x="697636" y="1143000"/>
                </a:lnTo>
                <a:close/>
              </a:path>
              <a:path w="4194175" h="4216400">
                <a:moveTo>
                  <a:pt x="698068" y="1118412"/>
                </a:moveTo>
                <a:lnTo>
                  <a:pt x="697852" y="1117600"/>
                </a:lnTo>
                <a:lnTo>
                  <a:pt x="697001" y="1117600"/>
                </a:lnTo>
                <a:lnTo>
                  <a:pt x="698068" y="1118412"/>
                </a:lnTo>
                <a:close/>
              </a:path>
              <a:path w="4194175" h="4216400">
                <a:moveTo>
                  <a:pt x="698525" y="1841500"/>
                </a:moveTo>
                <a:lnTo>
                  <a:pt x="697738" y="1838820"/>
                </a:lnTo>
                <a:lnTo>
                  <a:pt x="698169" y="1841500"/>
                </a:lnTo>
                <a:lnTo>
                  <a:pt x="698525" y="1841500"/>
                </a:lnTo>
                <a:close/>
              </a:path>
              <a:path w="4194175" h="4216400">
                <a:moveTo>
                  <a:pt x="699541" y="1892300"/>
                </a:moveTo>
                <a:lnTo>
                  <a:pt x="696150" y="1892300"/>
                </a:lnTo>
                <a:lnTo>
                  <a:pt x="693851" y="1894611"/>
                </a:lnTo>
                <a:lnTo>
                  <a:pt x="693801" y="1894992"/>
                </a:lnTo>
                <a:lnTo>
                  <a:pt x="699541" y="1892300"/>
                </a:lnTo>
                <a:close/>
              </a:path>
              <a:path w="4194175" h="4216400">
                <a:moveTo>
                  <a:pt x="701230" y="1854200"/>
                </a:moveTo>
                <a:lnTo>
                  <a:pt x="700049" y="1841500"/>
                </a:lnTo>
                <a:lnTo>
                  <a:pt x="698525" y="1841500"/>
                </a:lnTo>
                <a:lnTo>
                  <a:pt x="701230" y="1854200"/>
                </a:lnTo>
                <a:close/>
              </a:path>
              <a:path w="4194175" h="4216400">
                <a:moveTo>
                  <a:pt x="702081" y="3263900"/>
                </a:moveTo>
                <a:lnTo>
                  <a:pt x="697915" y="3259988"/>
                </a:lnTo>
                <a:lnTo>
                  <a:pt x="696150" y="3251200"/>
                </a:lnTo>
                <a:lnTo>
                  <a:pt x="692772" y="3251200"/>
                </a:lnTo>
                <a:lnTo>
                  <a:pt x="696747" y="3258896"/>
                </a:lnTo>
                <a:lnTo>
                  <a:pt x="693648" y="3255988"/>
                </a:lnTo>
                <a:lnTo>
                  <a:pt x="696480" y="3263900"/>
                </a:lnTo>
                <a:lnTo>
                  <a:pt x="698690" y="3263900"/>
                </a:lnTo>
                <a:lnTo>
                  <a:pt x="698296" y="3261893"/>
                </a:lnTo>
                <a:lnTo>
                  <a:pt x="699325" y="3263900"/>
                </a:lnTo>
                <a:lnTo>
                  <a:pt x="702081" y="3263900"/>
                </a:lnTo>
                <a:close/>
              </a:path>
              <a:path w="4194175" h="4216400">
                <a:moveTo>
                  <a:pt x="703046" y="1892300"/>
                </a:moveTo>
                <a:lnTo>
                  <a:pt x="702081" y="1892300"/>
                </a:lnTo>
                <a:lnTo>
                  <a:pt x="701471" y="1895322"/>
                </a:lnTo>
                <a:lnTo>
                  <a:pt x="703046" y="1892300"/>
                </a:lnTo>
                <a:close/>
              </a:path>
              <a:path w="4194175" h="4216400">
                <a:moveTo>
                  <a:pt x="706551" y="3276600"/>
                </a:moveTo>
                <a:lnTo>
                  <a:pt x="703033" y="3263900"/>
                </a:lnTo>
                <a:lnTo>
                  <a:pt x="702081" y="3263900"/>
                </a:lnTo>
                <a:lnTo>
                  <a:pt x="706551" y="3276600"/>
                </a:lnTo>
                <a:close/>
              </a:path>
              <a:path w="4194175" h="4216400">
                <a:moveTo>
                  <a:pt x="707148" y="1919503"/>
                </a:moveTo>
                <a:lnTo>
                  <a:pt x="704748" y="1926526"/>
                </a:lnTo>
                <a:lnTo>
                  <a:pt x="702500" y="1931974"/>
                </a:lnTo>
                <a:lnTo>
                  <a:pt x="700252" y="1937105"/>
                </a:lnTo>
                <a:lnTo>
                  <a:pt x="697852" y="1943188"/>
                </a:lnTo>
                <a:lnTo>
                  <a:pt x="698690" y="1943188"/>
                </a:lnTo>
                <a:lnTo>
                  <a:pt x="701230" y="1935568"/>
                </a:lnTo>
                <a:lnTo>
                  <a:pt x="705459" y="1925421"/>
                </a:lnTo>
                <a:lnTo>
                  <a:pt x="707148" y="1919503"/>
                </a:lnTo>
                <a:close/>
              </a:path>
              <a:path w="4194175" h="4216400">
                <a:moveTo>
                  <a:pt x="707148" y="1911426"/>
                </a:moveTo>
                <a:lnTo>
                  <a:pt x="706310" y="1917700"/>
                </a:lnTo>
                <a:lnTo>
                  <a:pt x="707148" y="1917700"/>
                </a:lnTo>
                <a:lnTo>
                  <a:pt x="707148" y="1911426"/>
                </a:lnTo>
                <a:close/>
              </a:path>
              <a:path w="4194175" h="4216400">
                <a:moveTo>
                  <a:pt x="709536" y="1899018"/>
                </a:moveTo>
                <a:lnTo>
                  <a:pt x="707148" y="1905000"/>
                </a:lnTo>
                <a:lnTo>
                  <a:pt x="707999" y="1905000"/>
                </a:lnTo>
                <a:lnTo>
                  <a:pt x="707148" y="1911426"/>
                </a:lnTo>
                <a:lnTo>
                  <a:pt x="708774" y="1905000"/>
                </a:lnTo>
                <a:lnTo>
                  <a:pt x="709536" y="1899018"/>
                </a:lnTo>
                <a:close/>
              </a:path>
              <a:path w="4194175" h="4216400">
                <a:moveTo>
                  <a:pt x="712228" y="1925421"/>
                </a:moveTo>
                <a:lnTo>
                  <a:pt x="709688" y="1933028"/>
                </a:lnTo>
                <a:lnTo>
                  <a:pt x="708837" y="1930501"/>
                </a:lnTo>
                <a:lnTo>
                  <a:pt x="708837" y="1923732"/>
                </a:lnTo>
                <a:lnTo>
                  <a:pt x="709688" y="1918652"/>
                </a:lnTo>
                <a:lnTo>
                  <a:pt x="707999" y="1919503"/>
                </a:lnTo>
                <a:lnTo>
                  <a:pt x="703935" y="1932597"/>
                </a:lnTo>
                <a:lnTo>
                  <a:pt x="702818" y="1935467"/>
                </a:lnTo>
                <a:lnTo>
                  <a:pt x="702170" y="1936267"/>
                </a:lnTo>
                <a:lnTo>
                  <a:pt x="699541" y="1943188"/>
                </a:lnTo>
                <a:lnTo>
                  <a:pt x="702919" y="1942338"/>
                </a:lnTo>
                <a:lnTo>
                  <a:pt x="707148" y="1942338"/>
                </a:lnTo>
                <a:lnTo>
                  <a:pt x="710539" y="1943188"/>
                </a:lnTo>
                <a:lnTo>
                  <a:pt x="710107" y="1942338"/>
                </a:lnTo>
                <a:lnTo>
                  <a:pt x="709688" y="1941487"/>
                </a:lnTo>
                <a:lnTo>
                  <a:pt x="708837" y="1941487"/>
                </a:lnTo>
                <a:lnTo>
                  <a:pt x="710628" y="1933028"/>
                </a:lnTo>
                <a:lnTo>
                  <a:pt x="712228" y="1925421"/>
                </a:lnTo>
                <a:close/>
              </a:path>
              <a:path w="4194175" h="4216400">
                <a:moveTo>
                  <a:pt x="712228" y="1892300"/>
                </a:moveTo>
                <a:lnTo>
                  <a:pt x="710438" y="1892300"/>
                </a:lnTo>
                <a:lnTo>
                  <a:pt x="709536" y="1899018"/>
                </a:lnTo>
                <a:lnTo>
                  <a:pt x="712228" y="1892300"/>
                </a:lnTo>
                <a:close/>
              </a:path>
              <a:path w="4194175" h="4216400">
                <a:moveTo>
                  <a:pt x="712228" y="1117600"/>
                </a:moveTo>
                <a:lnTo>
                  <a:pt x="711377" y="1111250"/>
                </a:lnTo>
                <a:lnTo>
                  <a:pt x="709688" y="1104900"/>
                </a:lnTo>
                <a:lnTo>
                  <a:pt x="702919" y="1104900"/>
                </a:lnTo>
                <a:lnTo>
                  <a:pt x="712228" y="1117600"/>
                </a:lnTo>
                <a:close/>
              </a:path>
              <a:path w="4194175" h="4216400">
                <a:moveTo>
                  <a:pt x="712558" y="2684272"/>
                </a:moveTo>
                <a:lnTo>
                  <a:pt x="708837" y="2679700"/>
                </a:lnTo>
                <a:lnTo>
                  <a:pt x="698690" y="2679700"/>
                </a:lnTo>
                <a:lnTo>
                  <a:pt x="707148" y="2692400"/>
                </a:lnTo>
                <a:lnTo>
                  <a:pt x="712558" y="2684272"/>
                </a:lnTo>
                <a:close/>
              </a:path>
              <a:path w="4194175" h="4216400">
                <a:moveTo>
                  <a:pt x="713206" y="1108113"/>
                </a:moveTo>
                <a:lnTo>
                  <a:pt x="710539" y="1104900"/>
                </a:lnTo>
                <a:lnTo>
                  <a:pt x="711377" y="1111250"/>
                </a:lnTo>
                <a:lnTo>
                  <a:pt x="713066" y="1117600"/>
                </a:lnTo>
                <a:lnTo>
                  <a:pt x="713206" y="1108113"/>
                </a:lnTo>
                <a:close/>
              </a:path>
              <a:path w="4194175" h="4216400">
                <a:moveTo>
                  <a:pt x="714768" y="1892300"/>
                </a:moveTo>
                <a:lnTo>
                  <a:pt x="710539" y="1905000"/>
                </a:lnTo>
                <a:lnTo>
                  <a:pt x="712228" y="1905000"/>
                </a:lnTo>
                <a:lnTo>
                  <a:pt x="714768" y="1892300"/>
                </a:lnTo>
                <a:close/>
              </a:path>
              <a:path w="4194175" h="4216400">
                <a:moveTo>
                  <a:pt x="718146" y="1935568"/>
                </a:moveTo>
                <a:lnTo>
                  <a:pt x="716457" y="1937258"/>
                </a:lnTo>
                <a:lnTo>
                  <a:pt x="714768" y="1946567"/>
                </a:lnTo>
                <a:lnTo>
                  <a:pt x="715606" y="1944878"/>
                </a:lnTo>
                <a:lnTo>
                  <a:pt x="715606" y="1945716"/>
                </a:lnTo>
                <a:lnTo>
                  <a:pt x="714768" y="1947418"/>
                </a:lnTo>
                <a:lnTo>
                  <a:pt x="714768" y="1951647"/>
                </a:lnTo>
                <a:lnTo>
                  <a:pt x="716457" y="1945716"/>
                </a:lnTo>
                <a:lnTo>
                  <a:pt x="717308" y="1940648"/>
                </a:lnTo>
                <a:lnTo>
                  <a:pt x="718146" y="1935568"/>
                </a:lnTo>
                <a:close/>
              </a:path>
              <a:path w="4194175" h="4216400">
                <a:moveTo>
                  <a:pt x="720686" y="1932190"/>
                </a:moveTo>
                <a:lnTo>
                  <a:pt x="719836" y="1940648"/>
                </a:lnTo>
                <a:lnTo>
                  <a:pt x="719836" y="1941487"/>
                </a:lnTo>
                <a:lnTo>
                  <a:pt x="720686" y="1948256"/>
                </a:lnTo>
                <a:lnTo>
                  <a:pt x="720686" y="1932190"/>
                </a:lnTo>
                <a:close/>
              </a:path>
              <a:path w="4194175" h="4216400">
                <a:moveTo>
                  <a:pt x="742683" y="2451100"/>
                </a:moveTo>
                <a:lnTo>
                  <a:pt x="727456" y="2438400"/>
                </a:lnTo>
                <a:lnTo>
                  <a:pt x="739089" y="2451100"/>
                </a:lnTo>
                <a:lnTo>
                  <a:pt x="742683" y="2451100"/>
                </a:lnTo>
                <a:close/>
              </a:path>
              <a:path w="4194175" h="4216400">
                <a:moveTo>
                  <a:pt x="749439" y="1918652"/>
                </a:moveTo>
                <a:lnTo>
                  <a:pt x="747750" y="1916963"/>
                </a:lnTo>
                <a:lnTo>
                  <a:pt x="748601" y="1918652"/>
                </a:lnTo>
                <a:lnTo>
                  <a:pt x="749439" y="1919503"/>
                </a:lnTo>
                <a:lnTo>
                  <a:pt x="749439" y="1918652"/>
                </a:lnTo>
                <a:close/>
              </a:path>
              <a:path w="4194175" h="4216400">
                <a:moveTo>
                  <a:pt x="750290" y="1936419"/>
                </a:moveTo>
                <a:lnTo>
                  <a:pt x="749439" y="1936419"/>
                </a:lnTo>
                <a:lnTo>
                  <a:pt x="750290" y="1937258"/>
                </a:lnTo>
                <a:lnTo>
                  <a:pt x="750290" y="1936419"/>
                </a:lnTo>
                <a:close/>
              </a:path>
              <a:path w="4194175" h="4216400">
                <a:moveTo>
                  <a:pt x="753897" y="1943100"/>
                </a:moveTo>
                <a:lnTo>
                  <a:pt x="752856" y="1930781"/>
                </a:lnTo>
                <a:lnTo>
                  <a:pt x="752754" y="1930057"/>
                </a:lnTo>
                <a:lnTo>
                  <a:pt x="750290" y="1917700"/>
                </a:lnTo>
                <a:lnTo>
                  <a:pt x="751141" y="1930400"/>
                </a:lnTo>
                <a:lnTo>
                  <a:pt x="752233" y="1930400"/>
                </a:lnTo>
                <a:lnTo>
                  <a:pt x="753897" y="1943100"/>
                </a:lnTo>
                <a:close/>
              </a:path>
              <a:path w="4194175" h="4216400">
                <a:moveTo>
                  <a:pt x="754722" y="1930781"/>
                </a:moveTo>
                <a:lnTo>
                  <a:pt x="754621" y="1930400"/>
                </a:lnTo>
                <a:lnTo>
                  <a:pt x="754722" y="1930781"/>
                </a:lnTo>
                <a:close/>
              </a:path>
              <a:path w="4194175" h="4216400">
                <a:moveTo>
                  <a:pt x="756970" y="1930057"/>
                </a:moveTo>
                <a:lnTo>
                  <a:pt x="755573" y="1917700"/>
                </a:lnTo>
                <a:lnTo>
                  <a:pt x="753668" y="1917700"/>
                </a:lnTo>
                <a:lnTo>
                  <a:pt x="756970" y="1930057"/>
                </a:lnTo>
                <a:close/>
              </a:path>
              <a:path w="4194175" h="4216400">
                <a:moveTo>
                  <a:pt x="757910" y="1917700"/>
                </a:moveTo>
                <a:lnTo>
                  <a:pt x="753668" y="1905000"/>
                </a:lnTo>
                <a:lnTo>
                  <a:pt x="752830" y="1905000"/>
                </a:lnTo>
                <a:lnTo>
                  <a:pt x="757059" y="1917700"/>
                </a:lnTo>
                <a:lnTo>
                  <a:pt x="757910" y="1917700"/>
                </a:lnTo>
                <a:close/>
              </a:path>
              <a:path w="4194175" h="4216400">
                <a:moveTo>
                  <a:pt x="759117" y="1919516"/>
                </a:moveTo>
                <a:lnTo>
                  <a:pt x="758748" y="1917700"/>
                </a:lnTo>
                <a:lnTo>
                  <a:pt x="757910" y="1917700"/>
                </a:lnTo>
                <a:lnTo>
                  <a:pt x="759117" y="1919516"/>
                </a:lnTo>
                <a:close/>
              </a:path>
              <a:path w="4194175" h="4216400">
                <a:moveTo>
                  <a:pt x="760730" y="1900758"/>
                </a:moveTo>
                <a:lnTo>
                  <a:pt x="757910" y="1892300"/>
                </a:lnTo>
                <a:lnTo>
                  <a:pt x="755370" y="1892300"/>
                </a:lnTo>
                <a:lnTo>
                  <a:pt x="754519" y="1892300"/>
                </a:lnTo>
                <a:lnTo>
                  <a:pt x="752678" y="1892300"/>
                </a:lnTo>
                <a:lnTo>
                  <a:pt x="754926" y="1898357"/>
                </a:lnTo>
                <a:lnTo>
                  <a:pt x="755370" y="1905000"/>
                </a:lnTo>
                <a:lnTo>
                  <a:pt x="753668" y="1905000"/>
                </a:lnTo>
                <a:lnTo>
                  <a:pt x="758748" y="1917700"/>
                </a:lnTo>
                <a:lnTo>
                  <a:pt x="756208" y="1905000"/>
                </a:lnTo>
                <a:lnTo>
                  <a:pt x="757377" y="1905000"/>
                </a:lnTo>
                <a:lnTo>
                  <a:pt x="758748" y="1905000"/>
                </a:lnTo>
                <a:lnTo>
                  <a:pt x="760437" y="1905000"/>
                </a:lnTo>
                <a:lnTo>
                  <a:pt x="756500" y="1896529"/>
                </a:lnTo>
                <a:lnTo>
                  <a:pt x="755853" y="1894116"/>
                </a:lnTo>
                <a:lnTo>
                  <a:pt x="760730" y="1900758"/>
                </a:lnTo>
                <a:close/>
              </a:path>
              <a:path w="4194175" h="4216400">
                <a:moveTo>
                  <a:pt x="764667" y="1905000"/>
                </a:moveTo>
                <a:lnTo>
                  <a:pt x="759574" y="1892300"/>
                </a:lnTo>
                <a:lnTo>
                  <a:pt x="757910" y="1892300"/>
                </a:lnTo>
                <a:lnTo>
                  <a:pt x="761809" y="1902231"/>
                </a:lnTo>
                <a:lnTo>
                  <a:pt x="763816" y="1905000"/>
                </a:lnTo>
                <a:lnTo>
                  <a:pt x="764667" y="1905000"/>
                </a:lnTo>
                <a:close/>
              </a:path>
              <a:path w="4194175" h="4216400">
                <a:moveTo>
                  <a:pt x="766368" y="1917700"/>
                </a:moveTo>
                <a:lnTo>
                  <a:pt x="763816" y="1905000"/>
                </a:lnTo>
                <a:lnTo>
                  <a:pt x="762901" y="1905000"/>
                </a:lnTo>
                <a:lnTo>
                  <a:pt x="761822" y="1902269"/>
                </a:lnTo>
                <a:lnTo>
                  <a:pt x="760730" y="1900758"/>
                </a:lnTo>
                <a:lnTo>
                  <a:pt x="762139" y="1905000"/>
                </a:lnTo>
                <a:lnTo>
                  <a:pt x="760437" y="1905000"/>
                </a:lnTo>
                <a:lnTo>
                  <a:pt x="766368" y="1917700"/>
                </a:lnTo>
                <a:close/>
              </a:path>
              <a:path w="4194175" h="4216400">
                <a:moveTo>
                  <a:pt x="773976" y="1676400"/>
                </a:moveTo>
                <a:lnTo>
                  <a:pt x="769670" y="1663700"/>
                </a:lnTo>
                <a:lnTo>
                  <a:pt x="764882" y="1663700"/>
                </a:lnTo>
                <a:lnTo>
                  <a:pt x="773976" y="1676400"/>
                </a:lnTo>
                <a:close/>
              </a:path>
              <a:path w="4194175" h="4216400">
                <a:moveTo>
                  <a:pt x="774827" y="1689100"/>
                </a:moveTo>
                <a:lnTo>
                  <a:pt x="773087" y="1676400"/>
                </a:lnTo>
                <a:lnTo>
                  <a:pt x="768057" y="1676400"/>
                </a:lnTo>
                <a:lnTo>
                  <a:pt x="774827" y="1689100"/>
                </a:lnTo>
                <a:close/>
              </a:path>
              <a:path w="4194175" h="4216400">
                <a:moveTo>
                  <a:pt x="775665" y="1899196"/>
                </a:moveTo>
                <a:lnTo>
                  <a:pt x="771436" y="1895817"/>
                </a:lnTo>
                <a:lnTo>
                  <a:pt x="773125" y="1897507"/>
                </a:lnTo>
                <a:lnTo>
                  <a:pt x="775665" y="1899196"/>
                </a:lnTo>
                <a:close/>
              </a:path>
              <a:path w="4194175" h="4216400">
                <a:moveTo>
                  <a:pt x="781113" y="1901405"/>
                </a:moveTo>
                <a:lnTo>
                  <a:pt x="779894" y="1892300"/>
                </a:lnTo>
                <a:lnTo>
                  <a:pt x="776147" y="1892300"/>
                </a:lnTo>
                <a:lnTo>
                  <a:pt x="781113" y="1901405"/>
                </a:lnTo>
                <a:close/>
              </a:path>
              <a:path w="4194175" h="4216400">
                <a:moveTo>
                  <a:pt x="794524" y="1897354"/>
                </a:moveTo>
                <a:lnTo>
                  <a:pt x="790041" y="1894967"/>
                </a:lnTo>
                <a:lnTo>
                  <a:pt x="791743" y="1896656"/>
                </a:lnTo>
                <a:lnTo>
                  <a:pt x="794524" y="1897354"/>
                </a:lnTo>
                <a:close/>
              </a:path>
              <a:path w="4194175" h="4216400">
                <a:moveTo>
                  <a:pt x="799617" y="2247900"/>
                </a:moveTo>
                <a:lnTo>
                  <a:pt x="793432" y="2235200"/>
                </a:lnTo>
                <a:lnTo>
                  <a:pt x="792581" y="2235200"/>
                </a:lnTo>
                <a:lnTo>
                  <a:pt x="793432" y="2247900"/>
                </a:lnTo>
                <a:lnTo>
                  <a:pt x="799617" y="2247900"/>
                </a:lnTo>
                <a:close/>
              </a:path>
              <a:path w="4194175" h="4216400">
                <a:moveTo>
                  <a:pt x="809498" y="2209800"/>
                </a:moveTo>
                <a:lnTo>
                  <a:pt x="806678" y="2201329"/>
                </a:lnTo>
                <a:lnTo>
                  <a:pt x="807808" y="2209800"/>
                </a:lnTo>
                <a:lnTo>
                  <a:pt x="809498" y="2209800"/>
                </a:lnTo>
                <a:close/>
              </a:path>
              <a:path w="4194175" h="4216400">
                <a:moveTo>
                  <a:pt x="810018" y="1870341"/>
                </a:moveTo>
                <a:lnTo>
                  <a:pt x="808824" y="1866900"/>
                </a:lnTo>
                <a:lnTo>
                  <a:pt x="806119" y="1866900"/>
                </a:lnTo>
                <a:lnTo>
                  <a:pt x="810018" y="1870341"/>
                </a:lnTo>
                <a:close/>
              </a:path>
              <a:path w="4194175" h="4216400">
                <a:moveTo>
                  <a:pt x="811390" y="609600"/>
                </a:moveTo>
                <a:lnTo>
                  <a:pt x="811199" y="596900"/>
                </a:lnTo>
                <a:lnTo>
                  <a:pt x="806551" y="596900"/>
                </a:lnTo>
                <a:lnTo>
                  <a:pt x="802627" y="609600"/>
                </a:lnTo>
                <a:lnTo>
                  <a:pt x="811390" y="609600"/>
                </a:lnTo>
                <a:close/>
              </a:path>
              <a:path w="4194175" h="4216400">
                <a:moveTo>
                  <a:pt x="813460" y="1856359"/>
                </a:moveTo>
                <a:lnTo>
                  <a:pt x="812888" y="1855216"/>
                </a:lnTo>
                <a:lnTo>
                  <a:pt x="807466" y="1855736"/>
                </a:lnTo>
                <a:lnTo>
                  <a:pt x="813460" y="1856359"/>
                </a:lnTo>
                <a:close/>
              </a:path>
              <a:path w="4194175" h="4216400">
                <a:moveTo>
                  <a:pt x="814578" y="1862823"/>
                </a:moveTo>
                <a:lnTo>
                  <a:pt x="812038" y="1861134"/>
                </a:lnTo>
                <a:lnTo>
                  <a:pt x="806119" y="1861985"/>
                </a:lnTo>
                <a:lnTo>
                  <a:pt x="802728" y="1861134"/>
                </a:lnTo>
                <a:lnTo>
                  <a:pt x="807808" y="1862823"/>
                </a:lnTo>
                <a:lnTo>
                  <a:pt x="814578" y="1862823"/>
                </a:lnTo>
                <a:close/>
              </a:path>
              <a:path w="4194175" h="4216400">
                <a:moveTo>
                  <a:pt x="818692" y="1856905"/>
                </a:moveTo>
                <a:lnTo>
                  <a:pt x="813460" y="1856359"/>
                </a:lnTo>
                <a:lnTo>
                  <a:pt x="813727" y="1856905"/>
                </a:lnTo>
                <a:lnTo>
                  <a:pt x="818692" y="1856905"/>
                </a:lnTo>
                <a:close/>
              </a:path>
              <a:path w="4194175" h="4216400">
                <a:moveTo>
                  <a:pt x="823036" y="1853526"/>
                </a:moveTo>
                <a:lnTo>
                  <a:pt x="822185" y="1850986"/>
                </a:lnTo>
                <a:lnTo>
                  <a:pt x="806970" y="1840839"/>
                </a:lnTo>
                <a:lnTo>
                  <a:pt x="809498" y="1845906"/>
                </a:lnTo>
                <a:lnTo>
                  <a:pt x="812888" y="1849297"/>
                </a:lnTo>
                <a:lnTo>
                  <a:pt x="823036" y="1853526"/>
                </a:lnTo>
                <a:close/>
              </a:path>
              <a:path w="4194175" h="4216400">
                <a:moveTo>
                  <a:pt x="830643" y="1828800"/>
                </a:moveTo>
                <a:lnTo>
                  <a:pt x="822401" y="1816100"/>
                </a:lnTo>
                <a:lnTo>
                  <a:pt x="814044" y="1816100"/>
                </a:lnTo>
                <a:lnTo>
                  <a:pt x="813727" y="1815452"/>
                </a:lnTo>
                <a:lnTo>
                  <a:pt x="812038" y="1815452"/>
                </a:lnTo>
                <a:lnTo>
                  <a:pt x="812888" y="1816303"/>
                </a:lnTo>
                <a:lnTo>
                  <a:pt x="814578" y="1819109"/>
                </a:lnTo>
                <a:lnTo>
                  <a:pt x="814578" y="1819681"/>
                </a:lnTo>
                <a:lnTo>
                  <a:pt x="813727" y="1820532"/>
                </a:lnTo>
                <a:lnTo>
                  <a:pt x="816584" y="1822691"/>
                </a:lnTo>
                <a:lnTo>
                  <a:pt x="820039" y="1828800"/>
                </a:lnTo>
                <a:lnTo>
                  <a:pt x="827989" y="1828800"/>
                </a:lnTo>
                <a:lnTo>
                  <a:pt x="830643" y="1828800"/>
                </a:lnTo>
                <a:close/>
              </a:path>
              <a:path w="4194175" h="4216400">
                <a:moveTo>
                  <a:pt x="834034" y="1790928"/>
                </a:moveTo>
                <a:lnTo>
                  <a:pt x="828954" y="1788388"/>
                </a:lnTo>
                <a:lnTo>
                  <a:pt x="829805" y="1789239"/>
                </a:lnTo>
                <a:lnTo>
                  <a:pt x="831494" y="1790077"/>
                </a:lnTo>
                <a:lnTo>
                  <a:pt x="834034" y="1790928"/>
                </a:lnTo>
                <a:close/>
              </a:path>
              <a:path w="4194175" h="4216400">
                <a:moveTo>
                  <a:pt x="835863" y="3669754"/>
                </a:moveTo>
                <a:lnTo>
                  <a:pt x="835723" y="3670300"/>
                </a:lnTo>
                <a:lnTo>
                  <a:pt x="835863" y="3669754"/>
                </a:lnTo>
                <a:close/>
              </a:path>
              <a:path w="4194175" h="4216400">
                <a:moveTo>
                  <a:pt x="836574" y="1828800"/>
                </a:moveTo>
                <a:lnTo>
                  <a:pt x="829805" y="1816100"/>
                </a:lnTo>
                <a:lnTo>
                  <a:pt x="827265" y="1803400"/>
                </a:lnTo>
                <a:lnTo>
                  <a:pt x="823353" y="1803400"/>
                </a:lnTo>
                <a:lnTo>
                  <a:pt x="825157" y="1816100"/>
                </a:lnTo>
                <a:lnTo>
                  <a:pt x="828852" y="1816100"/>
                </a:lnTo>
                <a:lnTo>
                  <a:pt x="835723" y="1828800"/>
                </a:lnTo>
                <a:lnTo>
                  <a:pt x="836574" y="1828800"/>
                </a:lnTo>
                <a:close/>
              </a:path>
              <a:path w="4194175" h="4216400">
                <a:moveTo>
                  <a:pt x="837641" y="1785188"/>
                </a:moveTo>
                <a:lnTo>
                  <a:pt x="836574" y="1782470"/>
                </a:lnTo>
                <a:lnTo>
                  <a:pt x="834034" y="1784159"/>
                </a:lnTo>
                <a:lnTo>
                  <a:pt x="823036" y="1781619"/>
                </a:lnTo>
                <a:lnTo>
                  <a:pt x="824725" y="1786699"/>
                </a:lnTo>
                <a:lnTo>
                  <a:pt x="828954" y="1789239"/>
                </a:lnTo>
                <a:lnTo>
                  <a:pt x="828357" y="1786509"/>
                </a:lnTo>
                <a:lnTo>
                  <a:pt x="837641" y="1785188"/>
                </a:lnTo>
                <a:close/>
              </a:path>
              <a:path w="4194175" h="4216400">
                <a:moveTo>
                  <a:pt x="843330" y="1841500"/>
                </a:moveTo>
                <a:lnTo>
                  <a:pt x="837628" y="1828812"/>
                </a:lnTo>
                <a:lnTo>
                  <a:pt x="827989" y="1828800"/>
                </a:lnTo>
                <a:lnTo>
                  <a:pt x="836574" y="1841500"/>
                </a:lnTo>
                <a:lnTo>
                  <a:pt x="843330" y="1841500"/>
                </a:lnTo>
                <a:close/>
              </a:path>
              <a:path w="4194175" h="4216400">
                <a:moveTo>
                  <a:pt x="854951" y="1828800"/>
                </a:moveTo>
                <a:lnTo>
                  <a:pt x="854646" y="1816100"/>
                </a:lnTo>
                <a:lnTo>
                  <a:pt x="849744" y="1816100"/>
                </a:lnTo>
                <a:lnTo>
                  <a:pt x="848410" y="1803400"/>
                </a:lnTo>
                <a:lnTo>
                  <a:pt x="831494" y="1803400"/>
                </a:lnTo>
                <a:lnTo>
                  <a:pt x="830999" y="1801926"/>
                </a:lnTo>
                <a:lnTo>
                  <a:pt x="831494" y="1801926"/>
                </a:lnTo>
                <a:lnTo>
                  <a:pt x="830757" y="1801202"/>
                </a:lnTo>
                <a:lnTo>
                  <a:pt x="827265" y="1790700"/>
                </a:lnTo>
                <a:lnTo>
                  <a:pt x="829005" y="1799450"/>
                </a:lnTo>
                <a:lnTo>
                  <a:pt x="827265" y="1798535"/>
                </a:lnTo>
                <a:lnTo>
                  <a:pt x="826414" y="1797697"/>
                </a:lnTo>
                <a:lnTo>
                  <a:pt x="826414" y="1798967"/>
                </a:lnTo>
                <a:lnTo>
                  <a:pt x="825576" y="1798535"/>
                </a:lnTo>
                <a:lnTo>
                  <a:pt x="825576" y="1797697"/>
                </a:lnTo>
                <a:lnTo>
                  <a:pt x="824725" y="1797697"/>
                </a:lnTo>
                <a:lnTo>
                  <a:pt x="824725" y="1798535"/>
                </a:lnTo>
                <a:lnTo>
                  <a:pt x="828116" y="1801926"/>
                </a:lnTo>
                <a:lnTo>
                  <a:pt x="828116" y="1801075"/>
                </a:lnTo>
                <a:lnTo>
                  <a:pt x="827265" y="1800237"/>
                </a:lnTo>
                <a:lnTo>
                  <a:pt x="827265" y="1799818"/>
                </a:lnTo>
                <a:lnTo>
                  <a:pt x="828116" y="1800237"/>
                </a:lnTo>
                <a:lnTo>
                  <a:pt x="829335" y="1801063"/>
                </a:lnTo>
                <a:lnTo>
                  <a:pt x="829805" y="1803400"/>
                </a:lnTo>
                <a:lnTo>
                  <a:pt x="836574" y="1816100"/>
                </a:lnTo>
                <a:lnTo>
                  <a:pt x="842492" y="1816100"/>
                </a:lnTo>
                <a:lnTo>
                  <a:pt x="854951" y="1828800"/>
                </a:lnTo>
                <a:close/>
              </a:path>
              <a:path w="4194175" h="4216400">
                <a:moveTo>
                  <a:pt x="895781" y="1683499"/>
                </a:moveTo>
                <a:lnTo>
                  <a:pt x="894930" y="1682661"/>
                </a:lnTo>
                <a:lnTo>
                  <a:pt x="893241" y="1682661"/>
                </a:lnTo>
                <a:lnTo>
                  <a:pt x="894092" y="1683499"/>
                </a:lnTo>
                <a:lnTo>
                  <a:pt x="895781" y="1683499"/>
                </a:lnTo>
                <a:close/>
              </a:path>
              <a:path w="4194175" h="4216400">
                <a:moveTo>
                  <a:pt x="925385" y="1320800"/>
                </a:moveTo>
                <a:lnTo>
                  <a:pt x="921740" y="1315326"/>
                </a:lnTo>
                <a:lnTo>
                  <a:pt x="922502" y="1320800"/>
                </a:lnTo>
                <a:lnTo>
                  <a:pt x="925385" y="1320800"/>
                </a:lnTo>
                <a:close/>
              </a:path>
              <a:path w="4194175" h="4216400">
                <a:moveTo>
                  <a:pt x="947496" y="1325676"/>
                </a:moveTo>
                <a:lnTo>
                  <a:pt x="947013" y="1326502"/>
                </a:lnTo>
                <a:lnTo>
                  <a:pt x="944841" y="1333500"/>
                </a:lnTo>
                <a:lnTo>
                  <a:pt x="947496" y="1325676"/>
                </a:lnTo>
                <a:close/>
              </a:path>
              <a:path w="4194175" h="4216400">
                <a:moveTo>
                  <a:pt x="948156" y="1261872"/>
                </a:moveTo>
                <a:lnTo>
                  <a:pt x="946531" y="1270000"/>
                </a:lnTo>
                <a:lnTo>
                  <a:pt x="947381" y="1270000"/>
                </a:lnTo>
                <a:lnTo>
                  <a:pt x="948156" y="1261872"/>
                </a:lnTo>
                <a:close/>
              </a:path>
              <a:path w="4194175" h="4216400">
                <a:moveTo>
                  <a:pt x="949629" y="1318691"/>
                </a:moveTo>
                <a:lnTo>
                  <a:pt x="949286" y="1319212"/>
                </a:lnTo>
                <a:lnTo>
                  <a:pt x="949579" y="1318818"/>
                </a:lnTo>
                <a:lnTo>
                  <a:pt x="949629" y="1318691"/>
                </a:lnTo>
                <a:close/>
              </a:path>
              <a:path w="4194175" h="4216400">
                <a:moveTo>
                  <a:pt x="951064" y="1332420"/>
                </a:moveTo>
                <a:lnTo>
                  <a:pt x="950391" y="1333500"/>
                </a:lnTo>
                <a:lnTo>
                  <a:pt x="950760" y="1333500"/>
                </a:lnTo>
                <a:lnTo>
                  <a:pt x="951064" y="1332420"/>
                </a:lnTo>
                <a:close/>
              </a:path>
              <a:path w="4194175" h="4216400">
                <a:moveTo>
                  <a:pt x="952220" y="1301330"/>
                </a:moveTo>
                <a:lnTo>
                  <a:pt x="949071" y="1308100"/>
                </a:lnTo>
                <a:lnTo>
                  <a:pt x="950874" y="1308100"/>
                </a:lnTo>
                <a:lnTo>
                  <a:pt x="952220" y="1301330"/>
                </a:lnTo>
                <a:close/>
              </a:path>
              <a:path w="4194175" h="4216400">
                <a:moveTo>
                  <a:pt x="952461" y="1287576"/>
                </a:moveTo>
                <a:lnTo>
                  <a:pt x="951572" y="1289621"/>
                </a:lnTo>
                <a:lnTo>
                  <a:pt x="950010" y="1295400"/>
                </a:lnTo>
                <a:lnTo>
                  <a:pt x="951103" y="1295400"/>
                </a:lnTo>
                <a:lnTo>
                  <a:pt x="952461" y="1287576"/>
                </a:lnTo>
                <a:close/>
              </a:path>
              <a:path w="4194175" h="4216400">
                <a:moveTo>
                  <a:pt x="953008" y="1300391"/>
                </a:moveTo>
                <a:lnTo>
                  <a:pt x="951090" y="1308100"/>
                </a:lnTo>
                <a:lnTo>
                  <a:pt x="947381" y="1320800"/>
                </a:lnTo>
                <a:lnTo>
                  <a:pt x="951928" y="1308100"/>
                </a:lnTo>
                <a:lnTo>
                  <a:pt x="952068" y="1307782"/>
                </a:lnTo>
                <a:lnTo>
                  <a:pt x="953008" y="1300391"/>
                </a:lnTo>
                <a:close/>
              </a:path>
              <a:path w="4194175" h="4216400">
                <a:moveTo>
                  <a:pt x="954443" y="1302588"/>
                </a:moveTo>
                <a:lnTo>
                  <a:pt x="952068" y="1307782"/>
                </a:lnTo>
                <a:lnTo>
                  <a:pt x="952030" y="1308100"/>
                </a:lnTo>
                <a:lnTo>
                  <a:pt x="950125" y="1316494"/>
                </a:lnTo>
                <a:lnTo>
                  <a:pt x="954443" y="1302588"/>
                </a:lnTo>
                <a:close/>
              </a:path>
              <a:path w="4194175" h="4216400">
                <a:moveTo>
                  <a:pt x="958367" y="1261872"/>
                </a:moveTo>
                <a:lnTo>
                  <a:pt x="950760" y="1261872"/>
                </a:lnTo>
                <a:lnTo>
                  <a:pt x="950760" y="1270000"/>
                </a:lnTo>
                <a:lnTo>
                  <a:pt x="949071" y="1282700"/>
                </a:lnTo>
                <a:lnTo>
                  <a:pt x="947077" y="1295400"/>
                </a:lnTo>
                <a:lnTo>
                  <a:pt x="945794" y="1308100"/>
                </a:lnTo>
                <a:lnTo>
                  <a:pt x="946569" y="1308100"/>
                </a:lnTo>
                <a:lnTo>
                  <a:pt x="950010" y="1295400"/>
                </a:lnTo>
                <a:lnTo>
                  <a:pt x="949071" y="1295400"/>
                </a:lnTo>
                <a:lnTo>
                  <a:pt x="951572" y="1289621"/>
                </a:lnTo>
                <a:lnTo>
                  <a:pt x="953046" y="1284185"/>
                </a:lnTo>
                <a:lnTo>
                  <a:pt x="952461" y="1287576"/>
                </a:lnTo>
                <a:lnTo>
                  <a:pt x="954570" y="1282700"/>
                </a:lnTo>
                <a:lnTo>
                  <a:pt x="957529" y="1270000"/>
                </a:lnTo>
                <a:lnTo>
                  <a:pt x="956360" y="1270000"/>
                </a:lnTo>
                <a:lnTo>
                  <a:pt x="958367" y="1261872"/>
                </a:lnTo>
                <a:close/>
              </a:path>
              <a:path w="4194175" h="4216400">
                <a:moveTo>
                  <a:pt x="959218" y="1308100"/>
                </a:moveTo>
                <a:lnTo>
                  <a:pt x="954570" y="1320800"/>
                </a:lnTo>
                <a:lnTo>
                  <a:pt x="954252" y="1320800"/>
                </a:lnTo>
                <a:lnTo>
                  <a:pt x="953884" y="1320800"/>
                </a:lnTo>
                <a:lnTo>
                  <a:pt x="953414" y="1322984"/>
                </a:lnTo>
                <a:lnTo>
                  <a:pt x="949921" y="1333500"/>
                </a:lnTo>
                <a:lnTo>
                  <a:pt x="952931" y="1325257"/>
                </a:lnTo>
                <a:lnTo>
                  <a:pt x="952627" y="1326718"/>
                </a:lnTo>
                <a:lnTo>
                  <a:pt x="951064" y="1332420"/>
                </a:lnTo>
                <a:lnTo>
                  <a:pt x="951598" y="1331544"/>
                </a:lnTo>
                <a:lnTo>
                  <a:pt x="951179" y="1333500"/>
                </a:lnTo>
                <a:lnTo>
                  <a:pt x="953300" y="1333500"/>
                </a:lnTo>
                <a:lnTo>
                  <a:pt x="954684" y="1326553"/>
                </a:lnTo>
                <a:lnTo>
                  <a:pt x="954582" y="1326718"/>
                </a:lnTo>
                <a:lnTo>
                  <a:pt x="954684" y="1326515"/>
                </a:lnTo>
                <a:lnTo>
                  <a:pt x="958240" y="1320800"/>
                </a:lnTo>
                <a:lnTo>
                  <a:pt x="958380" y="1320800"/>
                </a:lnTo>
                <a:lnTo>
                  <a:pt x="959218" y="1320800"/>
                </a:lnTo>
                <a:lnTo>
                  <a:pt x="959218" y="1319733"/>
                </a:lnTo>
                <a:lnTo>
                  <a:pt x="959218" y="1318818"/>
                </a:lnTo>
                <a:lnTo>
                  <a:pt x="959218" y="1308100"/>
                </a:lnTo>
                <a:close/>
              </a:path>
              <a:path w="4194175" h="4216400">
                <a:moveTo>
                  <a:pt x="960704" y="1282700"/>
                </a:moveTo>
                <a:lnTo>
                  <a:pt x="956678" y="1295400"/>
                </a:lnTo>
                <a:lnTo>
                  <a:pt x="954443" y="1302588"/>
                </a:lnTo>
                <a:lnTo>
                  <a:pt x="957745" y="1295400"/>
                </a:lnTo>
                <a:lnTo>
                  <a:pt x="960704" y="1282700"/>
                </a:lnTo>
                <a:close/>
              </a:path>
              <a:path w="4194175" h="4216400">
                <a:moveTo>
                  <a:pt x="963447" y="1511300"/>
                </a:moveTo>
                <a:lnTo>
                  <a:pt x="952449" y="1498600"/>
                </a:lnTo>
                <a:lnTo>
                  <a:pt x="950760" y="1498600"/>
                </a:lnTo>
                <a:lnTo>
                  <a:pt x="963447" y="1511300"/>
                </a:lnTo>
                <a:close/>
              </a:path>
              <a:path w="4194175" h="4216400">
                <a:moveTo>
                  <a:pt x="965415" y="1372222"/>
                </a:moveTo>
                <a:lnTo>
                  <a:pt x="964298" y="1370533"/>
                </a:lnTo>
                <a:lnTo>
                  <a:pt x="963447" y="1368844"/>
                </a:lnTo>
                <a:lnTo>
                  <a:pt x="965136" y="1372222"/>
                </a:lnTo>
                <a:lnTo>
                  <a:pt x="965415" y="1372222"/>
                </a:lnTo>
                <a:close/>
              </a:path>
              <a:path w="4194175" h="4216400">
                <a:moveTo>
                  <a:pt x="971905" y="1295400"/>
                </a:moveTo>
                <a:lnTo>
                  <a:pt x="968362" y="1301775"/>
                </a:lnTo>
                <a:lnTo>
                  <a:pt x="967041" y="1305839"/>
                </a:lnTo>
                <a:lnTo>
                  <a:pt x="971905" y="1295400"/>
                </a:lnTo>
                <a:close/>
              </a:path>
              <a:path w="4194175" h="4216400">
                <a:moveTo>
                  <a:pt x="973594" y="1488948"/>
                </a:moveTo>
                <a:lnTo>
                  <a:pt x="971067" y="1487258"/>
                </a:lnTo>
                <a:lnTo>
                  <a:pt x="967676" y="1483880"/>
                </a:lnTo>
                <a:lnTo>
                  <a:pt x="965136" y="1486420"/>
                </a:lnTo>
                <a:lnTo>
                  <a:pt x="973594" y="1488948"/>
                </a:lnTo>
                <a:close/>
              </a:path>
              <a:path w="4194175" h="4216400">
                <a:moveTo>
                  <a:pt x="1024356" y="2705100"/>
                </a:moveTo>
                <a:lnTo>
                  <a:pt x="1023505" y="2692400"/>
                </a:lnTo>
                <a:lnTo>
                  <a:pt x="1022654" y="2692400"/>
                </a:lnTo>
                <a:lnTo>
                  <a:pt x="1024356" y="2705100"/>
                </a:lnTo>
                <a:close/>
              </a:path>
              <a:path w="4194175" h="4216400">
                <a:moveTo>
                  <a:pt x="1028585" y="2692400"/>
                </a:moveTo>
                <a:lnTo>
                  <a:pt x="1026312" y="2690965"/>
                </a:lnTo>
                <a:lnTo>
                  <a:pt x="1026896" y="2692400"/>
                </a:lnTo>
                <a:lnTo>
                  <a:pt x="1028585" y="2692400"/>
                </a:lnTo>
                <a:close/>
              </a:path>
              <a:path w="4194175" h="4216400">
                <a:moveTo>
                  <a:pt x="1084287" y="3914508"/>
                </a:moveTo>
                <a:lnTo>
                  <a:pt x="1073416" y="3924300"/>
                </a:lnTo>
                <a:lnTo>
                  <a:pt x="1081024" y="3924300"/>
                </a:lnTo>
                <a:lnTo>
                  <a:pt x="1084287" y="3914508"/>
                </a:lnTo>
                <a:close/>
              </a:path>
              <a:path w="4194175" h="4216400">
                <a:moveTo>
                  <a:pt x="1085253" y="3911600"/>
                </a:moveTo>
                <a:lnTo>
                  <a:pt x="1084287" y="3914508"/>
                </a:lnTo>
                <a:lnTo>
                  <a:pt x="1085253" y="3913632"/>
                </a:lnTo>
                <a:lnTo>
                  <a:pt x="1085253" y="3911600"/>
                </a:lnTo>
                <a:close/>
              </a:path>
              <a:path w="4194175" h="4216400">
                <a:moveTo>
                  <a:pt x="1087793" y="635000"/>
                </a:moveTo>
                <a:lnTo>
                  <a:pt x="1086104" y="622300"/>
                </a:lnTo>
                <a:lnTo>
                  <a:pt x="1087094" y="635000"/>
                </a:lnTo>
                <a:lnTo>
                  <a:pt x="1087793" y="635000"/>
                </a:lnTo>
                <a:close/>
              </a:path>
              <a:path w="4194175" h="4216400">
                <a:moveTo>
                  <a:pt x="1090333" y="622300"/>
                </a:moveTo>
                <a:lnTo>
                  <a:pt x="1088644" y="622300"/>
                </a:lnTo>
                <a:lnTo>
                  <a:pt x="1090333" y="625284"/>
                </a:lnTo>
                <a:lnTo>
                  <a:pt x="1090333" y="622300"/>
                </a:lnTo>
                <a:close/>
              </a:path>
              <a:path w="4194175" h="4216400">
                <a:moveTo>
                  <a:pt x="1091819" y="2349500"/>
                </a:moveTo>
                <a:lnTo>
                  <a:pt x="1083564" y="2336800"/>
                </a:lnTo>
                <a:lnTo>
                  <a:pt x="1082713" y="2336800"/>
                </a:lnTo>
                <a:lnTo>
                  <a:pt x="1090333" y="2349500"/>
                </a:lnTo>
                <a:lnTo>
                  <a:pt x="1091819" y="2349500"/>
                </a:lnTo>
                <a:close/>
              </a:path>
              <a:path w="4194175" h="4216400">
                <a:moveTo>
                  <a:pt x="1092454" y="3441700"/>
                </a:moveTo>
                <a:lnTo>
                  <a:pt x="1086104" y="3441700"/>
                </a:lnTo>
                <a:lnTo>
                  <a:pt x="1079334" y="3454400"/>
                </a:lnTo>
                <a:lnTo>
                  <a:pt x="1084935" y="3454400"/>
                </a:lnTo>
                <a:lnTo>
                  <a:pt x="1092454" y="3441700"/>
                </a:lnTo>
                <a:close/>
              </a:path>
              <a:path w="4194175" h="4216400">
                <a:moveTo>
                  <a:pt x="1096251" y="3467100"/>
                </a:moveTo>
                <a:lnTo>
                  <a:pt x="1083754" y="3479800"/>
                </a:lnTo>
                <a:lnTo>
                  <a:pt x="1092022" y="3479800"/>
                </a:lnTo>
                <a:lnTo>
                  <a:pt x="1096251" y="3467100"/>
                </a:lnTo>
                <a:close/>
              </a:path>
              <a:path w="4194175" h="4216400">
                <a:moveTo>
                  <a:pt x="1096251" y="2362200"/>
                </a:moveTo>
                <a:lnTo>
                  <a:pt x="1087793" y="2349500"/>
                </a:lnTo>
                <a:lnTo>
                  <a:pt x="1080185" y="2349500"/>
                </a:lnTo>
                <a:lnTo>
                  <a:pt x="1085253" y="2362200"/>
                </a:lnTo>
                <a:lnTo>
                  <a:pt x="1096251" y="2362200"/>
                </a:lnTo>
                <a:close/>
              </a:path>
              <a:path w="4194175" h="4216400">
                <a:moveTo>
                  <a:pt x="1102169" y="2362200"/>
                </a:moveTo>
                <a:lnTo>
                  <a:pt x="1100099" y="2349500"/>
                </a:lnTo>
                <a:lnTo>
                  <a:pt x="1097102" y="2349500"/>
                </a:lnTo>
                <a:lnTo>
                  <a:pt x="1102169" y="2362200"/>
                </a:lnTo>
                <a:close/>
              </a:path>
              <a:path w="4194175" h="4216400">
                <a:moveTo>
                  <a:pt x="1114501" y="3533051"/>
                </a:moveTo>
                <a:lnTo>
                  <a:pt x="1114069" y="3530854"/>
                </a:lnTo>
                <a:lnTo>
                  <a:pt x="1114171" y="3530600"/>
                </a:lnTo>
                <a:lnTo>
                  <a:pt x="1114018" y="3530600"/>
                </a:lnTo>
                <a:lnTo>
                  <a:pt x="1110729" y="3535083"/>
                </a:lnTo>
                <a:lnTo>
                  <a:pt x="1112634" y="3534067"/>
                </a:lnTo>
                <a:lnTo>
                  <a:pt x="1108938" y="3543300"/>
                </a:lnTo>
                <a:lnTo>
                  <a:pt x="1112774" y="3533978"/>
                </a:lnTo>
                <a:lnTo>
                  <a:pt x="1114501" y="3533051"/>
                </a:lnTo>
                <a:close/>
              </a:path>
              <a:path w="4194175" h="4216400">
                <a:moveTo>
                  <a:pt x="1116558" y="3517900"/>
                </a:moveTo>
                <a:lnTo>
                  <a:pt x="1109002" y="3530600"/>
                </a:lnTo>
                <a:lnTo>
                  <a:pt x="1113015" y="3530600"/>
                </a:lnTo>
                <a:lnTo>
                  <a:pt x="1116558" y="3517900"/>
                </a:lnTo>
                <a:close/>
              </a:path>
              <a:path w="4194175" h="4216400">
                <a:moveTo>
                  <a:pt x="1119886" y="3530600"/>
                </a:moveTo>
                <a:lnTo>
                  <a:pt x="1119085" y="3530600"/>
                </a:lnTo>
                <a:lnTo>
                  <a:pt x="1114501" y="3533051"/>
                </a:lnTo>
                <a:lnTo>
                  <a:pt x="1116558" y="3543300"/>
                </a:lnTo>
                <a:lnTo>
                  <a:pt x="1119886" y="3530600"/>
                </a:lnTo>
                <a:close/>
              </a:path>
              <a:path w="4194175" h="4216400">
                <a:moveTo>
                  <a:pt x="1131722" y="3045282"/>
                </a:moveTo>
                <a:lnTo>
                  <a:pt x="1129449" y="3035300"/>
                </a:lnTo>
                <a:lnTo>
                  <a:pt x="1123721" y="3035300"/>
                </a:lnTo>
                <a:lnTo>
                  <a:pt x="1131722" y="3045282"/>
                </a:lnTo>
                <a:close/>
              </a:path>
              <a:path w="4194175" h="4216400">
                <a:moveTo>
                  <a:pt x="1133894" y="3048000"/>
                </a:moveTo>
                <a:lnTo>
                  <a:pt x="1131722" y="3045282"/>
                </a:lnTo>
                <a:lnTo>
                  <a:pt x="1132332" y="3048000"/>
                </a:lnTo>
                <a:lnTo>
                  <a:pt x="1133894" y="3048000"/>
                </a:lnTo>
                <a:close/>
              </a:path>
              <a:path w="4194175" h="4216400">
                <a:moveTo>
                  <a:pt x="1186484" y="2150580"/>
                </a:moveTo>
                <a:lnTo>
                  <a:pt x="1185913" y="2146300"/>
                </a:lnTo>
                <a:lnTo>
                  <a:pt x="1184224" y="2146300"/>
                </a:lnTo>
                <a:lnTo>
                  <a:pt x="1186484" y="2150580"/>
                </a:lnTo>
                <a:close/>
              </a:path>
              <a:path w="4194175" h="4216400">
                <a:moveTo>
                  <a:pt x="1191831" y="2235200"/>
                </a:moveTo>
                <a:lnTo>
                  <a:pt x="1182852" y="2222500"/>
                </a:lnTo>
                <a:lnTo>
                  <a:pt x="1180122" y="2222500"/>
                </a:lnTo>
                <a:lnTo>
                  <a:pt x="1191831" y="2235200"/>
                </a:lnTo>
                <a:close/>
              </a:path>
              <a:path w="4194175" h="4216400">
                <a:moveTo>
                  <a:pt x="1199451" y="2324100"/>
                </a:moveTo>
                <a:lnTo>
                  <a:pt x="1193520" y="2311400"/>
                </a:lnTo>
                <a:lnTo>
                  <a:pt x="1196911" y="2324100"/>
                </a:lnTo>
                <a:lnTo>
                  <a:pt x="1199451" y="2324100"/>
                </a:lnTo>
                <a:close/>
              </a:path>
              <a:path w="4194175" h="4216400">
                <a:moveTo>
                  <a:pt x="1200289" y="2336800"/>
                </a:moveTo>
                <a:lnTo>
                  <a:pt x="1196060" y="2324100"/>
                </a:lnTo>
                <a:lnTo>
                  <a:pt x="1193076" y="2324100"/>
                </a:lnTo>
                <a:lnTo>
                  <a:pt x="1196276" y="2336800"/>
                </a:lnTo>
                <a:lnTo>
                  <a:pt x="1200289" y="2336800"/>
                </a:lnTo>
                <a:close/>
              </a:path>
              <a:path w="4194175" h="4216400">
                <a:moveTo>
                  <a:pt x="1206220" y="3450526"/>
                </a:moveTo>
                <a:lnTo>
                  <a:pt x="1205369" y="3450526"/>
                </a:lnTo>
                <a:lnTo>
                  <a:pt x="1204518" y="3451364"/>
                </a:lnTo>
                <a:lnTo>
                  <a:pt x="1205369" y="3451364"/>
                </a:lnTo>
                <a:lnTo>
                  <a:pt x="1206220" y="3450526"/>
                </a:lnTo>
                <a:close/>
              </a:path>
              <a:path w="4194175" h="4216400">
                <a:moveTo>
                  <a:pt x="1212977" y="3352800"/>
                </a:moveTo>
                <a:lnTo>
                  <a:pt x="1207058" y="3340100"/>
                </a:lnTo>
                <a:lnTo>
                  <a:pt x="1201140" y="3352800"/>
                </a:lnTo>
                <a:lnTo>
                  <a:pt x="1212977" y="3352800"/>
                </a:lnTo>
                <a:close/>
              </a:path>
              <a:path w="4194175" h="4216400">
                <a:moveTo>
                  <a:pt x="1215605" y="3348850"/>
                </a:moveTo>
                <a:lnTo>
                  <a:pt x="1212977" y="3352800"/>
                </a:lnTo>
                <a:lnTo>
                  <a:pt x="1213827" y="3352800"/>
                </a:lnTo>
                <a:lnTo>
                  <a:pt x="1215605" y="3348850"/>
                </a:lnTo>
                <a:close/>
              </a:path>
              <a:path w="4194175" h="4216400">
                <a:moveTo>
                  <a:pt x="1227861" y="3340100"/>
                </a:moveTo>
                <a:lnTo>
                  <a:pt x="1223137" y="3327400"/>
                </a:lnTo>
                <a:lnTo>
                  <a:pt x="1218057" y="3327400"/>
                </a:lnTo>
                <a:lnTo>
                  <a:pt x="1213827" y="3340100"/>
                </a:lnTo>
                <a:lnTo>
                  <a:pt x="1219568" y="3340100"/>
                </a:lnTo>
                <a:lnTo>
                  <a:pt x="1215605" y="3348850"/>
                </a:lnTo>
                <a:lnTo>
                  <a:pt x="1221435" y="3340100"/>
                </a:lnTo>
                <a:lnTo>
                  <a:pt x="1227861" y="3340100"/>
                </a:lnTo>
                <a:close/>
              </a:path>
              <a:path w="4194175" h="4216400">
                <a:moveTo>
                  <a:pt x="1267117" y="2070100"/>
                </a:moveTo>
                <a:lnTo>
                  <a:pt x="1264577" y="2070100"/>
                </a:lnTo>
                <a:lnTo>
                  <a:pt x="1266685" y="2072195"/>
                </a:lnTo>
                <a:lnTo>
                  <a:pt x="1267117" y="2070100"/>
                </a:lnTo>
                <a:close/>
              </a:path>
              <a:path w="4194175" h="4216400">
                <a:moveTo>
                  <a:pt x="1273035" y="2019300"/>
                </a:moveTo>
                <a:lnTo>
                  <a:pt x="1269657" y="2006600"/>
                </a:lnTo>
                <a:lnTo>
                  <a:pt x="1267409" y="2006600"/>
                </a:lnTo>
                <a:lnTo>
                  <a:pt x="1273035" y="2019300"/>
                </a:lnTo>
                <a:close/>
              </a:path>
              <a:path w="4194175" h="4216400">
                <a:moveTo>
                  <a:pt x="1278369" y="3564864"/>
                </a:moveTo>
                <a:lnTo>
                  <a:pt x="1276426" y="3568700"/>
                </a:lnTo>
                <a:lnTo>
                  <a:pt x="1278115" y="3568700"/>
                </a:lnTo>
                <a:lnTo>
                  <a:pt x="1278369" y="3564864"/>
                </a:lnTo>
                <a:close/>
              </a:path>
              <a:path w="4194175" h="4216400">
                <a:moveTo>
                  <a:pt x="1308569" y="1339227"/>
                </a:moveTo>
                <a:lnTo>
                  <a:pt x="1305179" y="1339227"/>
                </a:lnTo>
                <a:lnTo>
                  <a:pt x="1306029" y="1340078"/>
                </a:lnTo>
                <a:lnTo>
                  <a:pt x="1308569" y="1339227"/>
                </a:lnTo>
                <a:close/>
              </a:path>
              <a:path w="4194175" h="4216400">
                <a:moveTo>
                  <a:pt x="1309408" y="1356995"/>
                </a:moveTo>
                <a:lnTo>
                  <a:pt x="1307719" y="1356156"/>
                </a:lnTo>
                <a:lnTo>
                  <a:pt x="1308569" y="1356995"/>
                </a:lnTo>
                <a:lnTo>
                  <a:pt x="1309408" y="1356995"/>
                </a:lnTo>
                <a:close/>
              </a:path>
              <a:path w="4194175" h="4216400">
                <a:moveTo>
                  <a:pt x="1314272" y="968375"/>
                </a:moveTo>
                <a:lnTo>
                  <a:pt x="1313637" y="965200"/>
                </a:lnTo>
                <a:lnTo>
                  <a:pt x="1312799" y="965200"/>
                </a:lnTo>
                <a:lnTo>
                  <a:pt x="1314272" y="968375"/>
                </a:lnTo>
                <a:close/>
              </a:path>
              <a:path w="4194175" h="4216400">
                <a:moveTo>
                  <a:pt x="1319847" y="917219"/>
                </a:moveTo>
                <a:lnTo>
                  <a:pt x="1318717" y="914400"/>
                </a:lnTo>
                <a:lnTo>
                  <a:pt x="1319288" y="916660"/>
                </a:lnTo>
                <a:lnTo>
                  <a:pt x="1319847" y="917219"/>
                </a:lnTo>
                <a:close/>
              </a:path>
              <a:path w="4194175" h="4216400">
                <a:moveTo>
                  <a:pt x="1321257" y="1282700"/>
                </a:moveTo>
                <a:lnTo>
                  <a:pt x="1320406" y="1270000"/>
                </a:lnTo>
                <a:lnTo>
                  <a:pt x="1314437" y="1270000"/>
                </a:lnTo>
                <a:lnTo>
                  <a:pt x="1321257" y="1282700"/>
                </a:lnTo>
                <a:close/>
              </a:path>
              <a:path w="4194175" h="4216400">
                <a:moveTo>
                  <a:pt x="1329715" y="927100"/>
                </a:moveTo>
                <a:lnTo>
                  <a:pt x="1319847" y="917219"/>
                </a:lnTo>
                <a:lnTo>
                  <a:pt x="1323784" y="927100"/>
                </a:lnTo>
                <a:lnTo>
                  <a:pt x="1329715" y="927100"/>
                </a:lnTo>
                <a:close/>
              </a:path>
              <a:path w="4194175" h="4216400">
                <a:moveTo>
                  <a:pt x="1330299" y="445770"/>
                </a:moveTo>
                <a:lnTo>
                  <a:pt x="1329715" y="444500"/>
                </a:lnTo>
                <a:lnTo>
                  <a:pt x="1328864" y="444500"/>
                </a:lnTo>
                <a:lnTo>
                  <a:pt x="1330299" y="445770"/>
                </a:lnTo>
                <a:close/>
              </a:path>
              <a:path w="4194175" h="4216400">
                <a:moveTo>
                  <a:pt x="1351699" y="912914"/>
                </a:moveTo>
                <a:lnTo>
                  <a:pt x="1350860" y="912914"/>
                </a:lnTo>
                <a:lnTo>
                  <a:pt x="1351699" y="913765"/>
                </a:lnTo>
                <a:lnTo>
                  <a:pt x="1351699" y="912914"/>
                </a:lnTo>
                <a:close/>
              </a:path>
              <a:path w="4194175" h="4216400">
                <a:moveTo>
                  <a:pt x="1354239" y="1130300"/>
                </a:moveTo>
                <a:lnTo>
                  <a:pt x="1348460" y="1141628"/>
                </a:lnTo>
                <a:lnTo>
                  <a:pt x="1350010" y="1143000"/>
                </a:lnTo>
                <a:lnTo>
                  <a:pt x="1354239" y="1130300"/>
                </a:lnTo>
                <a:close/>
              </a:path>
              <a:path w="4194175" h="4216400">
                <a:moveTo>
                  <a:pt x="1355928" y="1231900"/>
                </a:moveTo>
                <a:lnTo>
                  <a:pt x="1353146" y="1219200"/>
                </a:lnTo>
                <a:lnTo>
                  <a:pt x="1345780" y="1219200"/>
                </a:lnTo>
                <a:lnTo>
                  <a:pt x="1355928" y="1231900"/>
                </a:lnTo>
                <a:close/>
              </a:path>
              <a:path w="4194175" h="4216400">
                <a:moveTo>
                  <a:pt x="1382306" y="876300"/>
                </a:moveTo>
                <a:lnTo>
                  <a:pt x="1380845" y="872972"/>
                </a:lnTo>
                <a:lnTo>
                  <a:pt x="1381518" y="876300"/>
                </a:lnTo>
                <a:lnTo>
                  <a:pt x="1382306" y="876300"/>
                </a:lnTo>
                <a:close/>
              </a:path>
              <a:path w="4194175" h="4216400">
                <a:moveTo>
                  <a:pt x="1383309" y="4061828"/>
                </a:moveTo>
                <a:lnTo>
                  <a:pt x="1382229" y="4064000"/>
                </a:lnTo>
                <a:lnTo>
                  <a:pt x="1382890" y="4064000"/>
                </a:lnTo>
                <a:lnTo>
                  <a:pt x="1383309" y="4061828"/>
                </a:lnTo>
                <a:close/>
              </a:path>
              <a:path w="4194175" h="4216400">
                <a:moveTo>
                  <a:pt x="1384693" y="1277480"/>
                </a:moveTo>
                <a:lnTo>
                  <a:pt x="1383842" y="1277480"/>
                </a:lnTo>
                <a:lnTo>
                  <a:pt x="1383842" y="1278331"/>
                </a:lnTo>
                <a:lnTo>
                  <a:pt x="1384693" y="1280020"/>
                </a:lnTo>
                <a:lnTo>
                  <a:pt x="1384693" y="1277480"/>
                </a:lnTo>
                <a:close/>
              </a:path>
              <a:path w="4194175" h="4216400">
                <a:moveTo>
                  <a:pt x="1390611" y="889000"/>
                </a:moveTo>
                <a:lnTo>
                  <a:pt x="1384401" y="876300"/>
                </a:lnTo>
                <a:lnTo>
                  <a:pt x="1382306" y="876300"/>
                </a:lnTo>
                <a:lnTo>
                  <a:pt x="1390611" y="889000"/>
                </a:lnTo>
                <a:close/>
              </a:path>
              <a:path w="4194175" h="4216400">
                <a:moveTo>
                  <a:pt x="1429524" y="4114800"/>
                </a:moveTo>
                <a:lnTo>
                  <a:pt x="1427060" y="4107383"/>
                </a:lnTo>
                <a:lnTo>
                  <a:pt x="1423606" y="4114800"/>
                </a:lnTo>
                <a:lnTo>
                  <a:pt x="1429524" y="4114800"/>
                </a:lnTo>
                <a:close/>
              </a:path>
              <a:path w="4194175" h="4216400">
                <a:moveTo>
                  <a:pt x="1463357" y="800100"/>
                </a:moveTo>
                <a:lnTo>
                  <a:pt x="1454810" y="790930"/>
                </a:lnTo>
                <a:lnTo>
                  <a:pt x="1452727" y="798753"/>
                </a:lnTo>
                <a:lnTo>
                  <a:pt x="1452867" y="800100"/>
                </a:lnTo>
                <a:lnTo>
                  <a:pt x="1454048" y="800100"/>
                </a:lnTo>
                <a:lnTo>
                  <a:pt x="1459369" y="812800"/>
                </a:lnTo>
                <a:lnTo>
                  <a:pt x="1457223" y="800100"/>
                </a:lnTo>
                <a:lnTo>
                  <a:pt x="1463357" y="800100"/>
                </a:lnTo>
                <a:close/>
              </a:path>
              <a:path w="4194175" h="4216400">
                <a:moveTo>
                  <a:pt x="1473504" y="1181100"/>
                </a:moveTo>
                <a:lnTo>
                  <a:pt x="1470977" y="1168400"/>
                </a:lnTo>
                <a:lnTo>
                  <a:pt x="1471904" y="1181100"/>
                </a:lnTo>
                <a:lnTo>
                  <a:pt x="1473504" y="1181100"/>
                </a:lnTo>
                <a:close/>
              </a:path>
              <a:path w="4194175" h="4216400">
                <a:moveTo>
                  <a:pt x="1494663" y="1143000"/>
                </a:moveTo>
                <a:lnTo>
                  <a:pt x="1492961" y="1130300"/>
                </a:lnTo>
                <a:lnTo>
                  <a:pt x="1490624" y="1130300"/>
                </a:lnTo>
                <a:lnTo>
                  <a:pt x="1493913" y="1143000"/>
                </a:lnTo>
                <a:lnTo>
                  <a:pt x="1494663" y="1143000"/>
                </a:lnTo>
                <a:close/>
              </a:path>
              <a:path w="4194175" h="4216400">
                <a:moveTo>
                  <a:pt x="1509280" y="4127500"/>
                </a:moveTo>
                <a:lnTo>
                  <a:pt x="1508099" y="4115016"/>
                </a:lnTo>
                <a:lnTo>
                  <a:pt x="1503108" y="4127500"/>
                </a:lnTo>
                <a:lnTo>
                  <a:pt x="1509280" y="4127500"/>
                </a:lnTo>
                <a:close/>
              </a:path>
              <a:path w="4194175" h="4216400">
                <a:moveTo>
                  <a:pt x="1515554" y="4114800"/>
                </a:moveTo>
                <a:lnTo>
                  <a:pt x="1513268" y="4114800"/>
                </a:lnTo>
                <a:lnTo>
                  <a:pt x="1509280" y="4127500"/>
                </a:lnTo>
                <a:lnTo>
                  <a:pt x="1510195" y="4127500"/>
                </a:lnTo>
                <a:lnTo>
                  <a:pt x="1515554" y="4114800"/>
                </a:lnTo>
                <a:close/>
              </a:path>
              <a:path w="4194175" h="4216400">
                <a:moveTo>
                  <a:pt x="1520037" y="4114800"/>
                </a:moveTo>
                <a:lnTo>
                  <a:pt x="1518335" y="4102100"/>
                </a:lnTo>
                <a:lnTo>
                  <a:pt x="1518335" y="4114800"/>
                </a:lnTo>
                <a:lnTo>
                  <a:pt x="1520037" y="4114800"/>
                </a:lnTo>
                <a:close/>
              </a:path>
              <a:path w="4194175" h="4216400">
                <a:moveTo>
                  <a:pt x="1564868" y="2400300"/>
                </a:moveTo>
                <a:lnTo>
                  <a:pt x="1564017" y="2400300"/>
                </a:lnTo>
                <a:lnTo>
                  <a:pt x="1564017" y="2387600"/>
                </a:lnTo>
                <a:lnTo>
                  <a:pt x="1560639" y="2387600"/>
                </a:lnTo>
                <a:lnTo>
                  <a:pt x="1557248" y="2400300"/>
                </a:lnTo>
                <a:lnTo>
                  <a:pt x="1558099" y="2400300"/>
                </a:lnTo>
                <a:lnTo>
                  <a:pt x="1564868" y="2413000"/>
                </a:lnTo>
                <a:lnTo>
                  <a:pt x="1564868" y="2400300"/>
                </a:lnTo>
                <a:close/>
              </a:path>
              <a:path w="4194175" h="4216400">
                <a:moveTo>
                  <a:pt x="1571015" y="2526144"/>
                </a:moveTo>
                <a:lnTo>
                  <a:pt x="1564868" y="2514600"/>
                </a:lnTo>
                <a:lnTo>
                  <a:pt x="1563636" y="2514600"/>
                </a:lnTo>
                <a:lnTo>
                  <a:pt x="1570990" y="2526271"/>
                </a:lnTo>
                <a:lnTo>
                  <a:pt x="1571015" y="2526144"/>
                </a:lnTo>
                <a:close/>
              </a:path>
              <a:path w="4194175" h="4216400">
                <a:moveTo>
                  <a:pt x="1582521" y="3263900"/>
                </a:moveTo>
                <a:lnTo>
                  <a:pt x="1579232" y="3251200"/>
                </a:lnTo>
                <a:lnTo>
                  <a:pt x="1573326" y="3263900"/>
                </a:lnTo>
                <a:lnTo>
                  <a:pt x="1579245" y="3263900"/>
                </a:lnTo>
                <a:lnTo>
                  <a:pt x="1582521" y="3263900"/>
                </a:lnTo>
                <a:close/>
              </a:path>
              <a:path w="4194175" h="4216400">
                <a:moveTo>
                  <a:pt x="1587703" y="1066800"/>
                </a:moveTo>
                <a:lnTo>
                  <a:pt x="1574165" y="1054100"/>
                </a:lnTo>
                <a:lnTo>
                  <a:pt x="1569097" y="1054100"/>
                </a:lnTo>
                <a:lnTo>
                  <a:pt x="1576705" y="1066800"/>
                </a:lnTo>
                <a:lnTo>
                  <a:pt x="1587703" y="1066800"/>
                </a:lnTo>
                <a:close/>
              </a:path>
              <a:path w="4194175" h="4216400">
                <a:moveTo>
                  <a:pt x="1597431" y="698500"/>
                </a:moveTo>
                <a:lnTo>
                  <a:pt x="1595920" y="695490"/>
                </a:lnTo>
                <a:lnTo>
                  <a:pt x="1595310" y="698500"/>
                </a:lnTo>
                <a:lnTo>
                  <a:pt x="1597431" y="698500"/>
                </a:lnTo>
                <a:close/>
              </a:path>
              <a:path w="4194175" h="4216400">
                <a:moveTo>
                  <a:pt x="1600390" y="714133"/>
                </a:moveTo>
                <a:lnTo>
                  <a:pt x="1598701" y="710755"/>
                </a:lnTo>
                <a:lnTo>
                  <a:pt x="1599539" y="714133"/>
                </a:lnTo>
                <a:lnTo>
                  <a:pt x="1600390" y="714133"/>
                </a:lnTo>
                <a:close/>
              </a:path>
              <a:path w="4194175" h="4216400">
                <a:moveTo>
                  <a:pt x="1603768" y="698500"/>
                </a:moveTo>
                <a:lnTo>
                  <a:pt x="1597431" y="698500"/>
                </a:lnTo>
                <a:lnTo>
                  <a:pt x="1603768" y="711200"/>
                </a:lnTo>
                <a:lnTo>
                  <a:pt x="1603768" y="698500"/>
                </a:lnTo>
                <a:close/>
              </a:path>
              <a:path w="4194175" h="4216400">
                <a:moveTo>
                  <a:pt x="1606308" y="703986"/>
                </a:moveTo>
                <a:lnTo>
                  <a:pt x="1605470" y="702297"/>
                </a:lnTo>
                <a:lnTo>
                  <a:pt x="1605470" y="704837"/>
                </a:lnTo>
                <a:lnTo>
                  <a:pt x="1606308" y="703986"/>
                </a:lnTo>
                <a:close/>
              </a:path>
              <a:path w="4194175" h="4216400">
                <a:moveTo>
                  <a:pt x="1633385" y="228600"/>
                </a:moveTo>
                <a:lnTo>
                  <a:pt x="1631873" y="241300"/>
                </a:lnTo>
                <a:lnTo>
                  <a:pt x="1632534" y="241300"/>
                </a:lnTo>
                <a:lnTo>
                  <a:pt x="1633385" y="228600"/>
                </a:lnTo>
                <a:close/>
              </a:path>
              <a:path w="4194175" h="4216400">
                <a:moveTo>
                  <a:pt x="1635074" y="3492500"/>
                </a:moveTo>
                <a:lnTo>
                  <a:pt x="1632534" y="3479800"/>
                </a:lnTo>
                <a:lnTo>
                  <a:pt x="1632254" y="3481882"/>
                </a:lnTo>
                <a:lnTo>
                  <a:pt x="1635074" y="3492500"/>
                </a:lnTo>
                <a:close/>
              </a:path>
              <a:path w="4194175" h="4216400">
                <a:moveTo>
                  <a:pt x="1643875" y="955116"/>
                </a:moveTo>
                <a:lnTo>
                  <a:pt x="1643532" y="952500"/>
                </a:lnTo>
                <a:lnTo>
                  <a:pt x="1642872" y="952500"/>
                </a:lnTo>
                <a:lnTo>
                  <a:pt x="1643875" y="955116"/>
                </a:lnTo>
                <a:close/>
              </a:path>
              <a:path w="4194175" h="4216400">
                <a:moveTo>
                  <a:pt x="1655368" y="673100"/>
                </a:moveTo>
                <a:lnTo>
                  <a:pt x="1652600" y="660400"/>
                </a:lnTo>
                <a:lnTo>
                  <a:pt x="1650301" y="660400"/>
                </a:lnTo>
                <a:lnTo>
                  <a:pt x="1655368" y="673100"/>
                </a:lnTo>
                <a:close/>
              </a:path>
              <a:path w="4194175" h="4216400">
                <a:moveTo>
                  <a:pt x="1672805" y="4191000"/>
                </a:moveTo>
                <a:lnTo>
                  <a:pt x="1671777" y="4191000"/>
                </a:lnTo>
                <a:lnTo>
                  <a:pt x="1669745" y="4203700"/>
                </a:lnTo>
                <a:lnTo>
                  <a:pt x="1672805" y="4191000"/>
                </a:lnTo>
                <a:close/>
              </a:path>
              <a:path w="4194175" h="4216400">
                <a:moveTo>
                  <a:pt x="1693430" y="1841500"/>
                </a:moveTo>
                <a:lnTo>
                  <a:pt x="1687487" y="1841500"/>
                </a:lnTo>
                <a:lnTo>
                  <a:pt x="1685963" y="1850745"/>
                </a:lnTo>
                <a:lnTo>
                  <a:pt x="1693049" y="1842363"/>
                </a:lnTo>
                <a:lnTo>
                  <a:pt x="1693430" y="1841500"/>
                </a:lnTo>
                <a:close/>
              </a:path>
              <a:path w="4194175" h="4216400">
                <a:moveTo>
                  <a:pt x="1704136" y="4207014"/>
                </a:moveTo>
                <a:lnTo>
                  <a:pt x="1698510" y="4216400"/>
                </a:lnTo>
                <a:lnTo>
                  <a:pt x="1702689" y="4216400"/>
                </a:lnTo>
                <a:lnTo>
                  <a:pt x="1704136" y="4207014"/>
                </a:lnTo>
                <a:close/>
              </a:path>
              <a:path w="4194175" h="4216400">
                <a:moveTo>
                  <a:pt x="1706118" y="4203700"/>
                </a:moveTo>
                <a:lnTo>
                  <a:pt x="1704644" y="4203700"/>
                </a:lnTo>
                <a:lnTo>
                  <a:pt x="1704136" y="4207014"/>
                </a:lnTo>
                <a:lnTo>
                  <a:pt x="1706118" y="4203700"/>
                </a:lnTo>
                <a:close/>
              </a:path>
              <a:path w="4194175" h="4216400">
                <a:moveTo>
                  <a:pt x="1756879" y="1803400"/>
                </a:moveTo>
                <a:lnTo>
                  <a:pt x="1756029" y="1790700"/>
                </a:lnTo>
                <a:lnTo>
                  <a:pt x="1756029" y="1803400"/>
                </a:lnTo>
                <a:lnTo>
                  <a:pt x="1756879" y="1803400"/>
                </a:lnTo>
                <a:close/>
              </a:path>
              <a:path w="4194175" h="4216400">
                <a:moveTo>
                  <a:pt x="1757222" y="215900"/>
                </a:moveTo>
                <a:lnTo>
                  <a:pt x="1754974" y="203200"/>
                </a:lnTo>
                <a:lnTo>
                  <a:pt x="1750949" y="203200"/>
                </a:lnTo>
                <a:lnTo>
                  <a:pt x="1754759" y="215900"/>
                </a:lnTo>
                <a:lnTo>
                  <a:pt x="1757222" y="215900"/>
                </a:lnTo>
                <a:close/>
              </a:path>
              <a:path w="4194175" h="4216400">
                <a:moveTo>
                  <a:pt x="1771256" y="1765300"/>
                </a:moveTo>
                <a:lnTo>
                  <a:pt x="1768563" y="1752600"/>
                </a:lnTo>
                <a:lnTo>
                  <a:pt x="1766874" y="1752600"/>
                </a:lnTo>
                <a:lnTo>
                  <a:pt x="1771256" y="1765300"/>
                </a:lnTo>
                <a:close/>
              </a:path>
              <a:path w="4194175" h="4216400">
                <a:moveTo>
                  <a:pt x="1780565" y="1765300"/>
                </a:moveTo>
                <a:lnTo>
                  <a:pt x="1776653" y="1757553"/>
                </a:lnTo>
                <a:lnTo>
                  <a:pt x="1772945" y="1752600"/>
                </a:lnTo>
                <a:lnTo>
                  <a:pt x="1780565" y="1765300"/>
                </a:lnTo>
                <a:close/>
              </a:path>
              <a:path w="4194175" h="4216400">
                <a:moveTo>
                  <a:pt x="1786280" y="838200"/>
                </a:moveTo>
                <a:lnTo>
                  <a:pt x="1780565" y="825500"/>
                </a:lnTo>
                <a:lnTo>
                  <a:pt x="1783994" y="838200"/>
                </a:lnTo>
                <a:lnTo>
                  <a:pt x="1786280" y="838200"/>
                </a:lnTo>
                <a:close/>
              </a:path>
              <a:path w="4194175" h="4216400">
                <a:moveTo>
                  <a:pt x="1804708" y="850900"/>
                </a:moveTo>
                <a:lnTo>
                  <a:pt x="1795259" y="838200"/>
                </a:lnTo>
                <a:lnTo>
                  <a:pt x="1790293" y="838200"/>
                </a:lnTo>
                <a:lnTo>
                  <a:pt x="1797215" y="850900"/>
                </a:lnTo>
                <a:lnTo>
                  <a:pt x="1804708" y="850900"/>
                </a:lnTo>
                <a:close/>
              </a:path>
              <a:path w="4194175" h="4216400">
                <a:moveTo>
                  <a:pt x="1805063" y="1765300"/>
                </a:moveTo>
                <a:lnTo>
                  <a:pt x="1802803" y="1762633"/>
                </a:lnTo>
                <a:lnTo>
                  <a:pt x="1804238" y="1765300"/>
                </a:lnTo>
                <a:lnTo>
                  <a:pt x="1805063" y="1765300"/>
                </a:lnTo>
                <a:close/>
              </a:path>
              <a:path w="4194175" h="4216400">
                <a:moveTo>
                  <a:pt x="1829625" y="596900"/>
                </a:moveTo>
                <a:lnTo>
                  <a:pt x="1826234" y="584200"/>
                </a:lnTo>
                <a:lnTo>
                  <a:pt x="1824964" y="584200"/>
                </a:lnTo>
                <a:lnTo>
                  <a:pt x="1827606" y="596900"/>
                </a:lnTo>
                <a:lnTo>
                  <a:pt x="1829625" y="596900"/>
                </a:lnTo>
                <a:close/>
              </a:path>
              <a:path w="4194175" h="4216400">
                <a:moveTo>
                  <a:pt x="1830120" y="203200"/>
                </a:moveTo>
                <a:lnTo>
                  <a:pt x="1828876" y="203200"/>
                </a:lnTo>
                <a:lnTo>
                  <a:pt x="1827441" y="215900"/>
                </a:lnTo>
                <a:lnTo>
                  <a:pt x="1828774" y="215900"/>
                </a:lnTo>
                <a:lnTo>
                  <a:pt x="1830120" y="203200"/>
                </a:lnTo>
                <a:close/>
              </a:path>
              <a:path w="4194175" h="4216400">
                <a:moveTo>
                  <a:pt x="1833003" y="228600"/>
                </a:moveTo>
                <a:lnTo>
                  <a:pt x="1831314" y="215900"/>
                </a:lnTo>
                <a:lnTo>
                  <a:pt x="1828774" y="215900"/>
                </a:lnTo>
                <a:lnTo>
                  <a:pt x="1833003" y="228600"/>
                </a:lnTo>
                <a:close/>
              </a:path>
              <a:path w="4194175" h="4216400">
                <a:moveTo>
                  <a:pt x="1835543" y="203200"/>
                </a:moveTo>
                <a:lnTo>
                  <a:pt x="1834692" y="190500"/>
                </a:lnTo>
                <a:lnTo>
                  <a:pt x="1831746" y="203200"/>
                </a:lnTo>
                <a:lnTo>
                  <a:pt x="1833003" y="203200"/>
                </a:lnTo>
                <a:lnTo>
                  <a:pt x="1833651" y="204812"/>
                </a:lnTo>
                <a:lnTo>
                  <a:pt x="1833219" y="203200"/>
                </a:lnTo>
                <a:lnTo>
                  <a:pt x="1835543" y="203200"/>
                </a:lnTo>
                <a:close/>
              </a:path>
              <a:path w="4194175" h="4216400">
                <a:moveTo>
                  <a:pt x="1836331" y="744601"/>
                </a:moveTo>
                <a:lnTo>
                  <a:pt x="1832152" y="736600"/>
                </a:lnTo>
                <a:lnTo>
                  <a:pt x="1830463" y="736600"/>
                </a:lnTo>
                <a:lnTo>
                  <a:pt x="1836331" y="744601"/>
                </a:lnTo>
                <a:close/>
              </a:path>
              <a:path w="4194175" h="4216400">
                <a:moveTo>
                  <a:pt x="1839772" y="749300"/>
                </a:moveTo>
                <a:lnTo>
                  <a:pt x="1836331" y="744601"/>
                </a:lnTo>
                <a:lnTo>
                  <a:pt x="1838782" y="749300"/>
                </a:lnTo>
                <a:lnTo>
                  <a:pt x="1839772" y="749300"/>
                </a:lnTo>
                <a:close/>
              </a:path>
              <a:path w="4194175" h="4216400">
                <a:moveTo>
                  <a:pt x="1841461" y="749300"/>
                </a:moveTo>
                <a:lnTo>
                  <a:pt x="1839772" y="736600"/>
                </a:lnTo>
                <a:lnTo>
                  <a:pt x="1839772" y="749300"/>
                </a:lnTo>
                <a:lnTo>
                  <a:pt x="1841461" y="749300"/>
                </a:lnTo>
                <a:close/>
              </a:path>
              <a:path w="4194175" h="4216400">
                <a:moveTo>
                  <a:pt x="1844001" y="3683000"/>
                </a:moveTo>
                <a:lnTo>
                  <a:pt x="1821040" y="3683000"/>
                </a:lnTo>
                <a:lnTo>
                  <a:pt x="1827822" y="3695700"/>
                </a:lnTo>
                <a:lnTo>
                  <a:pt x="1834438" y="3695700"/>
                </a:lnTo>
                <a:lnTo>
                  <a:pt x="1844001" y="3683000"/>
                </a:lnTo>
                <a:close/>
              </a:path>
              <a:path w="4194175" h="4216400">
                <a:moveTo>
                  <a:pt x="1852714" y="1689100"/>
                </a:moveTo>
                <a:lnTo>
                  <a:pt x="1849920" y="1689100"/>
                </a:lnTo>
                <a:lnTo>
                  <a:pt x="1852460" y="1701800"/>
                </a:lnTo>
                <a:lnTo>
                  <a:pt x="1852714" y="1689100"/>
                </a:lnTo>
                <a:close/>
              </a:path>
              <a:path w="4194175" h="4216400">
                <a:moveTo>
                  <a:pt x="1865147" y="2649486"/>
                </a:moveTo>
                <a:lnTo>
                  <a:pt x="1856092" y="2648343"/>
                </a:lnTo>
                <a:lnTo>
                  <a:pt x="1851088" y="2647365"/>
                </a:lnTo>
                <a:lnTo>
                  <a:pt x="1850758" y="2647315"/>
                </a:lnTo>
                <a:lnTo>
                  <a:pt x="1847735" y="2641600"/>
                </a:lnTo>
                <a:lnTo>
                  <a:pt x="1846541" y="2641600"/>
                </a:lnTo>
                <a:lnTo>
                  <a:pt x="1847570" y="2646781"/>
                </a:lnTo>
                <a:lnTo>
                  <a:pt x="1845284" y="2646388"/>
                </a:lnTo>
                <a:lnTo>
                  <a:pt x="1833854" y="2645257"/>
                </a:lnTo>
                <a:lnTo>
                  <a:pt x="1831314" y="2642717"/>
                </a:lnTo>
                <a:lnTo>
                  <a:pt x="1839772" y="2640177"/>
                </a:lnTo>
                <a:lnTo>
                  <a:pt x="1845691" y="2640177"/>
                </a:lnTo>
                <a:lnTo>
                  <a:pt x="1840611" y="2639339"/>
                </a:lnTo>
                <a:lnTo>
                  <a:pt x="1849069" y="2635948"/>
                </a:lnTo>
                <a:lnTo>
                  <a:pt x="1838083" y="2635948"/>
                </a:lnTo>
                <a:lnTo>
                  <a:pt x="1830311" y="2639110"/>
                </a:lnTo>
                <a:lnTo>
                  <a:pt x="1827288" y="2642184"/>
                </a:lnTo>
                <a:lnTo>
                  <a:pt x="1829041" y="2645105"/>
                </a:lnTo>
                <a:lnTo>
                  <a:pt x="1835543" y="2647797"/>
                </a:lnTo>
                <a:lnTo>
                  <a:pt x="1831314" y="2648635"/>
                </a:lnTo>
                <a:lnTo>
                  <a:pt x="1823694" y="2648635"/>
                </a:lnTo>
                <a:lnTo>
                  <a:pt x="1831721" y="2650312"/>
                </a:lnTo>
                <a:lnTo>
                  <a:pt x="1841563" y="2651277"/>
                </a:lnTo>
                <a:lnTo>
                  <a:pt x="1848446" y="2651201"/>
                </a:lnTo>
                <a:lnTo>
                  <a:pt x="1849069" y="2654300"/>
                </a:lnTo>
                <a:lnTo>
                  <a:pt x="1854466" y="2654300"/>
                </a:lnTo>
                <a:lnTo>
                  <a:pt x="1852790" y="2651150"/>
                </a:lnTo>
                <a:lnTo>
                  <a:pt x="1865147" y="2649486"/>
                </a:lnTo>
                <a:close/>
              </a:path>
              <a:path w="4194175" h="4216400">
                <a:moveTo>
                  <a:pt x="1866836" y="2652865"/>
                </a:moveTo>
                <a:lnTo>
                  <a:pt x="1862607" y="2652026"/>
                </a:lnTo>
                <a:lnTo>
                  <a:pt x="1866836" y="2654554"/>
                </a:lnTo>
                <a:lnTo>
                  <a:pt x="1866836" y="2652865"/>
                </a:lnTo>
                <a:close/>
              </a:path>
              <a:path w="4194175" h="4216400">
                <a:moveTo>
                  <a:pt x="1868525" y="2655405"/>
                </a:moveTo>
                <a:lnTo>
                  <a:pt x="1866836" y="2654554"/>
                </a:lnTo>
                <a:lnTo>
                  <a:pt x="1866836" y="2655405"/>
                </a:lnTo>
                <a:lnTo>
                  <a:pt x="1868525" y="2655405"/>
                </a:lnTo>
                <a:close/>
              </a:path>
              <a:path w="4194175" h="4216400">
                <a:moveTo>
                  <a:pt x="1871065" y="2655405"/>
                </a:moveTo>
                <a:lnTo>
                  <a:pt x="1868525" y="2655405"/>
                </a:lnTo>
                <a:lnTo>
                  <a:pt x="1870227" y="2656255"/>
                </a:lnTo>
                <a:lnTo>
                  <a:pt x="1871065" y="2655405"/>
                </a:lnTo>
                <a:close/>
              </a:path>
              <a:path w="4194175" h="4216400">
                <a:moveTo>
                  <a:pt x="1880374" y="2690088"/>
                </a:moveTo>
                <a:lnTo>
                  <a:pt x="1876983" y="2687548"/>
                </a:lnTo>
                <a:lnTo>
                  <a:pt x="1871916" y="2687548"/>
                </a:lnTo>
                <a:lnTo>
                  <a:pt x="1873656" y="2689237"/>
                </a:lnTo>
                <a:lnTo>
                  <a:pt x="1870011" y="2692196"/>
                </a:lnTo>
                <a:lnTo>
                  <a:pt x="1866684" y="2695156"/>
                </a:lnTo>
                <a:lnTo>
                  <a:pt x="1869376" y="2696857"/>
                </a:lnTo>
                <a:lnTo>
                  <a:pt x="1870227" y="2694317"/>
                </a:lnTo>
                <a:lnTo>
                  <a:pt x="1880374" y="2690088"/>
                </a:lnTo>
                <a:close/>
              </a:path>
              <a:path w="4194175" h="4216400">
                <a:moveTo>
                  <a:pt x="1880374" y="2425700"/>
                </a:moveTo>
                <a:lnTo>
                  <a:pt x="1878317" y="2413000"/>
                </a:lnTo>
                <a:lnTo>
                  <a:pt x="1875294" y="2413000"/>
                </a:lnTo>
                <a:lnTo>
                  <a:pt x="1880374" y="2425700"/>
                </a:lnTo>
                <a:close/>
              </a:path>
              <a:path w="4194175" h="4216400">
                <a:moveTo>
                  <a:pt x="1898497" y="660400"/>
                </a:moveTo>
                <a:lnTo>
                  <a:pt x="1890522" y="647700"/>
                </a:lnTo>
                <a:lnTo>
                  <a:pt x="1894751" y="660400"/>
                </a:lnTo>
                <a:lnTo>
                  <a:pt x="1898497" y="660400"/>
                </a:lnTo>
                <a:close/>
              </a:path>
              <a:path w="4194175" h="4216400">
                <a:moveTo>
                  <a:pt x="1909127" y="165100"/>
                </a:moveTo>
                <a:lnTo>
                  <a:pt x="1904898" y="152400"/>
                </a:lnTo>
                <a:lnTo>
                  <a:pt x="1901520" y="165100"/>
                </a:lnTo>
                <a:lnTo>
                  <a:pt x="1909127" y="165100"/>
                </a:lnTo>
                <a:close/>
              </a:path>
              <a:path w="4194175" h="4216400">
                <a:moveTo>
                  <a:pt x="1909978" y="635000"/>
                </a:moveTo>
                <a:lnTo>
                  <a:pt x="1907438" y="622300"/>
                </a:lnTo>
                <a:lnTo>
                  <a:pt x="1906460" y="635000"/>
                </a:lnTo>
                <a:lnTo>
                  <a:pt x="1909978" y="635000"/>
                </a:lnTo>
                <a:close/>
              </a:path>
              <a:path w="4194175" h="4216400">
                <a:moveTo>
                  <a:pt x="1917585" y="1739900"/>
                </a:moveTo>
                <a:lnTo>
                  <a:pt x="1912277" y="1752600"/>
                </a:lnTo>
                <a:lnTo>
                  <a:pt x="1915058" y="1752600"/>
                </a:lnTo>
                <a:lnTo>
                  <a:pt x="1917585" y="1739900"/>
                </a:lnTo>
                <a:close/>
              </a:path>
              <a:path w="4194175" h="4216400">
                <a:moveTo>
                  <a:pt x="1925205" y="2286000"/>
                </a:moveTo>
                <a:lnTo>
                  <a:pt x="1925015" y="2284539"/>
                </a:lnTo>
                <a:lnTo>
                  <a:pt x="1925091" y="2284323"/>
                </a:lnTo>
                <a:lnTo>
                  <a:pt x="1924354" y="2273300"/>
                </a:lnTo>
                <a:lnTo>
                  <a:pt x="1924354" y="2279650"/>
                </a:lnTo>
                <a:lnTo>
                  <a:pt x="1924354" y="2286000"/>
                </a:lnTo>
                <a:lnTo>
                  <a:pt x="1925205" y="2286000"/>
                </a:lnTo>
                <a:close/>
              </a:path>
              <a:path w="4194175" h="4216400">
                <a:moveTo>
                  <a:pt x="1927047" y="2279091"/>
                </a:moveTo>
                <a:lnTo>
                  <a:pt x="1925091" y="2284323"/>
                </a:lnTo>
                <a:lnTo>
                  <a:pt x="1925205" y="2286000"/>
                </a:lnTo>
                <a:lnTo>
                  <a:pt x="1927047" y="2279091"/>
                </a:lnTo>
                <a:close/>
              </a:path>
              <a:path w="4194175" h="4216400">
                <a:moveTo>
                  <a:pt x="1932813" y="4203700"/>
                </a:moveTo>
                <a:lnTo>
                  <a:pt x="1932533" y="4201528"/>
                </a:lnTo>
                <a:lnTo>
                  <a:pt x="1931123" y="4203700"/>
                </a:lnTo>
                <a:lnTo>
                  <a:pt x="1932813" y="4203700"/>
                </a:lnTo>
                <a:close/>
              </a:path>
              <a:path w="4194175" h="4216400">
                <a:moveTo>
                  <a:pt x="1932813" y="2956534"/>
                </a:moveTo>
                <a:lnTo>
                  <a:pt x="1920125" y="2959074"/>
                </a:lnTo>
                <a:lnTo>
                  <a:pt x="1925205" y="2962452"/>
                </a:lnTo>
                <a:lnTo>
                  <a:pt x="1932813" y="2956534"/>
                </a:lnTo>
                <a:close/>
              </a:path>
              <a:path w="4194175" h="4216400">
                <a:moveTo>
                  <a:pt x="1934654" y="585851"/>
                </a:moveTo>
                <a:lnTo>
                  <a:pt x="1934616" y="584200"/>
                </a:lnTo>
                <a:lnTo>
                  <a:pt x="1933663" y="584200"/>
                </a:lnTo>
                <a:lnTo>
                  <a:pt x="1934654" y="585851"/>
                </a:lnTo>
                <a:close/>
              </a:path>
              <a:path w="4194175" h="4216400">
                <a:moveTo>
                  <a:pt x="1937893" y="609600"/>
                </a:moveTo>
                <a:lnTo>
                  <a:pt x="1937042" y="596900"/>
                </a:lnTo>
                <a:lnTo>
                  <a:pt x="1936686" y="609600"/>
                </a:lnTo>
                <a:lnTo>
                  <a:pt x="1937893" y="609600"/>
                </a:lnTo>
                <a:close/>
              </a:path>
              <a:path w="4194175" h="4216400">
                <a:moveTo>
                  <a:pt x="1950783" y="156540"/>
                </a:moveTo>
                <a:lnTo>
                  <a:pt x="1950580" y="152400"/>
                </a:lnTo>
                <a:lnTo>
                  <a:pt x="1947202" y="152400"/>
                </a:lnTo>
                <a:lnTo>
                  <a:pt x="1950783" y="156540"/>
                </a:lnTo>
                <a:close/>
              </a:path>
              <a:path w="4194175" h="4216400">
                <a:moveTo>
                  <a:pt x="1973414" y="534809"/>
                </a:moveTo>
                <a:lnTo>
                  <a:pt x="1970874" y="529742"/>
                </a:lnTo>
                <a:lnTo>
                  <a:pt x="1966645" y="525513"/>
                </a:lnTo>
                <a:lnTo>
                  <a:pt x="1966645" y="528040"/>
                </a:lnTo>
                <a:lnTo>
                  <a:pt x="1967496" y="529742"/>
                </a:lnTo>
                <a:lnTo>
                  <a:pt x="1973414" y="534809"/>
                </a:lnTo>
                <a:close/>
              </a:path>
              <a:path w="4194175" h="4216400">
                <a:moveTo>
                  <a:pt x="1992871" y="528040"/>
                </a:moveTo>
                <a:lnTo>
                  <a:pt x="1986953" y="527202"/>
                </a:lnTo>
                <a:lnTo>
                  <a:pt x="1988642" y="528040"/>
                </a:lnTo>
                <a:lnTo>
                  <a:pt x="1992871" y="528040"/>
                </a:lnTo>
                <a:close/>
              </a:path>
              <a:path w="4194175" h="4216400">
                <a:moveTo>
                  <a:pt x="1995411" y="3086100"/>
                </a:moveTo>
                <a:lnTo>
                  <a:pt x="1994560" y="3086100"/>
                </a:lnTo>
                <a:lnTo>
                  <a:pt x="1994954" y="3086633"/>
                </a:lnTo>
                <a:lnTo>
                  <a:pt x="1995411" y="3086100"/>
                </a:lnTo>
                <a:close/>
              </a:path>
              <a:path w="4194175" h="4216400">
                <a:moveTo>
                  <a:pt x="1996694" y="573519"/>
                </a:moveTo>
                <a:lnTo>
                  <a:pt x="1995944" y="571500"/>
                </a:lnTo>
                <a:lnTo>
                  <a:pt x="1995411" y="571500"/>
                </a:lnTo>
                <a:lnTo>
                  <a:pt x="1996694" y="573519"/>
                </a:lnTo>
                <a:close/>
              </a:path>
              <a:path w="4194175" h="4216400">
                <a:moveTo>
                  <a:pt x="1997100" y="584200"/>
                </a:moveTo>
                <a:lnTo>
                  <a:pt x="1995411" y="571500"/>
                </a:lnTo>
                <a:lnTo>
                  <a:pt x="1989493" y="571500"/>
                </a:lnTo>
                <a:lnTo>
                  <a:pt x="1997100" y="584200"/>
                </a:lnTo>
                <a:close/>
              </a:path>
              <a:path w="4194175" h="4216400">
                <a:moveTo>
                  <a:pt x="2003501" y="584200"/>
                </a:moveTo>
                <a:lnTo>
                  <a:pt x="1996694" y="573519"/>
                </a:lnTo>
                <a:lnTo>
                  <a:pt x="2000694" y="584200"/>
                </a:lnTo>
                <a:lnTo>
                  <a:pt x="2003501" y="584200"/>
                </a:lnTo>
                <a:close/>
              </a:path>
              <a:path w="4194175" h="4216400">
                <a:moveTo>
                  <a:pt x="2003640" y="574967"/>
                </a:moveTo>
                <a:lnTo>
                  <a:pt x="2002358" y="571500"/>
                </a:lnTo>
                <a:lnTo>
                  <a:pt x="1998789" y="571500"/>
                </a:lnTo>
                <a:lnTo>
                  <a:pt x="2003640" y="574967"/>
                </a:lnTo>
                <a:close/>
              </a:path>
              <a:path w="4194175" h="4216400">
                <a:moveTo>
                  <a:pt x="2006409" y="2352586"/>
                </a:moveTo>
                <a:lnTo>
                  <a:pt x="1994560" y="2358504"/>
                </a:lnTo>
                <a:lnTo>
                  <a:pt x="1997100" y="2358504"/>
                </a:lnTo>
                <a:lnTo>
                  <a:pt x="2001329" y="2356815"/>
                </a:lnTo>
                <a:lnTo>
                  <a:pt x="2006409" y="2352586"/>
                </a:lnTo>
                <a:close/>
              </a:path>
              <a:path w="4194175" h="4216400">
                <a:moveTo>
                  <a:pt x="2007247" y="2352586"/>
                </a:moveTo>
                <a:lnTo>
                  <a:pt x="2006409" y="2352586"/>
                </a:lnTo>
                <a:lnTo>
                  <a:pt x="2007247" y="2353424"/>
                </a:lnTo>
                <a:lnTo>
                  <a:pt x="2007247" y="2352586"/>
                </a:lnTo>
                <a:close/>
              </a:path>
              <a:path w="4194175" h="4216400">
                <a:moveTo>
                  <a:pt x="2008098" y="139700"/>
                </a:moveTo>
                <a:lnTo>
                  <a:pt x="2007247" y="139700"/>
                </a:lnTo>
                <a:lnTo>
                  <a:pt x="2007743" y="140144"/>
                </a:lnTo>
                <a:lnTo>
                  <a:pt x="2008098" y="139700"/>
                </a:lnTo>
                <a:close/>
              </a:path>
              <a:path w="4194175" h="4216400">
                <a:moveTo>
                  <a:pt x="2009787" y="2349500"/>
                </a:moveTo>
                <a:lnTo>
                  <a:pt x="2008949" y="2336800"/>
                </a:lnTo>
                <a:lnTo>
                  <a:pt x="2004720" y="2349500"/>
                </a:lnTo>
                <a:lnTo>
                  <a:pt x="2009787" y="2349500"/>
                </a:lnTo>
                <a:close/>
              </a:path>
              <a:path w="4194175" h="4216400">
                <a:moveTo>
                  <a:pt x="2011476" y="2355964"/>
                </a:moveTo>
                <a:lnTo>
                  <a:pt x="2009787" y="2355126"/>
                </a:lnTo>
                <a:lnTo>
                  <a:pt x="2008098" y="2353424"/>
                </a:lnTo>
                <a:lnTo>
                  <a:pt x="2006409" y="2355126"/>
                </a:lnTo>
                <a:lnTo>
                  <a:pt x="2003018" y="2357653"/>
                </a:lnTo>
                <a:lnTo>
                  <a:pt x="1996262" y="2360193"/>
                </a:lnTo>
                <a:lnTo>
                  <a:pt x="2001329" y="2360193"/>
                </a:lnTo>
                <a:lnTo>
                  <a:pt x="2008098" y="2356815"/>
                </a:lnTo>
                <a:lnTo>
                  <a:pt x="2011476" y="2355964"/>
                </a:lnTo>
                <a:close/>
              </a:path>
              <a:path w="4194175" h="4216400">
                <a:moveTo>
                  <a:pt x="2020608" y="567029"/>
                </a:moveTo>
                <a:lnTo>
                  <a:pt x="2018893" y="558800"/>
                </a:lnTo>
                <a:lnTo>
                  <a:pt x="2014016" y="558800"/>
                </a:lnTo>
                <a:lnTo>
                  <a:pt x="2020608" y="567029"/>
                </a:lnTo>
                <a:close/>
              </a:path>
              <a:path w="4194175" h="4216400">
                <a:moveTo>
                  <a:pt x="2029244" y="533400"/>
                </a:moveTo>
                <a:lnTo>
                  <a:pt x="2028405" y="533400"/>
                </a:lnTo>
                <a:lnTo>
                  <a:pt x="2028952" y="537591"/>
                </a:lnTo>
                <a:lnTo>
                  <a:pt x="2029244" y="533400"/>
                </a:lnTo>
                <a:close/>
              </a:path>
              <a:path w="4194175" h="4216400">
                <a:moveTo>
                  <a:pt x="2036851" y="1536700"/>
                </a:moveTo>
                <a:lnTo>
                  <a:pt x="2030933" y="1524000"/>
                </a:lnTo>
                <a:lnTo>
                  <a:pt x="2029879" y="1524000"/>
                </a:lnTo>
                <a:lnTo>
                  <a:pt x="2033765" y="1536700"/>
                </a:lnTo>
                <a:lnTo>
                  <a:pt x="2036851" y="1536700"/>
                </a:lnTo>
                <a:close/>
              </a:path>
              <a:path w="4194175" h="4216400">
                <a:moveTo>
                  <a:pt x="2038210" y="2374900"/>
                </a:moveTo>
                <a:lnTo>
                  <a:pt x="2034870" y="2374900"/>
                </a:lnTo>
                <a:lnTo>
                  <a:pt x="2030095" y="2387600"/>
                </a:lnTo>
                <a:lnTo>
                  <a:pt x="2038210" y="2374900"/>
                </a:lnTo>
                <a:close/>
              </a:path>
              <a:path w="4194175" h="4216400">
                <a:moveTo>
                  <a:pt x="2046160" y="3657600"/>
                </a:moveTo>
                <a:lnTo>
                  <a:pt x="2044471" y="3657600"/>
                </a:lnTo>
                <a:lnTo>
                  <a:pt x="2043620" y="3670300"/>
                </a:lnTo>
                <a:lnTo>
                  <a:pt x="2046160" y="3657600"/>
                </a:lnTo>
                <a:close/>
              </a:path>
              <a:path w="4194175" h="4216400">
                <a:moveTo>
                  <a:pt x="2046770" y="527951"/>
                </a:moveTo>
                <a:lnTo>
                  <a:pt x="2045322" y="520700"/>
                </a:lnTo>
                <a:lnTo>
                  <a:pt x="2044788" y="520700"/>
                </a:lnTo>
                <a:lnTo>
                  <a:pt x="2039785" y="508000"/>
                </a:lnTo>
                <a:lnTo>
                  <a:pt x="2036533" y="508000"/>
                </a:lnTo>
                <a:lnTo>
                  <a:pt x="2039073" y="520700"/>
                </a:lnTo>
                <a:lnTo>
                  <a:pt x="2041931" y="520700"/>
                </a:lnTo>
                <a:lnTo>
                  <a:pt x="2046770" y="527951"/>
                </a:lnTo>
                <a:close/>
              </a:path>
              <a:path w="4194175" h="4216400">
                <a:moveTo>
                  <a:pt x="2087613" y="2501900"/>
                </a:moveTo>
                <a:lnTo>
                  <a:pt x="2079574" y="2501900"/>
                </a:lnTo>
                <a:lnTo>
                  <a:pt x="2079472" y="2514600"/>
                </a:lnTo>
                <a:lnTo>
                  <a:pt x="2087613" y="2501900"/>
                </a:lnTo>
                <a:close/>
              </a:path>
              <a:path w="4194175" h="4216400">
                <a:moveTo>
                  <a:pt x="2089302" y="2501900"/>
                </a:moveTo>
                <a:lnTo>
                  <a:pt x="2087613" y="2501900"/>
                </a:lnTo>
                <a:lnTo>
                  <a:pt x="2082533" y="2514600"/>
                </a:lnTo>
                <a:lnTo>
                  <a:pt x="2083384" y="2514600"/>
                </a:lnTo>
                <a:lnTo>
                  <a:pt x="2089302" y="2501900"/>
                </a:lnTo>
                <a:close/>
              </a:path>
              <a:path w="4194175" h="4216400">
                <a:moveTo>
                  <a:pt x="2093531" y="2547988"/>
                </a:moveTo>
                <a:lnTo>
                  <a:pt x="2092680" y="2548826"/>
                </a:lnTo>
                <a:lnTo>
                  <a:pt x="2093531" y="2548826"/>
                </a:lnTo>
                <a:lnTo>
                  <a:pt x="2093531" y="2547988"/>
                </a:lnTo>
                <a:close/>
              </a:path>
              <a:path w="4194175" h="4216400">
                <a:moveTo>
                  <a:pt x="2096071" y="2590800"/>
                </a:moveTo>
                <a:lnTo>
                  <a:pt x="2093531" y="2578100"/>
                </a:lnTo>
                <a:lnTo>
                  <a:pt x="2089492" y="2590800"/>
                </a:lnTo>
                <a:lnTo>
                  <a:pt x="2096071" y="2590800"/>
                </a:lnTo>
                <a:close/>
              </a:path>
              <a:path w="4194175" h="4216400">
                <a:moveTo>
                  <a:pt x="2102840" y="1676400"/>
                </a:moveTo>
                <a:lnTo>
                  <a:pt x="2093531" y="1676400"/>
                </a:lnTo>
                <a:lnTo>
                  <a:pt x="2096909" y="1689100"/>
                </a:lnTo>
                <a:lnTo>
                  <a:pt x="2102840" y="1676400"/>
                </a:lnTo>
                <a:close/>
              </a:path>
              <a:path w="4194175" h="4216400">
                <a:moveTo>
                  <a:pt x="2107069" y="2549677"/>
                </a:moveTo>
                <a:lnTo>
                  <a:pt x="2106218" y="2550515"/>
                </a:lnTo>
                <a:lnTo>
                  <a:pt x="2107069" y="2550515"/>
                </a:lnTo>
                <a:lnTo>
                  <a:pt x="2107069" y="2549677"/>
                </a:lnTo>
                <a:close/>
              </a:path>
              <a:path w="4194175" h="4216400">
                <a:moveTo>
                  <a:pt x="2110448" y="2562364"/>
                </a:moveTo>
                <a:lnTo>
                  <a:pt x="2107908" y="2562364"/>
                </a:lnTo>
                <a:lnTo>
                  <a:pt x="2107908" y="2563203"/>
                </a:lnTo>
                <a:lnTo>
                  <a:pt x="2109597" y="2563203"/>
                </a:lnTo>
                <a:lnTo>
                  <a:pt x="2110448" y="2562364"/>
                </a:lnTo>
                <a:close/>
              </a:path>
              <a:path w="4194175" h="4216400">
                <a:moveTo>
                  <a:pt x="2118106" y="2680817"/>
                </a:moveTo>
                <a:lnTo>
                  <a:pt x="2117458" y="2679700"/>
                </a:lnTo>
                <a:lnTo>
                  <a:pt x="2107069" y="2692400"/>
                </a:lnTo>
                <a:lnTo>
                  <a:pt x="2118106" y="2680817"/>
                </a:lnTo>
                <a:close/>
              </a:path>
              <a:path w="4194175" h="4216400">
                <a:moveTo>
                  <a:pt x="2125751" y="3238500"/>
                </a:moveTo>
                <a:lnTo>
                  <a:pt x="2122284" y="3238500"/>
                </a:lnTo>
                <a:lnTo>
                  <a:pt x="2123986" y="3251200"/>
                </a:lnTo>
                <a:lnTo>
                  <a:pt x="2125751" y="3238500"/>
                </a:lnTo>
                <a:close/>
              </a:path>
              <a:path w="4194175" h="4216400">
                <a:moveTo>
                  <a:pt x="2129802" y="2705100"/>
                </a:moveTo>
                <a:lnTo>
                  <a:pt x="2125675" y="2705100"/>
                </a:lnTo>
                <a:lnTo>
                  <a:pt x="2118906" y="2717800"/>
                </a:lnTo>
                <a:lnTo>
                  <a:pt x="2119757" y="2717800"/>
                </a:lnTo>
                <a:lnTo>
                  <a:pt x="2129802" y="2705100"/>
                </a:lnTo>
                <a:close/>
              </a:path>
              <a:path w="4194175" h="4216400">
                <a:moveTo>
                  <a:pt x="2151900" y="3251200"/>
                </a:moveTo>
                <a:lnTo>
                  <a:pt x="2151049" y="3251200"/>
                </a:lnTo>
                <a:lnTo>
                  <a:pt x="2150834" y="3254375"/>
                </a:lnTo>
                <a:lnTo>
                  <a:pt x="2151900" y="3251200"/>
                </a:lnTo>
                <a:close/>
              </a:path>
              <a:path w="4194175" h="4216400">
                <a:moveTo>
                  <a:pt x="2154669" y="1373416"/>
                </a:moveTo>
                <a:lnTo>
                  <a:pt x="2154428" y="1371600"/>
                </a:lnTo>
                <a:lnTo>
                  <a:pt x="2153589" y="1371600"/>
                </a:lnTo>
                <a:lnTo>
                  <a:pt x="2154669" y="1373416"/>
                </a:lnTo>
                <a:close/>
              </a:path>
              <a:path w="4194175" h="4216400">
                <a:moveTo>
                  <a:pt x="2158644" y="3273374"/>
                </a:moveTo>
                <a:lnTo>
                  <a:pt x="2157361" y="3263900"/>
                </a:lnTo>
                <a:lnTo>
                  <a:pt x="2156129" y="3263900"/>
                </a:lnTo>
                <a:lnTo>
                  <a:pt x="2158644" y="3273374"/>
                </a:lnTo>
                <a:close/>
              </a:path>
              <a:path w="4194175" h="4216400">
                <a:moveTo>
                  <a:pt x="2159050" y="3276600"/>
                </a:moveTo>
                <a:lnTo>
                  <a:pt x="2156129" y="3263900"/>
                </a:lnTo>
                <a:lnTo>
                  <a:pt x="2158657" y="3276600"/>
                </a:lnTo>
                <a:lnTo>
                  <a:pt x="2159050" y="3276600"/>
                </a:lnTo>
                <a:close/>
              </a:path>
              <a:path w="4194175" h="4216400">
                <a:moveTo>
                  <a:pt x="2159508" y="3276600"/>
                </a:moveTo>
                <a:lnTo>
                  <a:pt x="2158644" y="3273374"/>
                </a:lnTo>
                <a:lnTo>
                  <a:pt x="2159089" y="3276600"/>
                </a:lnTo>
                <a:lnTo>
                  <a:pt x="2159508" y="3276600"/>
                </a:lnTo>
                <a:close/>
              </a:path>
              <a:path w="4194175" h="4216400">
                <a:moveTo>
                  <a:pt x="2161197" y="1384300"/>
                </a:moveTo>
                <a:lnTo>
                  <a:pt x="2154669" y="1373416"/>
                </a:lnTo>
                <a:lnTo>
                  <a:pt x="2156129" y="1384300"/>
                </a:lnTo>
                <a:lnTo>
                  <a:pt x="2161197" y="1384300"/>
                </a:lnTo>
                <a:close/>
              </a:path>
              <a:path w="4194175" h="4216400">
                <a:moveTo>
                  <a:pt x="2162048" y="1371600"/>
                </a:moveTo>
                <a:lnTo>
                  <a:pt x="2160981" y="1367599"/>
                </a:lnTo>
                <a:lnTo>
                  <a:pt x="2158835" y="1365669"/>
                </a:lnTo>
                <a:lnTo>
                  <a:pt x="2161197" y="1371600"/>
                </a:lnTo>
                <a:lnTo>
                  <a:pt x="2162048" y="1371600"/>
                </a:lnTo>
                <a:close/>
              </a:path>
              <a:path w="4194175" h="4216400">
                <a:moveTo>
                  <a:pt x="2181504" y="3073400"/>
                </a:moveTo>
                <a:lnTo>
                  <a:pt x="2172932" y="3073400"/>
                </a:lnTo>
                <a:lnTo>
                  <a:pt x="2177275" y="3086100"/>
                </a:lnTo>
                <a:lnTo>
                  <a:pt x="2181504" y="3073400"/>
                </a:lnTo>
                <a:close/>
              </a:path>
              <a:path w="4194175" h="4216400">
                <a:moveTo>
                  <a:pt x="2190800" y="4152900"/>
                </a:moveTo>
                <a:lnTo>
                  <a:pt x="2187092" y="4144937"/>
                </a:lnTo>
                <a:lnTo>
                  <a:pt x="2188057" y="4152900"/>
                </a:lnTo>
                <a:lnTo>
                  <a:pt x="2190800" y="4152900"/>
                </a:lnTo>
                <a:close/>
              </a:path>
              <a:path w="4194175" h="4216400">
                <a:moveTo>
                  <a:pt x="2230564" y="76200"/>
                </a:moveTo>
                <a:lnTo>
                  <a:pt x="2220417" y="88900"/>
                </a:lnTo>
                <a:lnTo>
                  <a:pt x="2228024" y="88900"/>
                </a:lnTo>
                <a:lnTo>
                  <a:pt x="2230564" y="76200"/>
                </a:lnTo>
                <a:close/>
              </a:path>
              <a:path w="4194175" h="4216400">
                <a:moveTo>
                  <a:pt x="2322830" y="774700"/>
                </a:moveTo>
                <a:lnTo>
                  <a:pt x="2320645" y="774700"/>
                </a:lnTo>
                <a:lnTo>
                  <a:pt x="2315578" y="762000"/>
                </a:lnTo>
                <a:lnTo>
                  <a:pt x="2313457" y="762000"/>
                </a:lnTo>
                <a:lnTo>
                  <a:pt x="2320226" y="774700"/>
                </a:lnTo>
                <a:lnTo>
                  <a:pt x="2317686" y="774700"/>
                </a:lnTo>
                <a:lnTo>
                  <a:pt x="2318537" y="787400"/>
                </a:lnTo>
                <a:lnTo>
                  <a:pt x="2322830" y="774700"/>
                </a:lnTo>
                <a:close/>
              </a:path>
              <a:path w="4194175" h="4216400">
                <a:moveTo>
                  <a:pt x="2328875" y="762000"/>
                </a:moveTo>
                <a:lnTo>
                  <a:pt x="2326995" y="749300"/>
                </a:lnTo>
                <a:lnTo>
                  <a:pt x="2323604" y="749300"/>
                </a:lnTo>
                <a:lnTo>
                  <a:pt x="2327833" y="762000"/>
                </a:lnTo>
                <a:lnTo>
                  <a:pt x="2326995" y="762000"/>
                </a:lnTo>
                <a:lnTo>
                  <a:pt x="2325090" y="774700"/>
                </a:lnTo>
                <a:lnTo>
                  <a:pt x="2326881" y="774700"/>
                </a:lnTo>
                <a:lnTo>
                  <a:pt x="2328875" y="762000"/>
                </a:lnTo>
                <a:close/>
              </a:path>
              <a:path w="4194175" h="4216400">
                <a:moveTo>
                  <a:pt x="2348979" y="1689100"/>
                </a:moveTo>
                <a:lnTo>
                  <a:pt x="2344750" y="1689100"/>
                </a:lnTo>
                <a:lnTo>
                  <a:pt x="2343061" y="1701800"/>
                </a:lnTo>
                <a:lnTo>
                  <a:pt x="2343912" y="1701800"/>
                </a:lnTo>
                <a:lnTo>
                  <a:pt x="2348979" y="1689100"/>
                </a:lnTo>
                <a:close/>
              </a:path>
              <a:path w="4194175" h="4216400">
                <a:moveTo>
                  <a:pt x="2398890" y="25400"/>
                </a:moveTo>
                <a:lnTo>
                  <a:pt x="2392984" y="25400"/>
                </a:lnTo>
                <a:lnTo>
                  <a:pt x="2387790" y="38100"/>
                </a:lnTo>
                <a:lnTo>
                  <a:pt x="2397607" y="38100"/>
                </a:lnTo>
                <a:lnTo>
                  <a:pt x="2398890" y="25400"/>
                </a:lnTo>
                <a:close/>
              </a:path>
              <a:path w="4194175" h="4216400">
                <a:moveTo>
                  <a:pt x="2434729" y="2388755"/>
                </a:moveTo>
                <a:lnTo>
                  <a:pt x="2434412" y="2387600"/>
                </a:lnTo>
                <a:lnTo>
                  <a:pt x="2433294" y="2391829"/>
                </a:lnTo>
                <a:lnTo>
                  <a:pt x="2434729" y="2388755"/>
                </a:lnTo>
                <a:close/>
              </a:path>
              <a:path w="4194175" h="4216400">
                <a:moveTo>
                  <a:pt x="2447950" y="1943100"/>
                </a:moveTo>
                <a:lnTo>
                  <a:pt x="2447099" y="1943100"/>
                </a:lnTo>
                <a:lnTo>
                  <a:pt x="2447798" y="1943862"/>
                </a:lnTo>
                <a:lnTo>
                  <a:pt x="2447950" y="1943100"/>
                </a:lnTo>
                <a:close/>
              </a:path>
              <a:path w="4194175" h="4216400">
                <a:moveTo>
                  <a:pt x="2547759" y="1092200"/>
                </a:moveTo>
                <a:lnTo>
                  <a:pt x="2536761" y="1092200"/>
                </a:lnTo>
                <a:lnTo>
                  <a:pt x="2547759" y="1104900"/>
                </a:lnTo>
                <a:lnTo>
                  <a:pt x="2547759" y="1092200"/>
                </a:lnTo>
                <a:close/>
              </a:path>
              <a:path w="4194175" h="4216400">
                <a:moveTo>
                  <a:pt x="2606725" y="3632200"/>
                </a:moveTo>
                <a:lnTo>
                  <a:pt x="2604541" y="3619500"/>
                </a:lnTo>
                <a:lnTo>
                  <a:pt x="2603589" y="3632200"/>
                </a:lnTo>
                <a:lnTo>
                  <a:pt x="2606725" y="3632200"/>
                </a:lnTo>
                <a:close/>
              </a:path>
              <a:path w="4194175" h="4216400">
                <a:moveTo>
                  <a:pt x="2610358" y="3635768"/>
                </a:moveTo>
                <a:lnTo>
                  <a:pt x="2601899" y="3632377"/>
                </a:lnTo>
                <a:lnTo>
                  <a:pt x="2609507" y="3643376"/>
                </a:lnTo>
                <a:lnTo>
                  <a:pt x="2610358" y="3635768"/>
                </a:lnTo>
                <a:close/>
              </a:path>
              <a:path w="4194175" h="4216400">
                <a:moveTo>
                  <a:pt x="2633789" y="1445552"/>
                </a:moveTo>
                <a:lnTo>
                  <a:pt x="2628125" y="1435100"/>
                </a:lnTo>
                <a:lnTo>
                  <a:pt x="2632354" y="1447800"/>
                </a:lnTo>
                <a:lnTo>
                  <a:pt x="2633192" y="1447800"/>
                </a:lnTo>
                <a:lnTo>
                  <a:pt x="2633789" y="1445552"/>
                </a:lnTo>
                <a:close/>
              </a:path>
              <a:path w="4194175" h="4216400">
                <a:moveTo>
                  <a:pt x="2634678" y="1028700"/>
                </a:moveTo>
                <a:lnTo>
                  <a:pt x="2628011" y="1028700"/>
                </a:lnTo>
                <a:lnTo>
                  <a:pt x="2625179" y="1041400"/>
                </a:lnTo>
                <a:lnTo>
                  <a:pt x="2628201" y="1041400"/>
                </a:lnTo>
                <a:lnTo>
                  <a:pt x="2634678" y="1028700"/>
                </a:lnTo>
                <a:close/>
              </a:path>
              <a:path w="4194175" h="4216400">
                <a:moveTo>
                  <a:pt x="2651810" y="1689100"/>
                </a:moveTo>
                <a:lnTo>
                  <a:pt x="2650960" y="1676400"/>
                </a:lnTo>
                <a:lnTo>
                  <a:pt x="2649270" y="1676400"/>
                </a:lnTo>
                <a:lnTo>
                  <a:pt x="2645346" y="1689100"/>
                </a:lnTo>
                <a:lnTo>
                  <a:pt x="2651810" y="1689100"/>
                </a:lnTo>
                <a:close/>
              </a:path>
              <a:path w="4194175" h="4216400">
                <a:moveTo>
                  <a:pt x="2659418" y="1028700"/>
                </a:moveTo>
                <a:lnTo>
                  <a:pt x="2637421" y="1028700"/>
                </a:lnTo>
                <a:lnTo>
                  <a:pt x="2634881" y="1041400"/>
                </a:lnTo>
                <a:lnTo>
                  <a:pt x="2632354" y="1041400"/>
                </a:lnTo>
                <a:lnTo>
                  <a:pt x="2628125" y="1054100"/>
                </a:lnTo>
                <a:lnTo>
                  <a:pt x="2635745" y="1054100"/>
                </a:lnTo>
                <a:lnTo>
                  <a:pt x="2643454" y="1041400"/>
                </a:lnTo>
                <a:lnTo>
                  <a:pt x="2651315" y="1041400"/>
                </a:lnTo>
                <a:lnTo>
                  <a:pt x="2659418" y="1028700"/>
                </a:lnTo>
                <a:close/>
              </a:path>
              <a:path w="4194175" h="4216400">
                <a:moveTo>
                  <a:pt x="2662796" y="3601085"/>
                </a:moveTo>
                <a:lnTo>
                  <a:pt x="2661958" y="3597706"/>
                </a:lnTo>
                <a:lnTo>
                  <a:pt x="2660269" y="3595166"/>
                </a:lnTo>
                <a:lnTo>
                  <a:pt x="2660269" y="3592626"/>
                </a:lnTo>
                <a:lnTo>
                  <a:pt x="2657729" y="3593477"/>
                </a:lnTo>
                <a:lnTo>
                  <a:pt x="2656040" y="3595166"/>
                </a:lnTo>
                <a:lnTo>
                  <a:pt x="2662796" y="3601085"/>
                </a:lnTo>
                <a:close/>
              </a:path>
              <a:path w="4194175" h="4216400">
                <a:moveTo>
                  <a:pt x="2667876" y="1041400"/>
                </a:moveTo>
                <a:lnTo>
                  <a:pt x="2664955" y="1028700"/>
                </a:lnTo>
                <a:lnTo>
                  <a:pt x="2659418" y="1028700"/>
                </a:lnTo>
                <a:lnTo>
                  <a:pt x="2661107" y="1041400"/>
                </a:lnTo>
                <a:lnTo>
                  <a:pt x="2651810" y="1054100"/>
                </a:lnTo>
                <a:lnTo>
                  <a:pt x="2661221" y="1054100"/>
                </a:lnTo>
                <a:lnTo>
                  <a:pt x="2663025" y="1050721"/>
                </a:lnTo>
                <a:lnTo>
                  <a:pt x="2661323" y="1041400"/>
                </a:lnTo>
                <a:lnTo>
                  <a:pt x="2667876" y="1041400"/>
                </a:lnTo>
                <a:close/>
              </a:path>
              <a:path w="4194175" h="4216400">
                <a:moveTo>
                  <a:pt x="2674645" y="1041400"/>
                </a:moveTo>
                <a:lnTo>
                  <a:pt x="2668054" y="1041400"/>
                </a:lnTo>
                <a:lnTo>
                  <a:pt x="2663025" y="1050721"/>
                </a:lnTo>
                <a:lnTo>
                  <a:pt x="2663647" y="1054100"/>
                </a:lnTo>
                <a:lnTo>
                  <a:pt x="2673794" y="1054100"/>
                </a:lnTo>
                <a:lnTo>
                  <a:pt x="2674645" y="1041400"/>
                </a:lnTo>
                <a:close/>
              </a:path>
              <a:path w="4194175" h="4216400">
                <a:moveTo>
                  <a:pt x="2679712" y="1041400"/>
                </a:moveTo>
                <a:lnTo>
                  <a:pt x="2677185" y="1054100"/>
                </a:lnTo>
                <a:lnTo>
                  <a:pt x="2678455" y="1054100"/>
                </a:lnTo>
                <a:lnTo>
                  <a:pt x="2679712" y="1041400"/>
                </a:lnTo>
                <a:close/>
              </a:path>
              <a:path w="4194175" h="4216400">
                <a:moveTo>
                  <a:pt x="2680157" y="1092200"/>
                </a:moveTo>
                <a:lnTo>
                  <a:pt x="2673693" y="1079500"/>
                </a:lnTo>
                <a:lnTo>
                  <a:pt x="2667711" y="1079500"/>
                </a:lnTo>
                <a:lnTo>
                  <a:pt x="2661958" y="1092200"/>
                </a:lnTo>
                <a:lnTo>
                  <a:pt x="2680157" y="1092200"/>
                </a:lnTo>
                <a:close/>
              </a:path>
              <a:path w="4194175" h="4216400">
                <a:moveTo>
                  <a:pt x="2682252" y="1054100"/>
                </a:moveTo>
                <a:lnTo>
                  <a:pt x="2678455" y="1054100"/>
                </a:lnTo>
                <a:lnTo>
                  <a:pt x="2677185" y="1066800"/>
                </a:lnTo>
                <a:lnTo>
                  <a:pt x="2682252" y="1060932"/>
                </a:lnTo>
                <a:lnTo>
                  <a:pt x="2682252" y="1054100"/>
                </a:lnTo>
                <a:close/>
              </a:path>
              <a:path w="4194175" h="4216400">
                <a:moveTo>
                  <a:pt x="2802026" y="3863340"/>
                </a:moveTo>
                <a:lnTo>
                  <a:pt x="2800680" y="3860800"/>
                </a:lnTo>
                <a:lnTo>
                  <a:pt x="2800680" y="3873500"/>
                </a:lnTo>
                <a:lnTo>
                  <a:pt x="2802026" y="3863340"/>
                </a:lnTo>
                <a:close/>
              </a:path>
              <a:path w="4194175" h="4216400">
                <a:moveTo>
                  <a:pt x="2807449" y="3873500"/>
                </a:moveTo>
                <a:lnTo>
                  <a:pt x="2802369" y="3860800"/>
                </a:lnTo>
                <a:lnTo>
                  <a:pt x="2802026" y="3863340"/>
                </a:lnTo>
                <a:lnTo>
                  <a:pt x="2807449" y="3873500"/>
                </a:lnTo>
                <a:close/>
              </a:path>
              <a:path w="4194175" h="4216400">
                <a:moveTo>
                  <a:pt x="2826905" y="3848100"/>
                </a:moveTo>
                <a:lnTo>
                  <a:pt x="2825038" y="3835400"/>
                </a:lnTo>
                <a:lnTo>
                  <a:pt x="2824365" y="3835400"/>
                </a:lnTo>
                <a:lnTo>
                  <a:pt x="2826905" y="3848100"/>
                </a:lnTo>
                <a:close/>
              </a:path>
              <a:path w="4194175" h="4216400">
                <a:moveTo>
                  <a:pt x="2833662" y="3835400"/>
                </a:moveTo>
                <a:lnTo>
                  <a:pt x="2833306" y="3833571"/>
                </a:lnTo>
                <a:lnTo>
                  <a:pt x="2832824" y="3835400"/>
                </a:lnTo>
                <a:lnTo>
                  <a:pt x="2833662" y="3835400"/>
                </a:lnTo>
                <a:close/>
              </a:path>
              <a:path w="4194175" h="4216400">
                <a:moveTo>
                  <a:pt x="2848051" y="520700"/>
                </a:moveTo>
                <a:lnTo>
                  <a:pt x="2845511" y="508000"/>
                </a:lnTo>
                <a:lnTo>
                  <a:pt x="2843822" y="508000"/>
                </a:lnTo>
                <a:lnTo>
                  <a:pt x="2842971" y="508000"/>
                </a:lnTo>
                <a:lnTo>
                  <a:pt x="2846349" y="520700"/>
                </a:lnTo>
                <a:lnTo>
                  <a:pt x="2848051" y="520700"/>
                </a:lnTo>
                <a:close/>
              </a:path>
              <a:path w="4194175" h="4216400">
                <a:moveTo>
                  <a:pt x="2870035" y="3810000"/>
                </a:moveTo>
                <a:lnTo>
                  <a:pt x="2861729" y="3810000"/>
                </a:lnTo>
                <a:lnTo>
                  <a:pt x="2868345" y="3822700"/>
                </a:lnTo>
                <a:lnTo>
                  <a:pt x="2870035" y="3810000"/>
                </a:lnTo>
                <a:close/>
              </a:path>
              <a:path w="4194175" h="4216400">
                <a:moveTo>
                  <a:pt x="2878493" y="3784600"/>
                </a:moveTo>
                <a:lnTo>
                  <a:pt x="2870035" y="3784600"/>
                </a:lnTo>
                <a:lnTo>
                  <a:pt x="2871736" y="3797300"/>
                </a:lnTo>
                <a:lnTo>
                  <a:pt x="2878493" y="3784600"/>
                </a:lnTo>
                <a:close/>
              </a:path>
              <a:path w="4194175" h="4216400">
                <a:moveTo>
                  <a:pt x="2881033" y="2349500"/>
                </a:moveTo>
                <a:lnTo>
                  <a:pt x="2875965" y="2336800"/>
                </a:lnTo>
                <a:lnTo>
                  <a:pt x="2871736" y="2336800"/>
                </a:lnTo>
                <a:lnTo>
                  <a:pt x="2876359" y="2349500"/>
                </a:lnTo>
                <a:lnTo>
                  <a:pt x="2870060" y="2349500"/>
                </a:lnTo>
                <a:lnTo>
                  <a:pt x="2878493" y="2362200"/>
                </a:lnTo>
                <a:lnTo>
                  <a:pt x="2880195" y="2349500"/>
                </a:lnTo>
                <a:lnTo>
                  <a:pt x="2881033" y="2349500"/>
                </a:lnTo>
                <a:close/>
              </a:path>
              <a:path w="4194175" h="4216400">
                <a:moveTo>
                  <a:pt x="2885414" y="521449"/>
                </a:moveTo>
                <a:lnTo>
                  <a:pt x="2885376" y="520700"/>
                </a:lnTo>
                <a:lnTo>
                  <a:pt x="2885414" y="521449"/>
                </a:lnTo>
                <a:close/>
              </a:path>
              <a:path w="4194175" h="4216400">
                <a:moveTo>
                  <a:pt x="2930385" y="1263929"/>
                </a:moveTo>
                <a:lnTo>
                  <a:pt x="2923324" y="1257300"/>
                </a:lnTo>
                <a:lnTo>
                  <a:pt x="2927553" y="1270000"/>
                </a:lnTo>
                <a:lnTo>
                  <a:pt x="2930385" y="1263929"/>
                </a:lnTo>
                <a:close/>
              </a:path>
              <a:path w="4194175" h="4216400">
                <a:moveTo>
                  <a:pt x="2936862" y="1689100"/>
                </a:moveTo>
                <a:lnTo>
                  <a:pt x="2934297" y="1696821"/>
                </a:lnTo>
                <a:lnTo>
                  <a:pt x="2936862" y="1701800"/>
                </a:lnTo>
                <a:lnTo>
                  <a:pt x="2936862" y="1689100"/>
                </a:lnTo>
                <a:close/>
              </a:path>
              <a:path w="4194175" h="4216400">
                <a:moveTo>
                  <a:pt x="2936862" y="1270000"/>
                </a:moveTo>
                <a:lnTo>
                  <a:pt x="2933484" y="1257300"/>
                </a:lnTo>
                <a:lnTo>
                  <a:pt x="2930385" y="1263929"/>
                </a:lnTo>
                <a:lnTo>
                  <a:pt x="2936862" y="1270000"/>
                </a:lnTo>
                <a:close/>
              </a:path>
              <a:path w="4194175" h="4216400">
                <a:moveTo>
                  <a:pt x="2952940" y="1739900"/>
                </a:moveTo>
                <a:lnTo>
                  <a:pt x="2950400" y="1739900"/>
                </a:lnTo>
                <a:lnTo>
                  <a:pt x="2951226" y="1741690"/>
                </a:lnTo>
                <a:lnTo>
                  <a:pt x="2952940" y="1739900"/>
                </a:lnTo>
                <a:close/>
              </a:path>
              <a:path w="4194175" h="4216400">
                <a:moveTo>
                  <a:pt x="2958007" y="1752600"/>
                </a:moveTo>
                <a:lnTo>
                  <a:pt x="2956318" y="1739900"/>
                </a:lnTo>
                <a:lnTo>
                  <a:pt x="2952940" y="1739900"/>
                </a:lnTo>
                <a:lnTo>
                  <a:pt x="2958007" y="1752600"/>
                </a:lnTo>
                <a:close/>
              </a:path>
              <a:path w="4194175" h="4216400">
                <a:moveTo>
                  <a:pt x="2989300" y="25400"/>
                </a:moveTo>
                <a:lnTo>
                  <a:pt x="2987611" y="12700"/>
                </a:lnTo>
                <a:lnTo>
                  <a:pt x="2987624" y="25400"/>
                </a:lnTo>
                <a:lnTo>
                  <a:pt x="2989300" y="25400"/>
                </a:lnTo>
                <a:close/>
              </a:path>
              <a:path w="4194175" h="4216400">
                <a:moveTo>
                  <a:pt x="2989872" y="25400"/>
                </a:moveTo>
                <a:lnTo>
                  <a:pt x="2989300" y="25400"/>
                </a:lnTo>
                <a:lnTo>
                  <a:pt x="2989618" y="27724"/>
                </a:lnTo>
                <a:lnTo>
                  <a:pt x="2989872" y="25400"/>
                </a:lnTo>
                <a:close/>
              </a:path>
              <a:path w="4194175" h="4216400">
                <a:moveTo>
                  <a:pt x="2999143" y="1804187"/>
                </a:moveTo>
                <a:lnTo>
                  <a:pt x="2998609" y="1790700"/>
                </a:lnTo>
                <a:lnTo>
                  <a:pt x="2999067" y="1803400"/>
                </a:lnTo>
                <a:lnTo>
                  <a:pt x="2999143" y="1804187"/>
                </a:lnTo>
                <a:close/>
              </a:path>
              <a:path w="4194175" h="4216400">
                <a:moveTo>
                  <a:pt x="3006267" y="1829295"/>
                </a:moveTo>
                <a:lnTo>
                  <a:pt x="3006229" y="1828800"/>
                </a:lnTo>
                <a:lnTo>
                  <a:pt x="3006267" y="1829295"/>
                </a:lnTo>
                <a:close/>
              </a:path>
              <a:path w="4194175" h="4216400">
                <a:moveTo>
                  <a:pt x="3006407" y="1838413"/>
                </a:moveTo>
                <a:lnTo>
                  <a:pt x="3005417" y="1828800"/>
                </a:lnTo>
                <a:lnTo>
                  <a:pt x="3003689" y="1816100"/>
                </a:lnTo>
                <a:lnTo>
                  <a:pt x="3006407" y="1838413"/>
                </a:lnTo>
                <a:close/>
              </a:path>
              <a:path w="4194175" h="4216400">
                <a:moveTo>
                  <a:pt x="3006775" y="1841500"/>
                </a:moveTo>
                <a:lnTo>
                  <a:pt x="3006407" y="1838413"/>
                </a:lnTo>
                <a:lnTo>
                  <a:pt x="3006725" y="1841500"/>
                </a:lnTo>
                <a:close/>
              </a:path>
              <a:path w="4194175" h="4216400">
                <a:moveTo>
                  <a:pt x="3009519" y="1866900"/>
                </a:moveTo>
                <a:lnTo>
                  <a:pt x="3008058" y="1854454"/>
                </a:lnTo>
                <a:lnTo>
                  <a:pt x="3006725" y="1841500"/>
                </a:lnTo>
                <a:lnTo>
                  <a:pt x="3006102" y="1841500"/>
                </a:lnTo>
                <a:lnTo>
                  <a:pt x="3002000" y="1816100"/>
                </a:lnTo>
                <a:lnTo>
                  <a:pt x="3007868" y="1853857"/>
                </a:lnTo>
                <a:lnTo>
                  <a:pt x="3009519" y="1866900"/>
                </a:lnTo>
                <a:close/>
              </a:path>
              <a:path w="4194175" h="4216400">
                <a:moveTo>
                  <a:pt x="3014688" y="1841500"/>
                </a:moveTo>
                <a:lnTo>
                  <a:pt x="3011297" y="1828812"/>
                </a:lnTo>
                <a:lnTo>
                  <a:pt x="3010458" y="1828800"/>
                </a:lnTo>
                <a:lnTo>
                  <a:pt x="3014688" y="1841500"/>
                </a:lnTo>
                <a:close/>
              </a:path>
              <a:path w="4194175" h="4216400">
                <a:moveTo>
                  <a:pt x="3015792" y="1853857"/>
                </a:moveTo>
                <a:lnTo>
                  <a:pt x="3013697" y="1841500"/>
                </a:lnTo>
                <a:lnTo>
                  <a:pt x="3011297" y="1841500"/>
                </a:lnTo>
                <a:lnTo>
                  <a:pt x="3015792" y="1853857"/>
                </a:lnTo>
                <a:close/>
              </a:path>
              <a:path w="4194175" h="4216400">
                <a:moveTo>
                  <a:pt x="3015907" y="1854200"/>
                </a:moveTo>
                <a:lnTo>
                  <a:pt x="3015792" y="1853857"/>
                </a:lnTo>
                <a:lnTo>
                  <a:pt x="3015843" y="1854200"/>
                </a:lnTo>
                <a:close/>
              </a:path>
              <a:path w="4194175" h="4216400">
                <a:moveTo>
                  <a:pt x="3019260" y="1821319"/>
                </a:moveTo>
                <a:lnTo>
                  <a:pt x="3018917" y="1816100"/>
                </a:lnTo>
                <a:lnTo>
                  <a:pt x="3017215" y="1816100"/>
                </a:lnTo>
                <a:lnTo>
                  <a:pt x="3019260" y="1821319"/>
                </a:lnTo>
                <a:close/>
              </a:path>
              <a:path w="4194175" h="4216400">
                <a:moveTo>
                  <a:pt x="3022181" y="1828800"/>
                </a:moveTo>
                <a:lnTo>
                  <a:pt x="3019260" y="1821319"/>
                </a:lnTo>
                <a:lnTo>
                  <a:pt x="3019755" y="1828800"/>
                </a:lnTo>
                <a:lnTo>
                  <a:pt x="3021444" y="1828800"/>
                </a:lnTo>
                <a:lnTo>
                  <a:pt x="3022181" y="1828800"/>
                </a:lnTo>
                <a:close/>
              </a:path>
              <a:path w="4194175" h="4216400">
                <a:moveTo>
                  <a:pt x="3028213" y="1676400"/>
                </a:moveTo>
                <a:lnTo>
                  <a:pt x="3023146" y="1676400"/>
                </a:lnTo>
                <a:lnTo>
                  <a:pt x="3027375" y="1689100"/>
                </a:lnTo>
                <a:lnTo>
                  <a:pt x="3028213" y="1676400"/>
                </a:lnTo>
                <a:close/>
              </a:path>
              <a:path w="4194175" h="4216400">
                <a:moveTo>
                  <a:pt x="3133953" y="3594100"/>
                </a:moveTo>
                <a:lnTo>
                  <a:pt x="3125495" y="3581400"/>
                </a:lnTo>
                <a:lnTo>
                  <a:pt x="3126333" y="3594100"/>
                </a:lnTo>
                <a:lnTo>
                  <a:pt x="3133953" y="3594100"/>
                </a:lnTo>
                <a:close/>
              </a:path>
              <a:path w="4194175" h="4216400">
                <a:moveTo>
                  <a:pt x="3174555" y="3530600"/>
                </a:moveTo>
                <a:lnTo>
                  <a:pt x="3170326" y="3517900"/>
                </a:lnTo>
                <a:lnTo>
                  <a:pt x="3169475" y="3517900"/>
                </a:lnTo>
                <a:lnTo>
                  <a:pt x="3169475" y="3505200"/>
                </a:lnTo>
                <a:lnTo>
                  <a:pt x="3156470" y="3505200"/>
                </a:lnTo>
                <a:lnTo>
                  <a:pt x="3158172" y="3517900"/>
                </a:lnTo>
                <a:lnTo>
                  <a:pt x="3156788" y="3530600"/>
                </a:lnTo>
                <a:lnTo>
                  <a:pt x="3161119" y="3530600"/>
                </a:lnTo>
                <a:lnTo>
                  <a:pt x="3159417" y="3517900"/>
                </a:lnTo>
                <a:lnTo>
                  <a:pt x="3162706" y="3517900"/>
                </a:lnTo>
                <a:lnTo>
                  <a:pt x="3166097" y="3530600"/>
                </a:lnTo>
                <a:lnTo>
                  <a:pt x="3172015" y="3530600"/>
                </a:lnTo>
                <a:lnTo>
                  <a:pt x="3174555" y="3543300"/>
                </a:lnTo>
                <a:lnTo>
                  <a:pt x="3174555" y="3530600"/>
                </a:lnTo>
                <a:close/>
              </a:path>
              <a:path w="4194175" h="4216400">
                <a:moveTo>
                  <a:pt x="3183432" y="3517900"/>
                </a:moveTo>
                <a:lnTo>
                  <a:pt x="3181921" y="3517900"/>
                </a:lnTo>
                <a:lnTo>
                  <a:pt x="3177095" y="3505200"/>
                </a:lnTo>
                <a:lnTo>
                  <a:pt x="3175393" y="3505200"/>
                </a:lnTo>
                <a:lnTo>
                  <a:pt x="3181324" y="3517900"/>
                </a:lnTo>
                <a:lnTo>
                  <a:pt x="3178784" y="3517900"/>
                </a:lnTo>
                <a:lnTo>
                  <a:pt x="3178784" y="3530600"/>
                </a:lnTo>
                <a:lnTo>
                  <a:pt x="3183039" y="3530600"/>
                </a:lnTo>
                <a:lnTo>
                  <a:pt x="3183432" y="3517900"/>
                </a:lnTo>
                <a:close/>
              </a:path>
              <a:path w="4194175" h="4216400">
                <a:moveTo>
                  <a:pt x="3229648" y="3104235"/>
                </a:moveTo>
                <a:lnTo>
                  <a:pt x="3227844" y="3098800"/>
                </a:lnTo>
                <a:lnTo>
                  <a:pt x="3226625" y="3100451"/>
                </a:lnTo>
                <a:lnTo>
                  <a:pt x="3229648" y="3104235"/>
                </a:lnTo>
                <a:close/>
              </a:path>
              <a:path w="4194175" h="4216400">
                <a:moveTo>
                  <a:pt x="3254908" y="12700"/>
                </a:moveTo>
                <a:lnTo>
                  <a:pt x="3251530" y="12700"/>
                </a:lnTo>
                <a:lnTo>
                  <a:pt x="3251530" y="16776"/>
                </a:lnTo>
                <a:lnTo>
                  <a:pt x="3254908" y="12700"/>
                </a:lnTo>
                <a:close/>
              </a:path>
              <a:path w="4194175" h="4216400">
                <a:moveTo>
                  <a:pt x="3257334" y="863600"/>
                </a:moveTo>
                <a:lnTo>
                  <a:pt x="3251530" y="863600"/>
                </a:lnTo>
                <a:lnTo>
                  <a:pt x="3248901" y="873429"/>
                </a:lnTo>
                <a:lnTo>
                  <a:pt x="3257334" y="863600"/>
                </a:lnTo>
                <a:close/>
              </a:path>
              <a:path w="4194175" h="4216400">
                <a:moveTo>
                  <a:pt x="3275723" y="876300"/>
                </a:moveTo>
                <a:lnTo>
                  <a:pt x="3275215" y="876300"/>
                </a:lnTo>
                <a:lnTo>
                  <a:pt x="3275076" y="878370"/>
                </a:lnTo>
                <a:lnTo>
                  <a:pt x="3275723" y="876300"/>
                </a:lnTo>
                <a:close/>
              </a:path>
              <a:path w="4194175" h="4216400">
                <a:moveTo>
                  <a:pt x="3279444" y="865949"/>
                </a:moveTo>
                <a:lnTo>
                  <a:pt x="3275723" y="876300"/>
                </a:lnTo>
                <a:lnTo>
                  <a:pt x="3279444" y="876300"/>
                </a:lnTo>
                <a:lnTo>
                  <a:pt x="3279444" y="865949"/>
                </a:lnTo>
                <a:close/>
              </a:path>
              <a:path w="4194175" h="4216400">
                <a:moveTo>
                  <a:pt x="3280283" y="863600"/>
                </a:moveTo>
                <a:lnTo>
                  <a:pt x="3279444" y="863600"/>
                </a:lnTo>
                <a:lnTo>
                  <a:pt x="3279444" y="865949"/>
                </a:lnTo>
                <a:lnTo>
                  <a:pt x="3280283" y="863600"/>
                </a:lnTo>
                <a:close/>
              </a:path>
              <a:path w="4194175" h="4216400">
                <a:moveTo>
                  <a:pt x="3282823" y="850900"/>
                </a:moveTo>
                <a:lnTo>
                  <a:pt x="3280283" y="850900"/>
                </a:lnTo>
                <a:lnTo>
                  <a:pt x="3279749" y="854964"/>
                </a:lnTo>
                <a:lnTo>
                  <a:pt x="3282823" y="850900"/>
                </a:lnTo>
                <a:close/>
              </a:path>
              <a:path w="4194175" h="4216400">
                <a:moveTo>
                  <a:pt x="3334423" y="3429000"/>
                </a:moveTo>
                <a:lnTo>
                  <a:pt x="3327946" y="3416300"/>
                </a:lnTo>
                <a:lnTo>
                  <a:pt x="3325355" y="3416300"/>
                </a:lnTo>
                <a:lnTo>
                  <a:pt x="3334423" y="3429000"/>
                </a:lnTo>
                <a:close/>
              </a:path>
              <a:path w="4194175" h="4216400">
                <a:moveTo>
                  <a:pt x="3357295" y="3403600"/>
                </a:moveTo>
                <a:lnTo>
                  <a:pt x="3354717" y="3403600"/>
                </a:lnTo>
                <a:lnTo>
                  <a:pt x="3357257" y="3416300"/>
                </a:lnTo>
                <a:lnTo>
                  <a:pt x="3357295" y="3403600"/>
                </a:lnTo>
                <a:close/>
              </a:path>
              <a:path w="4194175" h="4216400">
                <a:moveTo>
                  <a:pt x="3372015" y="1435100"/>
                </a:moveTo>
                <a:lnTo>
                  <a:pt x="3364661" y="1422400"/>
                </a:lnTo>
                <a:lnTo>
                  <a:pt x="3364446" y="1422400"/>
                </a:lnTo>
                <a:lnTo>
                  <a:pt x="3367201" y="1435100"/>
                </a:lnTo>
                <a:lnTo>
                  <a:pt x="3372015" y="1435100"/>
                </a:lnTo>
                <a:close/>
              </a:path>
              <a:path w="4194175" h="4216400">
                <a:moveTo>
                  <a:pt x="3389973" y="630758"/>
                </a:moveTo>
                <a:lnTo>
                  <a:pt x="3388550" y="635000"/>
                </a:lnTo>
                <a:lnTo>
                  <a:pt x="3389401" y="635000"/>
                </a:lnTo>
                <a:lnTo>
                  <a:pt x="3389973" y="630758"/>
                </a:lnTo>
                <a:close/>
              </a:path>
              <a:path w="4194175" h="4216400">
                <a:moveTo>
                  <a:pt x="3413087" y="876300"/>
                </a:moveTo>
                <a:lnTo>
                  <a:pt x="3408857" y="863600"/>
                </a:lnTo>
                <a:lnTo>
                  <a:pt x="3405479" y="876300"/>
                </a:lnTo>
                <a:lnTo>
                  <a:pt x="3413087" y="876300"/>
                </a:lnTo>
                <a:close/>
              </a:path>
              <a:path w="4194175" h="4216400">
                <a:moveTo>
                  <a:pt x="3420148" y="1417853"/>
                </a:moveTo>
                <a:lnTo>
                  <a:pt x="3413087" y="1409700"/>
                </a:lnTo>
                <a:lnTo>
                  <a:pt x="3417366" y="1422400"/>
                </a:lnTo>
                <a:lnTo>
                  <a:pt x="3420148" y="1417853"/>
                </a:lnTo>
                <a:close/>
              </a:path>
              <a:path w="4194175" h="4216400">
                <a:moveTo>
                  <a:pt x="3420694" y="1727200"/>
                </a:moveTo>
                <a:lnTo>
                  <a:pt x="3415627" y="1714500"/>
                </a:lnTo>
                <a:lnTo>
                  <a:pt x="3411397" y="1714500"/>
                </a:lnTo>
                <a:lnTo>
                  <a:pt x="3420694" y="1727200"/>
                </a:lnTo>
                <a:close/>
              </a:path>
              <a:path w="4194175" h="4216400">
                <a:moveTo>
                  <a:pt x="3445230" y="1816100"/>
                </a:moveTo>
                <a:lnTo>
                  <a:pt x="3439464" y="1803400"/>
                </a:lnTo>
                <a:lnTo>
                  <a:pt x="3441001" y="1803400"/>
                </a:lnTo>
                <a:lnTo>
                  <a:pt x="3432987" y="1790700"/>
                </a:lnTo>
                <a:lnTo>
                  <a:pt x="3431692" y="1790700"/>
                </a:lnTo>
                <a:lnTo>
                  <a:pt x="3434232" y="1803400"/>
                </a:lnTo>
                <a:lnTo>
                  <a:pt x="3436772" y="1803400"/>
                </a:lnTo>
                <a:lnTo>
                  <a:pt x="3445230" y="1816100"/>
                </a:lnTo>
                <a:close/>
              </a:path>
              <a:path w="4194175" h="4216400">
                <a:moveTo>
                  <a:pt x="3462998" y="1485900"/>
                </a:moveTo>
                <a:lnTo>
                  <a:pt x="3462147" y="1479740"/>
                </a:lnTo>
                <a:lnTo>
                  <a:pt x="3462147" y="1485900"/>
                </a:lnTo>
                <a:lnTo>
                  <a:pt x="3462998" y="1485900"/>
                </a:lnTo>
                <a:close/>
              </a:path>
              <a:path w="4194175" h="4216400">
                <a:moveTo>
                  <a:pt x="3463836" y="1892300"/>
                </a:moveTo>
                <a:lnTo>
                  <a:pt x="3449459" y="1892300"/>
                </a:lnTo>
                <a:lnTo>
                  <a:pt x="3451999" y="1905000"/>
                </a:lnTo>
                <a:lnTo>
                  <a:pt x="3463836" y="1892300"/>
                </a:lnTo>
                <a:close/>
              </a:path>
              <a:path w="4194175" h="4216400">
                <a:moveTo>
                  <a:pt x="3482136" y="63500"/>
                </a:moveTo>
                <a:lnTo>
                  <a:pt x="3480752" y="63500"/>
                </a:lnTo>
                <a:lnTo>
                  <a:pt x="3480752" y="67919"/>
                </a:lnTo>
                <a:lnTo>
                  <a:pt x="3482136" y="63500"/>
                </a:lnTo>
                <a:close/>
              </a:path>
              <a:path w="4194175" h="4216400">
                <a:moveTo>
                  <a:pt x="3486378" y="754024"/>
                </a:moveTo>
                <a:lnTo>
                  <a:pt x="3473996" y="762000"/>
                </a:lnTo>
                <a:lnTo>
                  <a:pt x="3481603" y="762000"/>
                </a:lnTo>
                <a:lnTo>
                  <a:pt x="3486378" y="754024"/>
                </a:lnTo>
                <a:close/>
              </a:path>
              <a:path w="4194175" h="4216400">
                <a:moveTo>
                  <a:pt x="3489210" y="749300"/>
                </a:moveTo>
                <a:lnTo>
                  <a:pt x="3486378" y="754024"/>
                </a:lnTo>
                <a:lnTo>
                  <a:pt x="3488791" y="752475"/>
                </a:lnTo>
                <a:lnTo>
                  <a:pt x="3489210" y="749300"/>
                </a:lnTo>
                <a:close/>
              </a:path>
              <a:path w="4194175" h="4216400">
                <a:moveTo>
                  <a:pt x="3490912" y="1975332"/>
                </a:moveTo>
                <a:lnTo>
                  <a:pt x="3489210" y="1970252"/>
                </a:lnTo>
                <a:lnTo>
                  <a:pt x="3490061" y="1978710"/>
                </a:lnTo>
                <a:lnTo>
                  <a:pt x="3490912" y="1975332"/>
                </a:lnTo>
                <a:close/>
              </a:path>
              <a:path w="4194175" h="4216400">
                <a:moveTo>
                  <a:pt x="3495459" y="1511300"/>
                </a:moveTo>
                <a:lnTo>
                  <a:pt x="3480752" y="1511300"/>
                </a:lnTo>
                <a:lnTo>
                  <a:pt x="3486086" y="1524000"/>
                </a:lnTo>
                <a:lnTo>
                  <a:pt x="3495459" y="1511300"/>
                </a:lnTo>
                <a:close/>
              </a:path>
              <a:path w="4194175" h="4216400">
                <a:moveTo>
                  <a:pt x="3504438" y="1993900"/>
                </a:moveTo>
                <a:lnTo>
                  <a:pt x="3502215" y="1993900"/>
                </a:lnTo>
                <a:lnTo>
                  <a:pt x="3501402" y="1998472"/>
                </a:lnTo>
                <a:lnTo>
                  <a:pt x="3504438" y="1993900"/>
                </a:lnTo>
                <a:close/>
              </a:path>
              <a:path w="4194175" h="4216400">
                <a:moveTo>
                  <a:pt x="3506978" y="1993900"/>
                </a:moveTo>
                <a:lnTo>
                  <a:pt x="3503599" y="2006600"/>
                </a:lnTo>
                <a:lnTo>
                  <a:pt x="3504438" y="2006600"/>
                </a:lnTo>
                <a:lnTo>
                  <a:pt x="3506978" y="1993900"/>
                </a:lnTo>
                <a:close/>
              </a:path>
              <a:path w="4194175" h="4216400">
                <a:moveTo>
                  <a:pt x="3515436" y="76200"/>
                </a:moveTo>
                <a:lnTo>
                  <a:pt x="3509873" y="88900"/>
                </a:lnTo>
                <a:lnTo>
                  <a:pt x="3515436" y="76200"/>
                </a:lnTo>
                <a:close/>
              </a:path>
              <a:path w="4194175" h="4216400">
                <a:moveTo>
                  <a:pt x="3519347" y="2030107"/>
                </a:moveTo>
                <a:lnTo>
                  <a:pt x="3518992" y="2027936"/>
                </a:lnTo>
                <a:lnTo>
                  <a:pt x="3519055" y="2028609"/>
                </a:lnTo>
                <a:lnTo>
                  <a:pt x="3519347" y="2030603"/>
                </a:lnTo>
                <a:lnTo>
                  <a:pt x="3519347" y="2030107"/>
                </a:lnTo>
                <a:close/>
              </a:path>
              <a:path w="4194175" h="4216400">
                <a:moveTo>
                  <a:pt x="3520681" y="2044700"/>
                </a:moveTo>
                <a:lnTo>
                  <a:pt x="3519563" y="2032000"/>
                </a:lnTo>
                <a:lnTo>
                  <a:pt x="3519347" y="2030603"/>
                </a:lnTo>
                <a:lnTo>
                  <a:pt x="3519347" y="2032000"/>
                </a:lnTo>
                <a:lnTo>
                  <a:pt x="3519055" y="2028609"/>
                </a:lnTo>
                <a:lnTo>
                  <a:pt x="3518535" y="2025230"/>
                </a:lnTo>
                <a:lnTo>
                  <a:pt x="3518992" y="2027936"/>
                </a:lnTo>
                <a:lnTo>
                  <a:pt x="3518306" y="2020163"/>
                </a:lnTo>
                <a:lnTo>
                  <a:pt x="3518306" y="2023681"/>
                </a:lnTo>
                <a:lnTo>
                  <a:pt x="3517646" y="2019300"/>
                </a:lnTo>
                <a:lnTo>
                  <a:pt x="3517912" y="2019300"/>
                </a:lnTo>
                <a:lnTo>
                  <a:pt x="3518306" y="2023681"/>
                </a:lnTo>
                <a:lnTo>
                  <a:pt x="3518306" y="2020163"/>
                </a:lnTo>
                <a:lnTo>
                  <a:pt x="3518230" y="2019300"/>
                </a:lnTo>
                <a:lnTo>
                  <a:pt x="3515436" y="2006600"/>
                </a:lnTo>
                <a:lnTo>
                  <a:pt x="3517557" y="2019300"/>
                </a:lnTo>
                <a:lnTo>
                  <a:pt x="3518331" y="2023999"/>
                </a:lnTo>
                <a:lnTo>
                  <a:pt x="3520211" y="2044700"/>
                </a:lnTo>
                <a:lnTo>
                  <a:pt x="3520681" y="2044700"/>
                </a:lnTo>
                <a:close/>
              </a:path>
              <a:path w="4194175" h="4216400">
                <a:moveTo>
                  <a:pt x="3530663" y="2027758"/>
                </a:moveTo>
                <a:lnTo>
                  <a:pt x="3528974" y="2019300"/>
                </a:lnTo>
                <a:lnTo>
                  <a:pt x="3525583" y="2019300"/>
                </a:lnTo>
                <a:lnTo>
                  <a:pt x="3530663" y="2027758"/>
                </a:lnTo>
                <a:close/>
              </a:path>
              <a:path w="4194175" h="4216400">
                <a:moveTo>
                  <a:pt x="3530663" y="2019300"/>
                </a:moveTo>
                <a:lnTo>
                  <a:pt x="3527285" y="2006600"/>
                </a:lnTo>
                <a:lnTo>
                  <a:pt x="3525583" y="2006600"/>
                </a:lnTo>
                <a:lnTo>
                  <a:pt x="3529812" y="2019300"/>
                </a:lnTo>
                <a:lnTo>
                  <a:pt x="3530663" y="2019300"/>
                </a:lnTo>
                <a:close/>
              </a:path>
              <a:path w="4194175" h="4216400">
                <a:moveTo>
                  <a:pt x="3533203" y="2032000"/>
                </a:moveTo>
                <a:lnTo>
                  <a:pt x="3530663" y="2027758"/>
                </a:lnTo>
                <a:lnTo>
                  <a:pt x="3531514" y="2032000"/>
                </a:lnTo>
                <a:lnTo>
                  <a:pt x="3533203" y="2032000"/>
                </a:lnTo>
                <a:close/>
              </a:path>
              <a:path w="4194175" h="4216400">
                <a:moveTo>
                  <a:pt x="3536581" y="1993900"/>
                </a:moveTo>
                <a:lnTo>
                  <a:pt x="3534892" y="1993900"/>
                </a:lnTo>
                <a:lnTo>
                  <a:pt x="3535743" y="2006600"/>
                </a:lnTo>
                <a:lnTo>
                  <a:pt x="3536581" y="1993900"/>
                </a:lnTo>
                <a:close/>
              </a:path>
              <a:path w="4194175" h="4216400">
                <a:moveTo>
                  <a:pt x="3536581" y="1796846"/>
                </a:moveTo>
                <a:lnTo>
                  <a:pt x="3532352" y="1796008"/>
                </a:lnTo>
                <a:lnTo>
                  <a:pt x="3532352" y="1796846"/>
                </a:lnTo>
                <a:lnTo>
                  <a:pt x="3536581" y="1796846"/>
                </a:lnTo>
                <a:close/>
              </a:path>
              <a:path w="4194175" h="4216400">
                <a:moveTo>
                  <a:pt x="3541661" y="1812925"/>
                </a:moveTo>
                <a:lnTo>
                  <a:pt x="3539972" y="1811223"/>
                </a:lnTo>
                <a:lnTo>
                  <a:pt x="3539121" y="1812074"/>
                </a:lnTo>
                <a:lnTo>
                  <a:pt x="3539972" y="1812925"/>
                </a:lnTo>
                <a:lnTo>
                  <a:pt x="3541661" y="1812925"/>
                </a:lnTo>
                <a:close/>
              </a:path>
              <a:path w="4194175" h="4216400">
                <a:moveTo>
                  <a:pt x="3543350" y="1828800"/>
                </a:moveTo>
                <a:lnTo>
                  <a:pt x="3535629" y="1828800"/>
                </a:lnTo>
                <a:lnTo>
                  <a:pt x="3539972" y="1841500"/>
                </a:lnTo>
                <a:lnTo>
                  <a:pt x="3543350" y="1828800"/>
                </a:lnTo>
                <a:close/>
              </a:path>
              <a:path w="4194175" h="4216400">
                <a:moveTo>
                  <a:pt x="3544201" y="809637"/>
                </a:moveTo>
                <a:lnTo>
                  <a:pt x="3541661" y="800100"/>
                </a:lnTo>
                <a:lnTo>
                  <a:pt x="3544201" y="812800"/>
                </a:lnTo>
                <a:lnTo>
                  <a:pt x="3544201" y="809637"/>
                </a:lnTo>
                <a:close/>
              </a:path>
              <a:path w="4194175" h="4216400">
                <a:moveTo>
                  <a:pt x="3727754" y="241300"/>
                </a:moveTo>
                <a:lnTo>
                  <a:pt x="3720985" y="241300"/>
                </a:lnTo>
                <a:lnTo>
                  <a:pt x="3721951" y="248551"/>
                </a:lnTo>
                <a:lnTo>
                  <a:pt x="3727754" y="241300"/>
                </a:lnTo>
                <a:close/>
              </a:path>
              <a:path w="4194175" h="4216400">
                <a:moveTo>
                  <a:pt x="3770884" y="317500"/>
                </a:moveTo>
                <a:lnTo>
                  <a:pt x="3768356" y="317500"/>
                </a:lnTo>
                <a:lnTo>
                  <a:pt x="3764965" y="330200"/>
                </a:lnTo>
                <a:lnTo>
                  <a:pt x="3768115" y="330200"/>
                </a:lnTo>
                <a:lnTo>
                  <a:pt x="3770884" y="317500"/>
                </a:lnTo>
                <a:close/>
              </a:path>
              <a:path w="4194175" h="4216400">
                <a:moveTo>
                  <a:pt x="3840251" y="2692400"/>
                </a:moveTo>
                <a:lnTo>
                  <a:pt x="3838321" y="2690698"/>
                </a:lnTo>
                <a:lnTo>
                  <a:pt x="3838206" y="2692400"/>
                </a:lnTo>
                <a:lnTo>
                  <a:pt x="3840251" y="2692400"/>
                </a:lnTo>
                <a:close/>
              </a:path>
              <a:path w="4194175" h="4216400">
                <a:moveTo>
                  <a:pt x="3903688" y="469900"/>
                </a:moveTo>
                <a:lnTo>
                  <a:pt x="3902849" y="469900"/>
                </a:lnTo>
                <a:lnTo>
                  <a:pt x="3900513" y="473075"/>
                </a:lnTo>
                <a:lnTo>
                  <a:pt x="3903688" y="469900"/>
                </a:lnTo>
                <a:close/>
              </a:path>
              <a:path w="4194175" h="4216400">
                <a:moveTo>
                  <a:pt x="3964597" y="2311400"/>
                </a:moveTo>
                <a:lnTo>
                  <a:pt x="3957828" y="2311400"/>
                </a:lnTo>
                <a:lnTo>
                  <a:pt x="3964597" y="2324100"/>
                </a:lnTo>
                <a:lnTo>
                  <a:pt x="3964597" y="2311400"/>
                </a:lnTo>
                <a:close/>
              </a:path>
              <a:path w="4194175" h="4216400">
                <a:moveTo>
                  <a:pt x="3967975" y="558800"/>
                </a:moveTo>
                <a:lnTo>
                  <a:pt x="3967137" y="546100"/>
                </a:lnTo>
                <a:lnTo>
                  <a:pt x="3964940" y="554316"/>
                </a:lnTo>
                <a:lnTo>
                  <a:pt x="3967975" y="558800"/>
                </a:lnTo>
                <a:close/>
              </a:path>
              <a:path w="4194175" h="4216400">
                <a:moveTo>
                  <a:pt x="3973055" y="2349500"/>
                </a:moveTo>
                <a:lnTo>
                  <a:pt x="3972204" y="2336800"/>
                </a:lnTo>
                <a:lnTo>
                  <a:pt x="3962971" y="2336800"/>
                </a:lnTo>
                <a:lnTo>
                  <a:pt x="3973055" y="2349500"/>
                </a:lnTo>
                <a:close/>
              </a:path>
              <a:path w="4194175" h="4216400">
                <a:moveTo>
                  <a:pt x="3995039" y="584200"/>
                </a:moveTo>
                <a:lnTo>
                  <a:pt x="3994200" y="584200"/>
                </a:lnTo>
                <a:lnTo>
                  <a:pt x="3994048" y="585368"/>
                </a:lnTo>
                <a:lnTo>
                  <a:pt x="3995039" y="584200"/>
                </a:lnTo>
                <a:close/>
              </a:path>
              <a:path w="4194175" h="4216400">
                <a:moveTo>
                  <a:pt x="4061028" y="1930400"/>
                </a:moveTo>
                <a:lnTo>
                  <a:pt x="4057637" y="1917700"/>
                </a:lnTo>
                <a:lnTo>
                  <a:pt x="4040403" y="1917700"/>
                </a:lnTo>
                <a:lnTo>
                  <a:pt x="4047312" y="1930400"/>
                </a:lnTo>
                <a:lnTo>
                  <a:pt x="4033113" y="1930400"/>
                </a:lnTo>
                <a:lnTo>
                  <a:pt x="4045801" y="1943100"/>
                </a:lnTo>
                <a:lnTo>
                  <a:pt x="4037342" y="1943100"/>
                </a:lnTo>
                <a:lnTo>
                  <a:pt x="4044950" y="1955800"/>
                </a:lnTo>
                <a:lnTo>
                  <a:pt x="4053408" y="1943100"/>
                </a:lnTo>
                <a:lnTo>
                  <a:pt x="4059593" y="1943100"/>
                </a:lnTo>
                <a:lnTo>
                  <a:pt x="4054259" y="1930400"/>
                </a:lnTo>
                <a:lnTo>
                  <a:pt x="4061028" y="1930400"/>
                </a:lnTo>
                <a:close/>
              </a:path>
              <a:path w="4194175" h="4216400">
                <a:moveTo>
                  <a:pt x="4065536" y="1917700"/>
                </a:moveTo>
                <a:lnTo>
                  <a:pt x="4056799" y="1905000"/>
                </a:lnTo>
                <a:lnTo>
                  <a:pt x="4055948" y="1905000"/>
                </a:lnTo>
                <a:lnTo>
                  <a:pt x="4064406" y="1917700"/>
                </a:lnTo>
                <a:lnTo>
                  <a:pt x="4065536" y="1917700"/>
                </a:lnTo>
                <a:close/>
              </a:path>
              <a:path w="4194175" h="4216400">
                <a:moveTo>
                  <a:pt x="4073715" y="1943100"/>
                </a:moveTo>
                <a:lnTo>
                  <a:pt x="4070324" y="1930400"/>
                </a:lnTo>
                <a:lnTo>
                  <a:pt x="4067784" y="1930400"/>
                </a:lnTo>
                <a:lnTo>
                  <a:pt x="4073715" y="1943100"/>
                </a:lnTo>
                <a:close/>
              </a:path>
              <a:path w="4194175" h="4216400">
                <a:moveTo>
                  <a:pt x="4074160" y="1930400"/>
                </a:moveTo>
                <a:lnTo>
                  <a:pt x="4070959" y="1917700"/>
                </a:lnTo>
                <a:lnTo>
                  <a:pt x="4066946" y="1917700"/>
                </a:lnTo>
                <a:lnTo>
                  <a:pt x="4071175" y="1930400"/>
                </a:lnTo>
                <a:lnTo>
                  <a:pt x="4074160" y="1930400"/>
                </a:lnTo>
                <a:close/>
              </a:path>
              <a:path w="4194175" h="4216400">
                <a:moveTo>
                  <a:pt x="4118038" y="1665084"/>
                </a:moveTo>
                <a:lnTo>
                  <a:pt x="4117746" y="1663700"/>
                </a:lnTo>
                <a:lnTo>
                  <a:pt x="4117378" y="1663700"/>
                </a:lnTo>
                <a:lnTo>
                  <a:pt x="4118038" y="1665084"/>
                </a:lnTo>
                <a:close/>
              </a:path>
              <a:path w="4194175" h="4216400">
                <a:moveTo>
                  <a:pt x="4165066" y="1511300"/>
                </a:moveTo>
                <a:lnTo>
                  <a:pt x="4159986" y="1498600"/>
                </a:lnTo>
                <a:lnTo>
                  <a:pt x="4155757" y="1498600"/>
                </a:lnTo>
                <a:lnTo>
                  <a:pt x="4165066" y="1511300"/>
                </a:lnTo>
                <a:close/>
              </a:path>
              <a:path w="4194175" h="4216400">
                <a:moveTo>
                  <a:pt x="4193819" y="1714500"/>
                </a:moveTo>
                <a:lnTo>
                  <a:pt x="4155757" y="1651000"/>
                </a:lnTo>
                <a:lnTo>
                  <a:pt x="4154919" y="1651000"/>
                </a:lnTo>
                <a:lnTo>
                  <a:pt x="4144759" y="1638300"/>
                </a:lnTo>
                <a:lnTo>
                  <a:pt x="4159148" y="1638300"/>
                </a:lnTo>
                <a:lnTo>
                  <a:pt x="4160697" y="1625600"/>
                </a:lnTo>
                <a:lnTo>
                  <a:pt x="4134612" y="1625600"/>
                </a:lnTo>
                <a:lnTo>
                  <a:pt x="4130383" y="1612900"/>
                </a:lnTo>
                <a:lnTo>
                  <a:pt x="4141597" y="1612900"/>
                </a:lnTo>
                <a:lnTo>
                  <a:pt x="4135145" y="1600200"/>
                </a:lnTo>
                <a:lnTo>
                  <a:pt x="4147299" y="1600200"/>
                </a:lnTo>
                <a:lnTo>
                  <a:pt x="4144759" y="1612900"/>
                </a:lnTo>
                <a:lnTo>
                  <a:pt x="4147299" y="1612900"/>
                </a:lnTo>
                <a:lnTo>
                  <a:pt x="4152722" y="1600200"/>
                </a:lnTo>
                <a:lnTo>
                  <a:pt x="4154919" y="1600200"/>
                </a:lnTo>
                <a:lnTo>
                  <a:pt x="4151922" y="1587500"/>
                </a:lnTo>
                <a:lnTo>
                  <a:pt x="4146880" y="1574800"/>
                </a:lnTo>
                <a:lnTo>
                  <a:pt x="4141825" y="1574800"/>
                </a:lnTo>
                <a:lnTo>
                  <a:pt x="4138841" y="1562100"/>
                </a:lnTo>
                <a:lnTo>
                  <a:pt x="4155757" y="1562100"/>
                </a:lnTo>
                <a:lnTo>
                  <a:pt x="4153522" y="1549400"/>
                </a:lnTo>
                <a:lnTo>
                  <a:pt x="4156926" y="1536700"/>
                </a:lnTo>
                <a:lnTo>
                  <a:pt x="4163961" y="1524000"/>
                </a:lnTo>
                <a:lnTo>
                  <a:pt x="4172674" y="1524000"/>
                </a:lnTo>
                <a:lnTo>
                  <a:pt x="4156608" y="1511300"/>
                </a:lnTo>
                <a:lnTo>
                  <a:pt x="4150690" y="1511300"/>
                </a:lnTo>
                <a:lnTo>
                  <a:pt x="4149839" y="1498600"/>
                </a:lnTo>
                <a:lnTo>
                  <a:pt x="4155757" y="1498600"/>
                </a:lnTo>
                <a:lnTo>
                  <a:pt x="4148988" y="1485900"/>
                </a:lnTo>
                <a:lnTo>
                  <a:pt x="4147934" y="1473200"/>
                </a:lnTo>
                <a:lnTo>
                  <a:pt x="4160837" y="1473200"/>
                </a:lnTo>
                <a:lnTo>
                  <a:pt x="4158907" y="1460500"/>
                </a:lnTo>
                <a:lnTo>
                  <a:pt x="4146461" y="1460500"/>
                </a:lnTo>
                <a:lnTo>
                  <a:pt x="4141089" y="1460500"/>
                </a:lnTo>
                <a:lnTo>
                  <a:pt x="4143921" y="1447800"/>
                </a:lnTo>
                <a:lnTo>
                  <a:pt x="4146461" y="1460500"/>
                </a:lnTo>
                <a:lnTo>
                  <a:pt x="4149128" y="1447800"/>
                </a:lnTo>
                <a:lnTo>
                  <a:pt x="4149420" y="1422400"/>
                </a:lnTo>
                <a:lnTo>
                  <a:pt x="4152874" y="1409700"/>
                </a:lnTo>
                <a:lnTo>
                  <a:pt x="4165066" y="1409700"/>
                </a:lnTo>
                <a:lnTo>
                  <a:pt x="4156646" y="1397000"/>
                </a:lnTo>
                <a:lnTo>
                  <a:pt x="4157980" y="1397000"/>
                </a:lnTo>
                <a:lnTo>
                  <a:pt x="4157573" y="1384300"/>
                </a:lnTo>
                <a:lnTo>
                  <a:pt x="4154309" y="1384300"/>
                </a:lnTo>
                <a:lnTo>
                  <a:pt x="4162310" y="1371600"/>
                </a:lnTo>
                <a:lnTo>
                  <a:pt x="4176903" y="1371600"/>
                </a:lnTo>
                <a:lnTo>
                  <a:pt x="4174401" y="1358900"/>
                </a:lnTo>
                <a:lnTo>
                  <a:pt x="4170134" y="1358900"/>
                </a:lnTo>
                <a:lnTo>
                  <a:pt x="4152379" y="1346200"/>
                </a:lnTo>
                <a:lnTo>
                  <a:pt x="4155757" y="1346200"/>
                </a:lnTo>
                <a:lnTo>
                  <a:pt x="4154525" y="1333500"/>
                </a:lnTo>
                <a:lnTo>
                  <a:pt x="4168254" y="1333500"/>
                </a:lnTo>
                <a:lnTo>
                  <a:pt x="4176064" y="1320800"/>
                </a:lnTo>
                <a:lnTo>
                  <a:pt x="4161675" y="1308100"/>
                </a:lnTo>
                <a:lnTo>
                  <a:pt x="4163377" y="1308100"/>
                </a:lnTo>
                <a:lnTo>
                  <a:pt x="4173524" y="1295400"/>
                </a:lnTo>
                <a:lnTo>
                  <a:pt x="4169295" y="1282700"/>
                </a:lnTo>
                <a:lnTo>
                  <a:pt x="4181271" y="1282700"/>
                </a:lnTo>
                <a:lnTo>
                  <a:pt x="4179024" y="1270000"/>
                </a:lnTo>
                <a:lnTo>
                  <a:pt x="4176141" y="1257300"/>
                </a:lnTo>
                <a:lnTo>
                  <a:pt x="4174363" y="1244600"/>
                </a:lnTo>
                <a:lnTo>
                  <a:pt x="4168229" y="1257300"/>
                </a:lnTo>
                <a:lnTo>
                  <a:pt x="4151172" y="1257300"/>
                </a:lnTo>
                <a:lnTo>
                  <a:pt x="4146461" y="1244600"/>
                </a:lnTo>
                <a:lnTo>
                  <a:pt x="4163377" y="1244600"/>
                </a:lnTo>
                <a:lnTo>
                  <a:pt x="4168444" y="1231900"/>
                </a:lnTo>
                <a:lnTo>
                  <a:pt x="4171835" y="1244600"/>
                </a:lnTo>
                <a:lnTo>
                  <a:pt x="4174363" y="1244600"/>
                </a:lnTo>
                <a:lnTo>
                  <a:pt x="4178604" y="1244600"/>
                </a:lnTo>
                <a:lnTo>
                  <a:pt x="4176433" y="1231900"/>
                </a:lnTo>
                <a:lnTo>
                  <a:pt x="4183837" y="1231900"/>
                </a:lnTo>
                <a:lnTo>
                  <a:pt x="4176903" y="1219200"/>
                </a:lnTo>
                <a:lnTo>
                  <a:pt x="4180421" y="1219200"/>
                </a:lnTo>
                <a:lnTo>
                  <a:pt x="4177754" y="1206500"/>
                </a:lnTo>
                <a:lnTo>
                  <a:pt x="4175087" y="1206500"/>
                </a:lnTo>
                <a:lnTo>
                  <a:pt x="4173524" y="1193800"/>
                </a:lnTo>
                <a:lnTo>
                  <a:pt x="4148150" y="1193800"/>
                </a:lnTo>
                <a:lnTo>
                  <a:pt x="4152404" y="1181100"/>
                </a:lnTo>
                <a:lnTo>
                  <a:pt x="4157446" y="1168400"/>
                </a:lnTo>
                <a:lnTo>
                  <a:pt x="4161231" y="1168400"/>
                </a:lnTo>
                <a:lnTo>
                  <a:pt x="4161675" y="1155700"/>
                </a:lnTo>
                <a:lnTo>
                  <a:pt x="4151426" y="1155700"/>
                </a:lnTo>
                <a:lnTo>
                  <a:pt x="4155135" y="1143000"/>
                </a:lnTo>
                <a:lnTo>
                  <a:pt x="4158551" y="1143000"/>
                </a:lnTo>
                <a:lnTo>
                  <a:pt x="4155871" y="1130300"/>
                </a:lnTo>
                <a:lnTo>
                  <a:pt x="4151439" y="1130300"/>
                </a:lnTo>
                <a:lnTo>
                  <a:pt x="4143921" y="1117600"/>
                </a:lnTo>
                <a:lnTo>
                  <a:pt x="4138003" y="1130300"/>
                </a:lnTo>
                <a:lnTo>
                  <a:pt x="4134510" y="1130300"/>
                </a:lnTo>
                <a:lnTo>
                  <a:pt x="4134510" y="1231900"/>
                </a:lnTo>
                <a:lnTo>
                  <a:pt x="4133837" y="1231900"/>
                </a:lnTo>
                <a:lnTo>
                  <a:pt x="4130383" y="1219200"/>
                </a:lnTo>
                <a:lnTo>
                  <a:pt x="4133113" y="1219200"/>
                </a:lnTo>
                <a:lnTo>
                  <a:pt x="4134510" y="1231900"/>
                </a:lnTo>
                <a:lnTo>
                  <a:pt x="4134510" y="1130300"/>
                </a:lnTo>
                <a:lnTo>
                  <a:pt x="4131233" y="1130300"/>
                </a:lnTo>
                <a:lnTo>
                  <a:pt x="4128693" y="1117600"/>
                </a:lnTo>
                <a:lnTo>
                  <a:pt x="4139501" y="1117600"/>
                </a:lnTo>
                <a:lnTo>
                  <a:pt x="4140111" y="1104900"/>
                </a:lnTo>
                <a:lnTo>
                  <a:pt x="4144530" y="1104900"/>
                </a:lnTo>
                <a:lnTo>
                  <a:pt x="4150690" y="1092200"/>
                </a:lnTo>
                <a:lnTo>
                  <a:pt x="4155935" y="1079500"/>
                </a:lnTo>
                <a:lnTo>
                  <a:pt x="4159034" y="1079500"/>
                </a:lnTo>
                <a:lnTo>
                  <a:pt x="4158183" y="1066800"/>
                </a:lnTo>
                <a:lnTo>
                  <a:pt x="4151528" y="1066800"/>
                </a:lnTo>
                <a:lnTo>
                  <a:pt x="4134612" y="1054100"/>
                </a:lnTo>
                <a:lnTo>
                  <a:pt x="4153217" y="1054100"/>
                </a:lnTo>
                <a:lnTo>
                  <a:pt x="4142244" y="1041400"/>
                </a:lnTo>
                <a:lnTo>
                  <a:pt x="4141482" y="1028700"/>
                </a:lnTo>
                <a:lnTo>
                  <a:pt x="4142155" y="1028700"/>
                </a:lnTo>
                <a:lnTo>
                  <a:pt x="4135463" y="1016000"/>
                </a:lnTo>
                <a:lnTo>
                  <a:pt x="4151147" y="1003300"/>
                </a:lnTo>
                <a:lnTo>
                  <a:pt x="4148671" y="990600"/>
                </a:lnTo>
                <a:lnTo>
                  <a:pt x="4143197" y="977900"/>
                </a:lnTo>
                <a:lnTo>
                  <a:pt x="4149839" y="965200"/>
                </a:lnTo>
                <a:lnTo>
                  <a:pt x="4133773" y="965200"/>
                </a:lnTo>
                <a:lnTo>
                  <a:pt x="4128935" y="952500"/>
                </a:lnTo>
                <a:lnTo>
                  <a:pt x="4126788" y="952500"/>
                </a:lnTo>
                <a:lnTo>
                  <a:pt x="4126865" y="939800"/>
                </a:lnTo>
                <a:lnTo>
                  <a:pt x="4128693" y="927100"/>
                </a:lnTo>
                <a:lnTo>
                  <a:pt x="4130967" y="914400"/>
                </a:lnTo>
                <a:lnTo>
                  <a:pt x="4133558" y="901700"/>
                </a:lnTo>
                <a:lnTo>
                  <a:pt x="4135831" y="889000"/>
                </a:lnTo>
                <a:lnTo>
                  <a:pt x="4137152" y="876300"/>
                </a:lnTo>
                <a:lnTo>
                  <a:pt x="4105008" y="876300"/>
                </a:lnTo>
                <a:lnTo>
                  <a:pt x="4105008" y="1663700"/>
                </a:lnTo>
                <a:lnTo>
                  <a:pt x="4104157" y="1676400"/>
                </a:lnTo>
                <a:lnTo>
                  <a:pt x="4099090" y="1676400"/>
                </a:lnTo>
                <a:lnTo>
                  <a:pt x="4099039" y="1663700"/>
                </a:lnTo>
                <a:lnTo>
                  <a:pt x="4105008" y="1663700"/>
                </a:lnTo>
                <a:lnTo>
                  <a:pt x="4105008" y="876300"/>
                </a:lnTo>
                <a:lnTo>
                  <a:pt x="4102531" y="876300"/>
                </a:lnTo>
                <a:lnTo>
                  <a:pt x="4105859" y="863600"/>
                </a:lnTo>
                <a:lnTo>
                  <a:pt x="4116197" y="863600"/>
                </a:lnTo>
                <a:lnTo>
                  <a:pt x="4111040" y="850900"/>
                </a:lnTo>
                <a:lnTo>
                  <a:pt x="4107929" y="838200"/>
                </a:lnTo>
                <a:lnTo>
                  <a:pt x="4105859" y="838200"/>
                </a:lnTo>
                <a:lnTo>
                  <a:pt x="4103801" y="825500"/>
                </a:lnTo>
                <a:lnTo>
                  <a:pt x="4100880" y="825500"/>
                </a:lnTo>
                <a:lnTo>
                  <a:pt x="4096220" y="812800"/>
                </a:lnTo>
                <a:lnTo>
                  <a:pt x="4093172" y="812800"/>
                </a:lnTo>
                <a:lnTo>
                  <a:pt x="4098239" y="800100"/>
                </a:lnTo>
                <a:lnTo>
                  <a:pt x="4099090" y="812800"/>
                </a:lnTo>
                <a:lnTo>
                  <a:pt x="4102912" y="800100"/>
                </a:lnTo>
                <a:lnTo>
                  <a:pt x="4099826" y="800100"/>
                </a:lnTo>
                <a:lnTo>
                  <a:pt x="4092778" y="787400"/>
                </a:lnTo>
                <a:lnTo>
                  <a:pt x="4084701" y="800100"/>
                </a:lnTo>
                <a:lnTo>
                  <a:pt x="4084701" y="787400"/>
                </a:lnTo>
                <a:lnTo>
                  <a:pt x="4092778" y="787400"/>
                </a:lnTo>
                <a:lnTo>
                  <a:pt x="4097883" y="787400"/>
                </a:lnTo>
                <a:lnTo>
                  <a:pt x="4092219" y="774700"/>
                </a:lnTo>
                <a:lnTo>
                  <a:pt x="4090200" y="774700"/>
                </a:lnTo>
                <a:lnTo>
                  <a:pt x="4087012" y="762000"/>
                </a:lnTo>
                <a:lnTo>
                  <a:pt x="4080472" y="774700"/>
                </a:lnTo>
                <a:lnTo>
                  <a:pt x="4080637" y="762000"/>
                </a:lnTo>
                <a:lnTo>
                  <a:pt x="4077309" y="762000"/>
                </a:lnTo>
                <a:lnTo>
                  <a:pt x="4074287" y="749300"/>
                </a:lnTo>
                <a:lnTo>
                  <a:pt x="4068064" y="749300"/>
                </a:lnTo>
                <a:lnTo>
                  <a:pt x="4067467" y="736600"/>
                </a:lnTo>
                <a:lnTo>
                  <a:pt x="4067137" y="736600"/>
                </a:lnTo>
                <a:lnTo>
                  <a:pt x="4069588" y="723900"/>
                </a:lnTo>
                <a:lnTo>
                  <a:pt x="4064406" y="723900"/>
                </a:lnTo>
                <a:lnTo>
                  <a:pt x="4062717" y="711200"/>
                </a:lnTo>
                <a:lnTo>
                  <a:pt x="4070324" y="711200"/>
                </a:lnTo>
                <a:lnTo>
                  <a:pt x="4064406" y="698500"/>
                </a:lnTo>
                <a:lnTo>
                  <a:pt x="4052570" y="711200"/>
                </a:lnTo>
                <a:lnTo>
                  <a:pt x="4058450" y="698500"/>
                </a:lnTo>
                <a:lnTo>
                  <a:pt x="4050766" y="698500"/>
                </a:lnTo>
                <a:lnTo>
                  <a:pt x="4044835" y="685800"/>
                </a:lnTo>
                <a:lnTo>
                  <a:pt x="4055948" y="673100"/>
                </a:lnTo>
                <a:lnTo>
                  <a:pt x="4042283" y="673100"/>
                </a:lnTo>
                <a:lnTo>
                  <a:pt x="4030357" y="660400"/>
                </a:lnTo>
                <a:lnTo>
                  <a:pt x="4020020" y="660400"/>
                </a:lnTo>
                <a:lnTo>
                  <a:pt x="4011117" y="647700"/>
                </a:lnTo>
                <a:lnTo>
                  <a:pt x="4031716" y="647700"/>
                </a:lnTo>
                <a:lnTo>
                  <a:pt x="4019258" y="635000"/>
                </a:lnTo>
                <a:lnTo>
                  <a:pt x="4009491" y="635000"/>
                </a:lnTo>
                <a:lnTo>
                  <a:pt x="4005199" y="622300"/>
                </a:lnTo>
                <a:lnTo>
                  <a:pt x="4012806" y="622300"/>
                </a:lnTo>
                <a:lnTo>
                  <a:pt x="4010266" y="609600"/>
                </a:lnTo>
                <a:lnTo>
                  <a:pt x="4007739" y="609600"/>
                </a:lnTo>
                <a:lnTo>
                  <a:pt x="4004665" y="598093"/>
                </a:lnTo>
                <a:lnTo>
                  <a:pt x="4004665" y="1435100"/>
                </a:lnTo>
                <a:lnTo>
                  <a:pt x="3999268" y="1435100"/>
                </a:lnTo>
                <a:lnTo>
                  <a:pt x="4002722" y="1422400"/>
                </a:lnTo>
                <a:lnTo>
                  <a:pt x="4004665" y="1435100"/>
                </a:lnTo>
                <a:lnTo>
                  <a:pt x="4004665" y="598093"/>
                </a:lnTo>
                <a:lnTo>
                  <a:pt x="4004348" y="596900"/>
                </a:lnTo>
                <a:lnTo>
                  <a:pt x="3992511" y="596900"/>
                </a:lnTo>
                <a:lnTo>
                  <a:pt x="3994048" y="585368"/>
                </a:lnTo>
                <a:lnTo>
                  <a:pt x="3987000" y="593585"/>
                </a:lnTo>
                <a:lnTo>
                  <a:pt x="3987000" y="1219200"/>
                </a:lnTo>
                <a:lnTo>
                  <a:pt x="3984891" y="1231900"/>
                </a:lnTo>
                <a:lnTo>
                  <a:pt x="3982351" y="1231900"/>
                </a:lnTo>
                <a:lnTo>
                  <a:pt x="3982351" y="1841500"/>
                </a:lnTo>
                <a:lnTo>
                  <a:pt x="3980662" y="1854200"/>
                </a:lnTo>
                <a:lnTo>
                  <a:pt x="3973055" y="1854200"/>
                </a:lnTo>
                <a:lnTo>
                  <a:pt x="3969664" y="1841500"/>
                </a:lnTo>
                <a:lnTo>
                  <a:pt x="3982351" y="1841500"/>
                </a:lnTo>
                <a:lnTo>
                  <a:pt x="3982351" y="1231900"/>
                </a:lnTo>
                <a:lnTo>
                  <a:pt x="3967137" y="1231900"/>
                </a:lnTo>
                <a:lnTo>
                  <a:pt x="3967137" y="1219200"/>
                </a:lnTo>
                <a:lnTo>
                  <a:pt x="3987000" y="1219200"/>
                </a:lnTo>
                <a:lnTo>
                  <a:pt x="3987000" y="593585"/>
                </a:lnTo>
                <a:lnTo>
                  <a:pt x="3984155" y="596900"/>
                </a:lnTo>
                <a:lnTo>
                  <a:pt x="3966476" y="596900"/>
                </a:lnTo>
                <a:lnTo>
                  <a:pt x="3969880" y="584200"/>
                </a:lnTo>
                <a:lnTo>
                  <a:pt x="3974871" y="584200"/>
                </a:lnTo>
                <a:lnTo>
                  <a:pt x="3993350" y="571500"/>
                </a:lnTo>
                <a:lnTo>
                  <a:pt x="3968826" y="571500"/>
                </a:lnTo>
                <a:lnTo>
                  <a:pt x="3973893" y="558800"/>
                </a:lnTo>
                <a:lnTo>
                  <a:pt x="3967975" y="558800"/>
                </a:lnTo>
                <a:lnTo>
                  <a:pt x="3963746" y="558800"/>
                </a:lnTo>
                <a:lnTo>
                  <a:pt x="3964940" y="554316"/>
                </a:lnTo>
                <a:lnTo>
                  <a:pt x="3959390" y="546100"/>
                </a:lnTo>
                <a:lnTo>
                  <a:pt x="3938714" y="546100"/>
                </a:lnTo>
                <a:lnTo>
                  <a:pt x="3935831" y="533400"/>
                </a:lnTo>
                <a:lnTo>
                  <a:pt x="3946055" y="533400"/>
                </a:lnTo>
                <a:lnTo>
                  <a:pt x="3948417" y="520700"/>
                </a:lnTo>
                <a:lnTo>
                  <a:pt x="3957828" y="520700"/>
                </a:lnTo>
                <a:lnTo>
                  <a:pt x="3949369" y="508000"/>
                </a:lnTo>
                <a:lnTo>
                  <a:pt x="3942600" y="520700"/>
                </a:lnTo>
                <a:lnTo>
                  <a:pt x="3934142" y="520700"/>
                </a:lnTo>
                <a:lnTo>
                  <a:pt x="3934142" y="1612900"/>
                </a:lnTo>
                <a:lnTo>
                  <a:pt x="3923144" y="1612900"/>
                </a:lnTo>
                <a:lnTo>
                  <a:pt x="3918915" y="1600200"/>
                </a:lnTo>
                <a:lnTo>
                  <a:pt x="3932948" y="1600200"/>
                </a:lnTo>
                <a:lnTo>
                  <a:pt x="3934142" y="1612900"/>
                </a:lnTo>
                <a:lnTo>
                  <a:pt x="3934142" y="520700"/>
                </a:lnTo>
                <a:lnTo>
                  <a:pt x="3927970" y="520700"/>
                </a:lnTo>
                <a:lnTo>
                  <a:pt x="3927373" y="508000"/>
                </a:lnTo>
                <a:lnTo>
                  <a:pt x="3918229" y="508000"/>
                </a:lnTo>
                <a:lnTo>
                  <a:pt x="3918229" y="2400300"/>
                </a:lnTo>
                <a:lnTo>
                  <a:pt x="3910558" y="2400300"/>
                </a:lnTo>
                <a:lnTo>
                  <a:pt x="3903688" y="2387600"/>
                </a:lnTo>
                <a:lnTo>
                  <a:pt x="3918229" y="2400300"/>
                </a:lnTo>
                <a:lnTo>
                  <a:pt x="3918229" y="508000"/>
                </a:lnTo>
                <a:lnTo>
                  <a:pt x="3915219" y="508000"/>
                </a:lnTo>
                <a:lnTo>
                  <a:pt x="3908348" y="520700"/>
                </a:lnTo>
                <a:lnTo>
                  <a:pt x="3906228" y="520700"/>
                </a:lnTo>
                <a:lnTo>
                  <a:pt x="3906228" y="1409700"/>
                </a:lnTo>
                <a:lnTo>
                  <a:pt x="3898620" y="1409700"/>
                </a:lnTo>
                <a:lnTo>
                  <a:pt x="3904538" y="1397000"/>
                </a:lnTo>
                <a:lnTo>
                  <a:pt x="3906228" y="1409700"/>
                </a:lnTo>
                <a:lnTo>
                  <a:pt x="3906228" y="520700"/>
                </a:lnTo>
                <a:lnTo>
                  <a:pt x="3905377" y="520700"/>
                </a:lnTo>
                <a:lnTo>
                  <a:pt x="3899458" y="508000"/>
                </a:lnTo>
                <a:lnTo>
                  <a:pt x="3893540" y="508000"/>
                </a:lnTo>
                <a:lnTo>
                  <a:pt x="3895229" y="495300"/>
                </a:lnTo>
                <a:lnTo>
                  <a:pt x="3907282" y="495300"/>
                </a:lnTo>
                <a:lnTo>
                  <a:pt x="3913784" y="482600"/>
                </a:lnTo>
                <a:lnTo>
                  <a:pt x="3893540" y="482600"/>
                </a:lnTo>
                <a:lnTo>
                  <a:pt x="3900513" y="473075"/>
                </a:lnTo>
                <a:lnTo>
                  <a:pt x="3891000" y="482600"/>
                </a:lnTo>
                <a:lnTo>
                  <a:pt x="3892689" y="469900"/>
                </a:lnTo>
                <a:lnTo>
                  <a:pt x="3891851" y="469900"/>
                </a:lnTo>
                <a:lnTo>
                  <a:pt x="3888600" y="457200"/>
                </a:lnTo>
                <a:lnTo>
                  <a:pt x="3888460" y="457200"/>
                </a:lnTo>
                <a:lnTo>
                  <a:pt x="3888460" y="1943100"/>
                </a:lnTo>
                <a:lnTo>
                  <a:pt x="3883393" y="1943100"/>
                </a:lnTo>
                <a:lnTo>
                  <a:pt x="3879164" y="1955800"/>
                </a:lnTo>
                <a:lnTo>
                  <a:pt x="3867315" y="1955800"/>
                </a:lnTo>
                <a:lnTo>
                  <a:pt x="3867315" y="2628900"/>
                </a:lnTo>
                <a:lnTo>
                  <a:pt x="3864597" y="2628900"/>
                </a:lnTo>
                <a:lnTo>
                  <a:pt x="3858018" y="2616200"/>
                </a:lnTo>
                <a:lnTo>
                  <a:pt x="3860558" y="2616200"/>
                </a:lnTo>
                <a:lnTo>
                  <a:pt x="3867315" y="2628900"/>
                </a:lnTo>
                <a:lnTo>
                  <a:pt x="3867315" y="1955800"/>
                </a:lnTo>
                <a:lnTo>
                  <a:pt x="3862247" y="1955800"/>
                </a:lnTo>
                <a:lnTo>
                  <a:pt x="3866502" y="1943100"/>
                </a:lnTo>
                <a:lnTo>
                  <a:pt x="3870274" y="1943100"/>
                </a:lnTo>
                <a:lnTo>
                  <a:pt x="3875328" y="1930400"/>
                </a:lnTo>
                <a:lnTo>
                  <a:pt x="3883393" y="1930400"/>
                </a:lnTo>
                <a:lnTo>
                  <a:pt x="3888460" y="1943100"/>
                </a:lnTo>
                <a:lnTo>
                  <a:pt x="3888460" y="457200"/>
                </a:lnTo>
                <a:lnTo>
                  <a:pt x="3876383" y="457200"/>
                </a:lnTo>
                <a:lnTo>
                  <a:pt x="3874084" y="444500"/>
                </a:lnTo>
                <a:lnTo>
                  <a:pt x="3888714" y="444500"/>
                </a:lnTo>
                <a:lnTo>
                  <a:pt x="3895229" y="431800"/>
                </a:lnTo>
                <a:lnTo>
                  <a:pt x="3872395" y="431800"/>
                </a:lnTo>
                <a:lnTo>
                  <a:pt x="3861219" y="419100"/>
                </a:lnTo>
                <a:lnTo>
                  <a:pt x="3858018" y="419100"/>
                </a:lnTo>
                <a:lnTo>
                  <a:pt x="3858018" y="1130300"/>
                </a:lnTo>
                <a:lnTo>
                  <a:pt x="3851249" y="1117600"/>
                </a:lnTo>
                <a:lnTo>
                  <a:pt x="3851249" y="1130300"/>
                </a:lnTo>
                <a:lnTo>
                  <a:pt x="3845331" y="1130300"/>
                </a:lnTo>
                <a:lnTo>
                  <a:pt x="3845331" y="2387600"/>
                </a:lnTo>
                <a:lnTo>
                  <a:pt x="3843629" y="2400300"/>
                </a:lnTo>
                <a:lnTo>
                  <a:pt x="3826713" y="2400300"/>
                </a:lnTo>
                <a:lnTo>
                  <a:pt x="3827564" y="2387600"/>
                </a:lnTo>
                <a:lnTo>
                  <a:pt x="3845331" y="2387600"/>
                </a:lnTo>
                <a:lnTo>
                  <a:pt x="3845331" y="1130300"/>
                </a:lnTo>
                <a:lnTo>
                  <a:pt x="3842791" y="1130300"/>
                </a:lnTo>
                <a:lnTo>
                  <a:pt x="3844899" y="1117600"/>
                </a:lnTo>
                <a:lnTo>
                  <a:pt x="3845649" y="1117600"/>
                </a:lnTo>
                <a:lnTo>
                  <a:pt x="3843896" y="1112710"/>
                </a:lnTo>
                <a:lnTo>
                  <a:pt x="3847020" y="1104900"/>
                </a:lnTo>
                <a:lnTo>
                  <a:pt x="3848709" y="1117600"/>
                </a:lnTo>
                <a:lnTo>
                  <a:pt x="3851249" y="1117600"/>
                </a:lnTo>
                <a:lnTo>
                  <a:pt x="3852938" y="1117600"/>
                </a:lnTo>
                <a:lnTo>
                  <a:pt x="3858018" y="1130300"/>
                </a:lnTo>
                <a:lnTo>
                  <a:pt x="3858018" y="419100"/>
                </a:lnTo>
                <a:lnTo>
                  <a:pt x="3850500" y="419100"/>
                </a:lnTo>
                <a:lnTo>
                  <a:pt x="3850500" y="1092200"/>
                </a:lnTo>
                <a:lnTo>
                  <a:pt x="3837711" y="1092200"/>
                </a:lnTo>
                <a:lnTo>
                  <a:pt x="3834333" y="1079500"/>
                </a:lnTo>
                <a:lnTo>
                  <a:pt x="3830942" y="1079500"/>
                </a:lnTo>
                <a:lnTo>
                  <a:pt x="3828402" y="1079500"/>
                </a:lnTo>
                <a:lnTo>
                  <a:pt x="3823335" y="1066800"/>
                </a:lnTo>
                <a:lnTo>
                  <a:pt x="3830942" y="1079500"/>
                </a:lnTo>
                <a:lnTo>
                  <a:pt x="3833114" y="1066800"/>
                </a:lnTo>
                <a:lnTo>
                  <a:pt x="3833063" y="1054100"/>
                </a:lnTo>
                <a:lnTo>
                  <a:pt x="3832377" y="1054100"/>
                </a:lnTo>
                <a:lnTo>
                  <a:pt x="3832631" y="1041400"/>
                </a:lnTo>
                <a:lnTo>
                  <a:pt x="3838562" y="1041400"/>
                </a:lnTo>
                <a:lnTo>
                  <a:pt x="3838016" y="1054100"/>
                </a:lnTo>
                <a:lnTo>
                  <a:pt x="3841204" y="1054100"/>
                </a:lnTo>
                <a:lnTo>
                  <a:pt x="3843909" y="1066800"/>
                </a:lnTo>
                <a:lnTo>
                  <a:pt x="3841940" y="1066800"/>
                </a:lnTo>
                <a:lnTo>
                  <a:pt x="3849027" y="1079500"/>
                </a:lnTo>
                <a:lnTo>
                  <a:pt x="3850500" y="1092200"/>
                </a:lnTo>
                <a:lnTo>
                  <a:pt x="3850500" y="419100"/>
                </a:lnTo>
                <a:lnTo>
                  <a:pt x="3846804" y="419100"/>
                </a:lnTo>
                <a:lnTo>
                  <a:pt x="3849878" y="406400"/>
                </a:lnTo>
                <a:lnTo>
                  <a:pt x="3847858" y="406400"/>
                </a:lnTo>
                <a:lnTo>
                  <a:pt x="3858857" y="393700"/>
                </a:lnTo>
                <a:lnTo>
                  <a:pt x="3835387" y="393700"/>
                </a:lnTo>
                <a:lnTo>
                  <a:pt x="3835171" y="393458"/>
                </a:lnTo>
                <a:lnTo>
                  <a:pt x="3835171" y="1028700"/>
                </a:lnTo>
                <a:lnTo>
                  <a:pt x="3828199" y="1028700"/>
                </a:lnTo>
                <a:lnTo>
                  <a:pt x="3828199" y="1041400"/>
                </a:lnTo>
                <a:lnTo>
                  <a:pt x="3825024" y="1041400"/>
                </a:lnTo>
                <a:lnTo>
                  <a:pt x="3825024" y="1028700"/>
                </a:lnTo>
                <a:lnTo>
                  <a:pt x="3814876" y="1041400"/>
                </a:lnTo>
                <a:lnTo>
                  <a:pt x="3819106" y="1028700"/>
                </a:lnTo>
                <a:lnTo>
                  <a:pt x="3825024" y="1028700"/>
                </a:lnTo>
                <a:lnTo>
                  <a:pt x="3826421" y="1028700"/>
                </a:lnTo>
                <a:lnTo>
                  <a:pt x="3828199" y="1041400"/>
                </a:lnTo>
                <a:lnTo>
                  <a:pt x="3828199" y="1028700"/>
                </a:lnTo>
                <a:lnTo>
                  <a:pt x="3827564" y="1028700"/>
                </a:lnTo>
                <a:lnTo>
                  <a:pt x="3827564" y="1016000"/>
                </a:lnTo>
                <a:lnTo>
                  <a:pt x="3831793" y="1016000"/>
                </a:lnTo>
                <a:lnTo>
                  <a:pt x="3835171" y="1028700"/>
                </a:lnTo>
                <a:lnTo>
                  <a:pt x="3835171" y="393458"/>
                </a:lnTo>
                <a:lnTo>
                  <a:pt x="3827322" y="384568"/>
                </a:lnTo>
                <a:lnTo>
                  <a:pt x="3827322" y="1003300"/>
                </a:lnTo>
                <a:lnTo>
                  <a:pt x="3823335" y="1003300"/>
                </a:lnTo>
                <a:lnTo>
                  <a:pt x="3818255" y="990600"/>
                </a:lnTo>
                <a:lnTo>
                  <a:pt x="3819741" y="990600"/>
                </a:lnTo>
                <a:lnTo>
                  <a:pt x="3827322" y="1003300"/>
                </a:lnTo>
                <a:lnTo>
                  <a:pt x="3827322" y="384568"/>
                </a:lnTo>
                <a:lnTo>
                  <a:pt x="3825024" y="381952"/>
                </a:lnTo>
                <a:lnTo>
                  <a:pt x="3825024" y="977900"/>
                </a:lnTo>
                <a:lnTo>
                  <a:pt x="3819944" y="977900"/>
                </a:lnTo>
                <a:lnTo>
                  <a:pt x="3816273" y="990600"/>
                </a:lnTo>
                <a:lnTo>
                  <a:pt x="3811536" y="990600"/>
                </a:lnTo>
                <a:lnTo>
                  <a:pt x="3806939" y="977900"/>
                </a:lnTo>
                <a:lnTo>
                  <a:pt x="3806952" y="965200"/>
                </a:lnTo>
                <a:lnTo>
                  <a:pt x="3814026" y="952500"/>
                </a:lnTo>
                <a:lnTo>
                  <a:pt x="3816566" y="952500"/>
                </a:lnTo>
                <a:lnTo>
                  <a:pt x="3818255" y="965200"/>
                </a:lnTo>
                <a:lnTo>
                  <a:pt x="3820795" y="965200"/>
                </a:lnTo>
                <a:lnTo>
                  <a:pt x="3825024" y="977900"/>
                </a:lnTo>
                <a:lnTo>
                  <a:pt x="3825024" y="381952"/>
                </a:lnTo>
                <a:lnTo>
                  <a:pt x="3824186" y="381000"/>
                </a:lnTo>
                <a:lnTo>
                  <a:pt x="3830942" y="381000"/>
                </a:lnTo>
                <a:lnTo>
                  <a:pt x="3832644" y="368300"/>
                </a:lnTo>
                <a:lnTo>
                  <a:pt x="3810647" y="368300"/>
                </a:lnTo>
                <a:lnTo>
                  <a:pt x="3810647" y="939800"/>
                </a:lnTo>
                <a:lnTo>
                  <a:pt x="3799560" y="939800"/>
                </a:lnTo>
                <a:lnTo>
                  <a:pt x="3804729" y="927100"/>
                </a:lnTo>
                <a:lnTo>
                  <a:pt x="3798874" y="927100"/>
                </a:lnTo>
                <a:lnTo>
                  <a:pt x="3798874" y="939800"/>
                </a:lnTo>
                <a:lnTo>
                  <a:pt x="3794569" y="952500"/>
                </a:lnTo>
                <a:lnTo>
                  <a:pt x="3786962" y="952500"/>
                </a:lnTo>
                <a:lnTo>
                  <a:pt x="3781044" y="942644"/>
                </a:lnTo>
                <a:lnTo>
                  <a:pt x="3781044" y="1270000"/>
                </a:lnTo>
                <a:lnTo>
                  <a:pt x="3777653" y="1282700"/>
                </a:lnTo>
                <a:lnTo>
                  <a:pt x="3776815" y="1282700"/>
                </a:lnTo>
                <a:lnTo>
                  <a:pt x="3776815" y="2603500"/>
                </a:lnTo>
                <a:lnTo>
                  <a:pt x="3767086" y="2603500"/>
                </a:lnTo>
                <a:lnTo>
                  <a:pt x="3765156" y="2616200"/>
                </a:lnTo>
                <a:lnTo>
                  <a:pt x="3767505" y="2628900"/>
                </a:lnTo>
                <a:lnTo>
                  <a:pt x="3752545" y="2616200"/>
                </a:lnTo>
                <a:lnTo>
                  <a:pt x="3751859" y="2603500"/>
                </a:lnTo>
                <a:lnTo>
                  <a:pt x="3761321" y="2590800"/>
                </a:lnTo>
                <a:lnTo>
                  <a:pt x="3776815" y="2603500"/>
                </a:lnTo>
                <a:lnTo>
                  <a:pt x="3776815" y="1282700"/>
                </a:lnTo>
                <a:lnTo>
                  <a:pt x="3767505" y="1282700"/>
                </a:lnTo>
                <a:lnTo>
                  <a:pt x="3767505" y="1270000"/>
                </a:lnTo>
                <a:lnTo>
                  <a:pt x="3781044" y="1270000"/>
                </a:lnTo>
                <a:lnTo>
                  <a:pt x="3781044" y="942644"/>
                </a:lnTo>
                <a:lnTo>
                  <a:pt x="3779342" y="939800"/>
                </a:lnTo>
                <a:lnTo>
                  <a:pt x="3798874" y="939800"/>
                </a:lnTo>
                <a:lnTo>
                  <a:pt x="3798874" y="927100"/>
                </a:lnTo>
                <a:lnTo>
                  <a:pt x="3778847" y="927100"/>
                </a:lnTo>
                <a:lnTo>
                  <a:pt x="3778504" y="914400"/>
                </a:lnTo>
                <a:lnTo>
                  <a:pt x="3780193" y="914400"/>
                </a:lnTo>
                <a:lnTo>
                  <a:pt x="3770884" y="901700"/>
                </a:lnTo>
                <a:lnTo>
                  <a:pt x="3785425" y="901700"/>
                </a:lnTo>
                <a:lnTo>
                  <a:pt x="3776180" y="889000"/>
                </a:lnTo>
                <a:lnTo>
                  <a:pt x="3769779" y="889000"/>
                </a:lnTo>
                <a:lnTo>
                  <a:pt x="3772585" y="876300"/>
                </a:lnTo>
                <a:lnTo>
                  <a:pt x="3777653" y="889000"/>
                </a:lnTo>
                <a:lnTo>
                  <a:pt x="3786111" y="889000"/>
                </a:lnTo>
                <a:lnTo>
                  <a:pt x="3795420" y="876300"/>
                </a:lnTo>
                <a:lnTo>
                  <a:pt x="3806926" y="876300"/>
                </a:lnTo>
                <a:lnTo>
                  <a:pt x="3803878" y="889000"/>
                </a:lnTo>
                <a:lnTo>
                  <a:pt x="3792207" y="889000"/>
                </a:lnTo>
                <a:lnTo>
                  <a:pt x="3796576" y="901700"/>
                </a:lnTo>
                <a:lnTo>
                  <a:pt x="3800170" y="901700"/>
                </a:lnTo>
                <a:lnTo>
                  <a:pt x="3803027" y="914400"/>
                </a:lnTo>
                <a:lnTo>
                  <a:pt x="3805415" y="914400"/>
                </a:lnTo>
                <a:lnTo>
                  <a:pt x="3807472" y="927100"/>
                </a:lnTo>
                <a:lnTo>
                  <a:pt x="3809212" y="927100"/>
                </a:lnTo>
                <a:lnTo>
                  <a:pt x="3810647" y="939800"/>
                </a:lnTo>
                <a:lnTo>
                  <a:pt x="3810647" y="368300"/>
                </a:lnTo>
                <a:lnTo>
                  <a:pt x="3808958" y="368300"/>
                </a:lnTo>
                <a:lnTo>
                  <a:pt x="3813073" y="355600"/>
                </a:lnTo>
                <a:lnTo>
                  <a:pt x="3806101" y="355600"/>
                </a:lnTo>
                <a:lnTo>
                  <a:pt x="3798798" y="342900"/>
                </a:lnTo>
                <a:lnTo>
                  <a:pt x="3782745" y="342900"/>
                </a:lnTo>
                <a:lnTo>
                  <a:pt x="3785273" y="330200"/>
                </a:lnTo>
                <a:lnTo>
                  <a:pt x="3792042" y="330200"/>
                </a:lnTo>
                <a:lnTo>
                  <a:pt x="3778504" y="318262"/>
                </a:lnTo>
                <a:lnTo>
                  <a:pt x="3778504" y="355600"/>
                </a:lnTo>
                <a:lnTo>
                  <a:pt x="3769195" y="368300"/>
                </a:lnTo>
                <a:lnTo>
                  <a:pt x="3765816" y="355600"/>
                </a:lnTo>
                <a:lnTo>
                  <a:pt x="3778504" y="355600"/>
                </a:lnTo>
                <a:lnTo>
                  <a:pt x="3778504" y="318262"/>
                </a:lnTo>
                <a:lnTo>
                  <a:pt x="3777653" y="317500"/>
                </a:lnTo>
                <a:lnTo>
                  <a:pt x="3773347" y="330200"/>
                </a:lnTo>
                <a:lnTo>
                  <a:pt x="3770757" y="330200"/>
                </a:lnTo>
                <a:lnTo>
                  <a:pt x="3768356" y="342900"/>
                </a:lnTo>
                <a:lnTo>
                  <a:pt x="3759708" y="342900"/>
                </a:lnTo>
                <a:lnTo>
                  <a:pt x="3764546" y="330200"/>
                </a:lnTo>
                <a:lnTo>
                  <a:pt x="3762425" y="330200"/>
                </a:lnTo>
                <a:lnTo>
                  <a:pt x="3764229" y="317500"/>
                </a:lnTo>
                <a:lnTo>
                  <a:pt x="3757777" y="330200"/>
                </a:lnTo>
                <a:lnTo>
                  <a:pt x="3748049" y="330200"/>
                </a:lnTo>
                <a:lnTo>
                  <a:pt x="3753129" y="317500"/>
                </a:lnTo>
                <a:lnTo>
                  <a:pt x="3748049" y="317500"/>
                </a:lnTo>
                <a:lnTo>
                  <a:pt x="3739591" y="330200"/>
                </a:lnTo>
                <a:lnTo>
                  <a:pt x="3739591" y="749300"/>
                </a:lnTo>
                <a:lnTo>
                  <a:pt x="3728593" y="762000"/>
                </a:lnTo>
                <a:lnTo>
                  <a:pt x="3726904" y="762000"/>
                </a:lnTo>
                <a:lnTo>
                  <a:pt x="3725214" y="749300"/>
                </a:lnTo>
                <a:lnTo>
                  <a:pt x="3739591" y="749300"/>
                </a:lnTo>
                <a:lnTo>
                  <a:pt x="3739591" y="330200"/>
                </a:lnTo>
                <a:lnTo>
                  <a:pt x="3738753" y="317500"/>
                </a:lnTo>
                <a:lnTo>
                  <a:pt x="3734511" y="317500"/>
                </a:lnTo>
                <a:lnTo>
                  <a:pt x="3738753" y="304800"/>
                </a:lnTo>
                <a:lnTo>
                  <a:pt x="3741280" y="317500"/>
                </a:lnTo>
                <a:lnTo>
                  <a:pt x="3745509" y="304800"/>
                </a:lnTo>
                <a:lnTo>
                  <a:pt x="3749865" y="304800"/>
                </a:lnTo>
                <a:lnTo>
                  <a:pt x="3751122" y="292100"/>
                </a:lnTo>
                <a:lnTo>
                  <a:pt x="3749738" y="292100"/>
                </a:lnTo>
                <a:lnTo>
                  <a:pt x="3748900" y="279400"/>
                </a:lnTo>
                <a:lnTo>
                  <a:pt x="3747211" y="292100"/>
                </a:lnTo>
                <a:lnTo>
                  <a:pt x="3724579" y="292100"/>
                </a:lnTo>
                <a:lnTo>
                  <a:pt x="3724579" y="2768600"/>
                </a:lnTo>
                <a:lnTo>
                  <a:pt x="3720134" y="2768600"/>
                </a:lnTo>
                <a:lnTo>
                  <a:pt x="3722992" y="2755900"/>
                </a:lnTo>
                <a:lnTo>
                  <a:pt x="3724579" y="2768600"/>
                </a:lnTo>
                <a:lnTo>
                  <a:pt x="3724579" y="292100"/>
                </a:lnTo>
                <a:lnTo>
                  <a:pt x="3720985" y="292100"/>
                </a:lnTo>
                <a:lnTo>
                  <a:pt x="3720985" y="723900"/>
                </a:lnTo>
                <a:lnTo>
                  <a:pt x="3713365" y="723900"/>
                </a:lnTo>
                <a:lnTo>
                  <a:pt x="3713365" y="711200"/>
                </a:lnTo>
                <a:lnTo>
                  <a:pt x="3719296" y="711200"/>
                </a:lnTo>
                <a:lnTo>
                  <a:pt x="3720985" y="723900"/>
                </a:lnTo>
                <a:lnTo>
                  <a:pt x="3720985" y="292100"/>
                </a:lnTo>
                <a:lnTo>
                  <a:pt x="3720185" y="292100"/>
                </a:lnTo>
                <a:lnTo>
                  <a:pt x="3723944" y="279400"/>
                </a:lnTo>
                <a:lnTo>
                  <a:pt x="3731133" y="279400"/>
                </a:lnTo>
                <a:lnTo>
                  <a:pt x="3732822" y="266700"/>
                </a:lnTo>
                <a:lnTo>
                  <a:pt x="3733673" y="266700"/>
                </a:lnTo>
                <a:lnTo>
                  <a:pt x="3737051" y="254000"/>
                </a:lnTo>
                <a:lnTo>
                  <a:pt x="3732047" y="266700"/>
                </a:lnTo>
                <a:lnTo>
                  <a:pt x="3731234" y="254000"/>
                </a:lnTo>
                <a:lnTo>
                  <a:pt x="3722674" y="254000"/>
                </a:lnTo>
                <a:lnTo>
                  <a:pt x="3721951" y="248551"/>
                </a:lnTo>
                <a:lnTo>
                  <a:pt x="3717594" y="254000"/>
                </a:lnTo>
                <a:lnTo>
                  <a:pt x="3707346" y="254000"/>
                </a:lnTo>
                <a:lnTo>
                  <a:pt x="3705758" y="248488"/>
                </a:lnTo>
                <a:lnTo>
                  <a:pt x="3705758" y="2286000"/>
                </a:lnTo>
                <a:lnTo>
                  <a:pt x="3705187" y="2298700"/>
                </a:lnTo>
                <a:lnTo>
                  <a:pt x="3693909" y="2298700"/>
                </a:lnTo>
                <a:lnTo>
                  <a:pt x="3693909" y="2514600"/>
                </a:lnTo>
                <a:lnTo>
                  <a:pt x="3691382" y="2514600"/>
                </a:lnTo>
                <a:lnTo>
                  <a:pt x="3691382" y="2565400"/>
                </a:lnTo>
                <a:lnTo>
                  <a:pt x="3688118" y="2578100"/>
                </a:lnTo>
                <a:lnTo>
                  <a:pt x="3683165" y="2578100"/>
                </a:lnTo>
                <a:lnTo>
                  <a:pt x="3687991" y="2590800"/>
                </a:lnTo>
                <a:lnTo>
                  <a:pt x="3679215" y="2590800"/>
                </a:lnTo>
                <a:lnTo>
                  <a:pt x="3676929" y="2578100"/>
                </a:lnTo>
                <a:lnTo>
                  <a:pt x="3676154" y="2565400"/>
                </a:lnTo>
                <a:lnTo>
                  <a:pt x="3691382" y="2565400"/>
                </a:lnTo>
                <a:lnTo>
                  <a:pt x="3691382" y="2514600"/>
                </a:lnTo>
                <a:lnTo>
                  <a:pt x="3684613" y="2514600"/>
                </a:lnTo>
                <a:lnTo>
                  <a:pt x="3687991" y="2527300"/>
                </a:lnTo>
                <a:lnTo>
                  <a:pt x="3680383" y="2527300"/>
                </a:lnTo>
                <a:lnTo>
                  <a:pt x="3676154" y="2514600"/>
                </a:lnTo>
                <a:lnTo>
                  <a:pt x="3682492" y="2514600"/>
                </a:lnTo>
                <a:lnTo>
                  <a:pt x="3687813" y="2501900"/>
                </a:lnTo>
                <a:lnTo>
                  <a:pt x="3693909" y="2514600"/>
                </a:lnTo>
                <a:lnTo>
                  <a:pt x="3693909" y="2298700"/>
                </a:lnTo>
                <a:lnTo>
                  <a:pt x="3687991" y="2298700"/>
                </a:lnTo>
                <a:lnTo>
                  <a:pt x="3687991" y="2286000"/>
                </a:lnTo>
                <a:lnTo>
                  <a:pt x="3705758" y="2286000"/>
                </a:lnTo>
                <a:lnTo>
                  <a:pt x="3705758" y="248488"/>
                </a:lnTo>
                <a:lnTo>
                  <a:pt x="3703688" y="241300"/>
                </a:lnTo>
                <a:lnTo>
                  <a:pt x="3696449" y="241300"/>
                </a:lnTo>
                <a:lnTo>
                  <a:pt x="3696449" y="660400"/>
                </a:lnTo>
                <a:lnTo>
                  <a:pt x="3696449" y="669925"/>
                </a:lnTo>
                <a:lnTo>
                  <a:pt x="3693909" y="660400"/>
                </a:lnTo>
                <a:lnTo>
                  <a:pt x="3696449" y="660400"/>
                </a:lnTo>
                <a:lnTo>
                  <a:pt x="3696449" y="241300"/>
                </a:lnTo>
                <a:lnTo>
                  <a:pt x="3694760" y="241300"/>
                </a:lnTo>
                <a:lnTo>
                  <a:pt x="3694760" y="495300"/>
                </a:lnTo>
                <a:lnTo>
                  <a:pt x="3689680" y="495300"/>
                </a:lnTo>
                <a:lnTo>
                  <a:pt x="3693909" y="508000"/>
                </a:lnTo>
                <a:lnTo>
                  <a:pt x="3690493" y="508000"/>
                </a:lnTo>
                <a:lnTo>
                  <a:pt x="3690493" y="653732"/>
                </a:lnTo>
                <a:lnTo>
                  <a:pt x="3688918" y="647700"/>
                </a:lnTo>
                <a:lnTo>
                  <a:pt x="3689680" y="647700"/>
                </a:lnTo>
                <a:lnTo>
                  <a:pt x="3690493" y="653732"/>
                </a:lnTo>
                <a:lnTo>
                  <a:pt x="3690493" y="508000"/>
                </a:lnTo>
                <a:lnTo>
                  <a:pt x="3686124" y="508000"/>
                </a:lnTo>
                <a:lnTo>
                  <a:pt x="3686124" y="642569"/>
                </a:lnTo>
                <a:lnTo>
                  <a:pt x="3685451" y="641337"/>
                </a:lnTo>
                <a:lnTo>
                  <a:pt x="3685451" y="1587500"/>
                </a:lnTo>
                <a:lnTo>
                  <a:pt x="3676993" y="1600200"/>
                </a:lnTo>
                <a:lnTo>
                  <a:pt x="3667061" y="1600200"/>
                </a:lnTo>
                <a:lnTo>
                  <a:pt x="3666794" y="1587500"/>
                </a:lnTo>
                <a:lnTo>
                  <a:pt x="3685451" y="1587500"/>
                </a:lnTo>
                <a:lnTo>
                  <a:pt x="3685451" y="641337"/>
                </a:lnTo>
                <a:lnTo>
                  <a:pt x="3681996" y="635000"/>
                </a:lnTo>
                <a:lnTo>
                  <a:pt x="3684613" y="635000"/>
                </a:lnTo>
                <a:lnTo>
                  <a:pt x="3686124" y="642569"/>
                </a:lnTo>
                <a:lnTo>
                  <a:pt x="3686124" y="508000"/>
                </a:lnTo>
                <a:lnTo>
                  <a:pt x="3653586" y="508000"/>
                </a:lnTo>
                <a:lnTo>
                  <a:pt x="3650513" y="504266"/>
                </a:lnTo>
                <a:lnTo>
                  <a:pt x="3650513" y="850900"/>
                </a:lnTo>
                <a:lnTo>
                  <a:pt x="3645700" y="863600"/>
                </a:lnTo>
                <a:lnTo>
                  <a:pt x="3637242" y="863600"/>
                </a:lnTo>
                <a:lnTo>
                  <a:pt x="3637242" y="1358900"/>
                </a:lnTo>
                <a:lnTo>
                  <a:pt x="3633863" y="1371600"/>
                </a:lnTo>
                <a:lnTo>
                  <a:pt x="3622014" y="1371600"/>
                </a:lnTo>
                <a:lnTo>
                  <a:pt x="3622865" y="1358900"/>
                </a:lnTo>
                <a:lnTo>
                  <a:pt x="3637242" y="1358900"/>
                </a:lnTo>
                <a:lnTo>
                  <a:pt x="3637242" y="863600"/>
                </a:lnTo>
                <a:lnTo>
                  <a:pt x="3633647" y="863600"/>
                </a:lnTo>
                <a:lnTo>
                  <a:pt x="3636708" y="850900"/>
                </a:lnTo>
                <a:lnTo>
                  <a:pt x="3650513" y="850900"/>
                </a:lnTo>
                <a:lnTo>
                  <a:pt x="3650513" y="504266"/>
                </a:lnTo>
                <a:lnTo>
                  <a:pt x="3649472" y="502996"/>
                </a:lnTo>
                <a:lnTo>
                  <a:pt x="3649472" y="774700"/>
                </a:lnTo>
                <a:lnTo>
                  <a:pt x="3646652" y="787400"/>
                </a:lnTo>
                <a:lnTo>
                  <a:pt x="3643160" y="787400"/>
                </a:lnTo>
                <a:lnTo>
                  <a:pt x="3649472" y="774700"/>
                </a:lnTo>
                <a:lnTo>
                  <a:pt x="3649472" y="502996"/>
                </a:lnTo>
                <a:lnTo>
                  <a:pt x="3643160" y="495300"/>
                </a:lnTo>
                <a:lnTo>
                  <a:pt x="3652164" y="495300"/>
                </a:lnTo>
                <a:lnTo>
                  <a:pt x="3666325" y="482600"/>
                </a:lnTo>
                <a:lnTo>
                  <a:pt x="3693909" y="482600"/>
                </a:lnTo>
                <a:lnTo>
                  <a:pt x="3694760" y="495300"/>
                </a:lnTo>
                <a:lnTo>
                  <a:pt x="3694760" y="241300"/>
                </a:lnTo>
                <a:lnTo>
                  <a:pt x="3672128" y="241300"/>
                </a:lnTo>
                <a:lnTo>
                  <a:pt x="3663073" y="254000"/>
                </a:lnTo>
                <a:lnTo>
                  <a:pt x="3651618" y="254000"/>
                </a:lnTo>
                <a:lnTo>
                  <a:pt x="3655009" y="241300"/>
                </a:lnTo>
                <a:lnTo>
                  <a:pt x="3665156" y="241300"/>
                </a:lnTo>
                <a:lnTo>
                  <a:pt x="3666007" y="228600"/>
                </a:lnTo>
                <a:lnTo>
                  <a:pt x="3659238" y="228600"/>
                </a:lnTo>
                <a:lnTo>
                  <a:pt x="3661778" y="215900"/>
                </a:lnTo>
                <a:lnTo>
                  <a:pt x="3659238" y="215900"/>
                </a:lnTo>
                <a:lnTo>
                  <a:pt x="3657879" y="215900"/>
                </a:lnTo>
                <a:lnTo>
                  <a:pt x="3645700" y="215900"/>
                </a:lnTo>
                <a:lnTo>
                  <a:pt x="3652469" y="203200"/>
                </a:lnTo>
                <a:lnTo>
                  <a:pt x="3645611" y="203200"/>
                </a:lnTo>
                <a:lnTo>
                  <a:pt x="3645598" y="215900"/>
                </a:lnTo>
                <a:lnTo>
                  <a:pt x="3638092" y="215900"/>
                </a:lnTo>
                <a:lnTo>
                  <a:pt x="3640620" y="203200"/>
                </a:lnTo>
                <a:lnTo>
                  <a:pt x="3638753" y="203200"/>
                </a:lnTo>
                <a:lnTo>
                  <a:pt x="3631323" y="215900"/>
                </a:lnTo>
                <a:lnTo>
                  <a:pt x="3634702" y="215900"/>
                </a:lnTo>
                <a:lnTo>
                  <a:pt x="3630117" y="228600"/>
                </a:lnTo>
                <a:lnTo>
                  <a:pt x="3648240" y="228600"/>
                </a:lnTo>
                <a:lnTo>
                  <a:pt x="3656952" y="218541"/>
                </a:lnTo>
                <a:lnTo>
                  <a:pt x="3653421" y="228600"/>
                </a:lnTo>
                <a:lnTo>
                  <a:pt x="3645700" y="236220"/>
                </a:lnTo>
                <a:lnTo>
                  <a:pt x="3644011" y="241300"/>
                </a:lnTo>
                <a:lnTo>
                  <a:pt x="3640620" y="241300"/>
                </a:lnTo>
                <a:lnTo>
                  <a:pt x="3645700" y="236220"/>
                </a:lnTo>
                <a:lnTo>
                  <a:pt x="3648240" y="228600"/>
                </a:lnTo>
                <a:lnTo>
                  <a:pt x="3635552" y="241300"/>
                </a:lnTo>
                <a:lnTo>
                  <a:pt x="3628783" y="241300"/>
                </a:lnTo>
                <a:lnTo>
                  <a:pt x="3622014" y="228600"/>
                </a:lnTo>
                <a:lnTo>
                  <a:pt x="3621062" y="228600"/>
                </a:lnTo>
                <a:lnTo>
                  <a:pt x="3621062" y="1739900"/>
                </a:lnTo>
                <a:lnTo>
                  <a:pt x="3617557" y="1752600"/>
                </a:lnTo>
                <a:lnTo>
                  <a:pt x="3607638" y="1752600"/>
                </a:lnTo>
                <a:lnTo>
                  <a:pt x="3607638" y="2082800"/>
                </a:lnTo>
                <a:lnTo>
                  <a:pt x="3607638" y="2540000"/>
                </a:lnTo>
                <a:lnTo>
                  <a:pt x="3602558" y="2552700"/>
                </a:lnTo>
                <a:lnTo>
                  <a:pt x="3592411" y="2552700"/>
                </a:lnTo>
                <a:lnTo>
                  <a:pt x="3589909" y="2540000"/>
                </a:lnTo>
                <a:lnTo>
                  <a:pt x="3607638" y="2540000"/>
                </a:lnTo>
                <a:lnTo>
                  <a:pt x="3607638" y="2082800"/>
                </a:lnTo>
                <a:lnTo>
                  <a:pt x="3605098" y="2095500"/>
                </a:lnTo>
                <a:lnTo>
                  <a:pt x="3595789" y="2095500"/>
                </a:lnTo>
                <a:lnTo>
                  <a:pt x="3595789" y="2463800"/>
                </a:lnTo>
                <a:lnTo>
                  <a:pt x="3595789" y="2476500"/>
                </a:lnTo>
                <a:lnTo>
                  <a:pt x="3589871" y="2476500"/>
                </a:lnTo>
                <a:lnTo>
                  <a:pt x="3589871" y="2463800"/>
                </a:lnTo>
                <a:lnTo>
                  <a:pt x="3595789" y="2463800"/>
                </a:lnTo>
                <a:lnTo>
                  <a:pt x="3595789" y="2095500"/>
                </a:lnTo>
                <a:lnTo>
                  <a:pt x="3594951" y="2082800"/>
                </a:lnTo>
                <a:lnTo>
                  <a:pt x="3607638" y="2082800"/>
                </a:lnTo>
                <a:lnTo>
                  <a:pt x="3607638" y="1752600"/>
                </a:lnTo>
                <a:lnTo>
                  <a:pt x="3606787" y="1739900"/>
                </a:lnTo>
                <a:lnTo>
                  <a:pt x="3621062" y="1739900"/>
                </a:lnTo>
                <a:lnTo>
                  <a:pt x="3621062" y="228600"/>
                </a:lnTo>
                <a:lnTo>
                  <a:pt x="3614267" y="228600"/>
                </a:lnTo>
                <a:lnTo>
                  <a:pt x="3606368" y="215900"/>
                </a:lnTo>
                <a:lnTo>
                  <a:pt x="3599180" y="215900"/>
                </a:lnTo>
                <a:lnTo>
                  <a:pt x="3599180" y="1612900"/>
                </a:lnTo>
                <a:lnTo>
                  <a:pt x="3583000" y="1612900"/>
                </a:lnTo>
                <a:lnTo>
                  <a:pt x="3581412" y="1615884"/>
                </a:lnTo>
                <a:lnTo>
                  <a:pt x="3581412" y="2209800"/>
                </a:lnTo>
                <a:lnTo>
                  <a:pt x="3579609" y="2222500"/>
                </a:lnTo>
                <a:lnTo>
                  <a:pt x="3575177" y="2222500"/>
                </a:lnTo>
                <a:lnTo>
                  <a:pt x="3571544" y="2209800"/>
                </a:lnTo>
                <a:lnTo>
                  <a:pt x="3581412" y="2209800"/>
                </a:lnTo>
                <a:lnTo>
                  <a:pt x="3581412" y="1615884"/>
                </a:lnTo>
                <a:lnTo>
                  <a:pt x="3576218" y="1625600"/>
                </a:lnTo>
                <a:lnTo>
                  <a:pt x="3572954" y="1625600"/>
                </a:lnTo>
                <a:lnTo>
                  <a:pt x="3572954" y="1905000"/>
                </a:lnTo>
                <a:lnTo>
                  <a:pt x="3551809" y="1905000"/>
                </a:lnTo>
                <a:lnTo>
                  <a:pt x="3551809" y="2146300"/>
                </a:lnTo>
                <a:lnTo>
                  <a:pt x="3550120" y="2159000"/>
                </a:lnTo>
                <a:lnTo>
                  <a:pt x="3543350" y="2159000"/>
                </a:lnTo>
                <a:lnTo>
                  <a:pt x="3543350" y="2362200"/>
                </a:lnTo>
                <a:lnTo>
                  <a:pt x="3528123" y="2362200"/>
                </a:lnTo>
                <a:lnTo>
                  <a:pt x="3533203" y="2349500"/>
                </a:lnTo>
                <a:lnTo>
                  <a:pt x="3542500" y="2349500"/>
                </a:lnTo>
                <a:lnTo>
                  <a:pt x="3543350" y="2362200"/>
                </a:lnTo>
                <a:lnTo>
                  <a:pt x="3543350" y="2159000"/>
                </a:lnTo>
                <a:lnTo>
                  <a:pt x="3541661" y="2159000"/>
                </a:lnTo>
                <a:lnTo>
                  <a:pt x="3540810" y="2146300"/>
                </a:lnTo>
                <a:lnTo>
                  <a:pt x="3551809" y="2146300"/>
                </a:lnTo>
                <a:lnTo>
                  <a:pt x="3551809" y="1905000"/>
                </a:lnTo>
                <a:lnTo>
                  <a:pt x="3539972" y="1905000"/>
                </a:lnTo>
                <a:lnTo>
                  <a:pt x="3545890" y="1917700"/>
                </a:lnTo>
                <a:lnTo>
                  <a:pt x="3540810" y="1917700"/>
                </a:lnTo>
                <a:lnTo>
                  <a:pt x="3537432" y="1905000"/>
                </a:lnTo>
                <a:lnTo>
                  <a:pt x="3530663" y="1905000"/>
                </a:lnTo>
                <a:lnTo>
                  <a:pt x="3532822" y="1917700"/>
                </a:lnTo>
                <a:lnTo>
                  <a:pt x="3525075" y="1917700"/>
                </a:lnTo>
                <a:lnTo>
                  <a:pt x="3531514" y="1930400"/>
                </a:lnTo>
                <a:lnTo>
                  <a:pt x="3527234" y="1930400"/>
                </a:lnTo>
                <a:lnTo>
                  <a:pt x="3529076" y="1943100"/>
                </a:lnTo>
                <a:lnTo>
                  <a:pt x="3531070" y="1943100"/>
                </a:lnTo>
                <a:lnTo>
                  <a:pt x="3532352" y="1955800"/>
                </a:lnTo>
                <a:lnTo>
                  <a:pt x="3545471" y="1955800"/>
                </a:lnTo>
                <a:lnTo>
                  <a:pt x="3549485" y="1968500"/>
                </a:lnTo>
                <a:lnTo>
                  <a:pt x="3541661" y="1968500"/>
                </a:lnTo>
                <a:lnTo>
                  <a:pt x="3540810" y="1981200"/>
                </a:lnTo>
                <a:lnTo>
                  <a:pt x="3537432" y="1981200"/>
                </a:lnTo>
                <a:lnTo>
                  <a:pt x="3542030" y="1993900"/>
                </a:lnTo>
                <a:lnTo>
                  <a:pt x="3536581" y="1993900"/>
                </a:lnTo>
                <a:lnTo>
                  <a:pt x="3545890" y="2006600"/>
                </a:lnTo>
                <a:lnTo>
                  <a:pt x="3550958" y="2019300"/>
                </a:lnTo>
                <a:lnTo>
                  <a:pt x="3532340" y="2019300"/>
                </a:lnTo>
                <a:lnTo>
                  <a:pt x="3534791" y="2032000"/>
                </a:lnTo>
                <a:lnTo>
                  <a:pt x="3537077" y="2032000"/>
                </a:lnTo>
                <a:lnTo>
                  <a:pt x="3539121" y="2044700"/>
                </a:lnTo>
                <a:lnTo>
                  <a:pt x="3536581" y="2044700"/>
                </a:lnTo>
                <a:lnTo>
                  <a:pt x="3535743" y="2042604"/>
                </a:lnTo>
                <a:lnTo>
                  <a:pt x="3535743" y="2209800"/>
                </a:lnTo>
                <a:lnTo>
                  <a:pt x="3534270" y="2222500"/>
                </a:lnTo>
                <a:lnTo>
                  <a:pt x="3530981" y="2222500"/>
                </a:lnTo>
                <a:lnTo>
                  <a:pt x="3525621" y="2235200"/>
                </a:lnTo>
                <a:lnTo>
                  <a:pt x="3519665" y="2235200"/>
                </a:lnTo>
                <a:lnTo>
                  <a:pt x="3519665" y="2857500"/>
                </a:lnTo>
                <a:lnTo>
                  <a:pt x="3511207" y="2857500"/>
                </a:lnTo>
                <a:lnTo>
                  <a:pt x="3506127" y="2844800"/>
                </a:lnTo>
                <a:lnTo>
                  <a:pt x="3517976" y="2844800"/>
                </a:lnTo>
                <a:lnTo>
                  <a:pt x="3519665" y="2857500"/>
                </a:lnTo>
                <a:lnTo>
                  <a:pt x="3519665" y="2235200"/>
                </a:lnTo>
                <a:lnTo>
                  <a:pt x="3517976" y="2235200"/>
                </a:lnTo>
                <a:lnTo>
                  <a:pt x="3515398" y="2222500"/>
                </a:lnTo>
                <a:lnTo>
                  <a:pt x="3518293" y="2222500"/>
                </a:lnTo>
                <a:lnTo>
                  <a:pt x="3525469" y="2209800"/>
                </a:lnTo>
                <a:lnTo>
                  <a:pt x="3535743" y="2209800"/>
                </a:lnTo>
                <a:lnTo>
                  <a:pt x="3535743" y="2042604"/>
                </a:lnTo>
                <a:lnTo>
                  <a:pt x="3531514" y="2032000"/>
                </a:lnTo>
                <a:lnTo>
                  <a:pt x="3526434" y="2032000"/>
                </a:lnTo>
                <a:lnTo>
                  <a:pt x="3529812" y="2044700"/>
                </a:lnTo>
                <a:lnTo>
                  <a:pt x="3522980" y="2032000"/>
                </a:lnTo>
                <a:lnTo>
                  <a:pt x="3519563" y="2019300"/>
                </a:lnTo>
                <a:lnTo>
                  <a:pt x="3519360" y="2019300"/>
                </a:lnTo>
                <a:lnTo>
                  <a:pt x="3519436" y="2030603"/>
                </a:lnTo>
                <a:lnTo>
                  <a:pt x="3519665" y="2032000"/>
                </a:lnTo>
                <a:lnTo>
                  <a:pt x="3520681" y="2044700"/>
                </a:lnTo>
                <a:lnTo>
                  <a:pt x="3521354" y="2044700"/>
                </a:lnTo>
                <a:lnTo>
                  <a:pt x="3521354" y="2057400"/>
                </a:lnTo>
                <a:lnTo>
                  <a:pt x="3517976" y="2057400"/>
                </a:lnTo>
                <a:lnTo>
                  <a:pt x="3517976" y="2044700"/>
                </a:lnTo>
                <a:lnTo>
                  <a:pt x="3516287" y="2044700"/>
                </a:lnTo>
                <a:lnTo>
                  <a:pt x="3514598" y="2032000"/>
                </a:lnTo>
                <a:lnTo>
                  <a:pt x="3513493" y="2019300"/>
                </a:lnTo>
                <a:lnTo>
                  <a:pt x="3512794" y="2006600"/>
                </a:lnTo>
                <a:lnTo>
                  <a:pt x="3512566" y="1993900"/>
                </a:lnTo>
                <a:lnTo>
                  <a:pt x="3511423" y="2006600"/>
                </a:lnTo>
                <a:lnTo>
                  <a:pt x="3507321" y="2044700"/>
                </a:lnTo>
                <a:lnTo>
                  <a:pt x="3505581" y="2044700"/>
                </a:lnTo>
                <a:lnTo>
                  <a:pt x="3506127" y="2032000"/>
                </a:lnTo>
                <a:lnTo>
                  <a:pt x="3508667" y="2019300"/>
                </a:lnTo>
                <a:lnTo>
                  <a:pt x="3509937" y="2019300"/>
                </a:lnTo>
                <a:lnTo>
                  <a:pt x="3511207" y="2006600"/>
                </a:lnTo>
                <a:lnTo>
                  <a:pt x="3507829" y="2019300"/>
                </a:lnTo>
                <a:lnTo>
                  <a:pt x="3504438" y="2019300"/>
                </a:lnTo>
                <a:lnTo>
                  <a:pt x="3504438" y="2006600"/>
                </a:lnTo>
                <a:lnTo>
                  <a:pt x="3503599" y="2007997"/>
                </a:lnTo>
                <a:lnTo>
                  <a:pt x="3503599" y="2743200"/>
                </a:lnTo>
                <a:lnTo>
                  <a:pt x="3494290" y="2743200"/>
                </a:lnTo>
                <a:lnTo>
                  <a:pt x="3494290" y="2730500"/>
                </a:lnTo>
                <a:lnTo>
                  <a:pt x="3499370" y="2730500"/>
                </a:lnTo>
                <a:lnTo>
                  <a:pt x="3503599" y="2743200"/>
                </a:lnTo>
                <a:lnTo>
                  <a:pt x="3503599" y="2007997"/>
                </a:lnTo>
                <a:lnTo>
                  <a:pt x="3501390" y="2011680"/>
                </a:lnTo>
                <a:lnTo>
                  <a:pt x="3502749" y="2006600"/>
                </a:lnTo>
                <a:lnTo>
                  <a:pt x="3501059" y="2006600"/>
                </a:lnTo>
                <a:lnTo>
                  <a:pt x="3499929" y="2006600"/>
                </a:lnTo>
                <a:lnTo>
                  <a:pt x="3501402" y="1998472"/>
                </a:lnTo>
                <a:lnTo>
                  <a:pt x="3499815" y="2000859"/>
                </a:lnTo>
                <a:lnTo>
                  <a:pt x="3497630" y="2002599"/>
                </a:lnTo>
                <a:lnTo>
                  <a:pt x="3497630" y="2004123"/>
                </a:lnTo>
                <a:lnTo>
                  <a:pt x="3495979" y="2006600"/>
                </a:lnTo>
                <a:lnTo>
                  <a:pt x="3495154" y="2006600"/>
                </a:lnTo>
                <a:lnTo>
                  <a:pt x="3497630" y="2004123"/>
                </a:lnTo>
                <a:lnTo>
                  <a:pt x="3497630" y="2002599"/>
                </a:lnTo>
                <a:lnTo>
                  <a:pt x="3496830" y="2003234"/>
                </a:lnTo>
                <a:lnTo>
                  <a:pt x="3493465" y="2006600"/>
                </a:lnTo>
                <a:lnTo>
                  <a:pt x="3489210" y="2006600"/>
                </a:lnTo>
                <a:lnTo>
                  <a:pt x="3493439" y="1993900"/>
                </a:lnTo>
                <a:lnTo>
                  <a:pt x="3485832" y="1993900"/>
                </a:lnTo>
                <a:lnTo>
                  <a:pt x="3484981" y="1981200"/>
                </a:lnTo>
                <a:lnTo>
                  <a:pt x="3473145" y="1993900"/>
                </a:lnTo>
                <a:lnTo>
                  <a:pt x="3484702" y="1981200"/>
                </a:lnTo>
                <a:lnTo>
                  <a:pt x="3484981" y="1981200"/>
                </a:lnTo>
                <a:lnTo>
                  <a:pt x="3486886" y="1981200"/>
                </a:lnTo>
                <a:lnTo>
                  <a:pt x="3482429" y="1968500"/>
                </a:lnTo>
                <a:lnTo>
                  <a:pt x="3479914" y="1968500"/>
                </a:lnTo>
                <a:lnTo>
                  <a:pt x="3490061" y="1955800"/>
                </a:lnTo>
                <a:lnTo>
                  <a:pt x="3475329" y="1955800"/>
                </a:lnTo>
                <a:lnTo>
                  <a:pt x="3475571" y="1943100"/>
                </a:lnTo>
                <a:lnTo>
                  <a:pt x="3462464" y="1943100"/>
                </a:lnTo>
                <a:lnTo>
                  <a:pt x="3465093" y="1930400"/>
                </a:lnTo>
                <a:lnTo>
                  <a:pt x="3473996" y="1930400"/>
                </a:lnTo>
                <a:lnTo>
                  <a:pt x="3467316" y="1917700"/>
                </a:lnTo>
                <a:lnTo>
                  <a:pt x="3455555" y="1917700"/>
                </a:lnTo>
                <a:lnTo>
                  <a:pt x="3450310" y="1905000"/>
                </a:lnTo>
                <a:lnTo>
                  <a:pt x="3444379" y="1905000"/>
                </a:lnTo>
                <a:lnTo>
                  <a:pt x="3444379" y="2641600"/>
                </a:lnTo>
                <a:lnTo>
                  <a:pt x="3433381" y="2641600"/>
                </a:lnTo>
                <a:lnTo>
                  <a:pt x="3433381" y="3251200"/>
                </a:lnTo>
                <a:lnTo>
                  <a:pt x="3430003" y="3251200"/>
                </a:lnTo>
                <a:lnTo>
                  <a:pt x="3430854" y="3238500"/>
                </a:lnTo>
                <a:lnTo>
                  <a:pt x="3433381" y="3251200"/>
                </a:lnTo>
                <a:lnTo>
                  <a:pt x="3433381" y="2641600"/>
                </a:lnTo>
                <a:lnTo>
                  <a:pt x="3427463" y="2641600"/>
                </a:lnTo>
                <a:lnTo>
                  <a:pt x="3429152" y="2628900"/>
                </a:lnTo>
                <a:lnTo>
                  <a:pt x="3443998" y="2628900"/>
                </a:lnTo>
                <a:lnTo>
                  <a:pt x="3444379" y="2641600"/>
                </a:lnTo>
                <a:lnTo>
                  <a:pt x="3444379" y="1905000"/>
                </a:lnTo>
                <a:lnTo>
                  <a:pt x="3443541" y="1905000"/>
                </a:lnTo>
                <a:lnTo>
                  <a:pt x="3441001" y="1892300"/>
                </a:lnTo>
                <a:lnTo>
                  <a:pt x="3437623" y="1892300"/>
                </a:lnTo>
                <a:lnTo>
                  <a:pt x="3435921" y="1883791"/>
                </a:lnTo>
                <a:lnTo>
                  <a:pt x="3435921" y="2413000"/>
                </a:lnTo>
                <a:lnTo>
                  <a:pt x="3426625" y="2413000"/>
                </a:lnTo>
                <a:lnTo>
                  <a:pt x="3425774" y="2400300"/>
                </a:lnTo>
                <a:lnTo>
                  <a:pt x="3425774" y="2438400"/>
                </a:lnTo>
                <a:lnTo>
                  <a:pt x="3424923" y="2451100"/>
                </a:lnTo>
                <a:lnTo>
                  <a:pt x="3422396" y="2451100"/>
                </a:lnTo>
                <a:lnTo>
                  <a:pt x="3424085" y="2438400"/>
                </a:lnTo>
                <a:lnTo>
                  <a:pt x="3425774" y="2438400"/>
                </a:lnTo>
                <a:lnTo>
                  <a:pt x="3425774" y="2400300"/>
                </a:lnTo>
                <a:lnTo>
                  <a:pt x="3435921" y="2413000"/>
                </a:lnTo>
                <a:lnTo>
                  <a:pt x="3435921" y="1883791"/>
                </a:lnTo>
                <a:lnTo>
                  <a:pt x="3435083" y="1879600"/>
                </a:lnTo>
                <a:lnTo>
                  <a:pt x="3435921" y="1879600"/>
                </a:lnTo>
                <a:lnTo>
                  <a:pt x="3439312" y="1866900"/>
                </a:lnTo>
                <a:lnTo>
                  <a:pt x="3446919" y="1879600"/>
                </a:lnTo>
                <a:lnTo>
                  <a:pt x="3451148" y="1879600"/>
                </a:lnTo>
                <a:lnTo>
                  <a:pt x="3446424" y="1866900"/>
                </a:lnTo>
                <a:lnTo>
                  <a:pt x="3445675" y="1854454"/>
                </a:lnTo>
                <a:lnTo>
                  <a:pt x="3444252" y="1841500"/>
                </a:lnTo>
                <a:lnTo>
                  <a:pt x="3444379" y="1841500"/>
                </a:lnTo>
                <a:lnTo>
                  <a:pt x="3443541" y="1828800"/>
                </a:lnTo>
                <a:lnTo>
                  <a:pt x="3440150" y="1828800"/>
                </a:lnTo>
                <a:lnTo>
                  <a:pt x="3441725" y="1836661"/>
                </a:lnTo>
                <a:lnTo>
                  <a:pt x="3437623" y="1828812"/>
                </a:lnTo>
                <a:lnTo>
                  <a:pt x="3419005" y="1828812"/>
                </a:lnTo>
                <a:lnTo>
                  <a:pt x="3419005" y="2921000"/>
                </a:lnTo>
                <a:lnTo>
                  <a:pt x="3417316" y="2933700"/>
                </a:lnTo>
                <a:lnTo>
                  <a:pt x="3408007" y="2933700"/>
                </a:lnTo>
                <a:lnTo>
                  <a:pt x="3408007" y="2921000"/>
                </a:lnTo>
                <a:lnTo>
                  <a:pt x="3419005" y="2921000"/>
                </a:lnTo>
                <a:lnTo>
                  <a:pt x="3419005" y="1828812"/>
                </a:lnTo>
                <a:lnTo>
                  <a:pt x="3418167" y="1828812"/>
                </a:lnTo>
                <a:lnTo>
                  <a:pt x="3418167" y="2413000"/>
                </a:lnTo>
                <a:lnTo>
                  <a:pt x="3418167" y="2425700"/>
                </a:lnTo>
                <a:lnTo>
                  <a:pt x="3417316" y="2425700"/>
                </a:lnTo>
                <a:lnTo>
                  <a:pt x="3417316" y="2413000"/>
                </a:lnTo>
                <a:lnTo>
                  <a:pt x="3418167" y="2413000"/>
                </a:lnTo>
                <a:lnTo>
                  <a:pt x="3418167" y="1828812"/>
                </a:lnTo>
                <a:lnTo>
                  <a:pt x="3408007" y="1828812"/>
                </a:lnTo>
                <a:lnTo>
                  <a:pt x="3408007" y="2159000"/>
                </a:lnTo>
                <a:lnTo>
                  <a:pt x="3401784" y="2159000"/>
                </a:lnTo>
                <a:lnTo>
                  <a:pt x="3398393" y="2151189"/>
                </a:lnTo>
                <a:lnTo>
                  <a:pt x="3398393" y="3022600"/>
                </a:lnTo>
                <a:lnTo>
                  <a:pt x="3393630" y="3022600"/>
                </a:lnTo>
                <a:lnTo>
                  <a:pt x="3393630" y="3009900"/>
                </a:lnTo>
                <a:lnTo>
                  <a:pt x="3398393" y="3022600"/>
                </a:lnTo>
                <a:lnTo>
                  <a:pt x="3398393" y="2151189"/>
                </a:lnTo>
                <a:lnTo>
                  <a:pt x="3396272" y="2146300"/>
                </a:lnTo>
                <a:lnTo>
                  <a:pt x="3392195" y="2146300"/>
                </a:lnTo>
                <a:lnTo>
                  <a:pt x="3390252" y="2133600"/>
                </a:lnTo>
                <a:lnTo>
                  <a:pt x="3396805" y="2133600"/>
                </a:lnTo>
                <a:lnTo>
                  <a:pt x="3402723" y="2146300"/>
                </a:lnTo>
                <a:lnTo>
                  <a:pt x="3407168" y="2146300"/>
                </a:lnTo>
                <a:lnTo>
                  <a:pt x="3408007" y="2159000"/>
                </a:lnTo>
                <a:lnTo>
                  <a:pt x="3408007" y="1828812"/>
                </a:lnTo>
                <a:lnTo>
                  <a:pt x="3389084" y="1828812"/>
                </a:lnTo>
                <a:lnTo>
                  <a:pt x="3389084" y="2501900"/>
                </a:lnTo>
                <a:lnTo>
                  <a:pt x="3387534" y="2514600"/>
                </a:lnTo>
                <a:lnTo>
                  <a:pt x="3384321" y="2514600"/>
                </a:lnTo>
                <a:lnTo>
                  <a:pt x="3388258" y="2501900"/>
                </a:lnTo>
                <a:lnTo>
                  <a:pt x="3389084" y="2501900"/>
                </a:lnTo>
                <a:lnTo>
                  <a:pt x="3389084" y="1828812"/>
                </a:lnTo>
                <a:lnTo>
                  <a:pt x="3380943" y="1828812"/>
                </a:lnTo>
                <a:lnTo>
                  <a:pt x="3380943" y="2260600"/>
                </a:lnTo>
                <a:lnTo>
                  <a:pt x="3378809" y="2273300"/>
                </a:lnTo>
                <a:lnTo>
                  <a:pt x="3373437" y="2273300"/>
                </a:lnTo>
                <a:lnTo>
                  <a:pt x="3368217" y="2286000"/>
                </a:lnTo>
                <a:lnTo>
                  <a:pt x="3366566" y="2286000"/>
                </a:lnTo>
                <a:lnTo>
                  <a:pt x="3365995" y="2294521"/>
                </a:lnTo>
                <a:lnTo>
                  <a:pt x="3359658" y="2286000"/>
                </a:lnTo>
                <a:lnTo>
                  <a:pt x="3359480" y="2273300"/>
                </a:lnTo>
                <a:lnTo>
                  <a:pt x="3367074" y="2260600"/>
                </a:lnTo>
                <a:lnTo>
                  <a:pt x="3380943" y="2260600"/>
                </a:lnTo>
                <a:lnTo>
                  <a:pt x="3380943" y="1828812"/>
                </a:lnTo>
                <a:lnTo>
                  <a:pt x="3349650" y="1828812"/>
                </a:lnTo>
                <a:lnTo>
                  <a:pt x="3349650" y="2641600"/>
                </a:lnTo>
                <a:lnTo>
                  <a:pt x="3349650" y="2654300"/>
                </a:lnTo>
                <a:lnTo>
                  <a:pt x="3348799" y="2654300"/>
                </a:lnTo>
                <a:lnTo>
                  <a:pt x="3348799" y="2641600"/>
                </a:lnTo>
                <a:lnTo>
                  <a:pt x="3349650" y="2641600"/>
                </a:lnTo>
                <a:lnTo>
                  <a:pt x="3349650" y="1828812"/>
                </a:lnTo>
                <a:lnTo>
                  <a:pt x="3328505" y="1828812"/>
                </a:lnTo>
                <a:lnTo>
                  <a:pt x="3328505" y="2565400"/>
                </a:lnTo>
                <a:lnTo>
                  <a:pt x="3301428" y="2565400"/>
                </a:lnTo>
                <a:lnTo>
                  <a:pt x="3299307" y="2578100"/>
                </a:lnTo>
                <a:lnTo>
                  <a:pt x="3301542" y="2590800"/>
                </a:lnTo>
                <a:lnTo>
                  <a:pt x="3325114" y="2590800"/>
                </a:lnTo>
                <a:lnTo>
                  <a:pt x="3322421" y="2603500"/>
                </a:lnTo>
                <a:lnTo>
                  <a:pt x="3326549" y="2603500"/>
                </a:lnTo>
                <a:lnTo>
                  <a:pt x="3327654" y="2616200"/>
                </a:lnTo>
                <a:lnTo>
                  <a:pt x="3317506" y="2616200"/>
                </a:lnTo>
                <a:lnTo>
                  <a:pt x="3312909" y="2603500"/>
                </a:lnTo>
                <a:lnTo>
                  <a:pt x="3310737" y="2603500"/>
                </a:lnTo>
                <a:lnTo>
                  <a:pt x="3310737" y="3009900"/>
                </a:lnTo>
                <a:lnTo>
                  <a:pt x="3309886" y="3022600"/>
                </a:lnTo>
                <a:lnTo>
                  <a:pt x="3305657" y="3022600"/>
                </a:lnTo>
                <a:lnTo>
                  <a:pt x="3305657" y="3009900"/>
                </a:lnTo>
                <a:lnTo>
                  <a:pt x="3310737" y="3009900"/>
                </a:lnTo>
                <a:lnTo>
                  <a:pt x="3310737" y="2603500"/>
                </a:lnTo>
                <a:lnTo>
                  <a:pt x="3308070" y="2603500"/>
                </a:lnTo>
                <a:lnTo>
                  <a:pt x="3307359" y="2616200"/>
                </a:lnTo>
                <a:lnTo>
                  <a:pt x="3298050" y="2606624"/>
                </a:lnTo>
                <a:lnTo>
                  <a:pt x="3298050" y="2832100"/>
                </a:lnTo>
                <a:lnTo>
                  <a:pt x="3294659" y="2832100"/>
                </a:lnTo>
                <a:lnTo>
                  <a:pt x="3294659" y="3048000"/>
                </a:lnTo>
                <a:lnTo>
                  <a:pt x="3285363" y="3048000"/>
                </a:lnTo>
                <a:lnTo>
                  <a:pt x="3285363" y="3035300"/>
                </a:lnTo>
                <a:lnTo>
                  <a:pt x="3293821" y="3035300"/>
                </a:lnTo>
                <a:lnTo>
                  <a:pt x="3294659" y="3048000"/>
                </a:lnTo>
                <a:lnTo>
                  <a:pt x="3294659" y="2832100"/>
                </a:lnTo>
                <a:lnTo>
                  <a:pt x="3284309" y="2832100"/>
                </a:lnTo>
                <a:lnTo>
                  <a:pt x="3284651" y="2819400"/>
                </a:lnTo>
                <a:lnTo>
                  <a:pt x="3296361" y="2819400"/>
                </a:lnTo>
                <a:lnTo>
                  <a:pt x="3298050" y="2832100"/>
                </a:lnTo>
                <a:lnTo>
                  <a:pt x="3298050" y="2606624"/>
                </a:lnTo>
                <a:lnTo>
                  <a:pt x="3282670" y="2590800"/>
                </a:lnTo>
                <a:lnTo>
                  <a:pt x="3278009" y="2578100"/>
                </a:lnTo>
                <a:lnTo>
                  <a:pt x="3287801" y="2552700"/>
                </a:lnTo>
                <a:lnTo>
                  <a:pt x="3306483" y="2552700"/>
                </a:lnTo>
                <a:lnTo>
                  <a:pt x="3328505" y="2565400"/>
                </a:lnTo>
                <a:lnTo>
                  <a:pt x="3328505" y="1828812"/>
                </a:lnTo>
                <a:lnTo>
                  <a:pt x="3304819" y="1828812"/>
                </a:lnTo>
                <a:lnTo>
                  <a:pt x="3304819" y="2374900"/>
                </a:lnTo>
                <a:lnTo>
                  <a:pt x="3304819" y="2387600"/>
                </a:lnTo>
                <a:lnTo>
                  <a:pt x="3297199" y="2387600"/>
                </a:lnTo>
                <a:lnTo>
                  <a:pt x="3297199" y="2374900"/>
                </a:lnTo>
                <a:lnTo>
                  <a:pt x="3304819" y="2374900"/>
                </a:lnTo>
                <a:lnTo>
                  <a:pt x="3304819" y="1828812"/>
                </a:lnTo>
                <a:lnTo>
                  <a:pt x="3287052" y="1828812"/>
                </a:lnTo>
                <a:lnTo>
                  <a:pt x="3287052" y="2349500"/>
                </a:lnTo>
                <a:lnTo>
                  <a:pt x="3280283" y="2349500"/>
                </a:lnTo>
                <a:lnTo>
                  <a:pt x="3281134" y="2336800"/>
                </a:lnTo>
                <a:lnTo>
                  <a:pt x="3287052" y="2349500"/>
                </a:lnTo>
                <a:lnTo>
                  <a:pt x="3287052" y="1828812"/>
                </a:lnTo>
                <a:lnTo>
                  <a:pt x="3280283" y="1828812"/>
                </a:lnTo>
                <a:lnTo>
                  <a:pt x="3280283" y="2019300"/>
                </a:lnTo>
                <a:lnTo>
                  <a:pt x="3272155" y="2019300"/>
                </a:lnTo>
                <a:lnTo>
                  <a:pt x="3272155" y="3086100"/>
                </a:lnTo>
                <a:lnTo>
                  <a:pt x="3260826" y="3086100"/>
                </a:lnTo>
                <a:lnTo>
                  <a:pt x="3260826" y="3263900"/>
                </a:lnTo>
                <a:lnTo>
                  <a:pt x="3259988" y="3276600"/>
                </a:lnTo>
                <a:lnTo>
                  <a:pt x="3245599" y="3276600"/>
                </a:lnTo>
                <a:lnTo>
                  <a:pt x="3242221" y="3263900"/>
                </a:lnTo>
                <a:lnTo>
                  <a:pt x="3242005" y="3276600"/>
                </a:lnTo>
                <a:lnTo>
                  <a:pt x="3239897" y="3289300"/>
                </a:lnTo>
                <a:lnTo>
                  <a:pt x="3241268" y="3289300"/>
                </a:lnTo>
                <a:lnTo>
                  <a:pt x="3251530" y="3302000"/>
                </a:lnTo>
                <a:lnTo>
                  <a:pt x="3233953" y="3302000"/>
                </a:lnTo>
                <a:lnTo>
                  <a:pt x="3230803" y="3276600"/>
                </a:lnTo>
                <a:lnTo>
                  <a:pt x="3240341" y="3263900"/>
                </a:lnTo>
                <a:lnTo>
                  <a:pt x="3242221" y="3263900"/>
                </a:lnTo>
                <a:lnTo>
                  <a:pt x="3260826" y="3263900"/>
                </a:lnTo>
                <a:lnTo>
                  <a:pt x="3260826" y="3086100"/>
                </a:lnTo>
                <a:lnTo>
                  <a:pt x="3251530" y="3086100"/>
                </a:lnTo>
                <a:lnTo>
                  <a:pt x="3240532" y="3086100"/>
                </a:lnTo>
                <a:lnTo>
                  <a:pt x="3239681" y="3079712"/>
                </a:lnTo>
                <a:lnTo>
                  <a:pt x="3239681" y="3098800"/>
                </a:lnTo>
                <a:lnTo>
                  <a:pt x="3239681" y="3111500"/>
                </a:lnTo>
                <a:lnTo>
                  <a:pt x="3238843" y="3111500"/>
                </a:lnTo>
                <a:lnTo>
                  <a:pt x="3238843" y="3124200"/>
                </a:lnTo>
                <a:lnTo>
                  <a:pt x="3235452" y="3111500"/>
                </a:lnTo>
                <a:lnTo>
                  <a:pt x="3229648" y="3104235"/>
                </a:lnTo>
                <a:lnTo>
                  <a:pt x="3232073" y="3111500"/>
                </a:lnTo>
                <a:lnTo>
                  <a:pt x="3221926" y="3111500"/>
                </a:lnTo>
                <a:lnTo>
                  <a:pt x="3221926" y="3124200"/>
                </a:lnTo>
                <a:lnTo>
                  <a:pt x="3219589" y="3124200"/>
                </a:lnTo>
                <a:lnTo>
                  <a:pt x="3219589" y="3149600"/>
                </a:lnTo>
                <a:lnTo>
                  <a:pt x="3218954" y="3162300"/>
                </a:lnTo>
                <a:lnTo>
                  <a:pt x="3216300" y="3153435"/>
                </a:lnTo>
                <a:lnTo>
                  <a:pt x="3216300" y="3162300"/>
                </a:lnTo>
                <a:lnTo>
                  <a:pt x="3210395" y="3175000"/>
                </a:lnTo>
                <a:lnTo>
                  <a:pt x="3203054" y="3175000"/>
                </a:lnTo>
                <a:lnTo>
                  <a:pt x="3202470" y="3173692"/>
                </a:lnTo>
                <a:lnTo>
                  <a:pt x="3202470" y="3200400"/>
                </a:lnTo>
                <a:lnTo>
                  <a:pt x="3199930" y="3200400"/>
                </a:lnTo>
                <a:lnTo>
                  <a:pt x="3199079" y="3187700"/>
                </a:lnTo>
                <a:lnTo>
                  <a:pt x="3196539" y="3187700"/>
                </a:lnTo>
                <a:lnTo>
                  <a:pt x="3195917" y="3186138"/>
                </a:lnTo>
                <a:lnTo>
                  <a:pt x="3195917" y="3225800"/>
                </a:lnTo>
                <a:lnTo>
                  <a:pt x="3193059" y="3238500"/>
                </a:lnTo>
                <a:lnTo>
                  <a:pt x="3177832" y="3238500"/>
                </a:lnTo>
                <a:lnTo>
                  <a:pt x="3180461" y="3225800"/>
                </a:lnTo>
                <a:lnTo>
                  <a:pt x="3183013" y="3225800"/>
                </a:lnTo>
                <a:lnTo>
                  <a:pt x="3191472" y="3213100"/>
                </a:lnTo>
                <a:lnTo>
                  <a:pt x="3190621" y="3225800"/>
                </a:lnTo>
                <a:lnTo>
                  <a:pt x="3195917" y="3225800"/>
                </a:lnTo>
                <a:lnTo>
                  <a:pt x="3195917" y="3186138"/>
                </a:lnTo>
                <a:lnTo>
                  <a:pt x="3194850" y="3183458"/>
                </a:lnTo>
                <a:lnTo>
                  <a:pt x="3194850" y="3187700"/>
                </a:lnTo>
                <a:lnTo>
                  <a:pt x="3187789" y="3175000"/>
                </a:lnTo>
                <a:lnTo>
                  <a:pt x="3191472" y="3175000"/>
                </a:lnTo>
                <a:lnTo>
                  <a:pt x="3194850" y="3183458"/>
                </a:lnTo>
                <a:lnTo>
                  <a:pt x="3194850" y="3175000"/>
                </a:lnTo>
                <a:lnTo>
                  <a:pt x="3196539" y="3175000"/>
                </a:lnTo>
                <a:lnTo>
                  <a:pt x="3200768" y="3187700"/>
                </a:lnTo>
                <a:lnTo>
                  <a:pt x="3202470" y="3200400"/>
                </a:lnTo>
                <a:lnTo>
                  <a:pt x="3202470" y="3173692"/>
                </a:lnTo>
                <a:lnTo>
                  <a:pt x="3197390" y="3162300"/>
                </a:lnTo>
                <a:lnTo>
                  <a:pt x="3216300" y="3162300"/>
                </a:lnTo>
                <a:lnTo>
                  <a:pt x="3216300" y="3153435"/>
                </a:lnTo>
                <a:lnTo>
                  <a:pt x="3215157" y="3149600"/>
                </a:lnTo>
                <a:lnTo>
                  <a:pt x="3219589" y="3149600"/>
                </a:lnTo>
                <a:lnTo>
                  <a:pt x="3219589" y="3124200"/>
                </a:lnTo>
                <a:lnTo>
                  <a:pt x="3212617" y="3124200"/>
                </a:lnTo>
                <a:lnTo>
                  <a:pt x="3210928" y="3111500"/>
                </a:lnTo>
                <a:lnTo>
                  <a:pt x="3217697" y="3111500"/>
                </a:lnTo>
                <a:lnTo>
                  <a:pt x="3221926" y="3124200"/>
                </a:lnTo>
                <a:lnTo>
                  <a:pt x="3221926" y="3111500"/>
                </a:lnTo>
                <a:lnTo>
                  <a:pt x="3218535" y="3111500"/>
                </a:lnTo>
                <a:lnTo>
                  <a:pt x="3226625" y="3100451"/>
                </a:lnTo>
                <a:lnTo>
                  <a:pt x="3225304" y="3098800"/>
                </a:lnTo>
                <a:lnTo>
                  <a:pt x="3227844" y="3098800"/>
                </a:lnTo>
                <a:lnTo>
                  <a:pt x="3239681" y="3098800"/>
                </a:lnTo>
                <a:lnTo>
                  <a:pt x="3239681" y="3079712"/>
                </a:lnTo>
                <a:lnTo>
                  <a:pt x="3238843" y="3073400"/>
                </a:lnTo>
                <a:lnTo>
                  <a:pt x="3245599" y="3073400"/>
                </a:lnTo>
                <a:lnTo>
                  <a:pt x="3251530" y="3086100"/>
                </a:lnTo>
                <a:lnTo>
                  <a:pt x="3249828" y="3073400"/>
                </a:lnTo>
                <a:lnTo>
                  <a:pt x="3265906" y="3073400"/>
                </a:lnTo>
                <a:lnTo>
                  <a:pt x="3272155" y="3086100"/>
                </a:lnTo>
                <a:lnTo>
                  <a:pt x="3272155" y="2019300"/>
                </a:lnTo>
                <a:lnTo>
                  <a:pt x="3268446" y="2019300"/>
                </a:lnTo>
                <a:lnTo>
                  <a:pt x="3268446" y="3073400"/>
                </a:lnTo>
                <a:lnTo>
                  <a:pt x="3266757" y="3073400"/>
                </a:lnTo>
                <a:lnTo>
                  <a:pt x="3265906" y="3060700"/>
                </a:lnTo>
                <a:lnTo>
                  <a:pt x="3266757" y="3060700"/>
                </a:lnTo>
                <a:lnTo>
                  <a:pt x="3268446" y="3073400"/>
                </a:lnTo>
                <a:lnTo>
                  <a:pt x="3268446" y="2019300"/>
                </a:lnTo>
                <a:lnTo>
                  <a:pt x="3262528" y="2019300"/>
                </a:lnTo>
                <a:lnTo>
                  <a:pt x="3251974" y="2032000"/>
                </a:lnTo>
                <a:lnTo>
                  <a:pt x="3244761" y="2032000"/>
                </a:lnTo>
                <a:lnTo>
                  <a:pt x="3249358" y="2019300"/>
                </a:lnTo>
                <a:lnTo>
                  <a:pt x="3258718" y="2019300"/>
                </a:lnTo>
                <a:lnTo>
                  <a:pt x="3269970" y="2006600"/>
                </a:lnTo>
                <a:lnTo>
                  <a:pt x="3280283" y="2019300"/>
                </a:lnTo>
                <a:lnTo>
                  <a:pt x="3280283" y="1828812"/>
                </a:lnTo>
                <a:lnTo>
                  <a:pt x="3266757" y="1828812"/>
                </a:lnTo>
                <a:lnTo>
                  <a:pt x="3266757" y="1917700"/>
                </a:lnTo>
                <a:lnTo>
                  <a:pt x="3250679" y="1917700"/>
                </a:lnTo>
                <a:lnTo>
                  <a:pt x="3249828" y="1905000"/>
                </a:lnTo>
                <a:lnTo>
                  <a:pt x="3265906" y="1905000"/>
                </a:lnTo>
                <a:lnTo>
                  <a:pt x="3266757" y="1917700"/>
                </a:lnTo>
                <a:lnTo>
                  <a:pt x="3266757" y="1828812"/>
                </a:lnTo>
                <a:lnTo>
                  <a:pt x="3256597" y="1828812"/>
                </a:lnTo>
                <a:lnTo>
                  <a:pt x="3256597" y="1866900"/>
                </a:lnTo>
                <a:lnTo>
                  <a:pt x="3250679" y="1879600"/>
                </a:lnTo>
                <a:lnTo>
                  <a:pt x="3244761" y="1879600"/>
                </a:lnTo>
                <a:lnTo>
                  <a:pt x="3237217" y="1866900"/>
                </a:lnTo>
                <a:lnTo>
                  <a:pt x="3256597" y="1866900"/>
                </a:lnTo>
                <a:lnTo>
                  <a:pt x="3256597" y="1828812"/>
                </a:lnTo>
                <a:lnTo>
                  <a:pt x="3221926" y="1828812"/>
                </a:lnTo>
                <a:lnTo>
                  <a:pt x="3221926" y="2235200"/>
                </a:lnTo>
                <a:lnTo>
                  <a:pt x="3200768" y="2235200"/>
                </a:lnTo>
                <a:lnTo>
                  <a:pt x="3200768" y="2438400"/>
                </a:lnTo>
                <a:lnTo>
                  <a:pt x="3193351" y="2438400"/>
                </a:lnTo>
                <a:lnTo>
                  <a:pt x="3193351" y="3162300"/>
                </a:lnTo>
                <a:lnTo>
                  <a:pt x="3184702" y="3162300"/>
                </a:lnTo>
                <a:lnTo>
                  <a:pt x="3182162" y="3149600"/>
                </a:lnTo>
                <a:lnTo>
                  <a:pt x="3186392" y="3149600"/>
                </a:lnTo>
                <a:lnTo>
                  <a:pt x="3193351" y="3162300"/>
                </a:lnTo>
                <a:lnTo>
                  <a:pt x="3193351" y="2438400"/>
                </a:lnTo>
                <a:lnTo>
                  <a:pt x="3189782" y="2438400"/>
                </a:lnTo>
                <a:lnTo>
                  <a:pt x="3191472" y="2425700"/>
                </a:lnTo>
                <a:lnTo>
                  <a:pt x="3198241" y="2425700"/>
                </a:lnTo>
                <a:lnTo>
                  <a:pt x="3200768" y="2438400"/>
                </a:lnTo>
                <a:lnTo>
                  <a:pt x="3200768" y="2235200"/>
                </a:lnTo>
                <a:lnTo>
                  <a:pt x="3199206" y="2235200"/>
                </a:lnTo>
                <a:lnTo>
                  <a:pt x="3194850" y="2247900"/>
                </a:lnTo>
                <a:lnTo>
                  <a:pt x="3188932" y="2247900"/>
                </a:lnTo>
                <a:lnTo>
                  <a:pt x="3188932" y="3124200"/>
                </a:lnTo>
                <a:lnTo>
                  <a:pt x="3188932" y="3136900"/>
                </a:lnTo>
                <a:lnTo>
                  <a:pt x="3183013" y="3136900"/>
                </a:lnTo>
                <a:lnTo>
                  <a:pt x="3183013" y="3124200"/>
                </a:lnTo>
                <a:lnTo>
                  <a:pt x="3188932" y="3124200"/>
                </a:lnTo>
                <a:lnTo>
                  <a:pt x="3188932" y="2247900"/>
                </a:lnTo>
                <a:lnTo>
                  <a:pt x="3180473" y="2247900"/>
                </a:lnTo>
                <a:lnTo>
                  <a:pt x="3180473" y="3162300"/>
                </a:lnTo>
                <a:lnTo>
                  <a:pt x="3179622" y="3175000"/>
                </a:lnTo>
                <a:lnTo>
                  <a:pt x="3169069" y="3175000"/>
                </a:lnTo>
                <a:lnTo>
                  <a:pt x="3167469" y="3162300"/>
                </a:lnTo>
                <a:lnTo>
                  <a:pt x="3180473" y="3162300"/>
                </a:lnTo>
                <a:lnTo>
                  <a:pt x="3180473" y="2247900"/>
                </a:lnTo>
                <a:lnTo>
                  <a:pt x="3179622" y="2247900"/>
                </a:lnTo>
                <a:lnTo>
                  <a:pt x="3179622" y="2425700"/>
                </a:lnTo>
                <a:lnTo>
                  <a:pt x="3177921" y="2438400"/>
                </a:lnTo>
                <a:lnTo>
                  <a:pt x="3175508" y="2451100"/>
                </a:lnTo>
                <a:lnTo>
                  <a:pt x="3165246" y="2451100"/>
                </a:lnTo>
                <a:lnTo>
                  <a:pt x="3165246" y="2832100"/>
                </a:lnTo>
                <a:lnTo>
                  <a:pt x="3150019" y="2832100"/>
                </a:lnTo>
                <a:lnTo>
                  <a:pt x="3150019" y="2819400"/>
                </a:lnTo>
                <a:lnTo>
                  <a:pt x="3161868" y="2819400"/>
                </a:lnTo>
                <a:lnTo>
                  <a:pt x="3165246" y="2832100"/>
                </a:lnTo>
                <a:lnTo>
                  <a:pt x="3165246" y="2451100"/>
                </a:lnTo>
                <a:lnTo>
                  <a:pt x="3161868" y="2451100"/>
                </a:lnTo>
                <a:lnTo>
                  <a:pt x="3161779" y="2438400"/>
                </a:lnTo>
                <a:lnTo>
                  <a:pt x="3165665" y="2425700"/>
                </a:lnTo>
                <a:lnTo>
                  <a:pt x="3179622" y="2425700"/>
                </a:lnTo>
                <a:lnTo>
                  <a:pt x="3179622" y="2247900"/>
                </a:lnTo>
                <a:lnTo>
                  <a:pt x="3176054" y="2247900"/>
                </a:lnTo>
                <a:lnTo>
                  <a:pt x="3171164" y="2235200"/>
                </a:lnTo>
                <a:lnTo>
                  <a:pt x="3176841" y="2222500"/>
                </a:lnTo>
                <a:lnTo>
                  <a:pt x="3207207" y="2222500"/>
                </a:lnTo>
                <a:lnTo>
                  <a:pt x="3221926" y="2235200"/>
                </a:lnTo>
                <a:lnTo>
                  <a:pt x="3221926" y="1828812"/>
                </a:lnTo>
                <a:lnTo>
                  <a:pt x="3221075" y="1828812"/>
                </a:lnTo>
                <a:lnTo>
                  <a:pt x="3221075" y="1955800"/>
                </a:lnTo>
                <a:lnTo>
                  <a:pt x="3215995" y="1955800"/>
                </a:lnTo>
                <a:lnTo>
                  <a:pt x="3215995" y="2159000"/>
                </a:lnTo>
                <a:lnTo>
                  <a:pt x="3194012" y="2159000"/>
                </a:lnTo>
                <a:lnTo>
                  <a:pt x="3194012" y="2146300"/>
                </a:lnTo>
                <a:lnTo>
                  <a:pt x="3215157" y="2146300"/>
                </a:lnTo>
                <a:lnTo>
                  <a:pt x="3215995" y="2159000"/>
                </a:lnTo>
                <a:lnTo>
                  <a:pt x="3215995" y="1955800"/>
                </a:lnTo>
                <a:lnTo>
                  <a:pt x="3213455" y="1955800"/>
                </a:lnTo>
                <a:lnTo>
                  <a:pt x="3215157" y="1968500"/>
                </a:lnTo>
                <a:lnTo>
                  <a:pt x="3206800" y="1968500"/>
                </a:lnTo>
                <a:lnTo>
                  <a:pt x="3206699" y="1955800"/>
                </a:lnTo>
                <a:lnTo>
                  <a:pt x="3212300" y="1943100"/>
                </a:lnTo>
                <a:lnTo>
                  <a:pt x="3221075" y="1955800"/>
                </a:lnTo>
                <a:lnTo>
                  <a:pt x="3221075" y="1828812"/>
                </a:lnTo>
                <a:lnTo>
                  <a:pt x="3196971" y="1828812"/>
                </a:lnTo>
                <a:lnTo>
                  <a:pt x="3196971" y="2057400"/>
                </a:lnTo>
                <a:lnTo>
                  <a:pt x="3180473" y="2057400"/>
                </a:lnTo>
                <a:lnTo>
                  <a:pt x="3185553" y="2044700"/>
                </a:lnTo>
                <a:lnTo>
                  <a:pt x="3193631" y="2044700"/>
                </a:lnTo>
                <a:lnTo>
                  <a:pt x="3196971" y="2057400"/>
                </a:lnTo>
                <a:lnTo>
                  <a:pt x="3196971" y="1828812"/>
                </a:lnTo>
                <a:lnTo>
                  <a:pt x="3145790" y="1828812"/>
                </a:lnTo>
                <a:lnTo>
                  <a:pt x="3145790" y="2895600"/>
                </a:lnTo>
                <a:lnTo>
                  <a:pt x="3144101" y="2895600"/>
                </a:lnTo>
                <a:lnTo>
                  <a:pt x="3144101" y="3200400"/>
                </a:lnTo>
                <a:lnTo>
                  <a:pt x="3136074" y="3213100"/>
                </a:lnTo>
                <a:lnTo>
                  <a:pt x="3128772" y="3225800"/>
                </a:lnTo>
                <a:lnTo>
                  <a:pt x="3128276" y="3238500"/>
                </a:lnTo>
                <a:lnTo>
                  <a:pt x="3124644" y="3238500"/>
                </a:lnTo>
                <a:lnTo>
                  <a:pt x="3124644" y="3556000"/>
                </a:lnTo>
                <a:lnTo>
                  <a:pt x="3114497" y="3543300"/>
                </a:lnTo>
                <a:lnTo>
                  <a:pt x="3122955" y="3543300"/>
                </a:lnTo>
                <a:lnTo>
                  <a:pt x="3124644" y="3556000"/>
                </a:lnTo>
                <a:lnTo>
                  <a:pt x="3124644" y="3238500"/>
                </a:lnTo>
                <a:lnTo>
                  <a:pt x="3123400" y="3238500"/>
                </a:lnTo>
                <a:lnTo>
                  <a:pt x="3116402" y="3225800"/>
                </a:lnTo>
                <a:lnTo>
                  <a:pt x="3122396" y="3200400"/>
                </a:lnTo>
                <a:lnTo>
                  <a:pt x="3144101" y="3200400"/>
                </a:lnTo>
                <a:lnTo>
                  <a:pt x="3144101" y="2895600"/>
                </a:lnTo>
                <a:lnTo>
                  <a:pt x="3140722" y="2895600"/>
                </a:lnTo>
                <a:lnTo>
                  <a:pt x="3142856" y="2882900"/>
                </a:lnTo>
                <a:lnTo>
                  <a:pt x="3145790" y="2895600"/>
                </a:lnTo>
                <a:lnTo>
                  <a:pt x="3145790" y="1828812"/>
                </a:lnTo>
                <a:lnTo>
                  <a:pt x="3131413" y="1828812"/>
                </a:lnTo>
                <a:lnTo>
                  <a:pt x="3131413" y="2997200"/>
                </a:lnTo>
                <a:lnTo>
                  <a:pt x="3131413" y="3009900"/>
                </a:lnTo>
                <a:lnTo>
                  <a:pt x="3118726" y="3009900"/>
                </a:lnTo>
                <a:lnTo>
                  <a:pt x="3119564" y="2997200"/>
                </a:lnTo>
                <a:lnTo>
                  <a:pt x="3131413" y="2997200"/>
                </a:lnTo>
                <a:lnTo>
                  <a:pt x="3131413" y="1828812"/>
                </a:lnTo>
                <a:lnTo>
                  <a:pt x="3128873" y="1828812"/>
                </a:lnTo>
                <a:lnTo>
                  <a:pt x="3128873" y="2184400"/>
                </a:lnTo>
                <a:lnTo>
                  <a:pt x="3127184" y="2184400"/>
                </a:lnTo>
                <a:lnTo>
                  <a:pt x="3127184" y="2794000"/>
                </a:lnTo>
                <a:lnTo>
                  <a:pt x="3112808" y="2794000"/>
                </a:lnTo>
                <a:lnTo>
                  <a:pt x="3111106" y="2781300"/>
                </a:lnTo>
                <a:lnTo>
                  <a:pt x="3126333" y="2781300"/>
                </a:lnTo>
                <a:lnTo>
                  <a:pt x="3127184" y="2794000"/>
                </a:lnTo>
                <a:lnTo>
                  <a:pt x="3127184" y="2184400"/>
                </a:lnTo>
                <a:lnTo>
                  <a:pt x="3120288" y="2184400"/>
                </a:lnTo>
                <a:lnTo>
                  <a:pt x="3113443" y="2197100"/>
                </a:lnTo>
                <a:lnTo>
                  <a:pt x="3111982" y="2209800"/>
                </a:lnTo>
                <a:lnTo>
                  <a:pt x="3119564" y="2222500"/>
                </a:lnTo>
                <a:lnTo>
                  <a:pt x="3100921" y="2209800"/>
                </a:lnTo>
                <a:lnTo>
                  <a:pt x="3099168" y="2184400"/>
                </a:lnTo>
                <a:lnTo>
                  <a:pt x="3109938" y="2171700"/>
                </a:lnTo>
                <a:lnTo>
                  <a:pt x="3128873" y="2184400"/>
                </a:lnTo>
                <a:lnTo>
                  <a:pt x="3128873" y="1828812"/>
                </a:lnTo>
                <a:lnTo>
                  <a:pt x="3095040" y="1828812"/>
                </a:lnTo>
                <a:lnTo>
                  <a:pt x="3095040" y="2400300"/>
                </a:lnTo>
                <a:lnTo>
                  <a:pt x="3090811" y="2413000"/>
                </a:lnTo>
                <a:lnTo>
                  <a:pt x="3084893" y="2413000"/>
                </a:lnTo>
                <a:lnTo>
                  <a:pt x="3085731" y="2400300"/>
                </a:lnTo>
                <a:lnTo>
                  <a:pt x="3095040" y="2400300"/>
                </a:lnTo>
                <a:lnTo>
                  <a:pt x="3095040" y="1828812"/>
                </a:lnTo>
                <a:lnTo>
                  <a:pt x="3082353" y="1828812"/>
                </a:lnTo>
                <a:lnTo>
                  <a:pt x="3082353" y="2794000"/>
                </a:lnTo>
                <a:lnTo>
                  <a:pt x="3082353" y="2806700"/>
                </a:lnTo>
                <a:lnTo>
                  <a:pt x="3078962" y="2806700"/>
                </a:lnTo>
                <a:lnTo>
                  <a:pt x="3078962" y="3429000"/>
                </a:lnTo>
                <a:lnTo>
                  <a:pt x="3076435" y="3441700"/>
                </a:lnTo>
                <a:lnTo>
                  <a:pt x="3068815" y="3429000"/>
                </a:lnTo>
                <a:lnTo>
                  <a:pt x="3078962" y="3429000"/>
                </a:lnTo>
                <a:lnTo>
                  <a:pt x="3078962" y="2806700"/>
                </a:lnTo>
                <a:lnTo>
                  <a:pt x="3072206" y="2806700"/>
                </a:lnTo>
                <a:lnTo>
                  <a:pt x="3073044" y="2794000"/>
                </a:lnTo>
                <a:lnTo>
                  <a:pt x="3082353" y="2794000"/>
                </a:lnTo>
                <a:lnTo>
                  <a:pt x="3082353" y="1828812"/>
                </a:lnTo>
                <a:lnTo>
                  <a:pt x="3077273" y="1828812"/>
                </a:lnTo>
                <a:lnTo>
                  <a:pt x="3077273" y="2095500"/>
                </a:lnTo>
                <a:lnTo>
                  <a:pt x="3075584" y="2108200"/>
                </a:lnTo>
                <a:lnTo>
                  <a:pt x="3072206" y="2108200"/>
                </a:lnTo>
                <a:lnTo>
                  <a:pt x="3073044" y="2095500"/>
                </a:lnTo>
                <a:lnTo>
                  <a:pt x="3077273" y="2095500"/>
                </a:lnTo>
                <a:lnTo>
                  <a:pt x="3077273" y="1828812"/>
                </a:lnTo>
                <a:lnTo>
                  <a:pt x="3062046" y="1828812"/>
                </a:lnTo>
                <a:lnTo>
                  <a:pt x="3062046" y="2870200"/>
                </a:lnTo>
                <a:lnTo>
                  <a:pt x="3062046" y="2882900"/>
                </a:lnTo>
                <a:lnTo>
                  <a:pt x="3061208" y="2882900"/>
                </a:lnTo>
                <a:lnTo>
                  <a:pt x="3061208" y="2870200"/>
                </a:lnTo>
                <a:lnTo>
                  <a:pt x="3062046" y="2870200"/>
                </a:lnTo>
                <a:lnTo>
                  <a:pt x="3062046" y="1828812"/>
                </a:lnTo>
                <a:lnTo>
                  <a:pt x="3050209" y="1828812"/>
                </a:lnTo>
                <a:lnTo>
                  <a:pt x="3050209" y="1841500"/>
                </a:lnTo>
                <a:lnTo>
                  <a:pt x="3047200" y="1854200"/>
                </a:lnTo>
                <a:lnTo>
                  <a:pt x="3043440" y="1847519"/>
                </a:lnTo>
                <a:lnTo>
                  <a:pt x="3043440" y="2819400"/>
                </a:lnTo>
                <a:lnTo>
                  <a:pt x="3035109" y="2806700"/>
                </a:lnTo>
                <a:lnTo>
                  <a:pt x="3041307" y="2806700"/>
                </a:lnTo>
                <a:lnTo>
                  <a:pt x="3043440" y="2819400"/>
                </a:lnTo>
                <a:lnTo>
                  <a:pt x="3043440" y="1847519"/>
                </a:lnTo>
                <a:lnTo>
                  <a:pt x="3040062" y="1841500"/>
                </a:lnTo>
                <a:lnTo>
                  <a:pt x="3040062" y="2527300"/>
                </a:lnTo>
                <a:lnTo>
                  <a:pt x="3030537" y="2527300"/>
                </a:lnTo>
                <a:lnTo>
                  <a:pt x="3030537" y="3124200"/>
                </a:lnTo>
                <a:lnTo>
                  <a:pt x="3028086" y="3136900"/>
                </a:lnTo>
                <a:lnTo>
                  <a:pt x="3021444" y="3136900"/>
                </a:lnTo>
                <a:lnTo>
                  <a:pt x="3021444" y="3644900"/>
                </a:lnTo>
                <a:lnTo>
                  <a:pt x="3015526" y="3644900"/>
                </a:lnTo>
                <a:lnTo>
                  <a:pt x="3012986" y="3632200"/>
                </a:lnTo>
                <a:lnTo>
                  <a:pt x="3019755" y="3632200"/>
                </a:lnTo>
                <a:lnTo>
                  <a:pt x="3021444" y="3644900"/>
                </a:lnTo>
                <a:lnTo>
                  <a:pt x="3021444" y="3136900"/>
                </a:lnTo>
                <a:lnTo>
                  <a:pt x="3019755" y="3136900"/>
                </a:lnTo>
                <a:lnTo>
                  <a:pt x="3019755" y="3124200"/>
                </a:lnTo>
                <a:lnTo>
                  <a:pt x="3030537" y="3124200"/>
                </a:lnTo>
                <a:lnTo>
                  <a:pt x="3030537" y="2527300"/>
                </a:lnTo>
                <a:lnTo>
                  <a:pt x="3017215" y="2527300"/>
                </a:lnTo>
                <a:lnTo>
                  <a:pt x="3017215" y="3162300"/>
                </a:lnTo>
                <a:lnTo>
                  <a:pt x="3005620" y="3162300"/>
                </a:lnTo>
                <a:lnTo>
                  <a:pt x="3016377" y="3149600"/>
                </a:lnTo>
                <a:lnTo>
                  <a:pt x="3017215" y="3162300"/>
                </a:lnTo>
                <a:lnTo>
                  <a:pt x="3017215" y="2527300"/>
                </a:lnTo>
                <a:lnTo>
                  <a:pt x="3016377" y="2527300"/>
                </a:lnTo>
                <a:lnTo>
                  <a:pt x="3016377" y="2514600"/>
                </a:lnTo>
                <a:lnTo>
                  <a:pt x="3035173" y="2514600"/>
                </a:lnTo>
                <a:lnTo>
                  <a:pt x="3040062" y="2527300"/>
                </a:lnTo>
                <a:lnTo>
                  <a:pt x="3040062" y="1841500"/>
                </a:lnTo>
                <a:lnTo>
                  <a:pt x="3050209" y="1841500"/>
                </a:lnTo>
                <a:lnTo>
                  <a:pt x="3050209" y="1828812"/>
                </a:lnTo>
                <a:lnTo>
                  <a:pt x="3030182" y="1828800"/>
                </a:lnTo>
                <a:lnTo>
                  <a:pt x="3397021" y="1828800"/>
                </a:lnTo>
                <a:lnTo>
                  <a:pt x="3412286" y="1816100"/>
                </a:lnTo>
                <a:lnTo>
                  <a:pt x="3430003" y="1816100"/>
                </a:lnTo>
                <a:lnTo>
                  <a:pt x="3431692" y="1803400"/>
                </a:lnTo>
                <a:lnTo>
                  <a:pt x="3428581" y="1803400"/>
                </a:lnTo>
                <a:lnTo>
                  <a:pt x="3426625" y="1790700"/>
                </a:lnTo>
                <a:lnTo>
                  <a:pt x="3422688" y="1790700"/>
                </a:lnTo>
                <a:lnTo>
                  <a:pt x="3423234" y="1778000"/>
                </a:lnTo>
                <a:lnTo>
                  <a:pt x="3425164" y="1778000"/>
                </a:lnTo>
                <a:lnTo>
                  <a:pt x="3415842" y="1765300"/>
                </a:lnTo>
                <a:lnTo>
                  <a:pt x="3408730" y="1752600"/>
                </a:lnTo>
                <a:lnTo>
                  <a:pt x="3421202" y="1752600"/>
                </a:lnTo>
                <a:lnTo>
                  <a:pt x="3424936" y="1739900"/>
                </a:lnTo>
                <a:lnTo>
                  <a:pt x="3437623" y="1739900"/>
                </a:lnTo>
                <a:lnTo>
                  <a:pt x="3430854" y="1727200"/>
                </a:lnTo>
                <a:lnTo>
                  <a:pt x="3421545" y="1739900"/>
                </a:lnTo>
                <a:lnTo>
                  <a:pt x="3419132" y="1727200"/>
                </a:lnTo>
                <a:lnTo>
                  <a:pt x="3410483" y="1727200"/>
                </a:lnTo>
                <a:lnTo>
                  <a:pt x="3411397" y="1714500"/>
                </a:lnTo>
                <a:lnTo>
                  <a:pt x="3390252" y="1714500"/>
                </a:lnTo>
                <a:lnTo>
                  <a:pt x="3386861" y="1701800"/>
                </a:lnTo>
                <a:lnTo>
                  <a:pt x="3391941" y="1701800"/>
                </a:lnTo>
                <a:lnTo>
                  <a:pt x="3384334" y="1689100"/>
                </a:lnTo>
                <a:lnTo>
                  <a:pt x="3407626" y="1689100"/>
                </a:lnTo>
                <a:lnTo>
                  <a:pt x="3404095" y="1676400"/>
                </a:lnTo>
                <a:lnTo>
                  <a:pt x="3400412" y="1676400"/>
                </a:lnTo>
                <a:lnTo>
                  <a:pt x="3391090" y="1663700"/>
                </a:lnTo>
                <a:lnTo>
                  <a:pt x="3390646" y="1663700"/>
                </a:lnTo>
                <a:lnTo>
                  <a:pt x="3391941" y="1651000"/>
                </a:lnTo>
                <a:lnTo>
                  <a:pt x="3397872" y="1651000"/>
                </a:lnTo>
                <a:lnTo>
                  <a:pt x="3395929" y="1644370"/>
                </a:lnTo>
                <a:lnTo>
                  <a:pt x="3400399" y="1648815"/>
                </a:lnTo>
                <a:lnTo>
                  <a:pt x="3408007" y="1643748"/>
                </a:lnTo>
                <a:lnTo>
                  <a:pt x="3395751" y="1643748"/>
                </a:lnTo>
                <a:lnTo>
                  <a:pt x="3394164" y="1638300"/>
                </a:lnTo>
                <a:lnTo>
                  <a:pt x="3390608" y="1638300"/>
                </a:lnTo>
                <a:lnTo>
                  <a:pt x="3391090" y="1625600"/>
                </a:lnTo>
                <a:lnTo>
                  <a:pt x="3413937" y="1625600"/>
                </a:lnTo>
                <a:lnTo>
                  <a:pt x="3406851" y="1612900"/>
                </a:lnTo>
                <a:lnTo>
                  <a:pt x="3397224" y="1600200"/>
                </a:lnTo>
                <a:lnTo>
                  <a:pt x="3389198" y="1600200"/>
                </a:lnTo>
                <a:lnTo>
                  <a:pt x="3386861" y="1587500"/>
                </a:lnTo>
                <a:lnTo>
                  <a:pt x="3378517" y="1587500"/>
                </a:lnTo>
                <a:lnTo>
                  <a:pt x="3385058" y="1574800"/>
                </a:lnTo>
                <a:lnTo>
                  <a:pt x="3395319" y="1574800"/>
                </a:lnTo>
                <a:lnTo>
                  <a:pt x="3394494" y="1562100"/>
                </a:lnTo>
                <a:lnTo>
                  <a:pt x="3389299" y="1549400"/>
                </a:lnTo>
                <a:lnTo>
                  <a:pt x="3381413" y="1549400"/>
                </a:lnTo>
                <a:lnTo>
                  <a:pt x="3372485" y="1536700"/>
                </a:lnTo>
                <a:lnTo>
                  <a:pt x="3382632" y="1536700"/>
                </a:lnTo>
                <a:lnTo>
                  <a:pt x="3382632" y="1524000"/>
                </a:lnTo>
                <a:lnTo>
                  <a:pt x="3375863" y="1524000"/>
                </a:lnTo>
                <a:lnTo>
                  <a:pt x="3376714" y="1511300"/>
                </a:lnTo>
                <a:lnTo>
                  <a:pt x="3365716" y="1524000"/>
                </a:lnTo>
                <a:lnTo>
                  <a:pt x="3375863" y="1511300"/>
                </a:lnTo>
                <a:lnTo>
                  <a:pt x="3376714" y="1511300"/>
                </a:lnTo>
                <a:lnTo>
                  <a:pt x="3381794" y="1511300"/>
                </a:lnTo>
                <a:lnTo>
                  <a:pt x="3378403" y="1498600"/>
                </a:lnTo>
                <a:lnTo>
                  <a:pt x="3371685" y="1485900"/>
                </a:lnTo>
                <a:lnTo>
                  <a:pt x="3369627" y="1485900"/>
                </a:lnTo>
                <a:lnTo>
                  <a:pt x="3372180" y="1473200"/>
                </a:lnTo>
                <a:lnTo>
                  <a:pt x="3387712" y="1473200"/>
                </a:lnTo>
                <a:lnTo>
                  <a:pt x="3382632" y="1460500"/>
                </a:lnTo>
                <a:lnTo>
                  <a:pt x="3373590" y="1460500"/>
                </a:lnTo>
                <a:lnTo>
                  <a:pt x="3380092" y="1447800"/>
                </a:lnTo>
                <a:lnTo>
                  <a:pt x="3358692" y="1447800"/>
                </a:lnTo>
                <a:lnTo>
                  <a:pt x="3358692" y="1460500"/>
                </a:lnTo>
                <a:lnTo>
                  <a:pt x="3354717" y="1460500"/>
                </a:lnTo>
                <a:lnTo>
                  <a:pt x="3354717" y="1498600"/>
                </a:lnTo>
                <a:lnTo>
                  <a:pt x="3341192" y="1498600"/>
                </a:lnTo>
                <a:lnTo>
                  <a:pt x="3341192" y="1485900"/>
                </a:lnTo>
                <a:lnTo>
                  <a:pt x="3352190" y="1485900"/>
                </a:lnTo>
                <a:lnTo>
                  <a:pt x="3354717" y="1498600"/>
                </a:lnTo>
                <a:lnTo>
                  <a:pt x="3354717" y="1460500"/>
                </a:lnTo>
                <a:lnTo>
                  <a:pt x="3352190" y="1460500"/>
                </a:lnTo>
                <a:lnTo>
                  <a:pt x="3352190" y="1447800"/>
                </a:lnTo>
                <a:lnTo>
                  <a:pt x="3358692" y="1460500"/>
                </a:lnTo>
                <a:lnTo>
                  <a:pt x="3358692" y="1447800"/>
                </a:lnTo>
                <a:lnTo>
                  <a:pt x="3356953" y="1447800"/>
                </a:lnTo>
                <a:lnTo>
                  <a:pt x="3358946" y="1435100"/>
                </a:lnTo>
                <a:lnTo>
                  <a:pt x="3354717" y="1435100"/>
                </a:lnTo>
                <a:lnTo>
                  <a:pt x="3357257" y="1422400"/>
                </a:lnTo>
                <a:lnTo>
                  <a:pt x="3360166" y="1422400"/>
                </a:lnTo>
                <a:lnTo>
                  <a:pt x="3364877" y="1409700"/>
                </a:lnTo>
                <a:lnTo>
                  <a:pt x="3368256" y="1422400"/>
                </a:lnTo>
                <a:lnTo>
                  <a:pt x="3387712" y="1422400"/>
                </a:lnTo>
                <a:lnTo>
                  <a:pt x="3397021" y="1409700"/>
                </a:lnTo>
                <a:lnTo>
                  <a:pt x="3391941" y="1409700"/>
                </a:lnTo>
                <a:lnTo>
                  <a:pt x="3375571" y="1397000"/>
                </a:lnTo>
                <a:lnTo>
                  <a:pt x="3373221" y="1397000"/>
                </a:lnTo>
                <a:lnTo>
                  <a:pt x="3373259" y="1384300"/>
                </a:lnTo>
                <a:lnTo>
                  <a:pt x="3402939" y="1384300"/>
                </a:lnTo>
                <a:lnTo>
                  <a:pt x="3414242" y="1371600"/>
                </a:lnTo>
                <a:lnTo>
                  <a:pt x="3441001" y="1371600"/>
                </a:lnTo>
                <a:lnTo>
                  <a:pt x="3431133" y="1384300"/>
                </a:lnTo>
                <a:lnTo>
                  <a:pt x="3429685" y="1384300"/>
                </a:lnTo>
                <a:lnTo>
                  <a:pt x="3426180" y="1397000"/>
                </a:lnTo>
                <a:lnTo>
                  <a:pt x="3434169" y="1397000"/>
                </a:lnTo>
                <a:lnTo>
                  <a:pt x="3428212" y="1409700"/>
                </a:lnTo>
                <a:lnTo>
                  <a:pt x="3425139" y="1409700"/>
                </a:lnTo>
                <a:lnTo>
                  <a:pt x="3420148" y="1417853"/>
                </a:lnTo>
                <a:lnTo>
                  <a:pt x="3424085" y="1422400"/>
                </a:lnTo>
                <a:lnTo>
                  <a:pt x="3430003" y="1409700"/>
                </a:lnTo>
                <a:lnTo>
                  <a:pt x="3440150" y="1409700"/>
                </a:lnTo>
                <a:lnTo>
                  <a:pt x="3431641" y="1422400"/>
                </a:lnTo>
                <a:lnTo>
                  <a:pt x="3448608" y="1422400"/>
                </a:lnTo>
                <a:lnTo>
                  <a:pt x="3447770" y="1435100"/>
                </a:lnTo>
                <a:lnTo>
                  <a:pt x="3456762" y="1435100"/>
                </a:lnTo>
                <a:lnTo>
                  <a:pt x="3461982" y="1447800"/>
                </a:lnTo>
                <a:lnTo>
                  <a:pt x="3475494" y="1447800"/>
                </a:lnTo>
                <a:lnTo>
                  <a:pt x="3482238" y="1435100"/>
                </a:lnTo>
                <a:lnTo>
                  <a:pt x="3495979" y="1435100"/>
                </a:lnTo>
                <a:lnTo>
                  <a:pt x="3501669" y="1435100"/>
                </a:lnTo>
                <a:lnTo>
                  <a:pt x="3496830" y="1447800"/>
                </a:lnTo>
                <a:lnTo>
                  <a:pt x="3495979" y="1435100"/>
                </a:lnTo>
                <a:lnTo>
                  <a:pt x="3491750" y="1447800"/>
                </a:lnTo>
                <a:lnTo>
                  <a:pt x="3489109" y="1447800"/>
                </a:lnTo>
                <a:lnTo>
                  <a:pt x="3495383" y="1460500"/>
                </a:lnTo>
                <a:lnTo>
                  <a:pt x="3473996" y="1460500"/>
                </a:lnTo>
                <a:lnTo>
                  <a:pt x="3477374" y="1447800"/>
                </a:lnTo>
                <a:lnTo>
                  <a:pt x="3466604" y="1460500"/>
                </a:lnTo>
                <a:lnTo>
                  <a:pt x="3458260" y="1460500"/>
                </a:lnTo>
                <a:lnTo>
                  <a:pt x="3462998" y="1457655"/>
                </a:lnTo>
                <a:lnTo>
                  <a:pt x="3456267" y="1459915"/>
                </a:lnTo>
                <a:lnTo>
                  <a:pt x="3451771" y="1460500"/>
                </a:lnTo>
                <a:lnTo>
                  <a:pt x="3450310" y="1460500"/>
                </a:lnTo>
                <a:lnTo>
                  <a:pt x="3450399" y="1461236"/>
                </a:lnTo>
                <a:lnTo>
                  <a:pt x="3449790" y="1461579"/>
                </a:lnTo>
                <a:lnTo>
                  <a:pt x="3450844" y="1464462"/>
                </a:lnTo>
                <a:lnTo>
                  <a:pt x="3452050" y="1473200"/>
                </a:lnTo>
                <a:lnTo>
                  <a:pt x="3461245" y="1473200"/>
                </a:lnTo>
                <a:lnTo>
                  <a:pt x="3462147" y="1479740"/>
                </a:lnTo>
                <a:lnTo>
                  <a:pt x="3462147" y="1473200"/>
                </a:lnTo>
                <a:lnTo>
                  <a:pt x="3473983" y="1473200"/>
                </a:lnTo>
                <a:lnTo>
                  <a:pt x="3473983" y="1485900"/>
                </a:lnTo>
                <a:lnTo>
                  <a:pt x="3474936" y="1485900"/>
                </a:lnTo>
                <a:lnTo>
                  <a:pt x="3480473" y="1473200"/>
                </a:lnTo>
                <a:lnTo>
                  <a:pt x="3487521" y="1473200"/>
                </a:lnTo>
                <a:lnTo>
                  <a:pt x="3491382" y="1485900"/>
                </a:lnTo>
                <a:lnTo>
                  <a:pt x="3479698" y="1498600"/>
                </a:lnTo>
                <a:lnTo>
                  <a:pt x="3468967" y="1498600"/>
                </a:lnTo>
                <a:lnTo>
                  <a:pt x="3475685" y="1511300"/>
                </a:lnTo>
                <a:lnTo>
                  <a:pt x="3486442" y="1498600"/>
                </a:lnTo>
                <a:lnTo>
                  <a:pt x="3503511" y="1498600"/>
                </a:lnTo>
                <a:lnTo>
                  <a:pt x="3501898" y="1511300"/>
                </a:lnTo>
                <a:lnTo>
                  <a:pt x="3495459" y="1511300"/>
                </a:lnTo>
                <a:lnTo>
                  <a:pt x="3502761" y="1524000"/>
                </a:lnTo>
                <a:lnTo>
                  <a:pt x="3505289" y="1524000"/>
                </a:lnTo>
                <a:lnTo>
                  <a:pt x="3488372" y="1536700"/>
                </a:lnTo>
                <a:lnTo>
                  <a:pt x="3494913" y="1536700"/>
                </a:lnTo>
                <a:lnTo>
                  <a:pt x="3503282" y="1549400"/>
                </a:lnTo>
                <a:lnTo>
                  <a:pt x="3511804" y="1549400"/>
                </a:lnTo>
                <a:lnTo>
                  <a:pt x="3518827" y="1562100"/>
                </a:lnTo>
                <a:lnTo>
                  <a:pt x="3502749" y="1562100"/>
                </a:lnTo>
                <a:lnTo>
                  <a:pt x="3509530" y="1574800"/>
                </a:lnTo>
                <a:lnTo>
                  <a:pt x="3510673" y="1587500"/>
                </a:lnTo>
                <a:lnTo>
                  <a:pt x="3507867" y="1600200"/>
                </a:lnTo>
                <a:lnTo>
                  <a:pt x="3502749" y="1612900"/>
                </a:lnTo>
                <a:lnTo>
                  <a:pt x="3519665" y="1625600"/>
                </a:lnTo>
                <a:lnTo>
                  <a:pt x="3512896" y="1625600"/>
                </a:lnTo>
                <a:lnTo>
                  <a:pt x="3525012" y="1638300"/>
                </a:lnTo>
                <a:lnTo>
                  <a:pt x="3534892" y="1638300"/>
                </a:lnTo>
                <a:lnTo>
                  <a:pt x="3539071" y="1651000"/>
                </a:lnTo>
                <a:lnTo>
                  <a:pt x="3534041" y="1663700"/>
                </a:lnTo>
                <a:lnTo>
                  <a:pt x="3532035" y="1663700"/>
                </a:lnTo>
                <a:lnTo>
                  <a:pt x="3542715" y="1676400"/>
                </a:lnTo>
                <a:lnTo>
                  <a:pt x="3546729" y="1676400"/>
                </a:lnTo>
                <a:lnTo>
                  <a:pt x="3547338" y="1689100"/>
                </a:lnTo>
                <a:lnTo>
                  <a:pt x="3550335" y="1701800"/>
                </a:lnTo>
                <a:lnTo>
                  <a:pt x="3549827" y="1714500"/>
                </a:lnTo>
                <a:lnTo>
                  <a:pt x="3539972" y="1727200"/>
                </a:lnTo>
                <a:lnTo>
                  <a:pt x="3549269" y="1739900"/>
                </a:lnTo>
                <a:lnTo>
                  <a:pt x="3549065" y="1739900"/>
                </a:lnTo>
                <a:lnTo>
                  <a:pt x="3550437" y="1752600"/>
                </a:lnTo>
                <a:lnTo>
                  <a:pt x="3555111" y="1752600"/>
                </a:lnTo>
                <a:lnTo>
                  <a:pt x="3547795" y="1765300"/>
                </a:lnTo>
                <a:lnTo>
                  <a:pt x="3541420" y="1765300"/>
                </a:lnTo>
                <a:lnTo>
                  <a:pt x="3534892" y="1778000"/>
                </a:lnTo>
                <a:lnTo>
                  <a:pt x="3559429" y="1778000"/>
                </a:lnTo>
                <a:lnTo>
                  <a:pt x="3542500" y="1790700"/>
                </a:lnTo>
                <a:lnTo>
                  <a:pt x="3541661" y="1790700"/>
                </a:lnTo>
                <a:lnTo>
                  <a:pt x="3546729" y="1803400"/>
                </a:lnTo>
                <a:lnTo>
                  <a:pt x="3547580" y="1803400"/>
                </a:lnTo>
                <a:lnTo>
                  <a:pt x="3554349" y="1790700"/>
                </a:lnTo>
                <a:lnTo>
                  <a:pt x="3558578" y="1790700"/>
                </a:lnTo>
                <a:lnTo>
                  <a:pt x="3560432" y="1803400"/>
                </a:lnTo>
                <a:lnTo>
                  <a:pt x="3555619" y="1803400"/>
                </a:lnTo>
                <a:lnTo>
                  <a:pt x="3547630" y="1816100"/>
                </a:lnTo>
                <a:lnTo>
                  <a:pt x="3545040" y="1816100"/>
                </a:lnTo>
                <a:lnTo>
                  <a:pt x="3550120" y="1828800"/>
                </a:lnTo>
                <a:lnTo>
                  <a:pt x="3543350" y="1828800"/>
                </a:lnTo>
                <a:lnTo>
                  <a:pt x="3550120" y="1841500"/>
                </a:lnTo>
                <a:lnTo>
                  <a:pt x="3545573" y="1841500"/>
                </a:lnTo>
                <a:lnTo>
                  <a:pt x="3546005" y="1854200"/>
                </a:lnTo>
                <a:lnTo>
                  <a:pt x="3536581" y="1854200"/>
                </a:lnTo>
                <a:lnTo>
                  <a:pt x="3536683" y="1867585"/>
                </a:lnTo>
                <a:lnTo>
                  <a:pt x="3538905" y="1879600"/>
                </a:lnTo>
                <a:lnTo>
                  <a:pt x="3541585" y="1879600"/>
                </a:lnTo>
                <a:lnTo>
                  <a:pt x="3542500" y="1892300"/>
                </a:lnTo>
                <a:lnTo>
                  <a:pt x="3565626" y="1892300"/>
                </a:lnTo>
                <a:lnTo>
                  <a:pt x="3572954" y="1905000"/>
                </a:lnTo>
                <a:lnTo>
                  <a:pt x="3572954" y="1625600"/>
                </a:lnTo>
                <a:lnTo>
                  <a:pt x="3566185" y="1625600"/>
                </a:lnTo>
                <a:lnTo>
                  <a:pt x="3567176" y="1600200"/>
                </a:lnTo>
                <a:lnTo>
                  <a:pt x="3592004" y="1600200"/>
                </a:lnTo>
                <a:lnTo>
                  <a:pt x="3599180" y="1612900"/>
                </a:lnTo>
                <a:lnTo>
                  <a:pt x="3599180" y="215900"/>
                </a:lnTo>
                <a:lnTo>
                  <a:pt x="3590721" y="215900"/>
                </a:lnTo>
                <a:lnTo>
                  <a:pt x="3596068" y="203200"/>
                </a:lnTo>
                <a:lnTo>
                  <a:pt x="3601415" y="190500"/>
                </a:lnTo>
                <a:lnTo>
                  <a:pt x="3610914" y="177800"/>
                </a:lnTo>
                <a:lnTo>
                  <a:pt x="3617722" y="165100"/>
                </a:lnTo>
                <a:lnTo>
                  <a:pt x="3620325" y="152400"/>
                </a:lnTo>
                <a:lnTo>
                  <a:pt x="3605098" y="165100"/>
                </a:lnTo>
                <a:lnTo>
                  <a:pt x="3609327" y="152400"/>
                </a:lnTo>
                <a:lnTo>
                  <a:pt x="3615791" y="152400"/>
                </a:lnTo>
                <a:lnTo>
                  <a:pt x="3613239" y="139700"/>
                </a:lnTo>
                <a:lnTo>
                  <a:pt x="3608946" y="152400"/>
                </a:lnTo>
                <a:lnTo>
                  <a:pt x="3606787" y="152400"/>
                </a:lnTo>
                <a:lnTo>
                  <a:pt x="3608476" y="139700"/>
                </a:lnTo>
                <a:lnTo>
                  <a:pt x="3593985" y="149161"/>
                </a:lnTo>
                <a:lnTo>
                  <a:pt x="3597173" y="139700"/>
                </a:lnTo>
                <a:lnTo>
                  <a:pt x="3600323" y="139700"/>
                </a:lnTo>
                <a:lnTo>
                  <a:pt x="3600869" y="127000"/>
                </a:lnTo>
                <a:lnTo>
                  <a:pt x="3595471" y="139700"/>
                </a:lnTo>
                <a:lnTo>
                  <a:pt x="3592639" y="150037"/>
                </a:lnTo>
                <a:lnTo>
                  <a:pt x="3589032" y="152400"/>
                </a:lnTo>
                <a:lnTo>
                  <a:pt x="3585362" y="152400"/>
                </a:lnTo>
                <a:lnTo>
                  <a:pt x="3587229" y="139700"/>
                </a:lnTo>
                <a:lnTo>
                  <a:pt x="3589032" y="139700"/>
                </a:lnTo>
                <a:lnTo>
                  <a:pt x="3591560" y="127000"/>
                </a:lnTo>
                <a:lnTo>
                  <a:pt x="3586505" y="139700"/>
                </a:lnTo>
                <a:lnTo>
                  <a:pt x="3572116" y="139700"/>
                </a:lnTo>
                <a:lnTo>
                  <a:pt x="3571964" y="127000"/>
                </a:lnTo>
                <a:lnTo>
                  <a:pt x="3566287" y="127000"/>
                </a:lnTo>
                <a:lnTo>
                  <a:pt x="3570414" y="114300"/>
                </a:lnTo>
                <a:lnTo>
                  <a:pt x="3566185" y="114300"/>
                </a:lnTo>
                <a:lnTo>
                  <a:pt x="3555187" y="127000"/>
                </a:lnTo>
                <a:lnTo>
                  <a:pt x="3554184" y="127000"/>
                </a:lnTo>
                <a:lnTo>
                  <a:pt x="3554184" y="876300"/>
                </a:lnTo>
                <a:lnTo>
                  <a:pt x="3540264" y="876300"/>
                </a:lnTo>
                <a:lnTo>
                  <a:pt x="3533406" y="863600"/>
                </a:lnTo>
                <a:lnTo>
                  <a:pt x="3531514" y="863600"/>
                </a:lnTo>
                <a:lnTo>
                  <a:pt x="3532632" y="872058"/>
                </a:lnTo>
                <a:lnTo>
                  <a:pt x="3528123" y="863600"/>
                </a:lnTo>
                <a:lnTo>
                  <a:pt x="3521354" y="863600"/>
                </a:lnTo>
                <a:lnTo>
                  <a:pt x="3521354" y="901700"/>
                </a:lnTo>
                <a:lnTo>
                  <a:pt x="3517976" y="901700"/>
                </a:lnTo>
                <a:lnTo>
                  <a:pt x="3514585" y="889000"/>
                </a:lnTo>
                <a:lnTo>
                  <a:pt x="3518814" y="889000"/>
                </a:lnTo>
                <a:lnTo>
                  <a:pt x="3521354" y="901700"/>
                </a:lnTo>
                <a:lnTo>
                  <a:pt x="3521354" y="863600"/>
                </a:lnTo>
                <a:lnTo>
                  <a:pt x="3516388" y="863600"/>
                </a:lnTo>
                <a:lnTo>
                  <a:pt x="3517468" y="868489"/>
                </a:lnTo>
                <a:lnTo>
                  <a:pt x="3512896" y="863600"/>
                </a:lnTo>
                <a:lnTo>
                  <a:pt x="3503599" y="863600"/>
                </a:lnTo>
                <a:lnTo>
                  <a:pt x="3503599" y="876300"/>
                </a:lnTo>
                <a:lnTo>
                  <a:pt x="3495141" y="876300"/>
                </a:lnTo>
                <a:lnTo>
                  <a:pt x="3489210" y="863600"/>
                </a:lnTo>
                <a:lnTo>
                  <a:pt x="3484143" y="863600"/>
                </a:lnTo>
                <a:lnTo>
                  <a:pt x="3486899" y="876300"/>
                </a:lnTo>
                <a:lnTo>
                  <a:pt x="3488474" y="876300"/>
                </a:lnTo>
                <a:lnTo>
                  <a:pt x="3493439" y="889000"/>
                </a:lnTo>
                <a:lnTo>
                  <a:pt x="3495141" y="889000"/>
                </a:lnTo>
                <a:lnTo>
                  <a:pt x="3495141" y="901700"/>
                </a:lnTo>
                <a:lnTo>
                  <a:pt x="3492601" y="901700"/>
                </a:lnTo>
                <a:lnTo>
                  <a:pt x="3492208" y="889000"/>
                </a:lnTo>
                <a:lnTo>
                  <a:pt x="3489426" y="889000"/>
                </a:lnTo>
                <a:lnTo>
                  <a:pt x="3485705" y="876300"/>
                </a:lnTo>
                <a:lnTo>
                  <a:pt x="3482314" y="876300"/>
                </a:lnTo>
                <a:lnTo>
                  <a:pt x="3483711" y="889000"/>
                </a:lnTo>
                <a:lnTo>
                  <a:pt x="3479063" y="889000"/>
                </a:lnTo>
                <a:lnTo>
                  <a:pt x="3478225" y="901700"/>
                </a:lnTo>
                <a:lnTo>
                  <a:pt x="3475685" y="901700"/>
                </a:lnTo>
                <a:lnTo>
                  <a:pt x="3475685" y="1117600"/>
                </a:lnTo>
                <a:lnTo>
                  <a:pt x="3473983" y="1130300"/>
                </a:lnTo>
                <a:lnTo>
                  <a:pt x="3468916" y="1130300"/>
                </a:lnTo>
                <a:lnTo>
                  <a:pt x="3467227" y="1117600"/>
                </a:lnTo>
                <a:lnTo>
                  <a:pt x="3475685" y="1117600"/>
                </a:lnTo>
                <a:lnTo>
                  <a:pt x="3475685" y="901700"/>
                </a:lnTo>
                <a:lnTo>
                  <a:pt x="3474834" y="901700"/>
                </a:lnTo>
                <a:lnTo>
                  <a:pt x="3473272" y="889000"/>
                </a:lnTo>
                <a:lnTo>
                  <a:pt x="3474593" y="889000"/>
                </a:lnTo>
                <a:lnTo>
                  <a:pt x="3473996" y="876300"/>
                </a:lnTo>
                <a:lnTo>
                  <a:pt x="3471697" y="889000"/>
                </a:lnTo>
                <a:lnTo>
                  <a:pt x="3470287" y="889000"/>
                </a:lnTo>
                <a:lnTo>
                  <a:pt x="3468395" y="901700"/>
                </a:lnTo>
                <a:lnTo>
                  <a:pt x="3464687" y="889000"/>
                </a:lnTo>
                <a:lnTo>
                  <a:pt x="3468916" y="889000"/>
                </a:lnTo>
                <a:lnTo>
                  <a:pt x="3464090" y="876300"/>
                </a:lnTo>
                <a:lnTo>
                  <a:pt x="3457918" y="876300"/>
                </a:lnTo>
                <a:lnTo>
                  <a:pt x="3447770" y="863600"/>
                </a:lnTo>
                <a:lnTo>
                  <a:pt x="3451148" y="876300"/>
                </a:lnTo>
                <a:lnTo>
                  <a:pt x="3453688" y="889000"/>
                </a:lnTo>
                <a:lnTo>
                  <a:pt x="3450310" y="889000"/>
                </a:lnTo>
                <a:lnTo>
                  <a:pt x="3450310" y="1409700"/>
                </a:lnTo>
                <a:lnTo>
                  <a:pt x="3441852" y="1409700"/>
                </a:lnTo>
                <a:lnTo>
                  <a:pt x="3444379" y="1397000"/>
                </a:lnTo>
                <a:lnTo>
                  <a:pt x="3449459" y="1397000"/>
                </a:lnTo>
                <a:lnTo>
                  <a:pt x="3450310" y="1409700"/>
                </a:lnTo>
                <a:lnTo>
                  <a:pt x="3450310" y="889000"/>
                </a:lnTo>
                <a:lnTo>
                  <a:pt x="3441852" y="889000"/>
                </a:lnTo>
                <a:lnTo>
                  <a:pt x="3442690" y="901700"/>
                </a:lnTo>
                <a:lnTo>
                  <a:pt x="3441725" y="889000"/>
                </a:lnTo>
                <a:lnTo>
                  <a:pt x="3437572" y="889000"/>
                </a:lnTo>
                <a:lnTo>
                  <a:pt x="3434232" y="876300"/>
                </a:lnTo>
                <a:lnTo>
                  <a:pt x="3425774" y="876300"/>
                </a:lnTo>
                <a:lnTo>
                  <a:pt x="3425774" y="863600"/>
                </a:lnTo>
                <a:lnTo>
                  <a:pt x="3424567" y="876300"/>
                </a:lnTo>
                <a:lnTo>
                  <a:pt x="3421227" y="863600"/>
                </a:lnTo>
                <a:lnTo>
                  <a:pt x="3418040" y="876300"/>
                </a:lnTo>
                <a:lnTo>
                  <a:pt x="3415627" y="876300"/>
                </a:lnTo>
                <a:lnTo>
                  <a:pt x="3415627" y="889000"/>
                </a:lnTo>
                <a:lnTo>
                  <a:pt x="3410547" y="889000"/>
                </a:lnTo>
                <a:lnTo>
                  <a:pt x="3410547" y="927100"/>
                </a:lnTo>
                <a:lnTo>
                  <a:pt x="3408857" y="927100"/>
                </a:lnTo>
                <a:lnTo>
                  <a:pt x="3408857" y="1358900"/>
                </a:lnTo>
                <a:lnTo>
                  <a:pt x="3408857" y="1371600"/>
                </a:lnTo>
                <a:lnTo>
                  <a:pt x="3392792" y="1371600"/>
                </a:lnTo>
                <a:lnTo>
                  <a:pt x="3392995" y="1358900"/>
                </a:lnTo>
                <a:lnTo>
                  <a:pt x="3408857" y="1358900"/>
                </a:lnTo>
                <a:lnTo>
                  <a:pt x="3408857" y="927100"/>
                </a:lnTo>
                <a:lnTo>
                  <a:pt x="3406317" y="927100"/>
                </a:lnTo>
                <a:lnTo>
                  <a:pt x="3405479" y="914400"/>
                </a:lnTo>
                <a:lnTo>
                  <a:pt x="3408007" y="914400"/>
                </a:lnTo>
                <a:lnTo>
                  <a:pt x="3410547" y="927100"/>
                </a:lnTo>
                <a:lnTo>
                  <a:pt x="3410547" y="889000"/>
                </a:lnTo>
                <a:lnTo>
                  <a:pt x="3396170" y="889000"/>
                </a:lnTo>
                <a:lnTo>
                  <a:pt x="3396170" y="1320800"/>
                </a:lnTo>
                <a:lnTo>
                  <a:pt x="3392779" y="1333500"/>
                </a:lnTo>
                <a:lnTo>
                  <a:pt x="3391090" y="1333500"/>
                </a:lnTo>
                <a:lnTo>
                  <a:pt x="3390252" y="1320800"/>
                </a:lnTo>
                <a:lnTo>
                  <a:pt x="3396170" y="1320800"/>
                </a:lnTo>
                <a:lnTo>
                  <a:pt x="3396170" y="889000"/>
                </a:lnTo>
                <a:lnTo>
                  <a:pt x="3389401" y="876300"/>
                </a:lnTo>
                <a:lnTo>
                  <a:pt x="3390252" y="901700"/>
                </a:lnTo>
                <a:lnTo>
                  <a:pt x="3389223" y="901700"/>
                </a:lnTo>
                <a:lnTo>
                  <a:pt x="3390252" y="914400"/>
                </a:lnTo>
                <a:lnTo>
                  <a:pt x="3391916" y="927100"/>
                </a:lnTo>
                <a:lnTo>
                  <a:pt x="3392792" y="939800"/>
                </a:lnTo>
                <a:lnTo>
                  <a:pt x="3391090" y="939800"/>
                </a:lnTo>
                <a:lnTo>
                  <a:pt x="3386023" y="927100"/>
                </a:lnTo>
                <a:lnTo>
                  <a:pt x="3384321" y="914400"/>
                </a:lnTo>
                <a:lnTo>
                  <a:pt x="3384321" y="1308100"/>
                </a:lnTo>
                <a:lnTo>
                  <a:pt x="3382632" y="1320800"/>
                </a:lnTo>
                <a:lnTo>
                  <a:pt x="3379254" y="1320800"/>
                </a:lnTo>
                <a:lnTo>
                  <a:pt x="3374174" y="1308100"/>
                </a:lnTo>
                <a:lnTo>
                  <a:pt x="3384321" y="1308100"/>
                </a:lnTo>
                <a:lnTo>
                  <a:pt x="3384321" y="914400"/>
                </a:lnTo>
                <a:lnTo>
                  <a:pt x="3381794" y="914400"/>
                </a:lnTo>
                <a:lnTo>
                  <a:pt x="3381794" y="1282700"/>
                </a:lnTo>
                <a:lnTo>
                  <a:pt x="3380943" y="1295400"/>
                </a:lnTo>
                <a:lnTo>
                  <a:pt x="3380092" y="1295400"/>
                </a:lnTo>
                <a:lnTo>
                  <a:pt x="3378403" y="1290332"/>
                </a:lnTo>
                <a:lnTo>
                  <a:pt x="3378403" y="1295400"/>
                </a:lnTo>
                <a:lnTo>
                  <a:pt x="3375025" y="1295400"/>
                </a:lnTo>
                <a:lnTo>
                  <a:pt x="3375025" y="1282700"/>
                </a:lnTo>
                <a:lnTo>
                  <a:pt x="3378403" y="1295400"/>
                </a:lnTo>
                <a:lnTo>
                  <a:pt x="3378403" y="1290332"/>
                </a:lnTo>
                <a:lnTo>
                  <a:pt x="3375863" y="1282700"/>
                </a:lnTo>
                <a:lnTo>
                  <a:pt x="3381794" y="1282700"/>
                </a:lnTo>
                <a:lnTo>
                  <a:pt x="3381794" y="914400"/>
                </a:lnTo>
                <a:lnTo>
                  <a:pt x="3380092" y="914400"/>
                </a:lnTo>
                <a:lnTo>
                  <a:pt x="3380092" y="939800"/>
                </a:lnTo>
                <a:lnTo>
                  <a:pt x="3380092" y="952500"/>
                </a:lnTo>
                <a:lnTo>
                  <a:pt x="3370796" y="952500"/>
                </a:lnTo>
                <a:lnTo>
                  <a:pt x="3370796" y="939800"/>
                </a:lnTo>
                <a:lnTo>
                  <a:pt x="3369945" y="937247"/>
                </a:lnTo>
                <a:lnTo>
                  <a:pt x="3369945" y="952500"/>
                </a:lnTo>
                <a:lnTo>
                  <a:pt x="3369145" y="952500"/>
                </a:lnTo>
                <a:lnTo>
                  <a:pt x="3369145" y="1206500"/>
                </a:lnTo>
                <a:lnTo>
                  <a:pt x="3364026" y="1206500"/>
                </a:lnTo>
                <a:lnTo>
                  <a:pt x="3366046" y="1193800"/>
                </a:lnTo>
                <a:lnTo>
                  <a:pt x="3368789" y="1193800"/>
                </a:lnTo>
                <a:lnTo>
                  <a:pt x="3369145" y="1206500"/>
                </a:lnTo>
                <a:lnTo>
                  <a:pt x="3369145" y="952500"/>
                </a:lnTo>
                <a:lnTo>
                  <a:pt x="3362858" y="952500"/>
                </a:lnTo>
                <a:lnTo>
                  <a:pt x="3356241" y="962583"/>
                </a:lnTo>
                <a:lnTo>
                  <a:pt x="3355568" y="952500"/>
                </a:lnTo>
                <a:lnTo>
                  <a:pt x="3357257" y="952500"/>
                </a:lnTo>
                <a:lnTo>
                  <a:pt x="3360648" y="939800"/>
                </a:lnTo>
                <a:lnTo>
                  <a:pt x="3369945" y="952500"/>
                </a:lnTo>
                <a:lnTo>
                  <a:pt x="3369945" y="937247"/>
                </a:lnTo>
                <a:lnTo>
                  <a:pt x="3366566" y="927100"/>
                </a:lnTo>
                <a:lnTo>
                  <a:pt x="3369106" y="927100"/>
                </a:lnTo>
                <a:lnTo>
                  <a:pt x="3371634" y="927100"/>
                </a:lnTo>
                <a:lnTo>
                  <a:pt x="3380092" y="952500"/>
                </a:lnTo>
                <a:lnTo>
                  <a:pt x="3380092" y="939800"/>
                </a:lnTo>
                <a:lnTo>
                  <a:pt x="3378403" y="939800"/>
                </a:lnTo>
                <a:lnTo>
                  <a:pt x="3377565" y="927100"/>
                </a:lnTo>
                <a:lnTo>
                  <a:pt x="3380092" y="939800"/>
                </a:lnTo>
                <a:lnTo>
                  <a:pt x="3380092" y="914400"/>
                </a:lnTo>
                <a:lnTo>
                  <a:pt x="3374174" y="914400"/>
                </a:lnTo>
                <a:lnTo>
                  <a:pt x="3374174" y="927100"/>
                </a:lnTo>
                <a:lnTo>
                  <a:pt x="3372485" y="927100"/>
                </a:lnTo>
                <a:lnTo>
                  <a:pt x="3370796" y="914400"/>
                </a:lnTo>
                <a:lnTo>
                  <a:pt x="3369106" y="914400"/>
                </a:lnTo>
                <a:lnTo>
                  <a:pt x="3369106" y="901700"/>
                </a:lnTo>
                <a:lnTo>
                  <a:pt x="3365716" y="914400"/>
                </a:lnTo>
                <a:lnTo>
                  <a:pt x="3361486" y="914400"/>
                </a:lnTo>
                <a:lnTo>
                  <a:pt x="3360648" y="901700"/>
                </a:lnTo>
                <a:lnTo>
                  <a:pt x="3359797" y="901700"/>
                </a:lnTo>
                <a:lnTo>
                  <a:pt x="3360648" y="914400"/>
                </a:lnTo>
                <a:lnTo>
                  <a:pt x="3358108" y="914400"/>
                </a:lnTo>
                <a:lnTo>
                  <a:pt x="3358946" y="901700"/>
                </a:lnTo>
                <a:lnTo>
                  <a:pt x="3358108" y="901700"/>
                </a:lnTo>
                <a:lnTo>
                  <a:pt x="3358108" y="889000"/>
                </a:lnTo>
                <a:lnTo>
                  <a:pt x="3357257" y="891755"/>
                </a:lnTo>
                <a:lnTo>
                  <a:pt x="3357257" y="914400"/>
                </a:lnTo>
                <a:lnTo>
                  <a:pt x="3357257" y="927100"/>
                </a:lnTo>
                <a:lnTo>
                  <a:pt x="3356419" y="927100"/>
                </a:lnTo>
                <a:lnTo>
                  <a:pt x="3357257" y="914400"/>
                </a:lnTo>
                <a:lnTo>
                  <a:pt x="3357257" y="891755"/>
                </a:lnTo>
                <a:lnTo>
                  <a:pt x="3356406" y="894499"/>
                </a:lnTo>
                <a:lnTo>
                  <a:pt x="3356406" y="901700"/>
                </a:lnTo>
                <a:lnTo>
                  <a:pt x="3356406" y="914400"/>
                </a:lnTo>
                <a:lnTo>
                  <a:pt x="3355568" y="914400"/>
                </a:lnTo>
                <a:lnTo>
                  <a:pt x="3356406" y="901700"/>
                </a:lnTo>
                <a:lnTo>
                  <a:pt x="3356406" y="894499"/>
                </a:lnTo>
                <a:lnTo>
                  <a:pt x="3355467" y="897521"/>
                </a:lnTo>
                <a:lnTo>
                  <a:pt x="3355467" y="963752"/>
                </a:lnTo>
                <a:lnTo>
                  <a:pt x="3346259" y="977900"/>
                </a:lnTo>
                <a:lnTo>
                  <a:pt x="3345421" y="977900"/>
                </a:lnTo>
                <a:lnTo>
                  <a:pt x="3349650" y="965200"/>
                </a:lnTo>
                <a:lnTo>
                  <a:pt x="3352190" y="965200"/>
                </a:lnTo>
                <a:lnTo>
                  <a:pt x="3354717" y="952500"/>
                </a:lnTo>
                <a:lnTo>
                  <a:pt x="3355467" y="963752"/>
                </a:lnTo>
                <a:lnTo>
                  <a:pt x="3355467" y="897521"/>
                </a:lnTo>
                <a:lnTo>
                  <a:pt x="3354171" y="901700"/>
                </a:lnTo>
                <a:lnTo>
                  <a:pt x="3345967" y="914400"/>
                </a:lnTo>
                <a:lnTo>
                  <a:pt x="3345015" y="914400"/>
                </a:lnTo>
                <a:lnTo>
                  <a:pt x="3348164" y="901700"/>
                </a:lnTo>
                <a:lnTo>
                  <a:pt x="3350361" y="901700"/>
                </a:lnTo>
                <a:lnTo>
                  <a:pt x="3350488" y="889000"/>
                </a:lnTo>
                <a:lnTo>
                  <a:pt x="3346615" y="901700"/>
                </a:lnTo>
                <a:lnTo>
                  <a:pt x="3344253" y="901700"/>
                </a:lnTo>
                <a:lnTo>
                  <a:pt x="3342043" y="914400"/>
                </a:lnTo>
                <a:lnTo>
                  <a:pt x="3340341" y="914400"/>
                </a:lnTo>
                <a:lnTo>
                  <a:pt x="3340341" y="1689100"/>
                </a:lnTo>
                <a:lnTo>
                  <a:pt x="3331349" y="1701800"/>
                </a:lnTo>
                <a:lnTo>
                  <a:pt x="3322256" y="1714500"/>
                </a:lnTo>
                <a:lnTo>
                  <a:pt x="3313277" y="1727200"/>
                </a:lnTo>
                <a:lnTo>
                  <a:pt x="3316160" y="1714500"/>
                </a:lnTo>
                <a:lnTo>
                  <a:pt x="3319703" y="1689100"/>
                </a:lnTo>
                <a:lnTo>
                  <a:pt x="3340341" y="1689100"/>
                </a:lnTo>
                <a:lnTo>
                  <a:pt x="3340341" y="914400"/>
                </a:lnTo>
                <a:lnTo>
                  <a:pt x="3337801" y="914400"/>
                </a:lnTo>
                <a:lnTo>
                  <a:pt x="3339490" y="901700"/>
                </a:lnTo>
                <a:lnTo>
                  <a:pt x="3336963" y="901700"/>
                </a:lnTo>
                <a:lnTo>
                  <a:pt x="3339490" y="889000"/>
                </a:lnTo>
                <a:lnTo>
                  <a:pt x="3337852" y="889000"/>
                </a:lnTo>
                <a:lnTo>
                  <a:pt x="3334004" y="901700"/>
                </a:lnTo>
                <a:lnTo>
                  <a:pt x="3323323" y="901700"/>
                </a:lnTo>
                <a:lnTo>
                  <a:pt x="3323323" y="1219200"/>
                </a:lnTo>
                <a:lnTo>
                  <a:pt x="3316655" y="1219200"/>
                </a:lnTo>
                <a:lnTo>
                  <a:pt x="3321532" y="1206500"/>
                </a:lnTo>
                <a:lnTo>
                  <a:pt x="3323323" y="1219200"/>
                </a:lnTo>
                <a:lnTo>
                  <a:pt x="3323323" y="901700"/>
                </a:lnTo>
                <a:lnTo>
                  <a:pt x="3321304" y="901700"/>
                </a:lnTo>
                <a:lnTo>
                  <a:pt x="3319068" y="889000"/>
                </a:lnTo>
                <a:lnTo>
                  <a:pt x="3321735" y="876300"/>
                </a:lnTo>
                <a:lnTo>
                  <a:pt x="3318345" y="889000"/>
                </a:lnTo>
                <a:lnTo>
                  <a:pt x="3309886" y="901700"/>
                </a:lnTo>
                <a:lnTo>
                  <a:pt x="3306508" y="901700"/>
                </a:lnTo>
                <a:lnTo>
                  <a:pt x="3311017" y="889000"/>
                </a:lnTo>
                <a:lnTo>
                  <a:pt x="3307664" y="876300"/>
                </a:lnTo>
                <a:lnTo>
                  <a:pt x="3303536" y="876300"/>
                </a:lnTo>
                <a:lnTo>
                  <a:pt x="3305657" y="863600"/>
                </a:lnTo>
                <a:lnTo>
                  <a:pt x="3299739" y="876300"/>
                </a:lnTo>
                <a:lnTo>
                  <a:pt x="3281972" y="876300"/>
                </a:lnTo>
                <a:lnTo>
                  <a:pt x="3279444" y="889000"/>
                </a:lnTo>
                <a:lnTo>
                  <a:pt x="3274364" y="889000"/>
                </a:lnTo>
                <a:lnTo>
                  <a:pt x="3275076" y="878370"/>
                </a:lnTo>
                <a:lnTo>
                  <a:pt x="3271723" y="889000"/>
                </a:lnTo>
                <a:lnTo>
                  <a:pt x="3268446" y="889000"/>
                </a:lnTo>
                <a:lnTo>
                  <a:pt x="3271824" y="876300"/>
                </a:lnTo>
                <a:lnTo>
                  <a:pt x="3271621" y="876300"/>
                </a:lnTo>
                <a:lnTo>
                  <a:pt x="3276054" y="863600"/>
                </a:lnTo>
                <a:lnTo>
                  <a:pt x="3269284" y="876300"/>
                </a:lnTo>
                <a:lnTo>
                  <a:pt x="3269831" y="876300"/>
                </a:lnTo>
                <a:lnTo>
                  <a:pt x="3265906" y="889000"/>
                </a:lnTo>
                <a:lnTo>
                  <a:pt x="3267557" y="889000"/>
                </a:lnTo>
                <a:lnTo>
                  <a:pt x="3262528" y="901700"/>
                </a:lnTo>
                <a:lnTo>
                  <a:pt x="3265906" y="889000"/>
                </a:lnTo>
                <a:lnTo>
                  <a:pt x="3268446" y="876300"/>
                </a:lnTo>
                <a:lnTo>
                  <a:pt x="3267595" y="876300"/>
                </a:lnTo>
                <a:lnTo>
                  <a:pt x="3262528" y="889000"/>
                </a:lnTo>
                <a:lnTo>
                  <a:pt x="3267291" y="876300"/>
                </a:lnTo>
                <a:lnTo>
                  <a:pt x="3273348" y="863600"/>
                </a:lnTo>
                <a:lnTo>
                  <a:pt x="3276054" y="863600"/>
                </a:lnTo>
                <a:lnTo>
                  <a:pt x="3276727" y="863600"/>
                </a:lnTo>
                <a:lnTo>
                  <a:pt x="3273196" y="876300"/>
                </a:lnTo>
                <a:lnTo>
                  <a:pt x="3275215" y="876300"/>
                </a:lnTo>
                <a:lnTo>
                  <a:pt x="3277743" y="863600"/>
                </a:lnTo>
                <a:lnTo>
                  <a:pt x="3278594" y="863600"/>
                </a:lnTo>
                <a:lnTo>
                  <a:pt x="3279749" y="854964"/>
                </a:lnTo>
                <a:lnTo>
                  <a:pt x="3273196" y="863600"/>
                </a:lnTo>
                <a:lnTo>
                  <a:pt x="3264738" y="876300"/>
                </a:lnTo>
                <a:lnTo>
                  <a:pt x="3263366" y="876300"/>
                </a:lnTo>
                <a:lnTo>
                  <a:pt x="3269627" y="863600"/>
                </a:lnTo>
                <a:lnTo>
                  <a:pt x="3267595" y="863600"/>
                </a:lnTo>
                <a:lnTo>
                  <a:pt x="3267595" y="850900"/>
                </a:lnTo>
                <a:lnTo>
                  <a:pt x="3260915" y="863600"/>
                </a:lnTo>
                <a:lnTo>
                  <a:pt x="3265906" y="863600"/>
                </a:lnTo>
                <a:lnTo>
                  <a:pt x="3266859" y="863600"/>
                </a:lnTo>
                <a:lnTo>
                  <a:pt x="3264319" y="869569"/>
                </a:lnTo>
                <a:lnTo>
                  <a:pt x="3265906" y="863600"/>
                </a:lnTo>
                <a:lnTo>
                  <a:pt x="3259137" y="876300"/>
                </a:lnTo>
                <a:lnTo>
                  <a:pt x="3248139" y="876300"/>
                </a:lnTo>
                <a:lnTo>
                  <a:pt x="3248901" y="873429"/>
                </a:lnTo>
                <a:lnTo>
                  <a:pt x="3246450" y="876300"/>
                </a:lnTo>
                <a:lnTo>
                  <a:pt x="3244405" y="876300"/>
                </a:lnTo>
                <a:lnTo>
                  <a:pt x="3251530" y="863600"/>
                </a:lnTo>
                <a:lnTo>
                  <a:pt x="3244240" y="863600"/>
                </a:lnTo>
                <a:lnTo>
                  <a:pt x="3244240" y="876300"/>
                </a:lnTo>
                <a:lnTo>
                  <a:pt x="3230384" y="886498"/>
                </a:lnTo>
                <a:lnTo>
                  <a:pt x="3230384" y="1041400"/>
                </a:lnTo>
                <a:lnTo>
                  <a:pt x="3218319" y="1041400"/>
                </a:lnTo>
                <a:lnTo>
                  <a:pt x="3220859" y="1028700"/>
                </a:lnTo>
                <a:lnTo>
                  <a:pt x="3230384" y="1041400"/>
                </a:lnTo>
                <a:lnTo>
                  <a:pt x="3230384" y="886498"/>
                </a:lnTo>
                <a:lnTo>
                  <a:pt x="3230156" y="886663"/>
                </a:lnTo>
                <a:lnTo>
                  <a:pt x="3236709" y="876300"/>
                </a:lnTo>
                <a:lnTo>
                  <a:pt x="3244240" y="876300"/>
                </a:lnTo>
                <a:lnTo>
                  <a:pt x="3244240" y="863600"/>
                </a:lnTo>
                <a:lnTo>
                  <a:pt x="3239706" y="863600"/>
                </a:lnTo>
                <a:lnTo>
                  <a:pt x="3251733" y="850900"/>
                </a:lnTo>
                <a:lnTo>
                  <a:pt x="3262807" y="838200"/>
                </a:lnTo>
                <a:lnTo>
                  <a:pt x="3251530" y="838200"/>
                </a:lnTo>
                <a:lnTo>
                  <a:pt x="3246336" y="825500"/>
                </a:lnTo>
                <a:lnTo>
                  <a:pt x="3227844" y="825500"/>
                </a:lnTo>
                <a:lnTo>
                  <a:pt x="3244761" y="812800"/>
                </a:lnTo>
                <a:lnTo>
                  <a:pt x="3238220" y="812800"/>
                </a:lnTo>
                <a:lnTo>
                  <a:pt x="3229851" y="800100"/>
                </a:lnTo>
                <a:lnTo>
                  <a:pt x="3225304" y="800100"/>
                </a:lnTo>
                <a:lnTo>
                  <a:pt x="3229533" y="787400"/>
                </a:lnTo>
                <a:lnTo>
                  <a:pt x="3221799" y="787400"/>
                </a:lnTo>
                <a:lnTo>
                  <a:pt x="3219069" y="774700"/>
                </a:lnTo>
                <a:lnTo>
                  <a:pt x="3219666" y="762000"/>
                </a:lnTo>
                <a:lnTo>
                  <a:pt x="3221926" y="749300"/>
                </a:lnTo>
                <a:lnTo>
                  <a:pt x="3214306" y="749300"/>
                </a:lnTo>
                <a:lnTo>
                  <a:pt x="3213836" y="736600"/>
                </a:lnTo>
                <a:lnTo>
                  <a:pt x="3209861" y="749300"/>
                </a:lnTo>
                <a:lnTo>
                  <a:pt x="3206699" y="749300"/>
                </a:lnTo>
                <a:lnTo>
                  <a:pt x="3206699" y="1371600"/>
                </a:lnTo>
                <a:lnTo>
                  <a:pt x="3203308" y="1384300"/>
                </a:lnTo>
                <a:lnTo>
                  <a:pt x="3190621" y="1384300"/>
                </a:lnTo>
                <a:lnTo>
                  <a:pt x="3191472" y="1371600"/>
                </a:lnTo>
                <a:lnTo>
                  <a:pt x="3206699" y="1371600"/>
                </a:lnTo>
                <a:lnTo>
                  <a:pt x="3206699" y="749300"/>
                </a:lnTo>
                <a:lnTo>
                  <a:pt x="3205848" y="749300"/>
                </a:lnTo>
                <a:lnTo>
                  <a:pt x="3205848" y="800100"/>
                </a:lnTo>
                <a:lnTo>
                  <a:pt x="3200768" y="800100"/>
                </a:lnTo>
                <a:lnTo>
                  <a:pt x="3204159" y="787400"/>
                </a:lnTo>
                <a:lnTo>
                  <a:pt x="3205848" y="800100"/>
                </a:lnTo>
                <a:lnTo>
                  <a:pt x="3205848" y="749300"/>
                </a:lnTo>
                <a:lnTo>
                  <a:pt x="3196539" y="749300"/>
                </a:lnTo>
                <a:lnTo>
                  <a:pt x="3204997" y="736600"/>
                </a:lnTo>
                <a:lnTo>
                  <a:pt x="3186074" y="736600"/>
                </a:lnTo>
                <a:lnTo>
                  <a:pt x="3179267" y="723900"/>
                </a:lnTo>
                <a:lnTo>
                  <a:pt x="3180473" y="711200"/>
                </a:lnTo>
                <a:lnTo>
                  <a:pt x="3171164" y="711200"/>
                </a:lnTo>
                <a:lnTo>
                  <a:pt x="3162477" y="723900"/>
                </a:lnTo>
                <a:lnTo>
                  <a:pt x="3161868" y="711200"/>
                </a:lnTo>
                <a:lnTo>
                  <a:pt x="3159328" y="698500"/>
                </a:lnTo>
                <a:lnTo>
                  <a:pt x="3159328" y="1181100"/>
                </a:lnTo>
                <a:lnTo>
                  <a:pt x="3159328" y="1193800"/>
                </a:lnTo>
                <a:lnTo>
                  <a:pt x="3154248" y="1193800"/>
                </a:lnTo>
                <a:lnTo>
                  <a:pt x="3154248" y="1358900"/>
                </a:lnTo>
                <a:lnTo>
                  <a:pt x="3134791" y="1358900"/>
                </a:lnTo>
                <a:lnTo>
                  <a:pt x="3134791" y="1346200"/>
                </a:lnTo>
                <a:lnTo>
                  <a:pt x="3152559" y="1346200"/>
                </a:lnTo>
                <a:lnTo>
                  <a:pt x="3154248" y="1358900"/>
                </a:lnTo>
                <a:lnTo>
                  <a:pt x="3154248" y="1193800"/>
                </a:lnTo>
                <a:lnTo>
                  <a:pt x="3149181" y="1193800"/>
                </a:lnTo>
                <a:lnTo>
                  <a:pt x="3152559" y="1181100"/>
                </a:lnTo>
                <a:lnTo>
                  <a:pt x="3159328" y="1181100"/>
                </a:lnTo>
                <a:lnTo>
                  <a:pt x="3159328" y="698500"/>
                </a:lnTo>
                <a:lnTo>
                  <a:pt x="3154248" y="698500"/>
                </a:lnTo>
                <a:lnTo>
                  <a:pt x="3165246" y="685800"/>
                </a:lnTo>
                <a:lnTo>
                  <a:pt x="3153410" y="698500"/>
                </a:lnTo>
                <a:lnTo>
                  <a:pt x="3155099" y="685800"/>
                </a:lnTo>
                <a:lnTo>
                  <a:pt x="3150019" y="685800"/>
                </a:lnTo>
                <a:lnTo>
                  <a:pt x="3145790" y="673100"/>
                </a:lnTo>
                <a:lnTo>
                  <a:pt x="3183013" y="673100"/>
                </a:lnTo>
                <a:lnTo>
                  <a:pt x="3185553" y="660400"/>
                </a:lnTo>
                <a:lnTo>
                  <a:pt x="3182289" y="660400"/>
                </a:lnTo>
                <a:lnTo>
                  <a:pt x="3179686" y="655662"/>
                </a:lnTo>
                <a:lnTo>
                  <a:pt x="3176917" y="647700"/>
                </a:lnTo>
                <a:lnTo>
                  <a:pt x="3182391" y="647700"/>
                </a:lnTo>
                <a:lnTo>
                  <a:pt x="3186392" y="660400"/>
                </a:lnTo>
                <a:lnTo>
                  <a:pt x="3184702" y="647700"/>
                </a:lnTo>
                <a:lnTo>
                  <a:pt x="3188932" y="647700"/>
                </a:lnTo>
                <a:lnTo>
                  <a:pt x="3190621" y="660400"/>
                </a:lnTo>
                <a:lnTo>
                  <a:pt x="3204260" y="660400"/>
                </a:lnTo>
                <a:lnTo>
                  <a:pt x="3200768" y="647700"/>
                </a:lnTo>
                <a:lnTo>
                  <a:pt x="3204997" y="660400"/>
                </a:lnTo>
                <a:lnTo>
                  <a:pt x="3210928" y="647700"/>
                </a:lnTo>
                <a:lnTo>
                  <a:pt x="3209226" y="647700"/>
                </a:lnTo>
                <a:lnTo>
                  <a:pt x="3214306" y="635000"/>
                </a:lnTo>
                <a:lnTo>
                  <a:pt x="3208502" y="635000"/>
                </a:lnTo>
                <a:lnTo>
                  <a:pt x="3205950" y="622300"/>
                </a:lnTo>
                <a:lnTo>
                  <a:pt x="3204197" y="622300"/>
                </a:lnTo>
                <a:lnTo>
                  <a:pt x="3200768" y="609600"/>
                </a:lnTo>
                <a:lnTo>
                  <a:pt x="3207207" y="609600"/>
                </a:lnTo>
                <a:lnTo>
                  <a:pt x="3214205" y="622300"/>
                </a:lnTo>
                <a:lnTo>
                  <a:pt x="3220402" y="622300"/>
                </a:lnTo>
                <a:lnTo>
                  <a:pt x="3224453" y="609600"/>
                </a:lnTo>
                <a:lnTo>
                  <a:pt x="3222764" y="609600"/>
                </a:lnTo>
                <a:lnTo>
                  <a:pt x="3216846" y="596900"/>
                </a:lnTo>
                <a:lnTo>
                  <a:pt x="3223298" y="596900"/>
                </a:lnTo>
                <a:lnTo>
                  <a:pt x="3226765" y="609600"/>
                </a:lnTo>
                <a:lnTo>
                  <a:pt x="3232912" y="609600"/>
                </a:lnTo>
                <a:lnTo>
                  <a:pt x="3235452" y="596900"/>
                </a:lnTo>
                <a:lnTo>
                  <a:pt x="3236303" y="584200"/>
                </a:lnTo>
                <a:lnTo>
                  <a:pt x="3263862" y="584200"/>
                </a:lnTo>
                <a:lnTo>
                  <a:pt x="3268764" y="596900"/>
                </a:lnTo>
                <a:lnTo>
                  <a:pt x="3271596" y="584200"/>
                </a:lnTo>
                <a:lnTo>
                  <a:pt x="3271824" y="584200"/>
                </a:lnTo>
                <a:lnTo>
                  <a:pt x="3271824" y="571500"/>
                </a:lnTo>
                <a:lnTo>
                  <a:pt x="3274364" y="571500"/>
                </a:lnTo>
                <a:lnTo>
                  <a:pt x="3280283" y="584200"/>
                </a:lnTo>
                <a:lnTo>
                  <a:pt x="3279444" y="571500"/>
                </a:lnTo>
                <a:lnTo>
                  <a:pt x="3298050" y="571500"/>
                </a:lnTo>
                <a:lnTo>
                  <a:pt x="3300590" y="584200"/>
                </a:lnTo>
                <a:lnTo>
                  <a:pt x="3309048" y="584200"/>
                </a:lnTo>
                <a:lnTo>
                  <a:pt x="3313277" y="571500"/>
                </a:lnTo>
                <a:lnTo>
                  <a:pt x="3314966" y="584200"/>
                </a:lnTo>
                <a:lnTo>
                  <a:pt x="3314966" y="571500"/>
                </a:lnTo>
                <a:lnTo>
                  <a:pt x="3316452" y="571500"/>
                </a:lnTo>
                <a:lnTo>
                  <a:pt x="3316630" y="584200"/>
                </a:lnTo>
                <a:lnTo>
                  <a:pt x="3316655" y="571500"/>
                </a:lnTo>
                <a:lnTo>
                  <a:pt x="3322574" y="558800"/>
                </a:lnTo>
                <a:lnTo>
                  <a:pt x="3329343" y="571500"/>
                </a:lnTo>
                <a:lnTo>
                  <a:pt x="3332734" y="571500"/>
                </a:lnTo>
                <a:lnTo>
                  <a:pt x="3335350" y="584200"/>
                </a:lnTo>
                <a:lnTo>
                  <a:pt x="3337166" y="584200"/>
                </a:lnTo>
                <a:lnTo>
                  <a:pt x="3338677" y="596900"/>
                </a:lnTo>
                <a:lnTo>
                  <a:pt x="3345446" y="596900"/>
                </a:lnTo>
                <a:lnTo>
                  <a:pt x="3354514" y="584200"/>
                </a:lnTo>
                <a:lnTo>
                  <a:pt x="3361994" y="571500"/>
                </a:lnTo>
                <a:lnTo>
                  <a:pt x="3362337" y="584200"/>
                </a:lnTo>
                <a:lnTo>
                  <a:pt x="3358108" y="584200"/>
                </a:lnTo>
                <a:lnTo>
                  <a:pt x="3354717" y="596900"/>
                </a:lnTo>
                <a:lnTo>
                  <a:pt x="3365716" y="596900"/>
                </a:lnTo>
                <a:lnTo>
                  <a:pt x="3374174" y="609600"/>
                </a:lnTo>
                <a:lnTo>
                  <a:pt x="3380092" y="609600"/>
                </a:lnTo>
                <a:lnTo>
                  <a:pt x="3377946" y="622300"/>
                </a:lnTo>
                <a:lnTo>
                  <a:pt x="3387598" y="622300"/>
                </a:lnTo>
                <a:lnTo>
                  <a:pt x="3394481" y="609600"/>
                </a:lnTo>
                <a:lnTo>
                  <a:pt x="3395319" y="609600"/>
                </a:lnTo>
                <a:lnTo>
                  <a:pt x="3387712" y="622300"/>
                </a:lnTo>
                <a:lnTo>
                  <a:pt x="3391090" y="622300"/>
                </a:lnTo>
                <a:lnTo>
                  <a:pt x="3389973" y="630758"/>
                </a:lnTo>
                <a:lnTo>
                  <a:pt x="3392792" y="622300"/>
                </a:lnTo>
                <a:lnTo>
                  <a:pt x="3391941" y="635000"/>
                </a:lnTo>
                <a:lnTo>
                  <a:pt x="3402088" y="622300"/>
                </a:lnTo>
                <a:lnTo>
                  <a:pt x="3402660" y="635000"/>
                </a:lnTo>
                <a:lnTo>
                  <a:pt x="3426625" y="635000"/>
                </a:lnTo>
                <a:lnTo>
                  <a:pt x="3416033" y="647700"/>
                </a:lnTo>
                <a:lnTo>
                  <a:pt x="3426625" y="647700"/>
                </a:lnTo>
                <a:lnTo>
                  <a:pt x="3419856" y="660400"/>
                </a:lnTo>
                <a:lnTo>
                  <a:pt x="3425647" y="660400"/>
                </a:lnTo>
                <a:lnTo>
                  <a:pt x="3425355" y="673100"/>
                </a:lnTo>
                <a:lnTo>
                  <a:pt x="3435870" y="673100"/>
                </a:lnTo>
                <a:lnTo>
                  <a:pt x="3427463" y="685800"/>
                </a:lnTo>
                <a:lnTo>
                  <a:pt x="3450196" y="685800"/>
                </a:lnTo>
                <a:lnTo>
                  <a:pt x="3459467" y="698500"/>
                </a:lnTo>
                <a:lnTo>
                  <a:pt x="3448012" y="698500"/>
                </a:lnTo>
                <a:lnTo>
                  <a:pt x="3459403" y="711200"/>
                </a:lnTo>
                <a:lnTo>
                  <a:pt x="3470605" y="711200"/>
                </a:lnTo>
                <a:lnTo>
                  <a:pt x="3468916" y="723900"/>
                </a:lnTo>
                <a:lnTo>
                  <a:pt x="3463099" y="723900"/>
                </a:lnTo>
                <a:lnTo>
                  <a:pt x="3466160" y="736600"/>
                </a:lnTo>
                <a:lnTo>
                  <a:pt x="3470605" y="736600"/>
                </a:lnTo>
                <a:lnTo>
                  <a:pt x="3472294" y="749300"/>
                </a:lnTo>
                <a:lnTo>
                  <a:pt x="3479063" y="749300"/>
                </a:lnTo>
                <a:lnTo>
                  <a:pt x="3475685" y="736600"/>
                </a:lnTo>
                <a:lnTo>
                  <a:pt x="3504323" y="736600"/>
                </a:lnTo>
                <a:lnTo>
                  <a:pt x="3499891" y="749300"/>
                </a:lnTo>
                <a:lnTo>
                  <a:pt x="3493719" y="749300"/>
                </a:lnTo>
                <a:lnTo>
                  <a:pt x="3488791" y="752475"/>
                </a:lnTo>
                <a:lnTo>
                  <a:pt x="3487521" y="762000"/>
                </a:lnTo>
                <a:lnTo>
                  <a:pt x="3500640" y="762000"/>
                </a:lnTo>
                <a:lnTo>
                  <a:pt x="3501059" y="774700"/>
                </a:lnTo>
                <a:lnTo>
                  <a:pt x="3510254" y="774700"/>
                </a:lnTo>
                <a:lnTo>
                  <a:pt x="3518306" y="787400"/>
                </a:lnTo>
                <a:lnTo>
                  <a:pt x="3507486" y="787400"/>
                </a:lnTo>
                <a:lnTo>
                  <a:pt x="3504234" y="800100"/>
                </a:lnTo>
                <a:lnTo>
                  <a:pt x="3512058" y="800100"/>
                </a:lnTo>
                <a:lnTo>
                  <a:pt x="3515436" y="812800"/>
                </a:lnTo>
                <a:lnTo>
                  <a:pt x="3520516" y="812800"/>
                </a:lnTo>
                <a:lnTo>
                  <a:pt x="3522205" y="800100"/>
                </a:lnTo>
                <a:lnTo>
                  <a:pt x="3541661" y="800100"/>
                </a:lnTo>
                <a:lnTo>
                  <a:pt x="3544214" y="800100"/>
                </a:lnTo>
                <a:lnTo>
                  <a:pt x="3544201" y="809637"/>
                </a:lnTo>
                <a:lnTo>
                  <a:pt x="3545040" y="812800"/>
                </a:lnTo>
                <a:lnTo>
                  <a:pt x="3548430" y="812800"/>
                </a:lnTo>
                <a:lnTo>
                  <a:pt x="3544201" y="825500"/>
                </a:lnTo>
                <a:lnTo>
                  <a:pt x="3537445" y="812800"/>
                </a:lnTo>
                <a:lnTo>
                  <a:pt x="3524745" y="812800"/>
                </a:lnTo>
                <a:lnTo>
                  <a:pt x="3526434" y="825500"/>
                </a:lnTo>
                <a:lnTo>
                  <a:pt x="3535743" y="825500"/>
                </a:lnTo>
                <a:lnTo>
                  <a:pt x="3541661" y="838200"/>
                </a:lnTo>
                <a:lnTo>
                  <a:pt x="3540810" y="838200"/>
                </a:lnTo>
                <a:lnTo>
                  <a:pt x="3543350" y="850900"/>
                </a:lnTo>
                <a:lnTo>
                  <a:pt x="3539972" y="850900"/>
                </a:lnTo>
                <a:lnTo>
                  <a:pt x="3528225" y="838200"/>
                </a:lnTo>
                <a:lnTo>
                  <a:pt x="3523056" y="838200"/>
                </a:lnTo>
                <a:lnTo>
                  <a:pt x="3538270" y="850900"/>
                </a:lnTo>
                <a:lnTo>
                  <a:pt x="3544201" y="863600"/>
                </a:lnTo>
                <a:lnTo>
                  <a:pt x="3554184" y="876300"/>
                </a:lnTo>
                <a:lnTo>
                  <a:pt x="3554184" y="127000"/>
                </a:lnTo>
                <a:lnTo>
                  <a:pt x="3550958" y="127000"/>
                </a:lnTo>
                <a:lnTo>
                  <a:pt x="3557701" y="114300"/>
                </a:lnTo>
                <a:lnTo>
                  <a:pt x="3551199" y="101600"/>
                </a:lnTo>
                <a:lnTo>
                  <a:pt x="3556038" y="88900"/>
                </a:lnTo>
                <a:lnTo>
                  <a:pt x="3545370" y="101600"/>
                </a:lnTo>
                <a:lnTo>
                  <a:pt x="3533203" y="101600"/>
                </a:lnTo>
                <a:lnTo>
                  <a:pt x="3533203" y="215900"/>
                </a:lnTo>
                <a:lnTo>
                  <a:pt x="3521443" y="228600"/>
                </a:lnTo>
                <a:lnTo>
                  <a:pt x="3488372" y="228600"/>
                </a:lnTo>
                <a:lnTo>
                  <a:pt x="3496805" y="215900"/>
                </a:lnTo>
                <a:lnTo>
                  <a:pt x="3533203" y="215900"/>
                </a:lnTo>
                <a:lnTo>
                  <a:pt x="3533203" y="101600"/>
                </a:lnTo>
                <a:lnTo>
                  <a:pt x="3521354" y="101600"/>
                </a:lnTo>
                <a:lnTo>
                  <a:pt x="3523894" y="88900"/>
                </a:lnTo>
                <a:lnTo>
                  <a:pt x="3523056" y="88900"/>
                </a:lnTo>
                <a:lnTo>
                  <a:pt x="3515715" y="101600"/>
                </a:lnTo>
                <a:lnTo>
                  <a:pt x="3508781" y="101600"/>
                </a:lnTo>
                <a:lnTo>
                  <a:pt x="3501999" y="114300"/>
                </a:lnTo>
                <a:lnTo>
                  <a:pt x="3495141" y="114300"/>
                </a:lnTo>
                <a:lnTo>
                  <a:pt x="3498786" y="101600"/>
                </a:lnTo>
                <a:lnTo>
                  <a:pt x="3504019" y="88900"/>
                </a:lnTo>
                <a:lnTo>
                  <a:pt x="3498431" y="88900"/>
                </a:lnTo>
                <a:lnTo>
                  <a:pt x="3494290" y="101600"/>
                </a:lnTo>
                <a:lnTo>
                  <a:pt x="3494595" y="88900"/>
                </a:lnTo>
                <a:lnTo>
                  <a:pt x="3495840" y="88900"/>
                </a:lnTo>
                <a:lnTo>
                  <a:pt x="3498519" y="76200"/>
                </a:lnTo>
                <a:lnTo>
                  <a:pt x="3492436" y="88900"/>
                </a:lnTo>
                <a:lnTo>
                  <a:pt x="3482454" y="88900"/>
                </a:lnTo>
                <a:lnTo>
                  <a:pt x="3483254" y="76200"/>
                </a:lnTo>
                <a:lnTo>
                  <a:pt x="3480752" y="76200"/>
                </a:lnTo>
                <a:lnTo>
                  <a:pt x="3480752" y="67919"/>
                </a:lnTo>
                <a:lnTo>
                  <a:pt x="3478174" y="76200"/>
                </a:lnTo>
                <a:lnTo>
                  <a:pt x="3473983" y="88900"/>
                </a:lnTo>
                <a:lnTo>
                  <a:pt x="3469995" y="76200"/>
                </a:lnTo>
                <a:lnTo>
                  <a:pt x="3471240" y="76200"/>
                </a:lnTo>
                <a:lnTo>
                  <a:pt x="3474707" y="63500"/>
                </a:lnTo>
                <a:lnTo>
                  <a:pt x="3464788" y="63500"/>
                </a:lnTo>
                <a:lnTo>
                  <a:pt x="3459175" y="76200"/>
                </a:lnTo>
                <a:lnTo>
                  <a:pt x="3456228" y="76200"/>
                </a:lnTo>
                <a:lnTo>
                  <a:pt x="3458768" y="63500"/>
                </a:lnTo>
                <a:lnTo>
                  <a:pt x="3451275" y="76200"/>
                </a:lnTo>
                <a:lnTo>
                  <a:pt x="3438461" y="76200"/>
                </a:lnTo>
                <a:lnTo>
                  <a:pt x="3438461" y="215900"/>
                </a:lnTo>
                <a:lnTo>
                  <a:pt x="3438461" y="228600"/>
                </a:lnTo>
                <a:lnTo>
                  <a:pt x="3432543" y="228600"/>
                </a:lnTo>
                <a:lnTo>
                  <a:pt x="3432543" y="215900"/>
                </a:lnTo>
                <a:lnTo>
                  <a:pt x="3438461" y="215900"/>
                </a:lnTo>
                <a:lnTo>
                  <a:pt x="3438461" y="76200"/>
                </a:lnTo>
                <a:lnTo>
                  <a:pt x="3427120" y="76200"/>
                </a:lnTo>
                <a:lnTo>
                  <a:pt x="3424923" y="88900"/>
                </a:lnTo>
                <a:lnTo>
                  <a:pt x="3424085" y="88900"/>
                </a:lnTo>
                <a:lnTo>
                  <a:pt x="3424085" y="127000"/>
                </a:lnTo>
                <a:lnTo>
                  <a:pt x="3414776" y="127000"/>
                </a:lnTo>
                <a:lnTo>
                  <a:pt x="3420694" y="114300"/>
                </a:lnTo>
                <a:lnTo>
                  <a:pt x="3424085" y="127000"/>
                </a:lnTo>
                <a:lnTo>
                  <a:pt x="3424085" y="88900"/>
                </a:lnTo>
                <a:lnTo>
                  <a:pt x="3422739" y="88900"/>
                </a:lnTo>
                <a:lnTo>
                  <a:pt x="3420694" y="101600"/>
                </a:lnTo>
                <a:lnTo>
                  <a:pt x="3415627" y="101600"/>
                </a:lnTo>
                <a:lnTo>
                  <a:pt x="3417316" y="88900"/>
                </a:lnTo>
                <a:lnTo>
                  <a:pt x="3419957" y="76200"/>
                </a:lnTo>
                <a:lnTo>
                  <a:pt x="3419005" y="76200"/>
                </a:lnTo>
                <a:lnTo>
                  <a:pt x="3418865" y="76200"/>
                </a:lnTo>
                <a:lnTo>
                  <a:pt x="3411715" y="88900"/>
                </a:lnTo>
                <a:lnTo>
                  <a:pt x="3402088" y="88900"/>
                </a:lnTo>
                <a:lnTo>
                  <a:pt x="3406317" y="76200"/>
                </a:lnTo>
                <a:lnTo>
                  <a:pt x="3413506" y="76200"/>
                </a:lnTo>
                <a:lnTo>
                  <a:pt x="3413937" y="63500"/>
                </a:lnTo>
                <a:lnTo>
                  <a:pt x="3419005" y="76200"/>
                </a:lnTo>
                <a:lnTo>
                  <a:pt x="3421176" y="63500"/>
                </a:lnTo>
                <a:lnTo>
                  <a:pt x="3425190" y="63500"/>
                </a:lnTo>
                <a:lnTo>
                  <a:pt x="3428314" y="50800"/>
                </a:lnTo>
                <a:lnTo>
                  <a:pt x="3422358" y="38100"/>
                </a:lnTo>
                <a:lnTo>
                  <a:pt x="3416782" y="38100"/>
                </a:lnTo>
                <a:lnTo>
                  <a:pt x="3411067" y="50800"/>
                </a:lnTo>
                <a:lnTo>
                  <a:pt x="3404628" y="38100"/>
                </a:lnTo>
                <a:lnTo>
                  <a:pt x="3401745" y="50800"/>
                </a:lnTo>
                <a:lnTo>
                  <a:pt x="3399980" y="50800"/>
                </a:lnTo>
                <a:lnTo>
                  <a:pt x="3398202" y="63500"/>
                </a:lnTo>
                <a:lnTo>
                  <a:pt x="3387217" y="63500"/>
                </a:lnTo>
                <a:lnTo>
                  <a:pt x="3386975" y="50800"/>
                </a:lnTo>
                <a:lnTo>
                  <a:pt x="3386874" y="38100"/>
                </a:lnTo>
                <a:lnTo>
                  <a:pt x="3379254" y="38100"/>
                </a:lnTo>
                <a:lnTo>
                  <a:pt x="3374567" y="50800"/>
                </a:lnTo>
                <a:lnTo>
                  <a:pt x="3369741" y="50800"/>
                </a:lnTo>
                <a:lnTo>
                  <a:pt x="3365220" y="63500"/>
                </a:lnTo>
                <a:lnTo>
                  <a:pt x="3361486" y="63500"/>
                </a:lnTo>
                <a:lnTo>
                  <a:pt x="3369945" y="38100"/>
                </a:lnTo>
                <a:lnTo>
                  <a:pt x="3363798" y="38100"/>
                </a:lnTo>
                <a:lnTo>
                  <a:pt x="3358845" y="50800"/>
                </a:lnTo>
                <a:lnTo>
                  <a:pt x="3349650" y="50800"/>
                </a:lnTo>
                <a:lnTo>
                  <a:pt x="3353879" y="38100"/>
                </a:lnTo>
                <a:lnTo>
                  <a:pt x="3352711" y="38100"/>
                </a:lnTo>
                <a:lnTo>
                  <a:pt x="3349180" y="50800"/>
                </a:lnTo>
                <a:lnTo>
                  <a:pt x="3345421" y="50800"/>
                </a:lnTo>
                <a:lnTo>
                  <a:pt x="3348799" y="38100"/>
                </a:lnTo>
                <a:lnTo>
                  <a:pt x="3326244" y="38100"/>
                </a:lnTo>
                <a:lnTo>
                  <a:pt x="3326244" y="50800"/>
                </a:lnTo>
                <a:lnTo>
                  <a:pt x="3313150" y="50800"/>
                </a:lnTo>
                <a:lnTo>
                  <a:pt x="3313277" y="38100"/>
                </a:lnTo>
                <a:lnTo>
                  <a:pt x="3326244" y="50800"/>
                </a:lnTo>
                <a:lnTo>
                  <a:pt x="3326244" y="38100"/>
                </a:lnTo>
                <a:lnTo>
                  <a:pt x="3314966" y="38100"/>
                </a:lnTo>
                <a:lnTo>
                  <a:pt x="3313277" y="25400"/>
                </a:lnTo>
                <a:lnTo>
                  <a:pt x="3292970" y="25400"/>
                </a:lnTo>
                <a:lnTo>
                  <a:pt x="3292970" y="50800"/>
                </a:lnTo>
                <a:lnTo>
                  <a:pt x="3288741" y="50800"/>
                </a:lnTo>
                <a:lnTo>
                  <a:pt x="3287052" y="38100"/>
                </a:lnTo>
                <a:lnTo>
                  <a:pt x="3291281" y="38100"/>
                </a:lnTo>
                <a:lnTo>
                  <a:pt x="3292970" y="50800"/>
                </a:lnTo>
                <a:lnTo>
                  <a:pt x="3292970" y="25400"/>
                </a:lnTo>
                <a:lnTo>
                  <a:pt x="3289592" y="25400"/>
                </a:lnTo>
                <a:lnTo>
                  <a:pt x="3284029" y="12700"/>
                </a:lnTo>
                <a:lnTo>
                  <a:pt x="3273526" y="12700"/>
                </a:lnTo>
                <a:lnTo>
                  <a:pt x="3268446" y="0"/>
                </a:lnTo>
                <a:lnTo>
                  <a:pt x="3259988" y="25400"/>
                </a:lnTo>
                <a:lnTo>
                  <a:pt x="3258299" y="25400"/>
                </a:lnTo>
                <a:lnTo>
                  <a:pt x="3258299" y="12700"/>
                </a:lnTo>
                <a:lnTo>
                  <a:pt x="3257550" y="12700"/>
                </a:lnTo>
                <a:lnTo>
                  <a:pt x="3256902" y="25400"/>
                </a:lnTo>
                <a:lnTo>
                  <a:pt x="3251530" y="25400"/>
                </a:lnTo>
                <a:lnTo>
                  <a:pt x="3251530" y="16776"/>
                </a:lnTo>
                <a:lnTo>
                  <a:pt x="3244392" y="25400"/>
                </a:lnTo>
                <a:lnTo>
                  <a:pt x="3237141" y="25400"/>
                </a:lnTo>
                <a:lnTo>
                  <a:pt x="3237141" y="444500"/>
                </a:lnTo>
                <a:lnTo>
                  <a:pt x="3233763" y="444500"/>
                </a:lnTo>
                <a:lnTo>
                  <a:pt x="3233763" y="584200"/>
                </a:lnTo>
                <a:lnTo>
                  <a:pt x="3229533" y="584200"/>
                </a:lnTo>
                <a:lnTo>
                  <a:pt x="3226993" y="571500"/>
                </a:lnTo>
                <a:lnTo>
                  <a:pt x="3233763" y="584200"/>
                </a:lnTo>
                <a:lnTo>
                  <a:pt x="3233763" y="444500"/>
                </a:lnTo>
                <a:lnTo>
                  <a:pt x="3221075" y="444500"/>
                </a:lnTo>
                <a:lnTo>
                  <a:pt x="3220224" y="431800"/>
                </a:lnTo>
                <a:lnTo>
                  <a:pt x="3236303" y="431800"/>
                </a:lnTo>
                <a:lnTo>
                  <a:pt x="3237141" y="444500"/>
                </a:lnTo>
                <a:lnTo>
                  <a:pt x="3237141" y="25400"/>
                </a:lnTo>
                <a:lnTo>
                  <a:pt x="3213468" y="25400"/>
                </a:lnTo>
                <a:lnTo>
                  <a:pt x="3215995" y="12700"/>
                </a:lnTo>
                <a:lnTo>
                  <a:pt x="3213455" y="12700"/>
                </a:lnTo>
                <a:lnTo>
                  <a:pt x="3213455" y="88900"/>
                </a:lnTo>
                <a:lnTo>
                  <a:pt x="3201720" y="88900"/>
                </a:lnTo>
                <a:lnTo>
                  <a:pt x="3201720" y="444500"/>
                </a:lnTo>
                <a:lnTo>
                  <a:pt x="3197593" y="457200"/>
                </a:lnTo>
                <a:lnTo>
                  <a:pt x="3188932" y="457200"/>
                </a:lnTo>
                <a:lnTo>
                  <a:pt x="3186392" y="444500"/>
                </a:lnTo>
                <a:lnTo>
                  <a:pt x="3201720" y="444500"/>
                </a:lnTo>
                <a:lnTo>
                  <a:pt x="3201720" y="88900"/>
                </a:lnTo>
                <a:lnTo>
                  <a:pt x="3198241" y="88900"/>
                </a:lnTo>
                <a:lnTo>
                  <a:pt x="3200768" y="76200"/>
                </a:lnTo>
                <a:lnTo>
                  <a:pt x="3211766" y="76200"/>
                </a:lnTo>
                <a:lnTo>
                  <a:pt x="3213455" y="88900"/>
                </a:lnTo>
                <a:lnTo>
                  <a:pt x="3213455" y="12700"/>
                </a:lnTo>
                <a:lnTo>
                  <a:pt x="3210712" y="12700"/>
                </a:lnTo>
                <a:lnTo>
                  <a:pt x="3206064" y="25400"/>
                </a:lnTo>
                <a:lnTo>
                  <a:pt x="3201720" y="38100"/>
                </a:lnTo>
                <a:lnTo>
                  <a:pt x="3197390" y="25400"/>
                </a:lnTo>
                <a:lnTo>
                  <a:pt x="3185553" y="25400"/>
                </a:lnTo>
                <a:lnTo>
                  <a:pt x="3185553" y="127000"/>
                </a:lnTo>
                <a:lnTo>
                  <a:pt x="3182670" y="139700"/>
                </a:lnTo>
                <a:lnTo>
                  <a:pt x="3176270" y="139700"/>
                </a:lnTo>
                <a:lnTo>
                  <a:pt x="3176244" y="152400"/>
                </a:lnTo>
                <a:lnTo>
                  <a:pt x="3164141" y="152400"/>
                </a:lnTo>
                <a:lnTo>
                  <a:pt x="3165030" y="139700"/>
                </a:lnTo>
                <a:lnTo>
                  <a:pt x="3173869" y="127000"/>
                </a:lnTo>
                <a:lnTo>
                  <a:pt x="3185553" y="127000"/>
                </a:lnTo>
                <a:lnTo>
                  <a:pt x="3185553" y="25400"/>
                </a:lnTo>
                <a:lnTo>
                  <a:pt x="3159226" y="25400"/>
                </a:lnTo>
                <a:lnTo>
                  <a:pt x="3153575" y="12700"/>
                </a:lnTo>
                <a:lnTo>
                  <a:pt x="3132264" y="12700"/>
                </a:lnTo>
                <a:lnTo>
                  <a:pt x="3132264" y="1778000"/>
                </a:lnTo>
                <a:lnTo>
                  <a:pt x="3120733" y="1778000"/>
                </a:lnTo>
                <a:lnTo>
                  <a:pt x="3114776" y="1790700"/>
                </a:lnTo>
                <a:lnTo>
                  <a:pt x="3103473" y="1790700"/>
                </a:lnTo>
                <a:lnTo>
                  <a:pt x="3107093" y="1778000"/>
                </a:lnTo>
                <a:lnTo>
                  <a:pt x="3118015" y="1765300"/>
                </a:lnTo>
                <a:lnTo>
                  <a:pt x="3132264" y="1778000"/>
                </a:lnTo>
                <a:lnTo>
                  <a:pt x="3132264" y="12700"/>
                </a:lnTo>
                <a:lnTo>
                  <a:pt x="3128873" y="25400"/>
                </a:lnTo>
                <a:lnTo>
                  <a:pt x="3123298" y="25400"/>
                </a:lnTo>
                <a:lnTo>
                  <a:pt x="3119780" y="12700"/>
                </a:lnTo>
                <a:lnTo>
                  <a:pt x="3115310" y="0"/>
                </a:lnTo>
                <a:lnTo>
                  <a:pt x="3104108" y="0"/>
                </a:lnTo>
                <a:lnTo>
                  <a:pt x="3101810" y="12700"/>
                </a:lnTo>
                <a:lnTo>
                  <a:pt x="3099511" y="12700"/>
                </a:lnTo>
                <a:lnTo>
                  <a:pt x="3096730" y="25400"/>
                </a:lnTo>
                <a:lnTo>
                  <a:pt x="3096730" y="0"/>
                </a:lnTo>
                <a:lnTo>
                  <a:pt x="3090811" y="25400"/>
                </a:lnTo>
                <a:lnTo>
                  <a:pt x="3086582" y="0"/>
                </a:lnTo>
                <a:lnTo>
                  <a:pt x="3082353" y="0"/>
                </a:lnTo>
                <a:lnTo>
                  <a:pt x="3084042" y="12700"/>
                </a:lnTo>
                <a:lnTo>
                  <a:pt x="3086582" y="12700"/>
                </a:lnTo>
                <a:lnTo>
                  <a:pt x="3080956" y="25400"/>
                </a:lnTo>
                <a:lnTo>
                  <a:pt x="3080664" y="24765"/>
                </a:lnTo>
                <a:lnTo>
                  <a:pt x="3080664" y="1536700"/>
                </a:lnTo>
                <a:lnTo>
                  <a:pt x="3075190" y="1536700"/>
                </a:lnTo>
                <a:lnTo>
                  <a:pt x="3067977" y="1549400"/>
                </a:lnTo>
                <a:lnTo>
                  <a:pt x="3063290" y="1549400"/>
                </a:lnTo>
                <a:lnTo>
                  <a:pt x="3065437" y="1562100"/>
                </a:lnTo>
                <a:lnTo>
                  <a:pt x="3048520" y="1562100"/>
                </a:lnTo>
                <a:lnTo>
                  <a:pt x="3047428" y="1574800"/>
                </a:lnTo>
                <a:lnTo>
                  <a:pt x="3047454" y="1587500"/>
                </a:lnTo>
                <a:lnTo>
                  <a:pt x="3043999" y="1600200"/>
                </a:lnTo>
                <a:lnTo>
                  <a:pt x="3032442" y="1612900"/>
                </a:lnTo>
                <a:lnTo>
                  <a:pt x="3040862" y="1612900"/>
                </a:lnTo>
                <a:lnTo>
                  <a:pt x="3039529" y="1625600"/>
                </a:lnTo>
                <a:lnTo>
                  <a:pt x="3039935" y="1625600"/>
                </a:lnTo>
                <a:lnTo>
                  <a:pt x="3053588" y="1638300"/>
                </a:lnTo>
                <a:lnTo>
                  <a:pt x="3035084" y="1638300"/>
                </a:lnTo>
                <a:lnTo>
                  <a:pt x="3027781" y="1651000"/>
                </a:lnTo>
                <a:lnTo>
                  <a:pt x="3019755" y="1651000"/>
                </a:lnTo>
                <a:lnTo>
                  <a:pt x="3022257" y="1663700"/>
                </a:lnTo>
                <a:lnTo>
                  <a:pt x="3025673" y="1663700"/>
                </a:lnTo>
                <a:lnTo>
                  <a:pt x="3043440" y="1676400"/>
                </a:lnTo>
                <a:lnTo>
                  <a:pt x="3040062" y="1676400"/>
                </a:lnTo>
                <a:lnTo>
                  <a:pt x="3041154" y="1689100"/>
                </a:lnTo>
                <a:lnTo>
                  <a:pt x="3035516" y="1689100"/>
                </a:lnTo>
                <a:lnTo>
                  <a:pt x="3026854" y="1701800"/>
                </a:lnTo>
                <a:lnTo>
                  <a:pt x="3018917" y="1701800"/>
                </a:lnTo>
                <a:lnTo>
                  <a:pt x="3032442" y="1714500"/>
                </a:lnTo>
                <a:lnTo>
                  <a:pt x="3013252" y="1714500"/>
                </a:lnTo>
                <a:lnTo>
                  <a:pt x="3017215" y="1727200"/>
                </a:lnTo>
                <a:lnTo>
                  <a:pt x="3021876" y="1727200"/>
                </a:lnTo>
                <a:lnTo>
                  <a:pt x="3021482" y="1739900"/>
                </a:lnTo>
                <a:lnTo>
                  <a:pt x="3011297" y="1739900"/>
                </a:lnTo>
                <a:lnTo>
                  <a:pt x="3010027" y="1752600"/>
                </a:lnTo>
                <a:lnTo>
                  <a:pt x="3011297" y="1765300"/>
                </a:lnTo>
                <a:lnTo>
                  <a:pt x="3013202" y="1778000"/>
                </a:lnTo>
                <a:lnTo>
                  <a:pt x="3013837" y="1790700"/>
                </a:lnTo>
                <a:lnTo>
                  <a:pt x="3010458" y="1790700"/>
                </a:lnTo>
                <a:lnTo>
                  <a:pt x="3010458" y="1803400"/>
                </a:lnTo>
                <a:lnTo>
                  <a:pt x="3022828" y="1803400"/>
                </a:lnTo>
                <a:lnTo>
                  <a:pt x="3026753" y="1816100"/>
                </a:lnTo>
                <a:lnTo>
                  <a:pt x="3021444" y="1816100"/>
                </a:lnTo>
                <a:lnTo>
                  <a:pt x="3023984" y="1828800"/>
                </a:lnTo>
                <a:lnTo>
                  <a:pt x="3021444" y="1828800"/>
                </a:lnTo>
                <a:lnTo>
                  <a:pt x="3023984" y="1841500"/>
                </a:lnTo>
                <a:lnTo>
                  <a:pt x="3028213" y="1854200"/>
                </a:lnTo>
                <a:lnTo>
                  <a:pt x="3033293" y="1854200"/>
                </a:lnTo>
                <a:lnTo>
                  <a:pt x="3034982" y="1866900"/>
                </a:lnTo>
                <a:lnTo>
                  <a:pt x="3034982" y="2108200"/>
                </a:lnTo>
                <a:lnTo>
                  <a:pt x="3021444" y="2108200"/>
                </a:lnTo>
                <a:lnTo>
                  <a:pt x="3023146" y="2120900"/>
                </a:lnTo>
                <a:lnTo>
                  <a:pt x="3014637" y="2120900"/>
                </a:lnTo>
                <a:lnTo>
                  <a:pt x="3017964" y="2108200"/>
                </a:lnTo>
                <a:lnTo>
                  <a:pt x="3027464" y="2095500"/>
                </a:lnTo>
                <a:lnTo>
                  <a:pt x="3034982" y="2108200"/>
                </a:lnTo>
                <a:lnTo>
                  <a:pt x="3034982" y="1866900"/>
                </a:lnTo>
                <a:lnTo>
                  <a:pt x="3032671" y="1866900"/>
                </a:lnTo>
                <a:lnTo>
                  <a:pt x="3028213" y="1854200"/>
                </a:lnTo>
                <a:lnTo>
                  <a:pt x="3027375" y="1854200"/>
                </a:lnTo>
                <a:lnTo>
                  <a:pt x="3031604" y="1866900"/>
                </a:lnTo>
                <a:lnTo>
                  <a:pt x="3026524" y="1854200"/>
                </a:lnTo>
                <a:lnTo>
                  <a:pt x="3022295" y="1854200"/>
                </a:lnTo>
                <a:lnTo>
                  <a:pt x="3018917" y="1841500"/>
                </a:lnTo>
                <a:lnTo>
                  <a:pt x="3014688" y="1841500"/>
                </a:lnTo>
                <a:lnTo>
                  <a:pt x="3017215" y="1854200"/>
                </a:lnTo>
                <a:lnTo>
                  <a:pt x="3015907" y="1854200"/>
                </a:lnTo>
                <a:lnTo>
                  <a:pt x="3017748" y="1866900"/>
                </a:lnTo>
                <a:lnTo>
                  <a:pt x="3015907" y="1866900"/>
                </a:lnTo>
                <a:lnTo>
                  <a:pt x="3018066" y="1879600"/>
                </a:lnTo>
                <a:lnTo>
                  <a:pt x="3009912" y="1841500"/>
                </a:lnTo>
                <a:lnTo>
                  <a:pt x="3006267" y="1829295"/>
                </a:lnTo>
                <a:lnTo>
                  <a:pt x="3007347" y="1841500"/>
                </a:lnTo>
                <a:lnTo>
                  <a:pt x="3006775" y="1841500"/>
                </a:lnTo>
                <a:lnTo>
                  <a:pt x="3008287" y="1853857"/>
                </a:lnTo>
                <a:lnTo>
                  <a:pt x="3008388" y="1854454"/>
                </a:lnTo>
                <a:lnTo>
                  <a:pt x="3011297" y="1866900"/>
                </a:lnTo>
                <a:lnTo>
                  <a:pt x="3012148" y="1879600"/>
                </a:lnTo>
                <a:lnTo>
                  <a:pt x="3012148" y="1892300"/>
                </a:lnTo>
                <a:lnTo>
                  <a:pt x="3010395" y="1883537"/>
                </a:lnTo>
                <a:lnTo>
                  <a:pt x="3010395" y="2374900"/>
                </a:lnTo>
                <a:lnTo>
                  <a:pt x="3008338" y="2387600"/>
                </a:lnTo>
                <a:lnTo>
                  <a:pt x="3005645" y="2387600"/>
                </a:lnTo>
                <a:lnTo>
                  <a:pt x="3007068" y="2374900"/>
                </a:lnTo>
                <a:lnTo>
                  <a:pt x="3010395" y="2374900"/>
                </a:lnTo>
                <a:lnTo>
                  <a:pt x="3010395" y="1883537"/>
                </a:lnTo>
                <a:lnTo>
                  <a:pt x="3009608" y="1879600"/>
                </a:lnTo>
                <a:lnTo>
                  <a:pt x="3008757" y="1879600"/>
                </a:lnTo>
                <a:lnTo>
                  <a:pt x="3007068" y="1866900"/>
                </a:lnTo>
                <a:lnTo>
                  <a:pt x="3004591" y="1854454"/>
                </a:lnTo>
                <a:lnTo>
                  <a:pt x="3004502" y="1853857"/>
                </a:lnTo>
                <a:lnTo>
                  <a:pt x="3002178" y="1828800"/>
                </a:lnTo>
                <a:lnTo>
                  <a:pt x="3000298" y="1816100"/>
                </a:lnTo>
                <a:lnTo>
                  <a:pt x="2999143" y="1804187"/>
                </a:lnTo>
                <a:lnTo>
                  <a:pt x="2999600" y="1816100"/>
                </a:lnTo>
                <a:lnTo>
                  <a:pt x="3001073" y="1852282"/>
                </a:lnTo>
                <a:lnTo>
                  <a:pt x="3001149" y="1866900"/>
                </a:lnTo>
                <a:lnTo>
                  <a:pt x="3002000" y="1866900"/>
                </a:lnTo>
                <a:lnTo>
                  <a:pt x="3002000" y="1879600"/>
                </a:lnTo>
                <a:lnTo>
                  <a:pt x="3001149" y="1879600"/>
                </a:lnTo>
                <a:lnTo>
                  <a:pt x="3001480" y="1892300"/>
                </a:lnTo>
                <a:lnTo>
                  <a:pt x="3000933" y="1892300"/>
                </a:lnTo>
                <a:lnTo>
                  <a:pt x="3000933" y="3162300"/>
                </a:lnTo>
                <a:lnTo>
                  <a:pt x="2997771" y="3175000"/>
                </a:lnTo>
                <a:lnTo>
                  <a:pt x="2999460" y="3175000"/>
                </a:lnTo>
                <a:lnTo>
                  <a:pt x="2998609" y="3187700"/>
                </a:lnTo>
                <a:lnTo>
                  <a:pt x="2974924" y="3187700"/>
                </a:lnTo>
                <a:lnTo>
                  <a:pt x="2976118" y="3175000"/>
                </a:lnTo>
                <a:lnTo>
                  <a:pt x="2975635" y="3175000"/>
                </a:lnTo>
                <a:lnTo>
                  <a:pt x="2974924" y="3162300"/>
                </a:lnTo>
                <a:lnTo>
                  <a:pt x="3000933" y="3162300"/>
                </a:lnTo>
                <a:lnTo>
                  <a:pt x="3000933" y="1892300"/>
                </a:lnTo>
                <a:lnTo>
                  <a:pt x="3000552" y="1892300"/>
                </a:lnTo>
                <a:lnTo>
                  <a:pt x="2999460" y="1879600"/>
                </a:lnTo>
                <a:lnTo>
                  <a:pt x="2998609" y="1879600"/>
                </a:lnTo>
                <a:lnTo>
                  <a:pt x="2998609" y="2095500"/>
                </a:lnTo>
                <a:lnTo>
                  <a:pt x="2998609" y="2108200"/>
                </a:lnTo>
                <a:lnTo>
                  <a:pt x="2992691" y="2108200"/>
                </a:lnTo>
                <a:lnTo>
                  <a:pt x="2992691" y="2095500"/>
                </a:lnTo>
                <a:lnTo>
                  <a:pt x="2998609" y="2095500"/>
                </a:lnTo>
                <a:lnTo>
                  <a:pt x="2998609" y="1879600"/>
                </a:lnTo>
                <a:lnTo>
                  <a:pt x="2994380" y="1879600"/>
                </a:lnTo>
                <a:lnTo>
                  <a:pt x="2992691" y="1866900"/>
                </a:lnTo>
                <a:lnTo>
                  <a:pt x="2999460" y="1866900"/>
                </a:lnTo>
                <a:lnTo>
                  <a:pt x="2999244" y="1854200"/>
                </a:lnTo>
                <a:lnTo>
                  <a:pt x="2998609" y="1816100"/>
                </a:lnTo>
                <a:lnTo>
                  <a:pt x="2998330" y="1841500"/>
                </a:lnTo>
                <a:lnTo>
                  <a:pt x="2993098" y="1841500"/>
                </a:lnTo>
                <a:lnTo>
                  <a:pt x="2992247" y="1846656"/>
                </a:lnTo>
                <a:lnTo>
                  <a:pt x="2992590" y="1841500"/>
                </a:lnTo>
                <a:lnTo>
                  <a:pt x="2993263" y="1828800"/>
                </a:lnTo>
                <a:lnTo>
                  <a:pt x="2993542" y="1828800"/>
                </a:lnTo>
                <a:lnTo>
                  <a:pt x="2995231" y="1816100"/>
                </a:lnTo>
                <a:lnTo>
                  <a:pt x="2993542" y="1816100"/>
                </a:lnTo>
                <a:lnTo>
                  <a:pt x="2992628" y="1828800"/>
                </a:lnTo>
                <a:lnTo>
                  <a:pt x="2991320" y="1828800"/>
                </a:lnTo>
                <a:lnTo>
                  <a:pt x="2992691" y="1816100"/>
                </a:lnTo>
                <a:lnTo>
                  <a:pt x="2992094" y="1816100"/>
                </a:lnTo>
                <a:lnTo>
                  <a:pt x="2991002" y="1828800"/>
                </a:lnTo>
                <a:lnTo>
                  <a:pt x="2991840" y="1816100"/>
                </a:lnTo>
                <a:lnTo>
                  <a:pt x="2991002" y="1816100"/>
                </a:lnTo>
                <a:lnTo>
                  <a:pt x="2990583" y="1820659"/>
                </a:lnTo>
                <a:lnTo>
                  <a:pt x="2990583" y="1835150"/>
                </a:lnTo>
                <a:lnTo>
                  <a:pt x="2988462" y="1854200"/>
                </a:lnTo>
                <a:lnTo>
                  <a:pt x="2988881" y="1841500"/>
                </a:lnTo>
                <a:lnTo>
                  <a:pt x="2989846" y="1841500"/>
                </a:lnTo>
                <a:lnTo>
                  <a:pt x="2990583" y="1835150"/>
                </a:lnTo>
                <a:lnTo>
                  <a:pt x="2990583" y="1820659"/>
                </a:lnTo>
                <a:lnTo>
                  <a:pt x="2989834" y="1828800"/>
                </a:lnTo>
                <a:lnTo>
                  <a:pt x="2986773" y="1841500"/>
                </a:lnTo>
                <a:lnTo>
                  <a:pt x="2987611" y="1828800"/>
                </a:lnTo>
                <a:lnTo>
                  <a:pt x="2986773" y="1828800"/>
                </a:lnTo>
                <a:lnTo>
                  <a:pt x="2984233" y="1841500"/>
                </a:lnTo>
                <a:lnTo>
                  <a:pt x="2985922" y="1828800"/>
                </a:lnTo>
                <a:lnTo>
                  <a:pt x="2982633" y="1838680"/>
                </a:lnTo>
                <a:lnTo>
                  <a:pt x="2982544" y="1841500"/>
                </a:lnTo>
                <a:lnTo>
                  <a:pt x="2982544" y="1838960"/>
                </a:lnTo>
                <a:lnTo>
                  <a:pt x="2982544" y="1831733"/>
                </a:lnTo>
                <a:lnTo>
                  <a:pt x="2983420" y="1828812"/>
                </a:lnTo>
                <a:lnTo>
                  <a:pt x="2985605" y="1816100"/>
                </a:lnTo>
                <a:lnTo>
                  <a:pt x="2985808" y="1816100"/>
                </a:lnTo>
                <a:lnTo>
                  <a:pt x="2990151" y="1803400"/>
                </a:lnTo>
                <a:lnTo>
                  <a:pt x="2986773" y="1803400"/>
                </a:lnTo>
                <a:lnTo>
                  <a:pt x="2985071" y="1816100"/>
                </a:lnTo>
                <a:lnTo>
                  <a:pt x="2983509" y="1816100"/>
                </a:lnTo>
                <a:lnTo>
                  <a:pt x="2983128" y="1817001"/>
                </a:lnTo>
                <a:lnTo>
                  <a:pt x="2983280" y="1816100"/>
                </a:lnTo>
                <a:lnTo>
                  <a:pt x="2982607" y="1816100"/>
                </a:lnTo>
                <a:lnTo>
                  <a:pt x="2981693" y="1816100"/>
                </a:lnTo>
                <a:lnTo>
                  <a:pt x="2978200" y="1816100"/>
                </a:lnTo>
                <a:lnTo>
                  <a:pt x="2985922" y="1803400"/>
                </a:lnTo>
                <a:lnTo>
                  <a:pt x="2974924" y="1803400"/>
                </a:lnTo>
                <a:lnTo>
                  <a:pt x="2974924" y="2413000"/>
                </a:lnTo>
                <a:lnTo>
                  <a:pt x="2971800" y="2425700"/>
                </a:lnTo>
                <a:lnTo>
                  <a:pt x="2966364" y="2425700"/>
                </a:lnTo>
                <a:lnTo>
                  <a:pt x="2960776" y="2438400"/>
                </a:lnTo>
                <a:lnTo>
                  <a:pt x="2957169" y="2451100"/>
                </a:lnTo>
                <a:lnTo>
                  <a:pt x="2965729" y="2451100"/>
                </a:lnTo>
                <a:lnTo>
                  <a:pt x="2966466" y="2463800"/>
                </a:lnTo>
                <a:lnTo>
                  <a:pt x="2958744" y="2463800"/>
                </a:lnTo>
                <a:lnTo>
                  <a:pt x="2958744" y="2692400"/>
                </a:lnTo>
                <a:lnTo>
                  <a:pt x="2958427" y="2705100"/>
                </a:lnTo>
                <a:lnTo>
                  <a:pt x="2957588" y="2705100"/>
                </a:lnTo>
                <a:lnTo>
                  <a:pt x="2957588" y="3708400"/>
                </a:lnTo>
                <a:lnTo>
                  <a:pt x="2956318" y="3708400"/>
                </a:lnTo>
                <a:lnTo>
                  <a:pt x="2951645" y="3695700"/>
                </a:lnTo>
                <a:lnTo>
                  <a:pt x="2957588" y="3708400"/>
                </a:lnTo>
                <a:lnTo>
                  <a:pt x="2957588" y="2705100"/>
                </a:lnTo>
                <a:lnTo>
                  <a:pt x="2950603" y="2705100"/>
                </a:lnTo>
                <a:lnTo>
                  <a:pt x="2948038" y="2692400"/>
                </a:lnTo>
                <a:lnTo>
                  <a:pt x="2958744" y="2692400"/>
                </a:lnTo>
                <a:lnTo>
                  <a:pt x="2958744" y="2463800"/>
                </a:lnTo>
                <a:lnTo>
                  <a:pt x="2947860" y="2463800"/>
                </a:lnTo>
                <a:lnTo>
                  <a:pt x="2947860" y="3505200"/>
                </a:lnTo>
                <a:lnTo>
                  <a:pt x="2945561" y="3517900"/>
                </a:lnTo>
                <a:lnTo>
                  <a:pt x="2940875" y="3530600"/>
                </a:lnTo>
                <a:lnTo>
                  <a:pt x="2938551" y="3530600"/>
                </a:lnTo>
                <a:lnTo>
                  <a:pt x="2938551" y="3695700"/>
                </a:lnTo>
                <a:lnTo>
                  <a:pt x="2936862" y="3708400"/>
                </a:lnTo>
                <a:lnTo>
                  <a:pt x="2925546" y="3708400"/>
                </a:lnTo>
                <a:lnTo>
                  <a:pt x="2926715" y="3695700"/>
                </a:lnTo>
                <a:lnTo>
                  <a:pt x="2938551" y="3695700"/>
                </a:lnTo>
                <a:lnTo>
                  <a:pt x="2938551" y="3530600"/>
                </a:lnTo>
                <a:lnTo>
                  <a:pt x="2935249" y="3530600"/>
                </a:lnTo>
                <a:lnTo>
                  <a:pt x="2930093" y="3543300"/>
                </a:lnTo>
                <a:lnTo>
                  <a:pt x="2932519" y="3543300"/>
                </a:lnTo>
                <a:lnTo>
                  <a:pt x="2936760" y="3556000"/>
                </a:lnTo>
                <a:lnTo>
                  <a:pt x="2925381" y="3556000"/>
                </a:lnTo>
                <a:lnTo>
                  <a:pt x="2918358" y="3530600"/>
                </a:lnTo>
                <a:lnTo>
                  <a:pt x="2926092" y="3517900"/>
                </a:lnTo>
                <a:lnTo>
                  <a:pt x="2947860" y="3505200"/>
                </a:lnTo>
                <a:lnTo>
                  <a:pt x="2947860" y="2463800"/>
                </a:lnTo>
                <a:lnTo>
                  <a:pt x="2945320" y="2463800"/>
                </a:lnTo>
                <a:lnTo>
                  <a:pt x="2945320" y="2552700"/>
                </a:lnTo>
                <a:lnTo>
                  <a:pt x="2944469" y="2565400"/>
                </a:lnTo>
                <a:lnTo>
                  <a:pt x="2930093" y="2565400"/>
                </a:lnTo>
                <a:lnTo>
                  <a:pt x="2930093" y="2552700"/>
                </a:lnTo>
                <a:lnTo>
                  <a:pt x="2945320" y="2552700"/>
                </a:lnTo>
                <a:lnTo>
                  <a:pt x="2945320" y="2463800"/>
                </a:lnTo>
                <a:lnTo>
                  <a:pt x="2941726" y="2463800"/>
                </a:lnTo>
                <a:lnTo>
                  <a:pt x="2935782" y="2451100"/>
                </a:lnTo>
                <a:lnTo>
                  <a:pt x="2933484" y="2438400"/>
                </a:lnTo>
                <a:lnTo>
                  <a:pt x="2914091" y="2438400"/>
                </a:lnTo>
                <a:lnTo>
                  <a:pt x="2909798" y="2425700"/>
                </a:lnTo>
                <a:lnTo>
                  <a:pt x="2912338" y="2451100"/>
                </a:lnTo>
                <a:lnTo>
                  <a:pt x="2909798" y="2444750"/>
                </a:lnTo>
                <a:lnTo>
                  <a:pt x="2909798" y="2667000"/>
                </a:lnTo>
                <a:lnTo>
                  <a:pt x="2908312" y="2667000"/>
                </a:lnTo>
                <a:lnTo>
                  <a:pt x="2908312" y="2882900"/>
                </a:lnTo>
                <a:lnTo>
                  <a:pt x="2903867" y="2882900"/>
                </a:lnTo>
                <a:lnTo>
                  <a:pt x="2905544" y="2870200"/>
                </a:lnTo>
                <a:lnTo>
                  <a:pt x="2908312" y="2882900"/>
                </a:lnTo>
                <a:lnTo>
                  <a:pt x="2908312" y="2667000"/>
                </a:lnTo>
                <a:lnTo>
                  <a:pt x="2885262" y="2667000"/>
                </a:lnTo>
                <a:lnTo>
                  <a:pt x="2885643" y="2679700"/>
                </a:lnTo>
                <a:lnTo>
                  <a:pt x="2888335" y="2679700"/>
                </a:lnTo>
                <a:lnTo>
                  <a:pt x="2891396" y="2690888"/>
                </a:lnTo>
                <a:lnTo>
                  <a:pt x="2867812" y="2679700"/>
                </a:lnTo>
                <a:lnTo>
                  <a:pt x="2867507" y="2678620"/>
                </a:lnTo>
                <a:lnTo>
                  <a:pt x="2867507" y="2946400"/>
                </a:lnTo>
                <a:lnTo>
                  <a:pt x="2867507" y="2959100"/>
                </a:lnTo>
                <a:lnTo>
                  <a:pt x="2856509" y="2959100"/>
                </a:lnTo>
                <a:lnTo>
                  <a:pt x="2858198" y="2946400"/>
                </a:lnTo>
                <a:lnTo>
                  <a:pt x="2867507" y="2946400"/>
                </a:lnTo>
                <a:lnTo>
                  <a:pt x="2867507" y="2678620"/>
                </a:lnTo>
                <a:lnTo>
                  <a:pt x="2864243" y="2667000"/>
                </a:lnTo>
                <a:lnTo>
                  <a:pt x="2875572" y="2654300"/>
                </a:lnTo>
                <a:lnTo>
                  <a:pt x="2893517" y="2641600"/>
                </a:lnTo>
                <a:lnTo>
                  <a:pt x="2909798" y="2667000"/>
                </a:lnTo>
                <a:lnTo>
                  <a:pt x="2909798" y="2444750"/>
                </a:lnTo>
                <a:lnTo>
                  <a:pt x="2907258" y="2438400"/>
                </a:lnTo>
                <a:lnTo>
                  <a:pt x="2898800" y="2438400"/>
                </a:lnTo>
                <a:lnTo>
                  <a:pt x="2899283" y="2451100"/>
                </a:lnTo>
                <a:lnTo>
                  <a:pt x="2892564" y="2451100"/>
                </a:lnTo>
                <a:lnTo>
                  <a:pt x="2891180" y="2454414"/>
                </a:lnTo>
                <a:lnTo>
                  <a:pt x="2891180" y="2501900"/>
                </a:lnTo>
                <a:lnTo>
                  <a:pt x="2891180" y="2514600"/>
                </a:lnTo>
                <a:lnTo>
                  <a:pt x="2883674" y="2514600"/>
                </a:lnTo>
                <a:lnTo>
                  <a:pt x="2883585" y="2501900"/>
                </a:lnTo>
                <a:lnTo>
                  <a:pt x="2891180" y="2501900"/>
                </a:lnTo>
                <a:lnTo>
                  <a:pt x="2891180" y="2454414"/>
                </a:lnTo>
                <a:lnTo>
                  <a:pt x="2887256" y="2463800"/>
                </a:lnTo>
                <a:lnTo>
                  <a:pt x="2886951" y="2463800"/>
                </a:lnTo>
                <a:lnTo>
                  <a:pt x="2882354" y="2489200"/>
                </a:lnTo>
                <a:lnTo>
                  <a:pt x="2879979" y="2501900"/>
                </a:lnTo>
                <a:lnTo>
                  <a:pt x="2877921" y="2514600"/>
                </a:lnTo>
                <a:lnTo>
                  <a:pt x="2874264" y="2540000"/>
                </a:lnTo>
                <a:lnTo>
                  <a:pt x="2881820" y="2540000"/>
                </a:lnTo>
                <a:lnTo>
                  <a:pt x="2885160" y="2552700"/>
                </a:lnTo>
                <a:lnTo>
                  <a:pt x="2887713" y="2552700"/>
                </a:lnTo>
                <a:lnTo>
                  <a:pt x="2892882" y="2565400"/>
                </a:lnTo>
                <a:lnTo>
                  <a:pt x="2887395" y="2565400"/>
                </a:lnTo>
                <a:lnTo>
                  <a:pt x="2881350" y="2578100"/>
                </a:lnTo>
                <a:lnTo>
                  <a:pt x="2875153" y="2578100"/>
                </a:lnTo>
                <a:lnTo>
                  <a:pt x="2869196" y="2590800"/>
                </a:lnTo>
                <a:lnTo>
                  <a:pt x="2877655" y="2590800"/>
                </a:lnTo>
                <a:lnTo>
                  <a:pt x="2879344" y="2603500"/>
                </a:lnTo>
                <a:lnTo>
                  <a:pt x="2861576" y="2603500"/>
                </a:lnTo>
                <a:lnTo>
                  <a:pt x="2859887" y="2616200"/>
                </a:lnTo>
                <a:lnTo>
                  <a:pt x="2861576" y="2616200"/>
                </a:lnTo>
                <a:lnTo>
                  <a:pt x="2864688" y="2628900"/>
                </a:lnTo>
                <a:lnTo>
                  <a:pt x="2868815" y="2628900"/>
                </a:lnTo>
                <a:lnTo>
                  <a:pt x="2862110" y="2641600"/>
                </a:lnTo>
                <a:lnTo>
                  <a:pt x="2856839" y="2641600"/>
                </a:lnTo>
                <a:lnTo>
                  <a:pt x="2852280" y="2628900"/>
                </a:lnTo>
                <a:lnTo>
                  <a:pt x="2848584" y="2654300"/>
                </a:lnTo>
                <a:lnTo>
                  <a:pt x="2846247" y="2667000"/>
                </a:lnTo>
                <a:lnTo>
                  <a:pt x="2845016" y="2679700"/>
                </a:lnTo>
                <a:lnTo>
                  <a:pt x="2844660" y="2705100"/>
                </a:lnTo>
                <a:lnTo>
                  <a:pt x="2851429" y="2705100"/>
                </a:lnTo>
                <a:lnTo>
                  <a:pt x="2854820" y="2692400"/>
                </a:lnTo>
                <a:lnTo>
                  <a:pt x="2859049" y="2705100"/>
                </a:lnTo>
                <a:lnTo>
                  <a:pt x="2848889" y="2717800"/>
                </a:lnTo>
                <a:lnTo>
                  <a:pt x="2842971" y="2705100"/>
                </a:lnTo>
                <a:lnTo>
                  <a:pt x="2842120" y="2705100"/>
                </a:lnTo>
                <a:lnTo>
                  <a:pt x="2842018" y="2717800"/>
                </a:lnTo>
                <a:lnTo>
                  <a:pt x="2837472" y="2730500"/>
                </a:lnTo>
                <a:lnTo>
                  <a:pt x="2829750" y="2743200"/>
                </a:lnTo>
                <a:lnTo>
                  <a:pt x="2820136" y="2755900"/>
                </a:lnTo>
                <a:lnTo>
                  <a:pt x="2820555" y="2743200"/>
                </a:lnTo>
                <a:lnTo>
                  <a:pt x="2821609" y="2730500"/>
                </a:lnTo>
                <a:lnTo>
                  <a:pt x="2824365" y="2705100"/>
                </a:lnTo>
                <a:lnTo>
                  <a:pt x="2827591" y="2667000"/>
                </a:lnTo>
                <a:lnTo>
                  <a:pt x="2830499" y="2641600"/>
                </a:lnTo>
                <a:lnTo>
                  <a:pt x="2832455" y="2616200"/>
                </a:lnTo>
                <a:lnTo>
                  <a:pt x="2832824" y="2590800"/>
                </a:lnTo>
                <a:lnTo>
                  <a:pt x="2824200" y="2578100"/>
                </a:lnTo>
                <a:lnTo>
                  <a:pt x="2808287" y="2578100"/>
                </a:lnTo>
                <a:lnTo>
                  <a:pt x="2806598" y="2576334"/>
                </a:lnTo>
                <a:lnTo>
                  <a:pt x="2806598" y="2832100"/>
                </a:lnTo>
                <a:lnTo>
                  <a:pt x="2790710" y="2832100"/>
                </a:lnTo>
                <a:lnTo>
                  <a:pt x="2793060" y="2819400"/>
                </a:lnTo>
                <a:lnTo>
                  <a:pt x="2803220" y="2819400"/>
                </a:lnTo>
                <a:lnTo>
                  <a:pt x="2806598" y="2832100"/>
                </a:lnTo>
                <a:lnTo>
                  <a:pt x="2806598" y="2576334"/>
                </a:lnTo>
                <a:lnTo>
                  <a:pt x="2796184" y="2565400"/>
                </a:lnTo>
                <a:lnTo>
                  <a:pt x="2798991" y="2552700"/>
                </a:lnTo>
                <a:lnTo>
                  <a:pt x="2813545" y="2552700"/>
                </a:lnTo>
                <a:lnTo>
                  <a:pt x="2809138" y="2540000"/>
                </a:lnTo>
                <a:lnTo>
                  <a:pt x="2805353" y="2527300"/>
                </a:lnTo>
                <a:lnTo>
                  <a:pt x="2802369" y="2527300"/>
                </a:lnTo>
                <a:lnTo>
                  <a:pt x="2799613" y="2514600"/>
                </a:lnTo>
                <a:lnTo>
                  <a:pt x="2797403" y="2501900"/>
                </a:lnTo>
                <a:lnTo>
                  <a:pt x="2795346" y="2489200"/>
                </a:lnTo>
                <a:lnTo>
                  <a:pt x="2793060" y="2489200"/>
                </a:lnTo>
                <a:lnTo>
                  <a:pt x="2791002" y="2476500"/>
                </a:lnTo>
                <a:lnTo>
                  <a:pt x="2788628" y="2463800"/>
                </a:lnTo>
                <a:lnTo>
                  <a:pt x="2787878" y="2460294"/>
                </a:lnTo>
                <a:lnTo>
                  <a:pt x="2787878" y="2806700"/>
                </a:lnTo>
                <a:lnTo>
                  <a:pt x="2782074" y="2806700"/>
                </a:lnTo>
                <a:lnTo>
                  <a:pt x="2784602" y="2794000"/>
                </a:lnTo>
                <a:lnTo>
                  <a:pt x="2787878" y="2806700"/>
                </a:lnTo>
                <a:lnTo>
                  <a:pt x="2787878" y="2460294"/>
                </a:lnTo>
                <a:lnTo>
                  <a:pt x="2785922" y="2451100"/>
                </a:lnTo>
                <a:lnTo>
                  <a:pt x="2782913" y="2451100"/>
                </a:lnTo>
                <a:lnTo>
                  <a:pt x="2779420" y="2438400"/>
                </a:lnTo>
                <a:lnTo>
                  <a:pt x="2775305" y="2425700"/>
                </a:lnTo>
                <a:lnTo>
                  <a:pt x="2772346" y="2417813"/>
                </a:lnTo>
                <a:lnTo>
                  <a:pt x="2772346" y="3060700"/>
                </a:lnTo>
                <a:lnTo>
                  <a:pt x="2767584" y="3073400"/>
                </a:lnTo>
                <a:lnTo>
                  <a:pt x="2760916" y="3060700"/>
                </a:lnTo>
                <a:lnTo>
                  <a:pt x="2772346" y="3060700"/>
                </a:lnTo>
                <a:lnTo>
                  <a:pt x="2772346" y="2417813"/>
                </a:lnTo>
                <a:lnTo>
                  <a:pt x="2770543" y="2413000"/>
                </a:lnTo>
                <a:lnTo>
                  <a:pt x="2776994" y="2413000"/>
                </a:lnTo>
                <a:lnTo>
                  <a:pt x="2779026" y="2400300"/>
                </a:lnTo>
                <a:lnTo>
                  <a:pt x="2773616" y="2387600"/>
                </a:lnTo>
                <a:lnTo>
                  <a:pt x="2764383" y="2387600"/>
                </a:lnTo>
                <a:lnTo>
                  <a:pt x="2754998" y="2374900"/>
                </a:lnTo>
                <a:lnTo>
                  <a:pt x="2766847" y="2374900"/>
                </a:lnTo>
                <a:lnTo>
                  <a:pt x="2764472" y="2362200"/>
                </a:lnTo>
                <a:lnTo>
                  <a:pt x="2756801" y="2349500"/>
                </a:lnTo>
                <a:lnTo>
                  <a:pt x="2750553" y="2349500"/>
                </a:lnTo>
                <a:lnTo>
                  <a:pt x="2752458" y="2336800"/>
                </a:lnTo>
                <a:lnTo>
                  <a:pt x="2751620" y="2336800"/>
                </a:lnTo>
                <a:lnTo>
                  <a:pt x="2749080" y="2324100"/>
                </a:lnTo>
                <a:lnTo>
                  <a:pt x="2746857" y="2324100"/>
                </a:lnTo>
                <a:lnTo>
                  <a:pt x="2746857" y="3035300"/>
                </a:lnTo>
                <a:lnTo>
                  <a:pt x="2745308" y="3048000"/>
                </a:lnTo>
                <a:lnTo>
                  <a:pt x="2731351" y="3048000"/>
                </a:lnTo>
                <a:lnTo>
                  <a:pt x="2727934" y="3035300"/>
                </a:lnTo>
                <a:lnTo>
                  <a:pt x="2746857" y="3035300"/>
                </a:lnTo>
                <a:lnTo>
                  <a:pt x="2746857" y="2324100"/>
                </a:lnTo>
                <a:lnTo>
                  <a:pt x="2744851" y="2324100"/>
                </a:lnTo>
                <a:lnTo>
                  <a:pt x="2744851" y="2400300"/>
                </a:lnTo>
                <a:lnTo>
                  <a:pt x="2737815" y="2400300"/>
                </a:lnTo>
                <a:lnTo>
                  <a:pt x="2737243" y="2413000"/>
                </a:lnTo>
                <a:lnTo>
                  <a:pt x="2733014" y="2413000"/>
                </a:lnTo>
                <a:lnTo>
                  <a:pt x="2732163" y="2408745"/>
                </a:lnTo>
                <a:lnTo>
                  <a:pt x="2732163" y="2514600"/>
                </a:lnTo>
                <a:lnTo>
                  <a:pt x="2722016" y="2514600"/>
                </a:lnTo>
                <a:lnTo>
                  <a:pt x="2722854" y="2501900"/>
                </a:lnTo>
                <a:lnTo>
                  <a:pt x="2731312" y="2501900"/>
                </a:lnTo>
                <a:lnTo>
                  <a:pt x="2732163" y="2514600"/>
                </a:lnTo>
                <a:lnTo>
                  <a:pt x="2732163" y="2408745"/>
                </a:lnTo>
                <a:lnTo>
                  <a:pt x="2730474" y="2400300"/>
                </a:lnTo>
                <a:lnTo>
                  <a:pt x="2733852" y="2400300"/>
                </a:lnTo>
                <a:lnTo>
                  <a:pt x="2743162" y="2387600"/>
                </a:lnTo>
                <a:lnTo>
                  <a:pt x="2744851" y="2400300"/>
                </a:lnTo>
                <a:lnTo>
                  <a:pt x="2744851" y="2324100"/>
                </a:lnTo>
                <a:lnTo>
                  <a:pt x="2736392" y="2324100"/>
                </a:lnTo>
                <a:lnTo>
                  <a:pt x="2732887" y="2311400"/>
                </a:lnTo>
                <a:lnTo>
                  <a:pt x="2726131" y="2298700"/>
                </a:lnTo>
                <a:lnTo>
                  <a:pt x="2721445" y="2289225"/>
                </a:lnTo>
                <a:lnTo>
                  <a:pt x="2721445" y="3200400"/>
                </a:lnTo>
                <a:lnTo>
                  <a:pt x="2717876" y="3200400"/>
                </a:lnTo>
                <a:lnTo>
                  <a:pt x="2716085" y="3187700"/>
                </a:lnTo>
                <a:lnTo>
                  <a:pt x="2721445" y="3200400"/>
                </a:lnTo>
                <a:lnTo>
                  <a:pt x="2721445" y="2289225"/>
                </a:lnTo>
                <a:lnTo>
                  <a:pt x="2720314" y="2286927"/>
                </a:lnTo>
                <a:lnTo>
                  <a:pt x="2720314" y="2527300"/>
                </a:lnTo>
                <a:lnTo>
                  <a:pt x="2716085" y="2540000"/>
                </a:lnTo>
                <a:lnTo>
                  <a:pt x="2710167" y="2540000"/>
                </a:lnTo>
                <a:lnTo>
                  <a:pt x="2711018" y="2527300"/>
                </a:lnTo>
                <a:lnTo>
                  <a:pt x="2720314" y="2527300"/>
                </a:lnTo>
                <a:lnTo>
                  <a:pt x="2720314" y="2286927"/>
                </a:lnTo>
                <a:lnTo>
                  <a:pt x="2719857" y="2286000"/>
                </a:lnTo>
                <a:lnTo>
                  <a:pt x="2717787" y="2273300"/>
                </a:lnTo>
                <a:lnTo>
                  <a:pt x="2713558" y="2273300"/>
                </a:lnTo>
                <a:lnTo>
                  <a:pt x="2713558" y="2425700"/>
                </a:lnTo>
                <a:lnTo>
                  <a:pt x="2711526" y="2438400"/>
                </a:lnTo>
                <a:lnTo>
                  <a:pt x="2709430" y="2438400"/>
                </a:lnTo>
                <a:lnTo>
                  <a:pt x="2705582" y="2451100"/>
                </a:lnTo>
                <a:lnTo>
                  <a:pt x="2705100" y="2451100"/>
                </a:lnTo>
                <a:lnTo>
                  <a:pt x="2705100" y="2463800"/>
                </a:lnTo>
                <a:lnTo>
                  <a:pt x="2701404" y="2476500"/>
                </a:lnTo>
                <a:lnTo>
                  <a:pt x="2697480" y="2476500"/>
                </a:lnTo>
                <a:lnTo>
                  <a:pt x="2697480" y="3530600"/>
                </a:lnTo>
                <a:lnTo>
                  <a:pt x="2697480" y="3543300"/>
                </a:lnTo>
                <a:lnTo>
                  <a:pt x="2696641" y="3556000"/>
                </a:lnTo>
                <a:lnTo>
                  <a:pt x="2689021" y="3556000"/>
                </a:lnTo>
                <a:lnTo>
                  <a:pt x="2685643" y="3543300"/>
                </a:lnTo>
                <a:lnTo>
                  <a:pt x="2691561" y="3543300"/>
                </a:lnTo>
                <a:lnTo>
                  <a:pt x="2697480" y="3530600"/>
                </a:lnTo>
                <a:lnTo>
                  <a:pt x="2697480" y="2476500"/>
                </a:lnTo>
                <a:lnTo>
                  <a:pt x="2691180" y="2476500"/>
                </a:lnTo>
                <a:lnTo>
                  <a:pt x="2689872" y="2463800"/>
                </a:lnTo>
                <a:lnTo>
                  <a:pt x="2705100" y="2463800"/>
                </a:lnTo>
                <a:lnTo>
                  <a:pt x="2705100" y="2451100"/>
                </a:lnTo>
                <a:lnTo>
                  <a:pt x="2698331" y="2451100"/>
                </a:lnTo>
                <a:lnTo>
                  <a:pt x="2699283" y="2438400"/>
                </a:lnTo>
                <a:lnTo>
                  <a:pt x="2705938" y="2438400"/>
                </a:lnTo>
                <a:lnTo>
                  <a:pt x="2713558" y="2425700"/>
                </a:lnTo>
                <a:lnTo>
                  <a:pt x="2713558" y="2273300"/>
                </a:lnTo>
                <a:lnTo>
                  <a:pt x="2709888" y="2273300"/>
                </a:lnTo>
                <a:lnTo>
                  <a:pt x="2706052" y="2260600"/>
                </a:lnTo>
                <a:lnTo>
                  <a:pt x="2703626" y="2260600"/>
                </a:lnTo>
                <a:lnTo>
                  <a:pt x="2700020" y="2247900"/>
                </a:lnTo>
                <a:lnTo>
                  <a:pt x="2695562" y="2247900"/>
                </a:lnTo>
                <a:lnTo>
                  <a:pt x="2698851" y="2235200"/>
                </a:lnTo>
                <a:lnTo>
                  <a:pt x="2699131" y="2235200"/>
                </a:lnTo>
                <a:lnTo>
                  <a:pt x="2696641" y="2222500"/>
                </a:lnTo>
                <a:lnTo>
                  <a:pt x="2692603" y="2222500"/>
                </a:lnTo>
                <a:lnTo>
                  <a:pt x="2687231" y="2209800"/>
                </a:lnTo>
                <a:lnTo>
                  <a:pt x="2683941" y="2209800"/>
                </a:lnTo>
                <a:lnTo>
                  <a:pt x="2683941" y="3060700"/>
                </a:lnTo>
                <a:lnTo>
                  <a:pt x="2683941" y="3073400"/>
                </a:lnTo>
                <a:lnTo>
                  <a:pt x="2678773" y="3073400"/>
                </a:lnTo>
                <a:lnTo>
                  <a:pt x="2678773" y="3594100"/>
                </a:lnTo>
                <a:lnTo>
                  <a:pt x="2662796" y="3594100"/>
                </a:lnTo>
                <a:lnTo>
                  <a:pt x="2665336" y="3606800"/>
                </a:lnTo>
                <a:lnTo>
                  <a:pt x="2656040" y="3606800"/>
                </a:lnTo>
                <a:lnTo>
                  <a:pt x="2644927" y="3594100"/>
                </a:lnTo>
                <a:lnTo>
                  <a:pt x="2644190" y="3594100"/>
                </a:lnTo>
                <a:lnTo>
                  <a:pt x="2642184" y="3606800"/>
                </a:lnTo>
                <a:lnTo>
                  <a:pt x="2640457" y="3606800"/>
                </a:lnTo>
                <a:lnTo>
                  <a:pt x="2644190" y="3619500"/>
                </a:lnTo>
                <a:lnTo>
                  <a:pt x="2641650" y="3619500"/>
                </a:lnTo>
                <a:lnTo>
                  <a:pt x="2634043" y="3606800"/>
                </a:lnTo>
                <a:lnTo>
                  <a:pt x="2632354" y="3606800"/>
                </a:lnTo>
                <a:lnTo>
                  <a:pt x="2640812" y="3619500"/>
                </a:lnTo>
                <a:lnTo>
                  <a:pt x="2632672" y="3619500"/>
                </a:lnTo>
                <a:lnTo>
                  <a:pt x="2637142" y="3632200"/>
                </a:lnTo>
                <a:lnTo>
                  <a:pt x="2630652" y="3632200"/>
                </a:lnTo>
                <a:lnTo>
                  <a:pt x="2629814" y="3619500"/>
                </a:lnTo>
                <a:lnTo>
                  <a:pt x="2623172" y="3632200"/>
                </a:lnTo>
                <a:lnTo>
                  <a:pt x="2619235" y="3632200"/>
                </a:lnTo>
                <a:lnTo>
                  <a:pt x="2615298" y="3644900"/>
                </a:lnTo>
                <a:lnTo>
                  <a:pt x="2601849" y="3644900"/>
                </a:lnTo>
                <a:lnTo>
                  <a:pt x="2601684" y="3632200"/>
                </a:lnTo>
                <a:lnTo>
                  <a:pt x="2598509" y="3632200"/>
                </a:lnTo>
                <a:lnTo>
                  <a:pt x="2597670" y="3619500"/>
                </a:lnTo>
                <a:lnTo>
                  <a:pt x="2600617" y="3619500"/>
                </a:lnTo>
                <a:lnTo>
                  <a:pt x="2598509" y="3606800"/>
                </a:lnTo>
                <a:lnTo>
                  <a:pt x="2601899" y="3606800"/>
                </a:lnTo>
                <a:lnTo>
                  <a:pt x="2607818" y="3619500"/>
                </a:lnTo>
                <a:lnTo>
                  <a:pt x="2612301" y="3606800"/>
                </a:lnTo>
                <a:lnTo>
                  <a:pt x="2619552" y="3594100"/>
                </a:lnTo>
                <a:lnTo>
                  <a:pt x="2629827" y="3581400"/>
                </a:lnTo>
                <a:lnTo>
                  <a:pt x="2643340" y="3581400"/>
                </a:lnTo>
                <a:lnTo>
                  <a:pt x="2644190" y="3594100"/>
                </a:lnTo>
                <a:lnTo>
                  <a:pt x="2648343" y="3581400"/>
                </a:lnTo>
                <a:lnTo>
                  <a:pt x="2646311" y="3568700"/>
                </a:lnTo>
                <a:lnTo>
                  <a:pt x="2644902" y="3568700"/>
                </a:lnTo>
                <a:lnTo>
                  <a:pt x="2650960" y="3556000"/>
                </a:lnTo>
                <a:lnTo>
                  <a:pt x="2650960" y="3568700"/>
                </a:lnTo>
                <a:lnTo>
                  <a:pt x="2658567" y="3568700"/>
                </a:lnTo>
                <a:lnTo>
                  <a:pt x="2669743" y="3556711"/>
                </a:lnTo>
                <a:lnTo>
                  <a:pt x="2669883" y="3568700"/>
                </a:lnTo>
                <a:lnTo>
                  <a:pt x="2661958" y="3568700"/>
                </a:lnTo>
                <a:lnTo>
                  <a:pt x="2656878" y="3581400"/>
                </a:lnTo>
                <a:lnTo>
                  <a:pt x="2672804" y="3581400"/>
                </a:lnTo>
                <a:lnTo>
                  <a:pt x="2678773" y="3594100"/>
                </a:lnTo>
                <a:lnTo>
                  <a:pt x="2678773" y="3073400"/>
                </a:lnTo>
                <a:lnTo>
                  <a:pt x="2670416" y="3073400"/>
                </a:lnTo>
                <a:lnTo>
                  <a:pt x="2673794" y="3060700"/>
                </a:lnTo>
                <a:lnTo>
                  <a:pt x="2683941" y="3060700"/>
                </a:lnTo>
                <a:lnTo>
                  <a:pt x="2683941" y="2209800"/>
                </a:lnTo>
                <a:lnTo>
                  <a:pt x="2678646" y="2209800"/>
                </a:lnTo>
                <a:lnTo>
                  <a:pt x="2680030" y="2197100"/>
                </a:lnTo>
                <a:lnTo>
                  <a:pt x="2687332" y="2197100"/>
                </a:lnTo>
                <a:lnTo>
                  <a:pt x="2681554" y="2184400"/>
                </a:lnTo>
                <a:lnTo>
                  <a:pt x="2661107" y="2184400"/>
                </a:lnTo>
                <a:lnTo>
                  <a:pt x="2661107" y="2311400"/>
                </a:lnTo>
                <a:lnTo>
                  <a:pt x="2661107" y="2438400"/>
                </a:lnTo>
                <a:lnTo>
                  <a:pt x="2653322" y="2438400"/>
                </a:lnTo>
                <a:lnTo>
                  <a:pt x="2653322" y="2705100"/>
                </a:lnTo>
                <a:lnTo>
                  <a:pt x="2642501" y="2705100"/>
                </a:lnTo>
                <a:lnTo>
                  <a:pt x="2645473" y="2692400"/>
                </a:lnTo>
                <a:lnTo>
                  <a:pt x="2651696" y="2692400"/>
                </a:lnTo>
                <a:lnTo>
                  <a:pt x="2653322" y="2705100"/>
                </a:lnTo>
                <a:lnTo>
                  <a:pt x="2653322" y="2438400"/>
                </a:lnTo>
                <a:lnTo>
                  <a:pt x="2651810" y="2438400"/>
                </a:lnTo>
                <a:lnTo>
                  <a:pt x="2651810" y="2527300"/>
                </a:lnTo>
                <a:lnTo>
                  <a:pt x="2643416" y="2540000"/>
                </a:lnTo>
                <a:lnTo>
                  <a:pt x="2637955" y="2540000"/>
                </a:lnTo>
                <a:lnTo>
                  <a:pt x="2632659" y="2552700"/>
                </a:lnTo>
                <a:lnTo>
                  <a:pt x="2628963" y="2552700"/>
                </a:lnTo>
                <a:lnTo>
                  <a:pt x="2628963" y="2743200"/>
                </a:lnTo>
                <a:lnTo>
                  <a:pt x="2627274" y="2743200"/>
                </a:lnTo>
                <a:lnTo>
                  <a:pt x="2617965" y="2755900"/>
                </a:lnTo>
                <a:lnTo>
                  <a:pt x="2613736" y="2743200"/>
                </a:lnTo>
                <a:lnTo>
                  <a:pt x="2615438" y="2743200"/>
                </a:lnTo>
                <a:lnTo>
                  <a:pt x="2624734" y="2730500"/>
                </a:lnTo>
                <a:lnTo>
                  <a:pt x="2628963" y="2743200"/>
                </a:lnTo>
                <a:lnTo>
                  <a:pt x="2628963" y="2552700"/>
                </a:lnTo>
                <a:lnTo>
                  <a:pt x="2624734" y="2552700"/>
                </a:lnTo>
                <a:lnTo>
                  <a:pt x="2630982" y="2540000"/>
                </a:lnTo>
                <a:lnTo>
                  <a:pt x="2634780" y="2527300"/>
                </a:lnTo>
                <a:lnTo>
                  <a:pt x="2636507" y="2514600"/>
                </a:lnTo>
                <a:lnTo>
                  <a:pt x="2636583" y="2501900"/>
                </a:lnTo>
                <a:lnTo>
                  <a:pt x="2639555" y="2514600"/>
                </a:lnTo>
                <a:lnTo>
                  <a:pt x="2643873" y="2514600"/>
                </a:lnTo>
                <a:lnTo>
                  <a:pt x="2648356" y="2527300"/>
                </a:lnTo>
                <a:lnTo>
                  <a:pt x="2651810" y="2527300"/>
                </a:lnTo>
                <a:lnTo>
                  <a:pt x="2651810" y="2438400"/>
                </a:lnTo>
                <a:lnTo>
                  <a:pt x="2648420" y="2438400"/>
                </a:lnTo>
                <a:lnTo>
                  <a:pt x="2648420" y="2425700"/>
                </a:lnTo>
                <a:lnTo>
                  <a:pt x="2661107" y="2438400"/>
                </a:lnTo>
                <a:lnTo>
                  <a:pt x="2661107" y="2311400"/>
                </a:lnTo>
                <a:lnTo>
                  <a:pt x="2650960" y="2311400"/>
                </a:lnTo>
                <a:lnTo>
                  <a:pt x="2651810" y="2298700"/>
                </a:lnTo>
                <a:lnTo>
                  <a:pt x="2661107" y="2311400"/>
                </a:lnTo>
                <a:lnTo>
                  <a:pt x="2661107" y="2184400"/>
                </a:lnTo>
                <a:lnTo>
                  <a:pt x="2660269" y="2184400"/>
                </a:lnTo>
                <a:lnTo>
                  <a:pt x="2661678" y="2171700"/>
                </a:lnTo>
                <a:lnTo>
                  <a:pt x="2658249" y="2159000"/>
                </a:lnTo>
                <a:lnTo>
                  <a:pt x="2651823" y="2159000"/>
                </a:lnTo>
                <a:lnTo>
                  <a:pt x="2650960" y="2157565"/>
                </a:lnTo>
                <a:lnTo>
                  <a:pt x="2650960" y="2222500"/>
                </a:lnTo>
                <a:lnTo>
                  <a:pt x="2646400" y="2235200"/>
                </a:lnTo>
                <a:lnTo>
                  <a:pt x="2639110" y="2235200"/>
                </a:lnTo>
                <a:lnTo>
                  <a:pt x="2639110" y="2362200"/>
                </a:lnTo>
                <a:lnTo>
                  <a:pt x="2639110" y="2374900"/>
                </a:lnTo>
                <a:lnTo>
                  <a:pt x="2633192" y="2374900"/>
                </a:lnTo>
                <a:lnTo>
                  <a:pt x="2633192" y="2362200"/>
                </a:lnTo>
                <a:lnTo>
                  <a:pt x="2639110" y="2362200"/>
                </a:lnTo>
                <a:lnTo>
                  <a:pt x="2639110" y="2235200"/>
                </a:lnTo>
                <a:lnTo>
                  <a:pt x="2633192" y="2235200"/>
                </a:lnTo>
                <a:lnTo>
                  <a:pt x="2626029" y="2247900"/>
                </a:lnTo>
                <a:lnTo>
                  <a:pt x="2620924" y="2235200"/>
                </a:lnTo>
                <a:lnTo>
                  <a:pt x="2619629" y="2235200"/>
                </a:lnTo>
                <a:lnTo>
                  <a:pt x="2623896" y="2222500"/>
                </a:lnTo>
                <a:lnTo>
                  <a:pt x="2650960" y="2222500"/>
                </a:lnTo>
                <a:lnTo>
                  <a:pt x="2650960" y="2157565"/>
                </a:lnTo>
                <a:lnTo>
                  <a:pt x="2644190" y="2146300"/>
                </a:lnTo>
                <a:lnTo>
                  <a:pt x="2634043" y="2146300"/>
                </a:lnTo>
                <a:lnTo>
                  <a:pt x="2630652" y="2133600"/>
                </a:lnTo>
                <a:lnTo>
                  <a:pt x="2636583" y="2120900"/>
                </a:lnTo>
                <a:lnTo>
                  <a:pt x="2630233" y="2120900"/>
                </a:lnTo>
                <a:lnTo>
                  <a:pt x="2623896" y="2108200"/>
                </a:lnTo>
                <a:lnTo>
                  <a:pt x="2617546" y="2108200"/>
                </a:lnTo>
                <a:lnTo>
                  <a:pt x="2612898" y="2098890"/>
                </a:lnTo>
                <a:lnTo>
                  <a:pt x="2612898" y="3352800"/>
                </a:lnTo>
                <a:lnTo>
                  <a:pt x="2612047" y="3365500"/>
                </a:lnTo>
                <a:lnTo>
                  <a:pt x="2601899" y="3365500"/>
                </a:lnTo>
                <a:lnTo>
                  <a:pt x="2602738" y="3352800"/>
                </a:lnTo>
                <a:lnTo>
                  <a:pt x="2612898" y="3352800"/>
                </a:lnTo>
                <a:lnTo>
                  <a:pt x="2612898" y="2098890"/>
                </a:lnTo>
                <a:lnTo>
                  <a:pt x="2611209" y="2095500"/>
                </a:lnTo>
                <a:lnTo>
                  <a:pt x="2605367" y="2095500"/>
                </a:lnTo>
                <a:lnTo>
                  <a:pt x="2603589" y="2093620"/>
                </a:lnTo>
                <a:lnTo>
                  <a:pt x="2603589" y="2552700"/>
                </a:lnTo>
                <a:lnTo>
                  <a:pt x="2603589" y="2565400"/>
                </a:lnTo>
                <a:lnTo>
                  <a:pt x="2597670" y="2565400"/>
                </a:lnTo>
                <a:lnTo>
                  <a:pt x="2597670" y="2578100"/>
                </a:lnTo>
                <a:lnTo>
                  <a:pt x="2595130" y="2578100"/>
                </a:lnTo>
                <a:lnTo>
                  <a:pt x="2595130" y="3632200"/>
                </a:lnTo>
                <a:lnTo>
                  <a:pt x="2591752" y="3644900"/>
                </a:lnTo>
                <a:lnTo>
                  <a:pt x="2590901" y="3644900"/>
                </a:lnTo>
                <a:lnTo>
                  <a:pt x="2589212" y="3657600"/>
                </a:lnTo>
                <a:lnTo>
                  <a:pt x="2587523" y="3657600"/>
                </a:lnTo>
                <a:lnTo>
                  <a:pt x="2584132" y="3670300"/>
                </a:lnTo>
                <a:lnTo>
                  <a:pt x="2580754" y="3670300"/>
                </a:lnTo>
                <a:lnTo>
                  <a:pt x="2585529" y="3683000"/>
                </a:lnTo>
                <a:lnTo>
                  <a:pt x="2579903" y="3683000"/>
                </a:lnTo>
                <a:lnTo>
                  <a:pt x="2579903" y="3924300"/>
                </a:lnTo>
                <a:lnTo>
                  <a:pt x="2572296" y="3924300"/>
                </a:lnTo>
                <a:lnTo>
                  <a:pt x="2572296" y="3911600"/>
                </a:lnTo>
                <a:lnTo>
                  <a:pt x="2578214" y="3911600"/>
                </a:lnTo>
                <a:lnTo>
                  <a:pt x="2579903" y="3924300"/>
                </a:lnTo>
                <a:lnTo>
                  <a:pt x="2579903" y="3683000"/>
                </a:lnTo>
                <a:lnTo>
                  <a:pt x="2566378" y="3683000"/>
                </a:lnTo>
                <a:lnTo>
                  <a:pt x="2558618" y="3672408"/>
                </a:lnTo>
                <a:lnTo>
                  <a:pt x="2553627" y="3683000"/>
                </a:lnTo>
                <a:lnTo>
                  <a:pt x="2549880" y="3683000"/>
                </a:lnTo>
                <a:lnTo>
                  <a:pt x="2546756" y="3695700"/>
                </a:lnTo>
                <a:lnTo>
                  <a:pt x="2542692" y="3708400"/>
                </a:lnTo>
                <a:lnTo>
                  <a:pt x="2531694" y="3708400"/>
                </a:lnTo>
                <a:lnTo>
                  <a:pt x="2525039" y="3695700"/>
                </a:lnTo>
                <a:lnTo>
                  <a:pt x="2521547" y="3695700"/>
                </a:lnTo>
                <a:lnTo>
                  <a:pt x="2521547" y="3721100"/>
                </a:lnTo>
                <a:lnTo>
                  <a:pt x="2509697" y="3721100"/>
                </a:lnTo>
                <a:lnTo>
                  <a:pt x="2509697" y="3759200"/>
                </a:lnTo>
                <a:lnTo>
                  <a:pt x="2506319" y="3771900"/>
                </a:lnTo>
                <a:lnTo>
                  <a:pt x="2504617" y="3759200"/>
                </a:lnTo>
                <a:lnTo>
                  <a:pt x="2509697" y="3759200"/>
                </a:lnTo>
                <a:lnTo>
                  <a:pt x="2509697" y="3721100"/>
                </a:lnTo>
                <a:lnTo>
                  <a:pt x="2500388" y="3721100"/>
                </a:lnTo>
                <a:lnTo>
                  <a:pt x="2501163" y="3708400"/>
                </a:lnTo>
                <a:lnTo>
                  <a:pt x="2519007" y="3708400"/>
                </a:lnTo>
                <a:lnTo>
                  <a:pt x="2521547" y="3721100"/>
                </a:lnTo>
                <a:lnTo>
                  <a:pt x="2521547" y="3695700"/>
                </a:lnTo>
                <a:lnTo>
                  <a:pt x="2519743" y="3695700"/>
                </a:lnTo>
                <a:lnTo>
                  <a:pt x="2518727" y="3683000"/>
                </a:lnTo>
                <a:lnTo>
                  <a:pt x="2524925" y="3683000"/>
                </a:lnTo>
                <a:lnTo>
                  <a:pt x="2540152" y="3695700"/>
                </a:lnTo>
                <a:lnTo>
                  <a:pt x="2541206" y="3695700"/>
                </a:lnTo>
                <a:lnTo>
                  <a:pt x="2535923" y="3683000"/>
                </a:lnTo>
                <a:lnTo>
                  <a:pt x="2532532" y="3670300"/>
                </a:lnTo>
                <a:lnTo>
                  <a:pt x="2539301" y="3670300"/>
                </a:lnTo>
                <a:lnTo>
                  <a:pt x="2544381" y="3683000"/>
                </a:lnTo>
                <a:lnTo>
                  <a:pt x="2547124" y="3683000"/>
                </a:lnTo>
                <a:lnTo>
                  <a:pt x="2541740" y="3670300"/>
                </a:lnTo>
                <a:lnTo>
                  <a:pt x="2557068" y="3670300"/>
                </a:lnTo>
                <a:lnTo>
                  <a:pt x="2558618" y="3672408"/>
                </a:lnTo>
                <a:lnTo>
                  <a:pt x="2559608" y="3670300"/>
                </a:lnTo>
                <a:lnTo>
                  <a:pt x="2558834" y="3670300"/>
                </a:lnTo>
                <a:lnTo>
                  <a:pt x="2561221" y="3644900"/>
                </a:lnTo>
                <a:lnTo>
                  <a:pt x="2563838" y="3632200"/>
                </a:lnTo>
                <a:lnTo>
                  <a:pt x="2568067" y="3632200"/>
                </a:lnTo>
                <a:lnTo>
                  <a:pt x="2571445" y="3644900"/>
                </a:lnTo>
                <a:lnTo>
                  <a:pt x="2578214" y="3644900"/>
                </a:lnTo>
                <a:lnTo>
                  <a:pt x="2578214" y="3632200"/>
                </a:lnTo>
                <a:lnTo>
                  <a:pt x="2595130" y="3632200"/>
                </a:lnTo>
                <a:lnTo>
                  <a:pt x="2595130" y="2578100"/>
                </a:lnTo>
                <a:lnTo>
                  <a:pt x="2591752" y="2578100"/>
                </a:lnTo>
                <a:lnTo>
                  <a:pt x="2591752" y="2565400"/>
                </a:lnTo>
                <a:lnTo>
                  <a:pt x="2597670" y="2565400"/>
                </a:lnTo>
                <a:lnTo>
                  <a:pt x="2597670" y="2552700"/>
                </a:lnTo>
                <a:lnTo>
                  <a:pt x="2603589" y="2552700"/>
                </a:lnTo>
                <a:lnTo>
                  <a:pt x="2603589" y="2093620"/>
                </a:lnTo>
                <a:lnTo>
                  <a:pt x="2597670" y="2087359"/>
                </a:lnTo>
                <a:lnTo>
                  <a:pt x="2597670" y="2298700"/>
                </a:lnTo>
                <a:lnTo>
                  <a:pt x="2597670" y="2311400"/>
                </a:lnTo>
                <a:lnTo>
                  <a:pt x="2586672" y="2311400"/>
                </a:lnTo>
                <a:lnTo>
                  <a:pt x="2588361" y="2298700"/>
                </a:lnTo>
                <a:lnTo>
                  <a:pt x="2597670" y="2298700"/>
                </a:lnTo>
                <a:lnTo>
                  <a:pt x="2597670" y="2087359"/>
                </a:lnTo>
                <a:lnTo>
                  <a:pt x="2593365" y="2082800"/>
                </a:lnTo>
                <a:lnTo>
                  <a:pt x="2587523" y="2082800"/>
                </a:lnTo>
                <a:lnTo>
                  <a:pt x="2575890" y="2070100"/>
                </a:lnTo>
                <a:lnTo>
                  <a:pt x="2573985" y="2070100"/>
                </a:lnTo>
                <a:lnTo>
                  <a:pt x="2573985" y="2540000"/>
                </a:lnTo>
                <a:lnTo>
                  <a:pt x="2573985" y="2552700"/>
                </a:lnTo>
                <a:lnTo>
                  <a:pt x="2564676" y="2552700"/>
                </a:lnTo>
                <a:lnTo>
                  <a:pt x="2564676" y="2540000"/>
                </a:lnTo>
                <a:lnTo>
                  <a:pt x="2573985" y="2540000"/>
                </a:lnTo>
                <a:lnTo>
                  <a:pt x="2573985" y="2070100"/>
                </a:lnTo>
                <a:lnTo>
                  <a:pt x="2564892" y="2070100"/>
                </a:lnTo>
                <a:lnTo>
                  <a:pt x="2558211" y="2062162"/>
                </a:lnTo>
                <a:lnTo>
                  <a:pt x="2558211" y="2273300"/>
                </a:lnTo>
                <a:lnTo>
                  <a:pt x="2556218" y="2286000"/>
                </a:lnTo>
                <a:lnTo>
                  <a:pt x="2548610" y="2286000"/>
                </a:lnTo>
                <a:lnTo>
                  <a:pt x="2546070" y="2273300"/>
                </a:lnTo>
                <a:lnTo>
                  <a:pt x="2558211" y="2273300"/>
                </a:lnTo>
                <a:lnTo>
                  <a:pt x="2558211" y="2062162"/>
                </a:lnTo>
                <a:lnTo>
                  <a:pt x="2552941" y="2055901"/>
                </a:lnTo>
                <a:lnTo>
                  <a:pt x="2552941" y="2209800"/>
                </a:lnTo>
                <a:lnTo>
                  <a:pt x="2550388" y="2222500"/>
                </a:lnTo>
                <a:lnTo>
                  <a:pt x="2543530" y="2222500"/>
                </a:lnTo>
                <a:lnTo>
                  <a:pt x="2543530" y="2209800"/>
                </a:lnTo>
                <a:lnTo>
                  <a:pt x="2552941" y="2209800"/>
                </a:lnTo>
                <a:lnTo>
                  <a:pt x="2552941" y="2055901"/>
                </a:lnTo>
                <a:lnTo>
                  <a:pt x="2543530" y="2044700"/>
                </a:lnTo>
                <a:lnTo>
                  <a:pt x="2556637" y="2044700"/>
                </a:lnTo>
                <a:lnTo>
                  <a:pt x="2567114" y="2057400"/>
                </a:lnTo>
                <a:lnTo>
                  <a:pt x="2590050" y="2057400"/>
                </a:lnTo>
                <a:lnTo>
                  <a:pt x="2568016" y="2044700"/>
                </a:lnTo>
                <a:lnTo>
                  <a:pt x="2546921" y="2032000"/>
                </a:lnTo>
                <a:lnTo>
                  <a:pt x="2537168" y="2025548"/>
                </a:lnTo>
                <a:lnTo>
                  <a:pt x="2537168" y="2616200"/>
                </a:lnTo>
                <a:lnTo>
                  <a:pt x="2534437" y="2628900"/>
                </a:lnTo>
                <a:lnTo>
                  <a:pt x="2532672" y="2628900"/>
                </a:lnTo>
                <a:lnTo>
                  <a:pt x="2531694" y="2641600"/>
                </a:lnTo>
                <a:lnTo>
                  <a:pt x="2531618" y="2781300"/>
                </a:lnTo>
                <a:lnTo>
                  <a:pt x="2526614" y="2794000"/>
                </a:lnTo>
                <a:lnTo>
                  <a:pt x="2528278" y="2781300"/>
                </a:lnTo>
                <a:lnTo>
                  <a:pt x="2531618" y="2781300"/>
                </a:lnTo>
                <a:lnTo>
                  <a:pt x="2531618" y="2641600"/>
                </a:lnTo>
                <a:lnTo>
                  <a:pt x="2523147" y="2641600"/>
                </a:lnTo>
                <a:lnTo>
                  <a:pt x="2522601" y="2636647"/>
                </a:lnTo>
                <a:lnTo>
                  <a:pt x="2522601" y="3098800"/>
                </a:lnTo>
                <a:lnTo>
                  <a:pt x="2507932" y="3098800"/>
                </a:lnTo>
                <a:lnTo>
                  <a:pt x="2507932" y="3568700"/>
                </a:lnTo>
                <a:lnTo>
                  <a:pt x="2502928" y="3568700"/>
                </a:lnTo>
                <a:lnTo>
                  <a:pt x="2504592" y="3556000"/>
                </a:lnTo>
                <a:lnTo>
                  <a:pt x="2507373" y="3556000"/>
                </a:lnTo>
                <a:lnTo>
                  <a:pt x="2507932" y="3568700"/>
                </a:lnTo>
                <a:lnTo>
                  <a:pt x="2507932" y="3098800"/>
                </a:lnTo>
                <a:lnTo>
                  <a:pt x="2502331" y="3098800"/>
                </a:lnTo>
                <a:lnTo>
                  <a:pt x="2502331" y="3136900"/>
                </a:lnTo>
                <a:lnTo>
                  <a:pt x="2501239" y="3140722"/>
                </a:lnTo>
                <a:lnTo>
                  <a:pt x="2501239" y="3403600"/>
                </a:lnTo>
                <a:lnTo>
                  <a:pt x="2494292" y="3403600"/>
                </a:lnTo>
                <a:lnTo>
                  <a:pt x="2493632" y="3390900"/>
                </a:lnTo>
                <a:lnTo>
                  <a:pt x="2499550" y="3390900"/>
                </a:lnTo>
                <a:lnTo>
                  <a:pt x="2501239" y="3403600"/>
                </a:lnTo>
                <a:lnTo>
                  <a:pt x="2501239" y="3140722"/>
                </a:lnTo>
                <a:lnTo>
                  <a:pt x="2498699" y="3149600"/>
                </a:lnTo>
                <a:lnTo>
                  <a:pt x="2491092" y="3142462"/>
                </a:lnTo>
                <a:lnTo>
                  <a:pt x="2491092" y="3746500"/>
                </a:lnTo>
                <a:lnTo>
                  <a:pt x="2489403" y="3746500"/>
                </a:lnTo>
                <a:lnTo>
                  <a:pt x="2484323" y="3759200"/>
                </a:lnTo>
                <a:lnTo>
                  <a:pt x="2480945" y="3754983"/>
                </a:lnTo>
                <a:lnTo>
                  <a:pt x="2480945" y="3771900"/>
                </a:lnTo>
                <a:lnTo>
                  <a:pt x="2480094" y="3784600"/>
                </a:lnTo>
                <a:lnTo>
                  <a:pt x="2476716" y="3784600"/>
                </a:lnTo>
                <a:lnTo>
                  <a:pt x="2477554" y="3771900"/>
                </a:lnTo>
                <a:lnTo>
                  <a:pt x="2473325" y="3771900"/>
                </a:lnTo>
                <a:lnTo>
                  <a:pt x="2474176" y="3759200"/>
                </a:lnTo>
                <a:lnTo>
                  <a:pt x="2475014" y="3759200"/>
                </a:lnTo>
                <a:lnTo>
                  <a:pt x="2478405" y="3771900"/>
                </a:lnTo>
                <a:lnTo>
                  <a:pt x="2480945" y="3771900"/>
                </a:lnTo>
                <a:lnTo>
                  <a:pt x="2480945" y="3754983"/>
                </a:lnTo>
                <a:lnTo>
                  <a:pt x="2474176" y="3746500"/>
                </a:lnTo>
                <a:lnTo>
                  <a:pt x="2476716" y="3746500"/>
                </a:lnTo>
                <a:lnTo>
                  <a:pt x="2476398" y="3733800"/>
                </a:lnTo>
                <a:lnTo>
                  <a:pt x="2475446" y="3721100"/>
                </a:lnTo>
                <a:lnTo>
                  <a:pt x="2485288" y="3721100"/>
                </a:lnTo>
                <a:lnTo>
                  <a:pt x="2485059" y="3733800"/>
                </a:lnTo>
                <a:lnTo>
                  <a:pt x="2480945" y="3733800"/>
                </a:lnTo>
                <a:lnTo>
                  <a:pt x="2491092" y="3746500"/>
                </a:lnTo>
                <a:lnTo>
                  <a:pt x="2491092" y="3142462"/>
                </a:lnTo>
                <a:lnTo>
                  <a:pt x="2485174" y="3136900"/>
                </a:lnTo>
                <a:lnTo>
                  <a:pt x="2484323" y="3141154"/>
                </a:lnTo>
                <a:lnTo>
                  <a:pt x="2484323" y="3225800"/>
                </a:lnTo>
                <a:lnTo>
                  <a:pt x="2479243" y="3225800"/>
                </a:lnTo>
                <a:lnTo>
                  <a:pt x="2478405" y="3221596"/>
                </a:lnTo>
                <a:lnTo>
                  <a:pt x="2478405" y="3263900"/>
                </a:lnTo>
                <a:lnTo>
                  <a:pt x="2471636" y="3263900"/>
                </a:lnTo>
                <a:lnTo>
                  <a:pt x="2471636" y="3746500"/>
                </a:lnTo>
                <a:lnTo>
                  <a:pt x="2464866" y="3746500"/>
                </a:lnTo>
                <a:lnTo>
                  <a:pt x="2463177" y="3742283"/>
                </a:lnTo>
                <a:lnTo>
                  <a:pt x="2463177" y="3784600"/>
                </a:lnTo>
                <a:lnTo>
                  <a:pt x="2460637" y="3784600"/>
                </a:lnTo>
                <a:lnTo>
                  <a:pt x="2462326" y="3771900"/>
                </a:lnTo>
                <a:lnTo>
                  <a:pt x="2463177" y="3784600"/>
                </a:lnTo>
                <a:lnTo>
                  <a:pt x="2463177" y="3742283"/>
                </a:lnTo>
                <a:lnTo>
                  <a:pt x="2459786" y="3733800"/>
                </a:lnTo>
                <a:lnTo>
                  <a:pt x="2456015" y="3733800"/>
                </a:lnTo>
                <a:lnTo>
                  <a:pt x="2455354" y="3721100"/>
                </a:lnTo>
                <a:lnTo>
                  <a:pt x="2461488" y="3721100"/>
                </a:lnTo>
                <a:lnTo>
                  <a:pt x="2459786" y="3733800"/>
                </a:lnTo>
                <a:lnTo>
                  <a:pt x="2470785" y="3733800"/>
                </a:lnTo>
                <a:lnTo>
                  <a:pt x="2471636" y="3746500"/>
                </a:lnTo>
                <a:lnTo>
                  <a:pt x="2471636" y="3263900"/>
                </a:lnTo>
                <a:lnTo>
                  <a:pt x="2464016" y="3263900"/>
                </a:lnTo>
                <a:lnTo>
                  <a:pt x="2464016" y="3251200"/>
                </a:lnTo>
                <a:lnTo>
                  <a:pt x="2468245" y="3251200"/>
                </a:lnTo>
                <a:lnTo>
                  <a:pt x="2478405" y="3263900"/>
                </a:lnTo>
                <a:lnTo>
                  <a:pt x="2478405" y="3221596"/>
                </a:lnTo>
                <a:lnTo>
                  <a:pt x="2476716" y="3213100"/>
                </a:lnTo>
                <a:lnTo>
                  <a:pt x="2481783" y="3213100"/>
                </a:lnTo>
                <a:lnTo>
                  <a:pt x="2484323" y="3225800"/>
                </a:lnTo>
                <a:lnTo>
                  <a:pt x="2484323" y="3141154"/>
                </a:lnTo>
                <a:lnTo>
                  <a:pt x="2482634" y="3149600"/>
                </a:lnTo>
                <a:lnTo>
                  <a:pt x="2481783" y="3136900"/>
                </a:lnTo>
                <a:lnTo>
                  <a:pt x="2485174" y="3136900"/>
                </a:lnTo>
                <a:lnTo>
                  <a:pt x="2495321" y="3136900"/>
                </a:lnTo>
                <a:lnTo>
                  <a:pt x="2494508" y="3130397"/>
                </a:lnTo>
                <a:lnTo>
                  <a:pt x="2497963" y="3136900"/>
                </a:lnTo>
                <a:lnTo>
                  <a:pt x="2502331" y="3136900"/>
                </a:lnTo>
                <a:lnTo>
                  <a:pt x="2502331" y="3098800"/>
                </a:lnTo>
                <a:lnTo>
                  <a:pt x="2487701" y="3098800"/>
                </a:lnTo>
                <a:lnTo>
                  <a:pt x="2497010" y="3111500"/>
                </a:lnTo>
                <a:lnTo>
                  <a:pt x="2493835" y="3111500"/>
                </a:lnTo>
                <a:lnTo>
                  <a:pt x="2496299" y="3124200"/>
                </a:lnTo>
                <a:lnTo>
                  <a:pt x="2493734" y="3124200"/>
                </a:lnTo>
                <a:lnTo>
                  <a:pt x="2491206" y="3124200"/>
                </a:lnTo>
                <a:lnTo>
                  <a:pt x="2480094" y="3124200"/>
                </a:lnTo>
                <a:lnTo>
                  <a:pt x="2482634" y="3111500"/>
                </a:lnTo>
                <a:lnTo>
                  <a:pt x="2482634" y="3098800"/>
                </a:lnTo>
                <a:lnTo>
                  <a:pt x="2483472" y="3086100"/>
                </a:lnTo>
                <a:lnTo>
                  <a:pt x="2513292" y="3086100"/>
                </a:lnTo>
                <a:lnTo>
                  <a:pt x="2522601" y="3098800"/>
                </a:lnTo>
                <a:lnTo>
                  <a:pt x="2522601" y="2636647"/>
                </a:lnTo>
                <a:lnTo>
                  <a:pt x="2521750" y="2628900"/>
                </a:lnTo>
                <a:lnTo>
                  <a:pt x="2523845" y="2616200"/>
                </a:lnTo>
                <a:lnTo>
                  <a:pt x="2537168" y="2616200"/>
                </a:lnTo>
                <a:lnTo>
                  <a:pt x="2537168" y="2025548"/>
                </a:lnTo>
                <a:lnTo>
                  <a:pt x="2527731" y="2019300"/>
                </a:lnTo>
                <a:lnTo>
                  <a:pt x="2526614" y="2018436"/>
                </a:lnTo>
                <a:lnTo>
                  <a:pt x="2526614" y="2120900"/>
                </a:lnTo>
                <a:lnTo>
                  <a:pt x="2519845" y="2120900"/>
                </a:lnTo>
                <a:lnTo>
                  <a:pt x="2525776" y="2108200"/>
                </a:lnTo>
                <a:lnTo>
                  <a:pt x="2526614" y="2120900"/>
                </a:lnTo>
                <a:lnTo>
                  <a:pt x="2526614" y="2018436"/>
                </a:lnTo>
                <a:lnTo>
                  <a:pt x="2518156" y="2011870"/>
                </a:lnTo>
                <a:lnTo>
                  <a:pt x="2518156" y="2717800"/>
                </a:lnTo>
                <a:lnTo>
                  <a:pt x="2518156" y="2730500"/>
                </a:lnTo>
                <a:lnTo>
                  <a:pt x="2511387" y="2730500"/>
                </a:lnTo>
                <a:lnTo>
                  <a:pt x="2511387" y="2984500"/>
                </a:lnTo>
                <a:lnTo>
                  <a:pt x="2507157" y="2992437"/>
                </a:lnTo>
                <a:lnTo>
                  <a:pt x="2507157" y="3048000"/>
                </a:lnTo>
                <a:lnTo>
                  <a:pt x="2503779" y="3048000"/>
                </a:lnTo>
                <a:lnTo>
                  <a:pt x="2503779" y="3060700"/>
                </a:lnTo>
                <a:lnTo>
                  <a:pt x="2497010" y="3060700"/>
                </a:lnTo>
                <a:lnTo>
                  <a:pt x="2500388" y="3048000"/>
                </a:lnTo>
                <a:lnTo>
                  <a:pt x="2501239" y="3048000"/>
                </a:lnTo>
                <a:lnTo>
                  <a:pt x="2498699" y="3035300"/>
                </a:lnTo>
                <a:lnTo>
                  <a:pt x="2501239" y="3035300"/>
                </a:lnTo>
                <a:lnTo>
                  <a:pt x="2497010" y="3022600"/>
                </a:lnTo>
                <a:lnTo>
                  <a:pt x="2495321" y="3035300"/>
                </a:lnTo>
                <a:lnTo>
                  <a:pt x="2493632" y="3035300"/>
                </a:lnTo>
                <a:lnTo>
                  <a:pt x="2498699" y="3048000"/>
                </a:lnTo>
                <a:lnTo>
                  <a:pt x="2492781" y="3048000"/>
                </a:lnTo>
                <a:lnTo>
                  <a:pt x="2489403" y="3042932"/>
                </a:lnTo>
                <a:lnTo>
                  <a:pt x="2489403" y="3060700"/>
                </a:lnTo>
                <a:lnTo>
                  <a:pt x="2488552" y="3073400"/>
                </a:lnTo>
                <a:lnTo>
                  <a:pt x="2486863" y="3060700"/>
                </a:lnTo>
                <a:lnTo>
                  <a:pt x="2489403" y="3060700"/>
                </a:lnTo>
                <a:lnTo>
                  <a:pt x="2489403" y="3042932"/>
                </a:lnTo>
                <a:lnTo>
                  <a:pt x="2484323" y="3035300"/>
                </a:lnTo>
                <a:lnTo>
                  <a:pt x="2482634" y="3035300"/>
                </a:lnTo>
                <a:lnTo>
                  <a:pt x="2482634" y="3022600"/>
                </a:lnTo>
                <a:lnTo>
                  <a:pt x="2483472" y="3022600"/>
                </a:lnTo>
                <a:lnTo>
                  <a:pt x="2484323" y="3035300"/>
                </a:lnTo>
                <a:lnTo>
                  <a:pt x="2492781" y="3035300"/>
                </a:lnTo>
                <a:lnTo>
                  <a:pt x="2491092" y="3022600"/>
                </a:lnTo>
                <a:lnTo>
                  <a:pt x="2497010" y="3022600"/>
                </a:lnTo>
                <a:lnTo>
                  <a:pt x="2498699" y="3022600"/>
                </a:lnTo>
                <a:lnTo>
                  <a:pt x="2502928" y="3035300"/>
                </a:lnTo>
                <a:lnTo>
                  <a:pt x="2505468" y="3035300"/>
                </a:lnTo>
                <a:lnTo>
                  <a:pt x="2507157" y="3048000"/>
                </a:lnTo>
                <a:lnTo>
                  <a:pt x="2507157" y="2992437"/>
                </a:lnTo>
                <a:lnTo>
                  <a:pt x="2504617" y="2997200"/>
                </a:lnTo>
                <a:lnTo>
                  <a:pt x="2500388" y="2997200"/>
                </a:lnTo>
                <a:lnTo>
                  <a:pt x="2500388" y="2995498"/>
                </a:lnTo>
                <a:lnTo>
                  <a:pt x="2498699" y="2997200"/>
                </a:lnTo>
                <a:lnTo>
                  <a:pt x="2498699" y="2984500"/>
                </a:lnTo>
                <a:lnTo>
                  <a:pt x="2500388" y="2984500"/>
                </a:lnTo>
                <a:lnTo>
                  <a:pt x="2500388" y="2995498"/>
                </a:lnTo>
                <a:lnTo>
                  <a:pt x="2511387" y="2984500"/>
                </a:lnTo>
                <a:lnTo>
                  <a:pt x="2511387" y="2730500"/>
                </a:lnTo>
                <a:lnTo>
                  <a:pt x="2506319" y="2730500"/>
                </a:lnTo>
                <a:lnTo>
                  <a:pt x="2508847" y="2717800"/>
                </a:lnTo>
                <a:lnTo>
                  <a:pt x="2518156" y="2717800"/>
                </a:lnTo>
                <a:lnTo>
                  <a:pt x="2518156" y="2011870"/>
                </a:lnTo>
                <a:lnTo>
                  <a:pt x="2518029" y="2011768"/>
                </a:lnTo>
                <a:lnTo>
                  <a:pt x="2518029" y="2451100"/>
                </a:lnTo>
                <a:lnTo>
                  <a:pt x="2507297" y="2463800"/>
                </a:lnTo>
                <a:lnTo>
                  <a:pt x="2502090" y="2463800"/>
                </a:lnTo>
                <a:lnTo>
                  <a:pt x="2502928" y="2476500"/>
                </a:lnTo>
                <a:lnTo>
                  <a:pt x="2495639" y="2476500"/>
                </a:lnTo>
                <a:lnTo>
                  <a:pt x="2493200" y="2463800"/>
                </a:lnTo>
                <a:lnTo>
                  <a:pt x="2502827" y="2451100"/>
                </a:lnTo>
                <a:lnTo>
                  <a:pt x="2518029" y="2451100"/>
                </a:lnTo>
                <a:lnTo>
                  <a:pt x="2518029" y="2011768"/>
                </a:lnTo>
                <a:lnTo>
                  <a:pt x="2511387" y="2006600"/>
                </a:lnTo>
                <a:lnTo>
                  <a:pt x="2527465" y="2006600"/>
                </a:lnTo>
                <a:lnTo>
                  <a:pt x="2516136" y="1993900"/>
                </a:lnTo>
                <a:lnTo>
                  <a:pt x="2506002" y="1993900"/>
                </a:lnTo>
                <a:lnTo>
                  <a:pt x="2496655" y="1981200"/>
                </a:lnTo>
                <a:lnTo>
                  <a:pt x="2491092" y="1973313"/>
                </a:lnTo>
                <a:lnTo>
                  <a:pt x="2491092" y="2387600"/>
                </a:lnTo>
                <a:lnTo>
                  <a:pt x="2490635" y="2400300"/>
                </a:lnTo>
                <a:lnTo>
                  <a:pt x="2486012" y="2400300"/>
                </a:lnTo>
                <a:lnTo>
                  <a:pt x="2486012" y="2882900"/>
                </a:lnTo>
                <a:lnTo>
                  <a:pt x="2481783" y="2895600"/>
                </a:lnTo>
                <a:lnTo>
                  <a:pt x="2475014" y="2895600"/>
                </a:lnTo>
                <a:lnTo>
                  <a:pt x="2472486" y="2882900"/>
                </a:lnTo>
                <a:lnTo>
                  <a:pt x="2486012" y="2882900"/>
                </a:lnTo>
                <a:lnTo>
                  <a:pt x="2486012" y="2400300"/>
                </a:lnTo>
                <a:lnTo>
                  <a:pt x="2485174" y="2400300"/>
                </a:lnTo>
                <a:lnTo>
                  <a:pt x="2485174" y="2451100"/>
                </a:lnTo>
                <a:lnTo>
                  <a:pt x="2479992" y="2462199"/>
                </a:lnTo>
                <a:lnTo>
                  <a:pt x="2479992" y="2489200"/>
                </a:lnTo>
                <a:lnTo>
                  <a:pt x="2475865" y="2496883"/>
                </a:lnTo>
                <a:lnTo>
                  <a:pt x="2475865" y="2590800"/>
                </a:lnTo>
                <a:lnTo>
                  <a:pt x="2472486" y="2603500"/>
                </a:lnTo>
                <a:lnTo>
                  <a:pt x="2462123" y="2603500"/>
                </a:lnTo>
                <a:lnTo>
                  <a:pt x="2461780" y="2590800"/>
                </a:lnTo>
                <a:lnTo>
                  <a:pt x="2475865" y="2590800"/>
                </a:lnTo>
                <a:lnTo>
                  <a:pt x="2475865" y="2496883"/>
                </a:lnTo>
                <a:lnTo>
                  <a:pt x="2473160" y="2501900"/>
                </a:lnTo>
                <a:lnTo>
                  <a:pt x="2476360" y="2489200"/>
                </a:lnTo>
                <a:lnTo>
                  <a:pt x="2479992" y="2489200"/>
                </a:lnTo>
                <a:lnTo>
                  <a:pt x="2479992" y="2462199"/>
                </a:lnTo>
                <a:lnTo>
                  <a:pt x="2479243" y="2463800"/>
                </a:lnTo>
                <a:lnTo>
                  <a:pt x="2472880" y="2463800"/>
                </a:lnTo>
                <a:lnTo>
                  <a:pt x="2485174" y="2451100"/>
                </a:lnTo>
                <a:lnTo>
                  <a:pt x="2485174" y="2400300"/>
                </a:lnTo>
                <a:lnTo>
                  <a:pt x="2475014" y="2400300"/>
                </a:lnTo>
                <a:lnTo>
                  <a:pt x="2475865" y="2387600"/>
                </a:lnTo>
                <a:lnTo>
                  <a:pt x="2491092" y="2387600"/>
                </a:lnTo>
                <a:lnTo>
                  <a:pt x="2491092" y="1973313"/>
                </a:lnTo>
                <a:lnTo>
                  <a:pt x="2489403" y="1970925"/>
                </a:lnTo>
                <a:lnTo>
                  <a:pt x="2489403" y="2120900"/>
                </a:lnTo>
                <a:lnTo>
                  <a:pt x="2487701" y="2133600"/>
                </a:lnTo>
                <a:lnTo>
                  <a:pt x="2481783" y="2120900"/>
                </a:lnTo>
                <a:lnTo>
                  <a:pt x="2489403" y="2120900"/>
                </a:lnTo>
                <a:lnTo>
                  <a:pt x="2489403" y="1970925"/>
                </a:lnTo>
                <a:lnTo>
                  <a:pt x="2487701" y="1968500"/>
                </a:lnTo>
                <a:lnTo>
                  <a:pt x="2478621" y="1968500"/>
                </a:lnTo>
                <a:lnTo>
                  <a:pt x="2470175" y="1957362"/>
                </a:lnTo>
                <a:lnTo>
                  <a:pt x="2470175" y="2451100"/>
                </a:lnTo>
                <a:lnTo>
                  <a:pt x="2469946" y="2463800"/>
                </a:lnTo>
                <a:lnTo>
                  <a:pt x="2453551" y="2463800"/>
                </a:lnTo>
                <a:lnTo>
                  <a:pt x="2453868" y="2451100"/>
                </a:lnTo>
                <a:lnTo>
                  <a:pt x="2462326" y="2451100"/>
                </a:lnTo>
                <a:lnTo>
                  <a:pt x="2461488" y="2438400"/>
                </a:lnTo>
                <a:lnTo>
                  <a:pt x="2446261" y="2451100"/>
                </a:lnTo>
                <a:lnTo>
                  <a:pt x="2451328" y="2438400"/>
                </a:lnTo>
                <a:lnTo>
                  <a:pt x="2441181" y="2438400"/>
                </a:lnTo>
                <a:lnTo>
                  <a:pt x="2441181" y="3378200"/>
                </a:lnTo>
                <a:lnTo>
                  <a:pt x="2436952" y="3378200"/>
                </a:lnTo>
                <a:lnTo>
                  <a:pt x="2435263" y="3365500"/>
                </a:lnTo>
                <a:lnTo>
                  <a:pt x="2437803" y="3365500"/>
                </a:lnTo>
                <a:lnTo>
                  <a:pt x="2441181" y="3378200"/>
                </a:lnTo>
                <a:lnTo>
                  <a:pt x="2441181" y="2438400"/>
                </a:lnTo>
                <a:lnTo>
                  <a:pt x="2440508" y="2438400"/>
                </a:lnTo>
                <a:lnTo>
                  <a:pt x="2436114" y="2446096"/>
                </a:lnTo>
                <a:lnTo>
                  <a:pt x="2436114" y="2603500"/>
                </a:lnTo>
                <a:lnTo>
                  <a:pt x="2422575" y="2603500"/>
                </a:lnTo>
                <a:lnTo>
                  <a:pt x="2422575" y="2590800"/>
                </a:lnTo>
                <a:lnTo>
                  <a:pt x="2434412" y="2590800"/>
                </a:lnTo>
                <a:lnTo>
                  <a:pt x="2436114" y="2603500"/>
                </a:lnTo>
                <a:lnTo>
                  <a:pt x="2436114" y="2446096"/>
                </a:lnTo>
                <a:lnTo>
                  <a:pt x="2433256" y="2451100"/>
                </a:lnTo>
                <a:lnTo>
                  <a:pt x="2428697" y="2451100"/>
                </a:lnTo>
                <a:lnTo>
                  <a:pt x="2428494" y="2438400"/>
                </a:lnTo>
                <a:lnTo>
                  <a:pt x="2423414" y="2438400"/>
                </a:lnTo>
                <a:lnTo>
                  <a:pt x="2427643" y="2425700"/>
                </a:lnTo>
                <a:lnTo>
                  <a:pt x="2444419" y="2425700"/>
                </a:lnTo>
                <a:lnTo>
                  <a:pt x="2440660" y="2413000"/>
                </a:lnTo>
                <a:lnTo>
                  <a:pt x="2433574" y="2413000"/>
                </a:lnTo>
                <a:lnTo>
                  <a:pt x="2435263" y="2400300"/>
                </a:lnTo>
                <a:lnTo>
                  <a:pt x="2431034" y="2400300"/>
                </a:lnTo>
                <a:lnTo>
                  <a:pt x="2433294" y="2391829"/>
                </a:lnTo>
                <a:lnTo>
                  <a:pt x="2429345" y="2400300"/>
                </a:lnTo>
                <a:lnTo>
                  <a:pt x="2425115" y="2400300"/>
                </a:lnTo>
                <a:lnTo>
                  <a:pt x="2425115" y="2387600"/>
                </a:lnTo>
                <a:lnTo>
                  <a:pt x="2434412" y="2387600"/>
                </a:lnTo>
                <a:lnTo>
                  <a:pt x="2435263" y="2387600"/>
                </a:lnTo>
                <a:lnTo>
                  <a:pt x="2434729" y="2388755"/>
                </a:lnTo>
                <a:lnTo>
                  <a:pt x="2437803" y="2400300"/>
                </a:lnTo>
                <a:lnTo>
                  <a:pt x="2455519" y="2400300"/>
                </a:lnTo>
                <a:lnTo>
                  <a:pt x="2451328" y="2413000"/>
                </a:lnTo>
                <a:lnTo>
                  <a:pt x="2463177" y="2413000"/>
                </a:lnTo>
                <a:lnTo>
                  <a:pt x="2462326" y="2425700"/>
                </a:lnTo>
                <a:lnTo>
                  <a:pt x="2466556" y="2425700"/>
                </a:lnTo>
                <a:lnTo>
                  <a:pt x="2468245" y="2438400"/>
                </a:lnTo>
                <a:lnTo>
                  <a:pt x="2467406" y="2438400"/>
                </a:lnTo>
                <a:lnTo>
                  <a:pt x="2462326" y="2451100"/>
                </a:lnTo>
                <a:lnTo>
                  <a:pt x="2470175" y="2451100"/>
                </a:lnTo>
                <a:lnTo>
                  <a:pt x="2470175" y="1957362"/>
                </a:lnTo>
                <a:lnTo>
                  <a:pt x="2468994" y="1955800"/>
                </a:lnTo>
                <a:lnTo>
                  <a:pt x="2464016" y="1955800"/>
                </a:lnTo>
                <a:lnTo>
                  <a:pt x="2464016" y="2197100"/>
                </a:lnTo>
                <a:lnTo>
                  <a:pt x="2455697" y="2197100"/>
                </a:lnTo>
                <a:lnTo>
                  <a:pt x="2457043" y="2184400"/>
                </a:lnTo>
                <a:lnTo>
                  <a:pt x="2461882" y="2184400"/>
                </a:lnTo>
                <a:lnTo>
                  <a:pt x="2464016" y="2197100"/>
                </a:lnTo>
                <a:lnTo>
                  <a:pt x="2464016" y="1955800"/>
                </a:lnTo>
                <a:lnTo>
                  <a:pt x="2458567" y="1955800"/>
                </a:lnTo>
                <a:lnTo>
                  <a:pt x="2447950" y="1944039"/>
                </a:lnTo>
                <a:lnTo>
                  <a:pt x="2447950" y="2349500"/>
                </a:lnTo>
                <a:lnTo>
                  <a:pt x="2446261" y="2362200"/>
                </a:lnTo>
                <a:lnTo>
                  <a:pt x="2441181" y="2362200"/>
                </a:lnTo>
                <a:lnTo>
                  <a:pt x="2445410" y="2349500"/>
                </a:lnTo>
                <a:lnTo>
                  <a:pt x="2447950" y="2349500"/>
                </a:lnTo>
                <a:lnTo>
                  <a:pt x="2447950" y="1944039"/>
                </a:lnTo>
                <a:lnTo>
                  <a:pt x="2447798" y="1943862"/>
                </a:lnTo>
                <a:lnTo>
                  <a:pt x="2445347" y="1955800"/>
                </a:lnTo>
                <a:lnTo>
                  <a:pt x="2432723" y="1955800"/>
                </a:lnTo>
                <a:lnTo>
                  <a:pt x="2432723" y="2362200"/>
                </a:lnTo>
                <a:lnTo>
                  <a:pt x="2428494" y="2362200"/>
                </a:lnTo>
                <a:lnTo>
                  <a:pt x="2429345" y="2349500"/>
                </a:lnTo>
                <a:lnTo>
                  <a:pt x="2431885" y="2349500"/>
                </a:lnTo>
                <a:lnTo>
                  <a:pt x="2432723" y="2362200"/>
                </a:lnTo>
                <a:lnTo>
                  <a:pt x="2432723" y="1955800"/>
                </a:lnTo>
                <a:lnTo>
                  <a:pt x="2426805" y="1955800"/>
                </a:lnTo>
                <a:lnTo>
                  <a:pt x="2426805" y="2374900"/>
                </a:lnTo>
                <a:lnTo>
                  <a:pt x="2420035" y="2374900"/>
                </a:lnTo>
                <a:lnTo>
                  <a:pt x="2420035" y="2362200"/>
                </a:lnTo>
                <a:lnTo>
                  <a:pt x="2418346" y="2374900"/>
                </a:lnTo>
                <a:lnTo>
                  <a:pt x="2417495" y="2374900"/>
                </a:lnTo>
                <a:lnTo>
                  <a:pt x="2417495" y="3340100"/>
                </a:lnTo>
                <a:lnTo>
                  <a:pt x="2412428" y="3327400"/>
                </a:lnTo>
                <a:lnTo>
                  <a:pt x="2407348" y="3340100"/>
                </a:lnTo>
                <a:lnTo>
                  <a:pt x="2409037" y="3327400"/>
                </a:lnTo>
                <a:lnTo>
                  <a:pt x="2412428" y="3327400"/>
                </a:lnTo>
                <a:lnTo>
                  <a:pt x="2416657" y="3327400"/>
                </a:lnTo>
                <a:lnTo>
                  <a:pt x="2417495" y="3340100"/>
                </a:lnTo>
                <a:lnTo>
                  <a:pt x="2417495" y="2374900"/>
                </a:lnTo>
                <a:lnTo>
                  <a:pt x="2408682" y="2374900"/>
                </a:lnTo>
                <a:lnTo>
                  <a:pt x="2412746" y="2362200"/>
                </a:lnTo>
                <a:lnTo>
                  <a:pt x="2420035" y="2362200"/>
                </a:lnTo>
                <a:lnTo>
                  <a:pt x="2425115" y="2362200"/>
                </a:lnTo>
                <a:lnTo>
                  <a:pt x="2426805" y="2374900"/>
                </a:lnTo>
                <a:lnTo>
                  <a:pt x="2426805" y="1955800"/>
                </a:lnTo>
                <a:lnTo>
                  <a:pt x="2419185" y="1955800"/>
                </a:lnTo>
                <a:lnTo>
                  <a:pt x="2419185" y="2171700"/>
                </a:lnTo>
                <a:lnTo>
                  <a:pt x="2418346" y="2173389"/>
                </a:lnTo>
                <a:lnTo>
                  <a:pt x="2418346" y="2336800"/>
                </a:lnTo>
                <a:lnTo>
                  <a:pt x="2409113" y="2349500"/>
                </a:lnTo>
                <a:lnTo>
                  <a:pt x="2399106" y="2349500"/>
                </a:lnTo>
                <a:lnTo>
                  <a:pt x="2391943" y="2362200"/>
                </a:lnTo>
                <a:lnTo>
                  <a:pt x="2391283" y="2374900"/>
                </a:lnTo>
                <a:lnTo>
                  <a:pt x="2391283" y="2413000"/>
                </a:lnTo>
                <a:lnTo>
                  <a:pt x="2389581" y="2413000"/>
                </a:lnTo>
                <a:lnTo>
                  <a:pt x="2388743" y="2400300"/>
                </a:lnTo>
                <a:lnTo>
                  <a:pt x="2391283" y="2413000"/>
                </a:lnTo>
                <a:lnTo>
                  <a:pt x="2391283" y="2374900"/>
                </a:lnTo>
                <a:lnTo>
                  <a:pt x="2387054" y="2374900"/>
                </a:lnTo>
                <a:lnTo>
                  <a:pt x="2387054" y="2933700"/>
                </a:lnTo>
                <a:lnTo>
                  <a:pt x="2387054" y="2946400"/>
                </a:lnTo>
                <a:lnTo>
                  <a:pt x="2376055" y="2946400"/>
                </a:lnTo>
                <a:lnTo>
                  <a:pt x="2377744" y="2933700"/>
                </a:lnTo>
                <a:lnTo>
                  <a:pt x="2387054" y="2933700"/>
                </a:lnTo>
                <a:lnTo>
                  <a:pt x="2387054" y="2374900"/>
                </a:lnTo>
                <a:lnTo>
                  <a:pt x="2377744" y="2374900"/>
                </a:lnTo>
                <a:lnTo>
                  <a:pt x="2382278" y="2362200"/>
                </a:lnTo>
                <a:lnTo>
                  <a:pt x="2391803" y="2349500"/>
                </a:lnTo>
                <a:lnTo>
                  <a:pt x="2404033" y="2336800"/>
                </a:lnTo>
                <a:lnTo>
                  <a:pt x="2418346" y="2336800"/>
                </a:lnTo>
                <a:lnTo>
                  <a:pt x="2418346" y="2173389"/>
                </a:lnTo>
                <a:lnTo>
                  <a:pt x="2418245" y="2173592"/>
                </a:lnTo>
                <a:lnTo>
                  <a:pt x="2418245" y="2273300"/>
                </a:lnTo>
                <a:lnTo>
                  <a:pt x="2414117" y="2286000"/>
                </a:lnTo>
                <a:lnTo>
                  <a:pt x="2414955" y="2286000"/>
                </a:lnTo>
                <a:lnTo>
                  <a:pt x="2413266" y="2298700"/>
                </a:lnTo>
                <a:lnTo>
                  <a:pt x="2410726" y="2298700"/>
                </a:lnTo>
                <a:lnTo>
                  <a:pt x="2409888" y="2296604"/>
                </a:lnTo>
                <a:lnTo>
                  <a:pt x="2409888" y="2324100"/>
                </a:lnTo>
                <a:lnTo>
                  <a:pt x="2401430" y="2336800"/>
                </a:lnTo>
                <a:lnTo>
                  <a:pt x="2405659" y="2324100"/>
                </a:lnTo>
                <a:lnTo>
                  <a:pt x="2409888" y="2324100"/>
                </a:lnTo>
                <a:lnTo>
                  <a:pt x="2409888" y="2296604"/>
                </a:lnTo>
                <a:lnTo>
                  <a:pt x="2405659" y="2286000"/>
                </a:lnTo>
                <a:lnTo>
                  <a:pt x="2401214" y="2286000"/>
                </a:lnTo>
                <a:lnTo>
                  <a:pt x="2411577" y="2273300"/>
                </a:lnTo>
                <a:lnTo>
                  <a:pt x="2418245" y="2273300"/>
                </a:lnTo>
                <a:lnTo>
                  <a:pt x="2418245" y="2173592"/>
                </a:lnTo>
                <a:lnTo>
                  <a:pt x="2412873" y="2184400"/>
                </a:lnTo>
                <a:lnTo>
                  <a:pt x="2412288" y="2184400"/>
                </a:lnTo>
                <a:lnTo>
                  <a:pt x="2410726" y="2197100"/>
                </a:lnTo>
                <a:lnTo>
                  <a:pt x="2401189" y="2197100"/>
                </a:lnTo>
                <a:lnTo>
                  <a:pt x="2397201" y="2184400"/>
                </a:lnTo>
                <a:lnTo>
                  <a:pt x="2397645" y="2171700"/>
                </a:lnTo>
                <a:lnTo>
                  <a:pt x="2419185" y="2171700"/>
                </a:lnTo>
                <a:lnTo>
                  <a:pt x="2419185" y="1955800"/>
                </a:lnTo>
                <a:lnTo>
                  <a:pt x="2411234" y="1955800"/>
                </a:lnTo>
                <a:lnTo>
                  <a:pt x="2407348" y="1943100"/>
                </a:lnTo>
                <a:lnTo>
                  <a:pt x="2405367" y="1930400"/>
                </a:lnTo>
                <a:lnTo>
                  <a:pt x="2420035" y="1917700"/>
                </a:lnTo>
                <a:lnTo>
                  <a:pt x="2402268" y="1917700"/>
                </a:lnTo>
                <a:lnTo>
                  <a:pt x="2412428" y="1905000"/>
                </a:lnTo>
                <a:lnTo>
                  <a:pt x="2393162" y="1905000"/>
                </a:lnTo>
                <a:lnTo>
                  <a:pt x="2393162" y="2290876"/>
                </a:lnTo>
                <a:lnTo>
                  <a:pt x="2392121" y="2298700"/>
                </a:lnTo>
                <a:lnTo>
                  <a:pt x="2389581" y="2298700"/>
                </a:lnTo>
                <a:lnTo>
                  <a:pt x="2387892" y="2298700"/>
                </a:lnTo>
                <a:lnTo>
                  <a:pt x="2392972" y="2286000"/>
                </a:lnTo>
                <a:lnTo>
                  <a:pt x="2389581" y="2298700"/>
                </a:lnTo>
                <a:lnTo>
                  <a:pt x="2393162" y="2290876"/>
                </a:lnTo>
                <a:lnTo>
                  <a:pt x="2393162" y="1905000"/>
                </a:lnTo>
                <a:lnTo>
                  <a:pt x="2383663" y="1905000"/>
                </a:lnTo>
                <a:lnTo>
                  <a:pt x="2387892" y="1892300"/>
                </a:lnTo>
                <a:lnTo>
                  <a:pt x="2381123" y="1903882"/>
                </a:lnTo>
                <a:lnTo>
                  <a:pt x="2381123" y="2197100"/>
                </a:lnTo>
                <a:lnTo>
                  <a:pt x="2374989" y="2208619"/>
                </a:lnTo>
                <a:lnTo>
                  <a:pt x="2374989" y="2565400"/>
                </a:lnTo>
                <a:lnTo>
                  <a:pt x="2371826" y="2575737"/>
                </a:lnTo>
                <a:lnTo>
                  <a:pt x="2371826" y="3429000"/>
                </a:lnTo>
                <a:lnTo>
                  <a:pt x="2371826" y="3441700"/>
                </a:lnTo>
                <a:lnTo>
                  <a:pt x="2370975" y="3429000"/>
                </a:lnTo>
                <a:lnTo>
                  <a:pt x="2371826" y="3429000"/>
                </a:lnTo>
                <a:lnTo>
                  <a:pt x="2371826" y="2575737"/>
                </a:lnTo>
                <a:lnTo>
                  <a:pt x="2371102" y="2578100"/>
                </a:lnTo>
                <a:lnTo>
                  <a:pt x="2371826" y="2565400"/>
                </a:lnTo>
                <a:lnTo>
                  <a:pt x="2374989" y="2565400"/>
                </a:lnTo>
                <a:lnTo>
                  <a:pt x="2374989" y="2208619"/>
                </a:lnTo>
                <a:lnTo>
                  <a:pt x="2374354" y="2209800"/>
                </a:lnTo>
                <a:lnTo>
                  <a:pt x="2372664" y="2197100"/>
                </a:lnTo>
                <a:lnTo>
                  <a:pt x="2381123" y="2197100"/>
                </a:lnTo>
                <a:lnTo>
                  <a:pt x="2381123" y="1903882"/>
                </a:lnTo>
                <a:lnTo>
                  <a:pt x="2380462" y="1905000"/>
                </a:lnTo>
                <a:lnTo>
                  <a:pt x="2365057" y="1905000"/>
                </a:lnTo>
                <a:lnTo>
                  <a:pt x="2367597" y="1892300"/>
                </a:lnTo>
                <a:lnTo>
                  <a:pt x="2361146" y="1892300"/>
                </a:lnTo>
                <a:lnTo>
                  <a:pt x="2361146" y="3708400"/>
                </a:lnTo>
                <a:lnTo>
                  <a:pt x="2357932" y="3721100"/>
                </a:lnTo>
                <a:lnTo>
                  <a:pt x="2350681" y="3708400"/>
                </a:lnTo>
                <a:lnTo>
                  <a:pt x="2361146" y="3708400"/>
                </a:lnTo>
                <a:lnTo>
                  <a:pt x="2361146" y="1892300"/>
                </a:lnTo>
                <a:lnTo>
                  <a:pt x="2356027" y="1892300"/>
                </a:lnTo>
                <a:lnTo>
                  <a:pt x="2356027" y="2743200"/>
                </a:lnTo>
                <a:lnTo>
                  <a:pt x="2355431" y="2755900"/>
                </a:lnTo>
                <a:lnTo>
                  <a:pt x="2352459" y="2755900"/>
                </a:lnTo>
                <a:lnTo>
                  <a:pt x="2350681" y="2743200"/>
                </a:lnTo>
                <a:lnTo>
                  <a:pt x="2356027" y="2743200"/>
                </a:lnTo>
                <a:lnTo>
                  <a:pt x="2356027" y="1892300"/>
                </a:lnTo>
                <a:lnTo>
                  <a:pt x="2348141" y="1892300"/>
                </a:lnTo>
                <a:lnTo>
                  <a:pt x="2348141" y="2273300"/>
                </a:lnTo>
                <a:lnTo>
                  <a:pt x="2347290" y="2272563"/>
                </a:lnTo>
                <a:lnTo>
                  <a:pt x="2347290" y="3492500"/>
                </a:lnTo>
                <a:lnTo>
                  <a:pt x="2345347" y="3492500"/>
                </a:lnTo>
                <a:lnTo>
                  <a:pt x="2343162" y="3505200"/>
                </a:lnTo>
                <a:lnTo>
                  <a:pt x="2342413" y="3505200"/>
                </a:lnTo>
                <a:lnTo>
                  <a:pt x="2344750" y="3517900"/>
                </a:lnTo>
                <a:lnTo>
                  <a:pt x="2332825" y="3517900"/>
                </a:lnTo>
                <a:lnTo>
                  <a:pt x="2322868" y="3505200"/>
                </a:lnTo>
                <a:lnTo>
                  <a:pt x="2315616" y="3505200"/>
                </a:lnTo>
                <a:lnTo>
                  <a:pt x="2311768" y="3492500"/>
                </a:lnTo>
                <a:lnTo>
                  <a:pt x="2320404" y="3492500"/>
                </a:lnTo>
                <a:lnTo>
                  <a:pt x="2330158" y="3479800"/>
                </a:lnTo>
                <a:lnTo>
                  <a:pt x="2339594" y="3479800"/>
                </a:lnTo>
                <a:lnTo>
                  <a:pt x="2347290" y="3492500"/>
                </a:lnTo>
                <a:lnTo>
                  <a:pt x="2347290" y="2272563"/>
                </a:lnTo>
                <a:lnTo>
                  <a:pt x="2338832" y="2265108"/>
                </a:lnTo>
                <a:lnTo>
                  <a:pt x="2338832" y="2311400"/>
                </a:lnTo>
                <a:lnTo>
                  <a:pt x="2336850" y="2324100"/>
                </a:lnTo>
                <a:lnTo>
                  <a:pt x="2331008" y="2324100"/>
                </a:lnTo>
                <a:lnTo>
                  <a:pt x="2329078" y="2311400"/>
                </a:lnTo>
                <a:lnTo>
                  <a:pt x="2338832" y="2311400"/>
                </a:lnTo>
                <a:lnTo>
                  <a:pt x="2338832" y="2265108"/>
                </a:lnTo>
                <a:lnTo>
                  <a:pt x="2333714" y="2260600"/>
                </a:lnTo>
                <a:lnTo>
                  <a:pt x="2320963" y="2273300"/>
                </a:lnTo>
                <a:lnTo>
                  <a:pt x="2310079" y="2273300"/>
                </a:lnTo>
                <a:lnTo>
                  <a:pt x="2310079" y="2590800"/>
                </a:lnTo>
                <a:lnTo>
                  <a:pt x="2310079" y="2603500"/>
                </a:lnTo>
                <a:lnTo>
                  <a:pt x="2310079" y="3378200"/>
                </a:lnTo>
                <a:lnTo>
                  <a:pt x="2285542" y="3366312"/>
                </a:lnTo>
                <a:lnTo>
                  <a:pt x="2285542" y="4064000"/>
                </a:lnTo>
                <a:lnTo>
                  <a:pt x="2285542" y="4076700"/>
                </a:lnTo>
                <a:lnTo>
                  <a:pt x="2275179" y="4076700"/>
                </a:lnTo>
                <a:lnTo>
                  <a:pt x="2274125" y="4064000"/>
                </a:lnTo>
                <a:lnTo>
                  <a:pt x="2285542" y="4064000"/>
                </a:lnTo>
                <a:lnTo>
                  <a:pt x="2285542" y="3366312"/>
                </a:lnTo>
                <a:lnTo>
                  <a:pt x="2283866" y="3365500"/>
                </a:lnTo>
                <a:lnTo>
                  <a:pt x="2266619" y="3352800"/>
                </a:lnTo>
                <a:lnTo>
                  <a:pt x="2259038" y="3327400"/>
                </a:lnTo>
                <a:lnTo>
                  <a:pt x="2259977" y="3314700"/>
                </a:lnTo>
                <a:lnTo>
                  <a:pt x="2261857" y="3289300"/>
                </a:lnTo>
                <a:lnTo>
                  <a:pt x="2288921" y="3289300"/>
                </a:lnTo>
                <a:lnTo>
                  <a:pt x="2284234" y="3314700"/>
                </a:lnTo>
                <a:lnTo>
                  <a:pt x="2285644" y="3327400"/>
                </a:lnTo>
                <a:lnTo>
                  <a:pt x="2291664" y="3340100"/>
                </a:lnTo>
                <a:lnTo>
                  <a:pt x="2300770" y="3352800"/>
                </a:lnTo>
                <a:lnTo>
                  <a:pt x="2290622" y="3352800"/>
                </a:lnTo>
                <a:lnTo>
                  <a:pt x="2288921" y="3340100"/>
                </a:lnTo>
                <a:lnTo>
                  <a:pt x="2290089" y="3352800"/>
                </a:lnTo>
                <a:lnTo>
                  <a:pt x="2296960" y="3365500"/>
                </a:lnTo>
                <a:lnTo>
                  <a:pt x="2305100" y="3365500"/>
                </a:lnTo>
                <a:lnTo>
                  <a:pt x="2310079" y="3378200"/>
                </a:lnTo>
                <a:lnTo>
                  <a:pt x="2310079" y="2603500"/>
                </a:lnTo>
                <a:lnTo>
                  <a:pt x="2299919" y="2603500"/>
                </a:lnTo>
                <a:lnTo>
                  <a:pt x="2300770" y="2590800"/>
                </a:lnTo>
                <a:lnTo>
                  <a:pt x="2310079" y="2590800"/>
                </a:lnTo>
                <a:lnTo>
                  <a:pt x="2310079" y="2273300"/>
                </a:lnTo>
                <a:lnTo>
                  <a:pt x="2309952" y="2273300"/>
                </a:lnTo>
                <a:lnTo>
                  <a:pt x="2300770" y="2286000"/>
                </a:lnTo>
                <a:lnTo>
                  <a:pt x="2303310" y="2286000"/>
                </a:lnTo>
                <a:lnTo>
                  <a:pt x="2304999" y="2298700"/>
                </a:lnTo>
                <a:lnTo>
                  <a:pt x="2302357" y="2298700"/>
                </a:lnTo>
                <a:lnTo>
                  <a:pt x="2296312" y="2286000"/>
                </a:lnTo>
                <a:lnTo>
                  <a:pt x="2293150" y="2286000"/>
                </a:lnTo>
                <a:lnTo>
                  <a:pt x="2293150" y="2565400"/>
                </a:lnTo>
                <a:lnTo>
                  <a:pt x="2293150" y="2578100"/>
                </a:lnTo>
                <a:lnTo>
                  <a:pt x="2289098" y="2578100"/>
                </a:lnTo>
                <a:lnTo>
                  <a:pt x="2288921" y="2590800"/>
                </a:lnTo>
                <a:lnTo>
                  <a:pt x="2288921" y="3225800"/>
                </a:lnTo>
                <a:lnTo>
                  <a:pt x="2279586" y="3251200"/>
                </a:lnTo>
                <a:lnTo>
                  <a:pt x="2265807" y="3263900"/>
                </a:lnTo>
                <a:lnTo>
                  <a:pt x="2253716" y="3251200"/>
                </a:lnTo>
                <a:lnTo>
                  <a:pt x="2249449" y="3238500"/>
                </a:lnTo>
                <a:lnTo>
                  <a:pt x="2259139" y="3225800"/>
                </a:lnTo>
                <a:lnTo>
                  <a:pt x="2288921" y="3225800"/>
                </a:lnTo>
                <a:lnTo>
                  <a:pt x="2288921" y="2590800"/>
                </a:lnTo>
                <a:lnTo>
                  <a:pt x="2277986" y="2590800"/>
                </a:lnTo>
                <a:lnTo>
                  <a:pt x="2277986" y="2819400"/>
                </a:lnTo>
                <a:lnTo>
                  <a:pt x="2274760" y="2832100"/>
                </a:lnTo>
                <a:lnTo>
                  <a:pt x="2273122" y="2844800"/>
                </a:lnTo>
                <a:lnTo>
                  <a:pt x="2273706" y="2844800"/>
                </a:lnTo>
                <a:lnTo>
                  <a:pt x="2270315" y="2857500"/>
                </a:lnTo>
                <a:lnTo>
                  <a:pt x="2255939" y="2857500"/>
                </a:lnTo>
                <a:lnTo>
                  <a:pt x="2264397" y="2870200"/>
                </a:lnTo>
                <a:lnTo>
                  <a:pt x="2258479" y="2870200"/>
                </a:lnTo>
                <a:lnTo>
                  <a:pt x="2247747" y="2858744"/>
                </a:lnTo>
                <a:lnTo>
                  <a:pt x="2247747" y="4000500"/>
                </a:lnTo>
                <a:lnTo>
                  <a:pt x="2236482" y="4000500"/>
                </a:lnTo>
                <a:lnTo>
                  <a:pt x="2241562" y="3987800"/>
                </a:lnTo>
                <a:lnTo>
                  <a:pt x="2247747" y="4000500"/>
                </a:lnTo>
                <a:lnTo>
                  <a:pt x="2247747" y="2858744"/>
                </a:lnTo>
                <a:lnTo>
                  <a:pt x="2246592" y="2857500"/>
                </a:lnTo>
                <a:lnTo>
                  <a:pt x="2250973" y="2832100"/>
                </a:lnTo>
                <a:lnTo>
                  <a:pt x="2265019" y="2819400"/>
                </a:lnTo>
                <a:lnTo>
                  <a:pt x="2277986" y="2819400"/>
                </a:lnTo>
                <a:lnTo>
                  <a:pt x="2277986" y="2590800"/>
                </a:lnTo>
                <a:lnTo>
                  <a:pt x="2277084" y="2590800"/>
                </a:lnTo>
                <a:lnTo>
                  <a:pt x="2279294" y="2578100"/>
                </a:lnTo>
                <a:lnTo>
                  <a:pt x="2278773" y="2578100"/>
                </a:lnTo>
                <a:lnTo>
                  <a:pt x="2277935" y="2565400"/>
                </a:lnTo>
                <a:lnTo>
                  <a:pt x="2293150" y="2565400"/>
                </a:lnTo>
                <a:lnTo>
                  <a:pt x="2293150" y="2286000"/>
                </a:lnTo>
                <a:lnTo>
                  <a:pt x="2288921" y="2286000"/>
                </a:lnTo>
                <a:lnTo>
                  <a:pt x="2298535" y="2273300"/>
                </a:lnTo>
                <a:lnTo>
                  <a:pt x="2315680" y="2260600"/>
                </a:lnTo>
                <a:lnTo>
                  <a:pt x="2333714" y="2260600"/>
                </a:lnTo>
                <a:lnTo>
                  <a:pt x="2334247" y="2260600"/>
                </a:lnTo>
                <a:lnTo>
                  <a:pt x="2348141" y="2273300"/>
                </a:lnTo>
                <a:lnTo>
                  <a:pt x="2348141" y="1892300"/>
                </a:lnTo>
                <a:lnTo>
                  <a:pt x="2334387" y="1892300"/>
                </a:lnTo>
                <a:lnTo>
                  <a:pt x="2330589" y="1879600"/>
                </a:lnTo>
                <a:lnTo>
                  <a:pt x="2334704" y="1866900"/>
                </a:lnTo>
                <a:lnTo>
                  <a:pt x="2358288" y="1866900"/>
                </a:lnTo>
                <a:lnTo>
                  <a:pt x="2361666" y="1854200"/>
                </a:lnTo>
                <a:lnTo>
                  <a:pt x="2372664" y="1854200"/>
                </a:lnTo>
                <a:lnTo>
                  <a:pt x="2366746" y="1828800"/>
                </a:lnTo>
                <a:lnTo>
                  <a:pt x="2356599" y="1841500"/>
                </a:lnTo>
                <a:lnTo>
                  <a:pt x="2354808" y="1828800"/>
                </a:lnTo>
                <a:lnTo>
                  <a:pt x="2350566" y="1816100"/>
                </a:lnTo>
                <a:lnTo>
                  <a:pt x="2347442" y="1816100"/>
                </a:lnTo>
                <a:lnTo>
                  <a:pt x="2348979" y="1803400"/>
                </a:lnTo>
                <a:lnTo>
                  <a:pt x="2351519" y="1803400"/>
                </a:lnTo>
                <a:lnTo>
                  <a:pt x="2354910" y="1816100"/>
                </a:lnTo>
                <a:lnTo>
                  <a:pt x="2357437" y="1816100"/>
                </a:lnTo>
                <a:lnTo>
                  <a:pt x="2356434" y="1803400"/>
                </a:lnTo>
                <a:lnTo>
                  <a:pt x="2355062" y="1790700"/>
                </a:lnTo>
                <a:lnTo>
                  <a:pt x="2354059" y="1790700"/>
                </a:lnTo>
                <a:lnTo>
                  <a:pt x="2345601" y="1803400"/>
                </a:lnTo>
                <a:lnTo>
                  <a:pt x="2337320" y="1790700"/>
                </a:lnTo>
                <a:lnTo>
                  <a:pt x="2326144" y="1790700"/>
                </a:lnTo>
                <a:lnTo>
                  <a:pt x="2327186" y="1778000"/>
                </a:lnTo>
                <a:lnTo>
                  <a:pt x="2328786" y="1778000"/>
                </a:lnTo>
                <a:lnTo>
                  <a:pt x="2332444" y="1765300"/>
                </a:lnTo>
                <a:lnTo>
                  <a:pt x="2335288" y="1765300"/>
                </a:lnTo>
                <a:lnTo>
                  <a:pt x="2331859" y="1752600"/>
                </a:lnTo>
                <a:lnTo>
                  <a:pt x="2330640" y="1752600"/>
                </a:lnTo>
                <a:lnTo>
                  <a:pt x="2332913" y="1739900"/>
                </a:lnTo>
                <a:lnTo>
                  <a:pt x="2352179" y="1739900"/>
                </a:lnTo>
                <a:lnTo>
                  <a:pt x="2348319" y="1714500"/>
                </a:lnTo>
                <a:lnTo>
                  <a:pt x="2340521" y="1701800"/>
                </a:lnTo>
                <a:lnTo>
                  <a:pt x="2327833" y="1701800"/>
                </a:lnTo>
                <a:lnTo>
                  <a:pt x="2326932" y="1689100"/>
                </a:lnTo>
                <a:lnTo>
                  <a:pt x="2329523" y="1676400"/>
                </a:lnTo>
                <a:lnTo>
                  <a:pt x="2337981" y="1689100"/>
                </a:lnTo>
                <a:lnTo>
                  <a:pt x="2343315" y="1689100"/>
                </a:lnTo>
                <a:lnTo>
                  <a:pt x="2346452" y="1676400"/>
                </a:lnTo>
                <a:lnTo>
                  <a:pt x="2351519" y="1676400"/>
                </a:lnTo>
                <a:lnTo>
                  <a:pt x="2354592" y="1663700"/>
                </a:lnTo>
                <a:lnTo>
                  <a:pt x="2353843" y="1651000"/>
                </a:lnTo>
                <a:lnTo>
                  <a:pt x="2353424" y="1625600"/>
                </a:lnTo>
                <a:lnTo>
                  <a:pt x="2357437" y="1612900"/>
                </a:lnTo>
                <a:lnTo>
                  <a:pt x="2367038" y="1612900"/>
                </a:lnTo>
                <a:lnTo>
                  <a:pt x="2368867" y="1625600"/>
                </a:lnTo>
                <a:lnTo>
                  <a:pt x="2377744" y="1625600"/>
                </a:lnTo>
                <a:lnTo>
                  <a:pt x="2377160" y="1612900"/>
                </a:lnTo>
                <a:lnTo>
                  <a:pt x="2375624" y="1600200"/>
                </a:lnTo>
                <a:lnTo>
                  <a:pt x="2373465" y="1600200"/>
                </a:lnTo>
                <a:lnTo>
                  <a:pt x="2370975" y="1587500"/>
                </a:lnTo>
                <a:lnTo>
                  <a:pt x="2369439" y="1574800"/>
                </a:lnTo>
                <a:lnTo>
                  <a:pt x="2368867" y="1562100"/>
                </a:lnTo>
                <a:lnTo>
                  <a:pt x="2369553" y="1549400"/>
                </a:lnTo>
                <a:lnTo>
                  <a:pt x="2371826" y="1536700"/>
                </a:lnTo>
                <a:lnTo>
                  <a:pt x="2359279" y="1536700"/>
                </a:lnTo>
                <a:lnTo>
                  <a:pt x="2365578" y="1524000"/>
                </a:lnTo>
                <a:lnTo>
                  <a:pt x="2375217" y="1524000"/>
                </a:lnTo>
                <a:lnTo>
                  <a:pt x="2376055" y="1511300"/>
                </a:lnTo>
                <a:lnTo>
                  <a:pt x="2390444" y="1511300"/>
                </a:lnTo>
                <a:lnTo>
                  <a:pt x="2391803" y="1498600"/>
                </a:lnTo>
                <a:lnTo>
                  <a:pt x="2392057" y="1485900"/>
                </a:lnTo>
                <a:lnTo>
                  <a:pt x="2391283" y="1485900"/>
                </a:lnTo>
                <a:lnTo>
                  <a:pt x="2390432" y="1473200"/>
                </a:lnTo>
                <a:lnTo>
                  <a:pt x="2387892" y="1460500"/>
                </a:lnTo>
                <a:lnTo>
                  <a:pt x="2387054" y="1447800"/>
                </a:lnTo>
                <a:lnTo>
                  <a:pt x="2387054" y="1435100"/>
                </a:lnTo>
                <a:lnTo>
                  <a:pt x="2393810" y="1447800"/>
                </a:lnTo>
                <a:lnTo>
                  <a:pt x="2399563" y="1435100"/>
                </a:lnTo>
                <a:lnTo>
                  <a:pt x="2403652" y="1422400"/>
                </a:lnTo>
                <a:lnTo>
                  <a:pt x="2407259" y="1409700"/>
                </a:lnTo>
                <a:lnTo>
                  <a:pt x="2411577" y="1409700"/>
                </a:lnTo>
                <a:lnTo>
                  <a:pt x="2405659" y="1397000"/>
                </a:lnTo>
                <a:lnTo>
                  <a:pt x="2397201" y="1397000"/>
                </a:lnTo>
                <a:lnTo>
                  <a:pt x="2412212" y="1384300"/>
                </a:lnTo>
                <a:lnTo>
                  <a:pt x="2419616" y="1371600"/>
                </a:lnTo>
                <a:lnTo>
                  <a:pt x="2421940" y="1358900"/>
                </a:lnTo>
                <a:lnTo>
                  <a:pt x="2421725" y="1346200"/>
                </a:lnTo>
                <a:lnTo>
                  <a:pt x="2421534" y="1339850"/>
                </a:lnTo>
                <a:lnTo>
                  <a:pt x="2421471" y="1332420"/>
                </a:lnTo>
                <a:lnTo>
                  <a:pt x="2422995" y="1320800"/>
                </a:lnTo>
                <a:lnTo>
                  <a:pt x="2429103" y="1308100"/>
                </a:lnTo>
                <a:lnTo>
                  <a:pt x="2440749" y="1296644"/>
                </a:lnTo>
                <a:lnTo>
                  <a:pt x="2444572" y="1308100"/>
                </a:lnTo>
                <a:lnTo>
                  <a:pt x="2446261" y="1308100"/>
                </a:lnTo>
                <a:lnTo>
                  <a:pt x="2449639" y="1270000"/>
                </a:lnTo>
                <a:lnTo>
                  <a:pt x="2423414" y="1270000"/>
                </a:lnTo>
                <a:lnTo>
                  <a:pt x="2420886" y="1257300"/>
                </a:lnTo>
                <a:lnTo>
                  <a:pt x="2440343" y="1257300"/>
                </a:lnTo>
                <a:lnTo>
                  <a:pt x="2448052" y="1244600"/>
                </a:lnTo>
                <a:lnTo>
                  <a:pt x="2441181" y="1244600"/>
                </a:lnTo>
                <a:lnTo>
                  <a:pt x="2433675" y="1231900"/>
                </a:lnTo>
                <a:lnTo>
                  <a:pt x="2445410" y="1231900"/>
                </a:lnTo>
                <a:lnTo>
                  <a:pt x="2444572" y="1219200"/>
                </a:lnTo>
                <a:lnTo>
                  <a:pt x="2443086" y="1219200"/>
                </a:lnTo>
                <a:lnTo>
                  <a:pt x="2442553" y="1206500"/>
                </a:lnTo>
                <a:lnTo>
                  <a:pt x="2453348" y="1206500"/>
                </a:lnTo>
                <a:lnTo>
                  <a:pt x="2454198" y="1219200"/>
                </a:lnTo>
                <a:lnTo>
                  <a:pt x="2458948" y="1219200"/>
                </a:lnTo>
                <a:lnTo>
                  <a:pt x="2458008" y="1206500"/>
                </a:lnTo>
                <a:lnTo>
                  <a:pt x="2453983" y="1193800"/>
                </a:lnTo>
                <a:lnTo>
                  <a:pt x="2452636" y="1193800"/>
                </a:lnTo>
                <a:lnTo>
                  <a:pt x="2459786" y="1181100"/>
                </a:lnTo>
                <a:lnTo>
                  <a:pt x="2461488" y="1181100"/>
                </a:lnTo>
                <a:lnTo>
                  <a:pt x="2458948" y="1193800"/>
                </a:lnTo>
                <a:lnTo>
                  <a:pt x="2460637" y="1206500"/>
                </a:lnTo>
                <a:lnTo>
                  <a:pt x="2471940" y="1193800"/>
                </a:lnTo>
                <a:lnTo>
                  <a:pt x="2480259" y="1193800"/>
                </a:lnTo>
                <a:lnTo>
                  <a:pt x="2483472" y="1181100"/>
                </a:lnTo>
                <a:lnTo>
                  <a:pt x="2482634" y="1181100"/>
                </a:lnTo>
                <a:lnTo>
                  <a:pt x="2497861" y="1168400"/>
                </a:lnTo>
                <a:lnTo>
                  <a:pt x="2483091" y="1168400"/>
                </a:lnTo>
                <a:lnTo>
                  <a:pt x="2479776" y="1155700"/>
                </a:lnTo>
                <a:lnTo>
                  <a:pt x="2481783" y="1143000"/>
                </a:lnTo>
                <a:lnTo>
                  <a:pt x="2484424" y="1143000"/>
                </a:lnTo>
                <a:lnTo>
                  <a:pt x="2486431" y="1130300"/>
                </a:lnTo>
                <a:lnTo>
                  <a:pt x="2483472" y="1117600"/>
                </a:lnTo>
                <a:lnTo>
                  <a:pt x="2490774" y="1130300"/>
                </a:lnTo>
                <a:lnTo>
                  <a:pt x="2526614" y="1130300"/>
                </a:lnTo>
                <a:lnTo>
                  <a:pt x="2525750" y="1117600"/>
                </a:lnTo>
                <a:lnTo>
                  <a:pt x="2534462" y="1117600"/>
                </a:lnTo>
                <a:lnTo>
                  <a:pt x="2531694" y="1104900"/>
                </a:lnTo>
                <a:lnTo>
                  <a:pt x="2536761" y="1104900"/>
                </a:lnTo>
                <a:lnTo>
                  <a:pt x="2536761" y="1092200"/>
                </a:lnTo>
                <a:lnTo>
                  <a:pt x="2532532" y="1092200"/>
                </a:lnTo>
                <a:lnTo>
                  <a:pt x="2532532" y="1079500"/>
                </a:lnTo>
                <a:lnTo>
                  <a:pt x="2541841" y="1079500"/>
                </a:lnTo>
                <a:lnTo>
                  <a:pt x="2551988" y="1066800"/>
                </a:lnTo>
                <a:lnTo>
                  <a:pt x="2555379" y="1066800"/>
                </a:lnTo>
                <a:lnTo>
                  <a:pt x="2555379" y="1054100"/>
                </a:lnTo>
                <a:lnTo>
                  <a:pt x="2557919" y="1054100"/>
                </a:lnTo>
                <a:lnTo>
                  <a:pt x="2562148" y="1041400"/>
                </a:lnTo>
                <a:lnTo>
                  <a:pt x="2568905" y="1028700"/>
                </a:lnTo>
                <a:lnTo>
                  <a:pt x="2573134" y="1028700"/>
                </a:lnTo>
                <a:lnTo>
                  <a:pt x="2579065" y="1016000"/>
                </a:lnTo>
                <a:lnTo>
                  <a:pt x="2592590" y="1016000"/>
                </a:lnTo>
                <a:lnTo>
                  <a:pt x="2590901" y="1028700"/>
                </a:lnTo>
                <a:lnTo>
                  <a:pt x="2594521" y="1028700"/>
                </a:lnTo>
                <a:lnTo>
                  <a:pt x="2602115" y="1041400"/>
                </a:lnTo>
                <a:lnTo>
                  <a:pt x="2609380" y="1028700"/>
                </a:lnTo>
                <a:lnTo>
                  <a:pt x="2607818" y="1028700"/>
                </a:lnTo>
                <a:lnTo>
                  <a:pt x="2608669" y="1016000"/>
                </a:lnTo>
                <a:lnTo>
                  <a:pt x="2623045" y="1016000"/>
                </a:lnTo>
                <a:lnTo>
                  <a:pt x="2618816" y="1028700"/>
                </a:lnTo>
                <a:lnTo>
                  <a:pt x="2614587" y="1028700"/>
                </a:lnTo>
                <a:lnTo>
                  <a:pt x="2617127" y="1041400"/>
                </a:lnTo>
                <a:lnTo>
                  <a:pt x="2622194" y="1041400"/>
                </a:lnTo>
                <a:lnTo>
                  <a:pt x="2623896" y="1028700"/>
                </a:lnTo>
                <a:lnTo>
                  <a:pt x="2625585" y="1028700"/>
                </a:lnTo>
                <a:lnTo>
                  <a:pt x="2627274" y="1016000"/>
                </a:lnTo>
                <a:lnTo>
                  <a:pt x="2667876" y="1016000"/>
                </a:lnTo>
                <a:lnTo>
                  <a:pt x="2688171" y="1028700"/>
                </a:lnTo>
                <a:lnTo>
                  <a:pt x="2687548" y="1028700"/>
                </a:lnTo>
                <a:lnTo>
                  <a:pt x="2680563" y="1041400"/>
                </a:lnTo>
                <a:lnTo>
                  <a:pt x="2682252" y="1041400"/>
                </a:lnTo>
                <a:lnTo>
                  <a:pt x="2689021" y="1054100"/>
                </a:lnTo>
                <a:lnTo>
                  <a:pt x="2688171" y="1054100"/>
                </a:lnTo>
                <a:lnTo>
                  <a:pt x="2682252" y="1060932"/>
                </a:lnTo>
                <a:lnTo>
                  <a:pt x="2682252" y="1066800"/>
                </a:lnTo>
                <a:lnTo>
                  <a:pt x="2677185" y="1066800"/>
                </a:lnTo>
                <a:lnTo>
                  <a:pt x="2667025" y="1066800"/>
                </a:lnTo>
                <a:lnTo>
                  <a:pt x="2687332" y="1092200"/>
                </a:lnTo>
                <a:lnTo>
                  <a:pt x="2689872" y="1092200"/>
                </a:lnTo>
                <a:lnTo>
                  <a:pt x="2681198" y="1104900"/>
                </a:lnTo>
                <a:lnTo>
                  <a:pt x="2672740" y="1104900"/>
                </a:lnTo>
                <a:lnTo>
                  <a:pt x="2675483" y="1117600"/>
                </a:lnTo>
                <a:lnTo>
                  <a:pt x="2668727" y="1117600"/>
                </a:lnTo>
                <a:lnTo>
                  <a:pt x="2665336" y="1104900"/>
                </a:lnTo>
                <a:lnTo>
                  <a:pt x="2662796" y="1104900"/>
                </a:lnTo>
                <a:lnTo>
                  <a:pt x="2665234" y="1117600"/>
                </a:lnTo>
                <a:lnTo>
                  <a:pt x="2665768" y="1117600"/>
                </a:lnTo>
                <a:lnTo>
                  <a:pt x="2667558" y="1130300"/>
                </a:lnTo>
                <a:lnTo>
                  <a:pt x="2673794" y="1130300"/>
                </a:lnTo>
                <a:lnTo>
                  <a:pt x="2666377" y="1143000"/>
                </a:lnTo>
                <a:lnTo>
                  <a:pt x="2663964" y="1155700"/>
                </a:lnTo>
                <a:lnTo>
                  <a:pt x="2648420" y="1155700"/>
                </a:lnTo>
                <a:lnTo>
                  <a:pt x="2653068" y="1168400"/>
                </a:lnTo>
                <a:lnTo>
                  <a:pt x="2658364" y="1168400"/>
                </a:lnTo>
                <a:lnTo>
                  <a:pt x="2662694" y="1181100"/>
                </a:lnTo>
                <a:lnTo>
                  <a:pt x="2664498" y="1193800"/>
                </a:lnTo>
                <a:lnTo>
                  <a:pt x="2656497" y="1181100"/>
                </a:lnTo>
                <a:lnTo>
                  <a:pt x="2651912" y="1181100"/>
                </a:lnTo>
                <a:lnTo>
                  <a:pt x="2649385" y="1193800"/>
                </a:lnTo>
                <a:lnTo>
                  <a:pt x="2647581" y="1193800"/>
                </a:lnTo>
                <a:lnTo>
                  <a:pt x="2645600" y="1206500"/>
                </a:lnTo>
                <a:lnTo>
                  <a:pt x="2628125" y="1206500"/>
                </a:lnTo>
                <a:lnTo>
                  <a:pt x="2639593" y="1219200"/>
                </a:lnTo>
                <a:lnTo>
                  <a:pt x="2641866" y="1244600"/>
                </a:lnTo>
                <a:lnTo>
                  <a:pt x="2641917" y="1257300"/>
                </a:lnTo>
                <a:lnTo>
                  <a:pt x="2646730" y="1270000"/>
                </a:lnTo>
                <a:lnTo>
                  <a:pt x="2638412" y="1270000"/>
                </a:lnTo>
                <a:lnTo>
                  <a:pt x="2634145" y="1282700"/>
                </a:lnTo>
                <a:lnTo>
                  <a:pt x="2624734" y="1282700"/>
                </a:lnTo>
                <a:lnTo>
                  <a:pt x="2637688" y="1295400"/>
                </a:lnTo>
                <a:lnTo>
                  <a:pt x="2646515" y="1308100"/>
                </a:lnTo>
                <a:lnTo>
                  <a:pt x="2653766" y="1308100"/>
                </a:lnTo>
                <a:lnTo>
                  <a:pt x="2661958" y="1320800"/>
                </a:lnTo>
                <a:lnTo>
                  <a:pt x="2638907" y="1320800"/>
                </a:lnTo>
                <a:lnTo>
                  <a:pt x="2629598" y="1308100"/>
                </a:lnTo>
                <a:lnTo>
                  <a:pt x="2617127" y="1308100"/>
                </a:lnTo>
                <a:lnTo>
                  <a:pt x="2626880" y="1320800"/>
                </a:lnTo>
                <a:lnTo>
                  <a:pt x="2632989" y="1320800"/>
                </a:lnTo>
                <a:lnTo>
                  <a:pt x="2638768" y="1333500"/>
                </a:lnTo>
                <a:lnTo>
                  <a:pt x="2647581" y="1333500"/>
                </a:lnTo>
                <a:lnTo>
                  <a:pt x="2640533" y="1346200"/>
                </a:lnTo>
                <a:lnTo>
                  <a:pt x="2635377" y="1346200"/>
                </a:lnTo>
                <a:lnTo>
                  <a:pt x="2637320" y="1358900"/>
                </a:lnTo>
                <a:lnTo>
                  <a:pt x="2643352" y="1371600"/>
                </a:lnTo>
                <a:lnTo>
                  <a:pt x="2626220" y="1371600"/>
                </a:lnTo>
                <a:lnTo>
                  <a:pt x="2623121" y="1384300"/>
                </a:lnTo>
                <a:lnTo>
                  <a:pt x="2610332" y="1384300"/>
                </a:lnTo>
                <a:lnTo>
                  <a:pt x="2618397" y="1397000"/>
                </a:lnTo>
                <a:lnTo>
                  <a:pt x="2638717" y="1397000"/>
                </a:lnTo>
                <a:lnTo>
                  <a:pt x="2632138" y="1409700"/>
                </a:lnTo>
                <a:lnTo>
                  <a:pt x="2613736" y="1409700"/>
                </a:lnTo>
                <a:lnTo>
                  <a:pt x="2619565" y="1422400"/>
                </a:lnTo>
                <a:lnTo>
                  <a:pt x="2627376" y="1422400"/>
                </a:lnTo>
                <a:lnTo>
                  <a:pt x="2634081" y="1435100"/>
                </a:lnTo>
                <a:lnTo>
                  <a:pt x="2636583" y="1435100"/>
                </a:lnTo>
                <a:lnTo>
                  <a:pt x="2633789" y="1445552"/>
                </a:lnTo>
                <a:lnTo>
                  <a:pt x="2635008" y="1447800"/>
                </a:lnTo>
                <a:lnTo>
                  <a:pt x="2636901" y="1473200"/>
                </a:lnTo>
                <a:lnTo>
                  <a:pt x="2639898" y="1485900"/>
                </a:lnTo>
                <a:lnTo>
                  <a:pt x="2650109" y="1498600"/>
                </a:lnTo>
                <a:lnTo>
                  <a:pt x="2675090" y="1498600"/>
                </a:lnTo>
                <a:lnTo>
                  <a:pt x="2678023" y="1511300"/>
                </a:lnTo>
                <a:lnTo>
                  <a:pt x="2655176" y="1511300"/>
                </a:lnTo>
                <a:lnTo>
                  <a:pt x="2648420" y="1498600"/>
                </a:lnTo>
                <a:lnTo>
                  <a:pt x="2654541" y="1511300"/>
                </a:lnTo>
                <a:lnTo>
                  <a:pt x="2661856" y="1524000"/>
                </a:lnTo>
                <a:lnTo>
                  <a:pt x="2667101" y="1536700"/>
                </a:lnTo>
                <a:lnTo>
                  <a:pt x="2667025" y="1549400"/>
                </a:lnTo>
                <a:lnTo>
                  <a:pt x="2657741" y="1549400"/>
                </a:lnTo>
                <a:lnTo>
                  <a:pt x="2654236" y="1536700"/>
                </a:lnTo>
                <a:lnTo>
                  <a:pt x="2643352" y="1536700"/>
                </a:lnTo>
                <a:lnTo>
                  <a:pt x="2649270" y="1524000"/>
                </a:lnTo>
                <a:lnTo>
                  <a:pt x="2635415" y="1524000"/>
                </a:lnTo>
                <a:lnTo>
                  <a:pt x="2633446" y="1511300"/>
                </a:lnTo>
                <a:lnTo>
                  <a:pt x="2619667" y="1524000"/>
                </a:lnTo>
                <a:lnTo>
                  <a:pt x="2619527" y="1536700"/>
                </a:lnTo>
                <a:lnTo>
                  <a:pt x="2626563" y="1562100"/>
                </a:lnTo>
                <a:lnTo>
                  <a:pt x="2626423" y="1574800"/>
                </a:lnTo>
                <a:lnTo>
                  <a:pt x="2652649" y="1574800"/>
                </a:lnTo>
                <a:lnTo>
                  <a:pt x="2655112" y="1600200"/>
                </a:lnTo>
                <a:lnTo>
                  <a:pt x="2641866" y="1612900"/>
                </a:lnTo>
                <a:lnTo>
                  <a:pt x="2629573" y="1612900"/>
                </a:lnTo>
                <a:lnTo>
                  <a:pt x="2634894" y="1625600"/>
                </a:lnTo>
                <a:lnTo>
                  <a:pt x="2646121" y="1638300"/>
                </a:lnTo>
                <a:lnTo>
                  <a:pt x="2663202" y="1638300"/>
                </a:lnTo>
                <a:lnTo>
                  <a:pt x="2661107" y="1651000"/>
                </a:lnTo>
                <a:lnTo>
                  <a:pt x="2639123" y="1651000"/>
                </a:lnTo>
                <a:lnTo>
                  <a:pt x="2644330" y="1663700"/>
                </a:lnTo>
                <a:lnTo>
                  <a:pt x="2654135" y="1663700"/>
                </a:lnTo>
                <a:lnTo>
                  <a:pt x="2661716" y="1676400"/>
                </a:lnTo>
                <a:lnTo>
                  <a:pt x="2660269" y="1689100"/>
                </a:lnTo>
                <a:lnTo>
                  <a:pt x="2659380" y="1689100"/>
                </a:lnTo>
                <a:lnTo>
                  <a:pt x="2664498" y="1701800"/>
                </a:lnTo>
                <a:lnTo>
                  <a:pt x="2646730" y="1701800"/>
                </a:lnTo>
                <a:lnTo>
                  <a:pt x="2649359" y="1714500"/>
                </a:lnTo>
                <a:lnTo>
                  <a:pt x="2653182" y="1714500"/>
                </a:lnTo>
                <a:lnTo>
                  <a:pt x="2657792" y="1727200"/>
                </a:lnTo>
                <a:lnTo>
                  <a:pt x="2662796" y="1739900"/>
                </a:lnTo>
                <a:lnTo>
                  <a:pt x="2667711" y="1752600"/>
                </a:lnTo>
                <a:lnTo>
                  <a:pt x="2672207" y="1752600"/>
                </a:lnTo>
                <a:lnTo>
                  <a:pt x="2676245" y="1765300"/>
                </a:lnTo>
                <a:lnTo>
                  <a:pt x="2679725" y="1778000"/>
                </a:lnTo>
                <a:lnTo>
                  <a:pt x="2662796" y="1778000"/>
                </a:lnTo>
                <a:lnTo>
                  <a:pt x="2668232" y="1790700"/>
                </a:lnTo>
                <a:lnTo>
                  <a:pt x="2672003" y="1803400"/>
                </a:lnTo>
                <a:lnTo>
                  <a:pt x="2674340" y="1816100"/>
                </a:lnTo>
                <a:lnTo>
                  <a:pt x="2675496" y="1841500"/>
                </a:lnTo>
                <a:lnTo>
                  <a:pt x="2675737" y="1850745"/>
                </a:lnTo>
                <a:lnTo>
                  <a:pt x="2675674" y="1867585"/>
                </a:lnTo>
                <a:lnTo>
                  <a:pt x="2675255" y="1879600"/>
                </a:lnTo>
                <a:lnTo>
                  <a:pt x="2674645" y="1892300"/>
                </a:lnTo>
                <a:lnTo>
                  <a:pt x="2693251" y="1905000"/>
                </a:lnTo>
                <a:lnTo>
                  <a:pt x="2683954" y="1905000"/>
                </a:lnTo>
                <a:lnTo>
                  <a:pt x="2684589" y="1917700"/>
                </a:lnTo>
                <a:lnTo>
                  <a:pt x="2689021" y="1917700"/>
                </a:lnTo>
                <a:lnTo>
                  <a:pt x="2695371" y="1905000"/>
                </a:lnTo>
                <a:lnTo>
                  <a:pt x="2701709" y="1905000"/>
                </a:lnTo>
                <a:lnTo>
                  <a:pt x="2705100" y="1917700"/>
                </a:lnTo>
                <a:lnTo>
                  <a:pt x="2689872" y="1917700"/>
                </a:lnTo>
                <a:lnTo>
                  <a:pt x="2697708" y="1930400"/>
                </a:lnTo>
                <a:lnTo>
                  <a:pt x="2705620" y="1930400"/>
                </a:lnTo>
                <a:lnTo>
                  <a:pt x="2713063" y="1943100"/>
                </a:lnTo>
                <a:lnTo>
                  <a:pt x="2719476" y="1955800"/>
                </a:lnTo>
                <a:lnTo>
                  <a:pt x="2725089" y="1968500"/>
                </a:lnTo>
                <a:lnTo>
                  <a:pt x="2728887" y="1981200"/>
                </a:lnTo>
                <a:lnTo>
                  <a:pt x="2730296" y="1993900"/>
                </a:lnTo>
                <a:lnTo>
                  <a:pt x="2728785" y="2006600"/>
                </a:lnTo>
                <a:lnTo>
                  <a:pt x="2722854" y="1993900"/>
                </a:lnTo>
                <a:lnTo>
                  <a:pt x="2728671" y="2006600"/>
                </a:lnTo>
                <a:lnTo>
                  <a:pt x="2740837" y="2019300"/>
                </a:lnTo>
                <a:lnTo>
                  <a:pt x="2751404" y="2019300"/>
                </a:lnTo>
                <a:lnTo>
                  <a:pt x="2752458" y="2032000"/>
                </a:lnTo>
                <a:lnTo>
                  <a:pt x="2748229" y="2032000"/>
                </a:lnTo>
                <a:lnTo>
                  <a:pt x="2757233" y="2057400"/>
                </a:lnTo>
                <a:lnTo>
                  <a:pt x="2768854" y="2082800"/>
                </a:lnTo>
                <a:lnTo>
                  <a:pt x="2777134" y="2120900"/>
                </a:lnTo>
                <a:lnTo>
                  <a:pt x="2776143" y="2146300"/>
                </a:lnTo>
                <a:lnTo>
                  <a:pt x="2787802" y="2146300"/>
                </a:lnTo>
                <a:lnTo>
                  <a:pt x="2792641" y="2159000"/>
                </a:lnTo>
                <a:lnTo>
                  <a:pt x="2798749" y="2171700"/>
                </a:lnTo>
                <a:lnTo>
                  <a:pt x="2814218" y="2171700"/>
                </a:lnTo>
                <a:lnTo>
                  <a:pt x="2810535" y="2197100"/>
                </a:lnTo>
                <a:lnTo>
                  <a:pt x="2807017" y="2197100"/>
                </a:lnTo>
                <a:lnTo>
                  <a:pt x="2805404" y="2209800"/>
                </a:lnTo>
                <a:lnTo>
                  <a:pt x="2807449" y="2235200"/>
                </a:lnTo>
                <a:lnTo>
                  <a:pt x="2821609" y="2235200"/>
                </a:lnTo>
                <a:lnTo>
                  <a:pt x="2831706" y="2247900"/>
                </a:lnTo>
                <a:lnTo>
                  <a:pt x="2839593" y="2247900"/>
                </a:lnTo>
                <a:lnTo>
                  <a:pt x="2824365" y="2260600"/>
                </a:lnTo>
                <a:lnTo>
                  <a:pt x="2847200" y="2260600"/>
                </a:lnTo>
                <a:lnTo>
                  <a:pt x="2833662" y="2273300"/>
                </a:lnTo>
                <a:lnTo>
                  <a:pt x="2842971" y="2286000"/>
                </a:lnTo>
                <a:lnTo>
                  <a:pt x="2842120" y="2273300"/>
                </a:lnTo>
                <a:lnTo>
                  <a:pt x="2849740" y="2273300"/>
                </a:lnTo>
                <a:lnTo>
                  <a:pt x="2857271" y="2286000"/>
                </a:lnTo>
                <a:lnTo>
                  <a:pt x="2859252" y="2298700"/>
                </a:lnTo>
                <a:lnTo>
                  <a:pt x="2857119" y="2311400"/>
                </a:lnTo>
                <a:lnTo>
                  <a:pt x="2852280" y="2311400"/>
                </a:lnTo>
                <a:lnTo>
                  <a:pt x="2860522" y="2324100"/>
                </a:lnTo>
                <a:lnTo>
                  <a:pt x="2868765" y="2324100"/>
                </a:lnTo>
                <a:lnTo>
                  <a:pt x="2877020" y="2336800"/>
                </a:lnTo>
                <a:lnTo>
                  <a:pt x="2885262" y="2336800"/>
                </a:lnTo>
                <a:lnTo>
                  <a:pt x="2881033" y="2349500"/>
                </a:lnTo>
                <a:lnTo>
                  <a:pt x="2890342" y="2349500"/>
                </a:lnTo>
                <a:lnTo>
                  <a:pt x="2888653" y="2362200"/>
                </a:lnTo>
                <a:lnTo>
                  <a:pt x="2891180" y="2362200"/>
                </a:lnTo>
                <a:lnTo>
                  <a:pt x="2895409" y="2374900"/>
                </a:lnTo>
                <a:lnTo>
                  <a:pt x="2897949" y="2374900"/>
                </a:lnTo>
                <a:lnTo>
                  <a:pt x="2903029" y="2387600"/>
                </a:lnTo>
                <a:lnTo>
                  <a:pt x="2911487" y="2400300"/>
                </a:lnTo>
                <a:lnTo>
                  <a:pt x="2908947" y="2400300"/>
                </a:lnTo>
                <a:lnTo>
                  <a:pt x="2908947" y="2413000"/>
                </a:lnTo>
                <a:lnTo>
                  <a:pt x="2916885" y="2413000"/>
                </a:lnTo>
                <a:lnTo>
                  <a:pt x="2920009" y="2400300"/>
                </a:lnTo>
                <a:lnTo>
                  <a:pt x="2924175" y="2413000"/>
                </a:lnTo>
                <a:lnTo>
                  <a:pt x="2934322" y="2413000"/>
                </a:lnTo>
                <a:lnTo>
                  <a:pt x="2939605" y="2400300"/>
                </a:lnTo>
                <a:lnTo>
                  <a:pt x="2952508" y="2400300"/>
                </a:lnTo>
                <a:lnTo>
                  <a:pt x="2948521" y="2387600"/>
                </a:lnTo>
                <a:lnTo>
                  <a:pt x="2957131" y="2387600"/>
                </a:lnTo>
                <a:lnTo>
                  <a:pt x="2952508" y="2400300"/>
                </a:lnTo>
                <a:lnTo>
                  <a:pt x="2960611" y="2400300"/>
                </a:lnTo>
                <a:lnTo>
                  <a:pt x="2974924" y="2413000"/>
                </a:lnTo>
                <a:lnTo>
                  <a:pt x="2974924" y="1803400"/>
                </a:lnTo>
                <a:lnTo>
                  <a:pt x="2963087" y="1803400"/>
                </a:lnTo>
                <a:lnTo>
                  <a:pt x="2963087" y="2197100"/>
                </a:lnTo>
                <a:lnTo>
                  <a:pt x="2962237" y="2209800"/>
                </a:lnTo>
                <a:lnTo>
                  <a:pt x="2955836" y="2197100"/>
                </a:lnTo>
                <a:lnTo>
                  <a:pt x="2963087" y="2197100"/>
                </a:lnTo>
                <a:lnTo>
                  <a:pt x="2963087" y="1803400"/>
                </a:lnTo>
                <a:lnTo>
                  <a:pt x="2958007" y="1803400"/>
                </a:lnTo>
                <a:lnTo>
                  <a:pt x="2956318" y="1790700"/>
                </a:lnTo>
                <a:lnTo>
                  <a:pt x="2956141" y="1778000"/>
                </a:lnTo>
                <a:lnTo>
                  <a:pt x="2956852" y="1778000"/>
                </a:lnTo>
                <a:lnTo>
                  <a:pt x="2958338" y="1765300"/>
                </a:lnTo>
                <a:lnTo>
                  <a:pt x="2960547" y="1765300"/>
                </a:lnTo>
                <a:lnTo>
                  <a:pt x="2958858" y="1752600"/>
                </a:lnTo>
                <a:lnTo>
                  <a:pt x="2958007" y="1752600"/>
                </a:lnTo>
                <a:lnTo>
                  <a:pt x="2956318" y="1752600"/>
                </a:lnTo>
                <a:lnTo>
                  <a:pt x="2951226" y="1741690"/>
                </a:lnTo>
                <a:lnTo>
                  <a:pt x="2944469" y="1748777"/>
                </a:lnTo>
                <a:lnTo>
                  <a:pt x="2944469" y="1917700"/>
                </a:lnTo>
                <a:lnTo>
                  <a:pt x="2941942" y="1930400"/>
                </a:lnTo>
                <a:lnTo>
                  <a:pt x="2939402" y="1930400"/>
                </a:lnTo>
                <a:lnTo>
                  <a:pt x="2939402" y="2171700"/>
                </a:lnTo>
                <a:lnTo>
                  <a:pt x="2939402" y="2324100"/>
                </a:lnTo>
                <a:lnTo>
                  <a:pt x="2939402" y="2336800"/>
                </a:lnTo>
                <a:lnTo>
                  <a:pt x="2931782" y="2336800"/>
                </a:lnTo>
                <a:lnTo>
                  <a:pt x="2928404" y="2324100"/>
                </a:lnTo>
                <a:lnTo>
                  <a:pt x="2939402" y="2324100"/>
                </a:lnTo>
                <a:lnTo>
                  <a:pt x="2939402" y="2171700"/>
                </a:lnTo>
                <a:lnTo>
                  <a:pt x="2929255" y="2171700"/>
                </a:lnTo>
                <a:lnTo>
                  <a:pt x="2933484" y="2159000"/>
                </a:lnTo>
                <a:lnTo>
                  <a:pt x="2936862" y="2159000"/>
                </a:lnTo>
                <a:lnTo>
                  <a:pt x="2939402" y="2171700"/>
                </a:lnTo>
                <a:lnTo>
                  <a:pt x="2939402" y="1930400"/>
                </a:lnTo>
                <a:lnTo>
                  <a:pt x="2936011" y="1930400"/>
                </a:lnTo>
                <a:lnTo>
                  <a:pt x="2936011" y="1917700"/>
                </a:lnTo>
                <a:lnTo>
                  <a:pt x="2944469" y="1917700"/>
                </a:lnTo>
                <a:lnTo>
                  <a:pt x="2944469" y="1748777"/>
                </a:lnTo>
                <a:lnTo>
                  <a:pt x="2940824" y="1752600"/>
                </a:lnTo>
                <a:lnTo>
                  <a:pt x="2928404" y="1739900"/>
                </a:lnTo>
                <a:lnTo>
                  <a:pt x="2924302" y="1739900"/>
                </a:lnTo>
                <a:lnTo>
                  <a:pt x="2929039" y="1727200"/>
                </a:lnTo>
                <a:lnTo>
                  <a:pt x="2941942" y="1727200"/>
                </a:lnTo>
                <a:lnTo>
                  <a:pt x="2946171" y="1714500"/>
                </a:lnTo>
                <a:lnTo>
                  <a:pt x="2954629" y="1727200"/>
                </a:lnTo>
                <a:lnTo>
                  <a:pt x="2948355" y="1714500"/>
                </a:lnTo>
                <a:lnTo>
                  <a:pt x="2948711" y="1714500"/>
                </a:lnTo>
                <a:lnTo>
                  <a:pt x="2940545" y="1701800"/>
                </a:lnTo>
                <a:lnTo>
                  <a:pt x="2936862" y="1701800"/>
                </a:lnTo>
                <a:lnTo>
                  <a:pt x="2932633" y="1701800"/>
                </a:lnTo>
                <a:lnTo>
                  <a:pt x="2934297" y="1696821"/>
                </a:lnTo>
                <a:lnTo>
                  <a:pt x="2930309" y="1689100"/>
                </a:lnTo>
                <a:lnTo>
                  <a:pt x="2920581" y="1676400"/>
                </a:lnTo>
                <a:lnTo>
                  <a:pt x="2913075" y="1676400"/>
                </a:lnTo>
                <a:lnTo>
                  <a:pt x="2913176" y="1663700"/>
                </a:lnTo>
                <a:lnTo>
                  <a:pt x="2927985" y="1663700"/>
                </a:lnTo>
                <a:lnTo>
                  <a:pt x="2930779" y="1651000"/>
                </a:lnTo>
                <a:lnTo>
                  <a:pt x="2921393" y="1651000"/>
                </a:lnTo>
                <a:lnTo>
                  <a:pt x="2916567" y="1638300"/>
                </a:lnTo>
                <a:lnTo>
                  <a:pt x="2923324" y="1638300"/>
                </a:lnTo>
                <a:lnTo>
                  <a:pt x="2918256" y="1625600"/>
                </a:lnTo>
                <a:lnTo>
                  <a:pt x="2911487" y="1638300"/>
                </a:lnTo>
                <a:lnTo>
                  <a:pt x="2905963" y="1638300"/>
                </a:lnTo>
                <a:lnTo>
                  <a:pt x="2905963" y="2247900"/>
                </a:lnTo>
                <a:lnTo>
                  <a:pt x="2903664" y="2260600"/>
                </a:lnTo>
                <a:lnTo>
                  <a:pt x="2900489" y="2260600"/>
                </a:lnTo>
                <a:lnTo>
                  <a:pt x="2900489" y="2247900"/>
                </a:lnTo>
                <a:lnTo>
                  <a:pt x="2905963" y="2247900"/>
                </a:lnTo>
                <a:lnTo>
                  <a:pt x="2905963" y="1638300"/>
                </a:lnTo>
                <a:lnTo>
                  <a:pt x="2898800" y="1638300"/>
                </a:lnTo>
                <a:lnTo>
                  <a:pt x="2898800" y="2146300"/>
                </a:lnTo>
                <a:lnTo>
                  <a:pt x="2894571" y="2159000"/>
                </a:lnTo>
                <a:lnTo>
                  <a:pt x="2888653" y="2159000"/>
                </a:lnTo>
                <a:lnTo>
                  <a:pt x="2889491" y="2146300"/>
                </a:lnTo>
                <a:lnTo>
                  <a:pt x="2898800" y="2146300"/>
                </a:lnTo>
                <a:lnTo>
                  <a:pt x="2898800" y="1638300"/>
                </a:lnTo>
                <a:lnTo>
                  <a:pt x="2894571" y="1638300"/>
                </a:lnTo>
                <a:lnTo>
                  <a:pt x="2894571" y="1917700"/>
                </a:lnTo>
                <a:lnTo>
                  <a:pt x="2891028" y="1930400"/>
                </a:lnTo>
                <a:lnTo>
                  <a:pt x="2885897" y="1930400"/>
                </a:lnTo>
                <a:lnTo>
                  <a:pt x="2879814" y="1943100"/>
                </a:lnTo>
                <a:lnTo>
                  <a:pt x="2873425" y="1943100"/>
                </a:lnTo>
                <a:lnTo>
                  <a:pt x="2870619" y="1930400"/>
                </a:lnTo>
                <a:lnTo>
                  <a:pt x="2872943" y="1917700"/>
                </a:lnTo>
                <a:lnTo>
                  <a:pt x="2894571" y="1917700"/>
                </a:lnTo>
                <a:lnTo>
                  <a:pt x="2894571" y="1638300"/>
                </a:lnTo>
                <a:lnTo>
                  <a:pt x="2890316" y="1638300"/>
                </a:lnTo>
                <a:lnTo>
                  <a:pt x="2890342" y="1625600"/>
                </a:lnTo>
                <a:lnTo>
                  <a:pt x="2889491" y="1625600"/>
                </a:lnTo>
                <a:lnTo>
                  <a:pt x="2901340" y="1612900"/>
                </a:lnTo>
                <a:lnTo>
                  <a:pt x="2886951" y="1612900"/>
                </a:lnTo>
                <a:lnTo>
                  <a:pt x="2892031" y="1600200"/>
                </a:lnTo>
                <a:lnTo>
                  <a:pt x="2906839" y="1600200"/>
                </a:lnTo>
                <a:lnTo>
                  <a:pt x="2903397" y="1587500"/>
                </a:lnTo>
                <a:lnTo>
                  <a:pt x="2897111" y="1587500"/>
                </a:lnTo>
                <a:lnTo>
                  <a:pt x="2901340" y="1574800"/>
                </a:lnTo>
                <a:lnTo>
                  <a:pt x="2902178" y="1574800"/>
                </a:lnTo>
                <a:lnTo>
                  <a:pt x="2902826" y="1562100"/>
                </a:lnTo>
                <a:lnTo>
                  <a:pt x="2899753" y="1562100"/>
                </a:lnTo>
                <a:lnTo>
                  <a:pt x="2896832" y="1549400"/>
                </a:lnTo>
                <a:lnTo>
                  <a:pt x="2897949" y="1536700"/>
                </a:lnTo>
                <a:lnTo>
                  <a:pt x="2907703" y="1536700"/>
                </a:lnTo>
                <a:lnTo>
                  <a:pt x="2910636" y="1549400"/>
                </a:lnTo>
                <a:lnTo>
                  <a:pt x="2920796" y="1549400"/>
                </a:lnTo>
                <a:lnTo>
                  <a:pt x="2914624" y="1536700"/>
                </a:lnTo>
                <a:lnTo>
                  <a:pt x="2906344" y="1524050"/>
                </a:lnTo>
                <a:lnTo>
                  <a:pt x="2899740" y="1511300"/>
                </a:lnTo>
                <a:lnTo>
                  <a:pt x="2898800" y="1498600"/>
                </a:lnTo>
                <a:lnTo>
                  <a:pt x="2890240" y="1498600"/>
                </a:lnTo>
                <a:lnTo>
                  <a:pt x="2897809" y="1485900"/>
                </a:lnTo>
                <a:lnTo>
                  <a:pt x="2908947" y="1485900"/>
                </a:lnTo>
                <a:lnTo>
                  <a:pt x="2909760" y="1473200"/>
                </a:lnTo>
                <a:lnTo>
                  <a:pt x="2905887" y="1473200"/>
                </a:lnTo>
                <a:lnTo>
                  <a:pt x="2899321" y="1460500"/>
                </a:lnTo>
                <a:lnTo>
                  <a:pt x="2892031" y="1447800"/>
                </a:lnTo>
                <a:lnTo>
                  <a:pt x="2906407" y="1447800"/>
                </a:lnTo>
                <a:lnTo>
                  <a:pt x="2903880" y="1435100"/>
                </a:lnTo>
                <a:lnTo>
                  <a:pt x="2899651" y="1435100"/>
                </a:lnTo>
                <a:lnTo>
                  <a:pt x="2901340" y="1422400"/>
                </a:lnTo>
                <a:lnTo>
                  <a:pt x="2902039" y="1422400"/>
                </a:lnTo>
                <a:lnTo>
                  <a:pt x="2905887" y="1409700"/>
                </a:lnTo>
                <a:lnTo>
                  <a:pt x="2904490" y="1409700"/>
                </a:lnTo>
                <a:lnTo>
                  <a:pt x="2900489" y="1397000"/>
                </a:lnTo>
                <a:lnTo>
                  <a:pt x="2895816" y="1397000"/>
                </a:lnTo>
                <a:lnTo>
                  <a:pt x="2893517" y="1384300"/>
                </a:lnTo>
                <a:lnTo>
                  <a:pt x="2895968" y="1384300"/>
                </a:lnTo>
                <a:lnTo>
                  <a:pt x="2905569" y="1371600"/>
                </a:lnTo>
                <a:lnTo>
                  <a:pt x="2911487" y="1384300"/>
                </a:lnTo>
                <a:lnTo>
                  <a:pt x="2912338" y="1371600"/>
                </a:lnTo>
                <a:lnTo>
                  <a:pt x="2906407" y="1358900"/>
                </a:lnTo>
                <a:lnTo>
                  <a:pt x="2893923" y="1358900"/>
                </a:lnTo>
                <a:lnTo>
                  <a:pt x="2888653" y="1371600"/>
                </a:lnTo>
                <a:lnTo>
                  <a:pt x="2883573" y="1363141"/>
                </a:lnTo>
                <a:lnTo>
                  <a:pt x="2883573" y="1397000"/>
                </a:lnTo>
                <a:lnTo>
                  <a:pt x="2870885" y="1397000"/>
                </a:lnTo>
                <a:lnTo>
                  <a:pt x="2870885" y="1384300"/>
                </a:lnTo>
                <a:lnTo>
                  <a:pt x="2881033" y="1384300"/>
                </a:lnTo>
                <a:lnTo>
                  <a:pt x="2883573" y="1397000"/>
                </a:lnTo>
                <a:lnTo>
                  <a:pt x="2883573" y="1363141"/>
                </a:lnTo>
                <a:lnTo>
                  <a:pt x="2881033" y="1358900"/>
                </a:lnTo>
                <a:lnTo>
                  <a:pt x="2892031" y="1358900"/>
                </a:lnTo>
                <a:lnTo>
                  <a:pt x="2897949" y="1346200"/>
                </a:lnTo>
                <a:lnTo>
                  <a:pt x="2889491" y="1346200"/>
                </a:lnTo>
                <a:lnTo>
                  <a:pt x="2886113" y="1333500"/>
                </a:lnTo>
                <a:lnTo>
                  <a:pt x="2894444" y="1333500"/>
                </a:lnTo>
                <a:lnTo>
                  <a:pt x="2886849" y="1320800"/>
                </a:lnTo>
                <a:lnTo>
                  <a:pt x="2910636" y="1320800"/>
                </a:lnTo>
                <a:lnTo>
                  <a:pt x="2919095" y="1308100"/>
                </a:lnTo>
                <a:lnTo>
                  <a:pt x="2914027" y="1308100"/>
                </a:lnTo>
                <a:lnTo>
                  <a:pt x="2897035" y="1295400"/>
                </a:lnTo>
                <a:lnTo>
                  <a:pt x="2894253" y="1295400"/>
                </a:lnTo>
                <a:lnTo>
                  <a:pt x="2894165" y="1282700"/>
                </a:lnTo>
                <a:lnTo>
                  <a:pt x="2926283" y="1282700"/>
                </a:lnTo>
                <a:lnTo>
                  <a:pt x="2928823" y="1270000"/>
                </a:lnTo>
                <a:lnTo>
                  <a:pt x="2927553" y="1270000"/>
                </a:lnTo>
                <a:lnTo>
                  <a:pt x="2920796" y="1257300"/>
                </a:lnTo>
                <a:lnTo>
                  <a:pt x="2926854" y="1244600"/>
                </a:lnTo>
                <a:lnTo>
                  <a:pt x="2930093" y="1231900"/>
                </a:lnTo>
                <a:lnTo>
                  <a:pt x="2922486" y="1231900"/>
                </a:lnTo>
                <a:lnTo>
                  <a:pt x="2917406" y="1219200"/>
                </a:lnTo>
                <a:lnTo>
                  <a:pt x="2919946" y="1219200"/>
                </a:lnTo>
                <a:lnTo>
                  <a:pt x="2925864" y="1206500"/>
                </a:lnTo>
                <a:lnTo>
                  <a:pt x="2937713" y="1206500"/>
                </a:lnTo>
                <a:lnTo>
                  <a:pt x="2928048" y="1219200"/>
                </a:lnTo>
                <a:lnTo>
                  <a:pt x="2928302" y="1219200"/>
                </a:lnTo>
                <a:lnTo>
                  <a:pt x="2930931" y="1231900"/>
                </a:lnTo>
                <a:lnTo>
                  <a:pt x="2939135" y="1231900"/>
                </a:lnTo>
                <a:lnTo>
                  <a:pt x="2945320" y="1244600"/>
                </a:lnTo>
                <a:lnTo>
                  <a:pt x="2957169" y="1244600"/>
                </a:lnTo>
                <a:lnTo>
                  <a:pt x="2952089" y="1257300"/>
                </a:lnTo>
                <a:lnTo>
                  <a:pt x="2971431" y="1257300"/>
                </a:lnTo>
                <a:lnTo>
                  <a:pt x="2980258" y="1244600"/>
                </a:lnTo>
                <a:lnTo>
                  <a:pt x="2989313" y="1244600"/>
                </a:lnTo>
                <a:lnTo>
                  <a:pt x="2983382" y="1252956"/>
                </a:lnTo>
                <a:lnTo>
                  <a:pt x="2983382" y="1257300"/>
                </a:lnTo>
                <a:lnTo>
                  <a:pt x="2977680" y="1270000"/>
                </a:lnTo>
                <a:lnTo>
                  <a:pt x="2976245" y="1270000"/>
                </a:lnTo>
                <a:lnTo>
                  <a:pt x="2983382" y="1257300"/>
                </a:lnTo>
                <a:lnTo>
                  <a:pt x="2983382" y="1252956"/>
                </a:lnTo>
                <a:lnTo>
                  <a:pt x="2980296" y="1257300"/>
                </a:lnTo>
                <a:lnTo>
                  <a:pt x="2971749" y="1257300"/>
                </a:lnTo>
                <a:lnTo>
                  <a:pt x="2962897" y="1270000"/>
                </a:lnTo>
                <a:lnTo>
                  <a:pt x="2974822" y="1270000"/>
                </a:lnTo>
                <a:lnTo>
                  <a:pt x="2968155" y="1282700"/>
                </a:lnTo>
                <a:lnTo>
                  <a:pt x="2977705" y="1270000"/>
                </a:lnTo>
                <a:lnTo>
                  <a:pt x="2986773" y="1270000"/>
                </a:lnTo>
                <a:lnTo>
                  <a:pt x="2985922" y="1257300"/>
                </a:lnTo>
                <a:lnTo>
                  <a:pt x="3000298" y="1257300"/>
                </a:lnTo>
                <a:lnTo>
                  <a:pt x="3003689" y="1270000"/>
                </a:lnTo>
                <a:lnTo>
                  <a:pt x="2996971" y="1270000"/>
                </a:lnTo>
                <a:lnTo>
                  <a:pt x="2996971" y="1282700"/>
                </a:lnTo>
                <a:lnTo>
                  <a:pt x="2992272" y="1295400"/>
                </a:lnTo>
                <a:lnTo>
                  <a:pt x="2985846" y="1295400"/>
                </a:lnTo>
                <a:lnTo>
                  <a:pt x="2994380" y="1282700"/>
                </a:lnTo>
                <a:lnTo>
                  <a:pt x="2996971" y="1282700"/>
                </a:lnTo>
                <a:lnTo>
                  <a:pt x="2996971" y="1270000"/>
                </a:lnTo>
                <a:lnTo>
                  <a:pt x="2994380" y="1270000"/>
                </a:lnTo>
                <a:lnTo>
                  <a:pt x="2991840" y="1282700"/>
                </a:lnTo>
                <a:lnTo>
                  <a:pt x="2979153" y="1282700"/>
                </a:lnTo>
                <a:lnTo>
                  <a:pt x="2972384" y="1295400"/>
                </a:lnTo>
                <a:lnTo>
                  <a:pt x="2984385" y="1295400"/>
                </a:lnTo>
                <a:lnTo>
                  <a:pt x="2977464" y="1308100"/>
                </a:lnTo>
                <a:lnTo>
                  <a:pt x="3010979" y="1308100"/>
                </a:lnTo>
                <a:lnTo>
                  <a:pt x="3016783" y="1320800"/>
                </a:lnTo>
                <a:lnTo>
                  <a:pt x="3030309" y="1320800"/>
                </a:lnTo>
                <a:lnTo>
                  <a:pt x="3036468" y="1308100"/>
                </a:lnTo>
                <a:lnTo>
                  <a:pt x="3050209" y="1308100"/>
                </a:lnTo>
                <a:lnTo>
                  <a:pt x="3045129" y="1320800"/>
                </a:lnTo>
                <a:lnTo>
                  <a:pt x="3051645" y="1333500"/>
                </a:lnTo>
                <a:lnTo>
                  <a:pt x="3030753" y="1333500"/>
                </a:lnTo>
                <a:lnTo>
                  <a:pt x="3032442" y="1320800"/>
                </a:lnTo>
                <a:lnTo>
                  <a:pt x="3022650" y="1333500"/>
                </a:lnTo>
                <a:lnTo>
                  <a:pt x="3018294" y="1333500"/>
                </a:lnTo>
                <a:lnTo>
                  <a:pt x="3007068" y="1346200"/>
                </a:lnTo>
                <a:lnTo>
                  <a:pt x="3011297" y="1346200"/>
                </a:lnTo>
                <a:lnTo>
                  <a:pt x="3019755" y="1358900"/>
                </a:lnTo>
                <a:lnTo>
                  <a:pt x="3027159" y="1358900"/>
                </a:lnTo>
                <a:lnTo>
                  <a:pt x="3037738" y="1346200"/>
                </a:lnTo>
                <a:lnTo>
                  <a:pt x="3045129" y="1346200"/>
                </a:lnTo>
                <a:lnTo>
                  <a:pt x="3040062" y="1358900"/>
                </a:lnTo>
                <a:lnTo>
                  <a:pt x="3054439" y="1358900"/>
                </a:lnTo>
                <a:lnTo>
                  <a:pt x="3053588" y="1371600"/>
                </a:lnTo>
                <a:lnTo>
                  <a:pt x="3048812" y="1371600"/>
                </a:lnTo>
                <a:lnTo>
                  <a:pt x="3045980" y="1384300"/>
                </a:lnTo>
                <a:lnTo>
                  <a:pt x="3037522" y="1384300"/>
                </a:lnTo>
                <a:lnTo>
                  <a:pt x="3038373" y="1371600"/>
                </a:lnTo>
                <a:lnTo>
                  <a:pt x="3035833" y="1371600"/>
                </a:lnTo>
                <a:lnTo>
                  <a:pt x="3030918" y="1384300"/>
                </a:lnTo>
                <a:lnTo>
                  <a:pt x="3029915" y="1384300"/>
                </a:lnTo>
                <a:lnTo>
                  <a:pt x="3034042" y="1397000"/>
                </a:lnTo>
                <a:lnTo>
                  <a:pt x="3040164" y="1409700"/>
                </a:lnTo>
                <a:lnTo>
                  <a:pt x="3046438" y="1422400"/>
                </a:lnTo>
                <a:lnTo>
                  <a:pt x="3034144" y="1422400"/>
                </a:lnTo>
                <a:lnTo>
                  <a:pt x="3037979" y="1447800"/>
                </a:lnTo>
                <a:lnTo>
                  <a:pt x="3035719" y="1460500"/>
                </a:lnTo>
                <a:lnTo>
                  <a:pt x="3029496" y="1473200"/>
                </a:lnTo>
                <a:lnTo>
                  <a:pt x="3021444" y="1485900"/>
                </a:lnTo>
                <a:lnTo>
                  <a:pt x="3044291" y="1485900"/>
                </a:lnTo>
                <a:lnTo>
                  <a:pt x="3045129" y="1498600"/>
                </a:lnTo>
                <a:lnTo>
                  <a:pt x="3039961" y="1498600"/>
                </a:lnTo>
                <a:lnTo>
                  <a:pt x="3047568" y="1511300"/>
                </a:lnTo>
                <a:lnTo>
                  <a:pt x="3049295" y="1524000"/>
                </a:lnTo>
                <a:lnTo>
                  <a:pt x="3041751" y="1536700"/>
                </a:lnTo>
                <a:lnTo>
                  <a:pt x="3040062" y="1536700"/>
                </a:lnTo>
                <a:lnTo>
                  <a:pt x="3046831" y="1549400"/>
                </a:lnTo>
                <a:lnTo>
                  <a:pt x="3051276" y="1536700"/>
                </a:lnTo>
                <a:lnTo>
                  <a:pt x="3059620" y="1524000"/>
                </a:lnTo>
                <a:lnTo>
                  <a:pt x="3070021" y="1524000"/>
                </a:lnTo>
                <a:lnTo>
                  <a:pt x="3080664" y="1536700"/>
                </a:lnTo>
                <a:lnTo>
                  <a:pt x="3080664" y="24765"/>
                </a:lnTo>
                <a:lnTo>
                  <a:pt x="3078962" y="21031"/>
                </a:lnTo>
                <a:lnTo>
                  <a:pt x="3078962" y="1181100"/>
                </a:lnTo>
                <a:lnTo>
                  <a:pt x="3078962" y="1193800"/>
                </a:lnTo>
                <a:lnTo>
                  <a:pt x="3072066" y="1193800"/>
                </a:lnTo>
                <a:lnTo>
                  <a:pt x="3071355" y="1181100"/>
                </a:lnTo>
                <a:lnTo>
                  <a:pt x="3078962" y="1181100"/>
                </a:lnTo>
                <a:lnTo>
                  <a:pt x="3078962" y="21031"/>
                </a:lnTo>
                <a:lnTo>
                  <a:pt x="3075165" y="12700"/>
                </a:lnTo>
                <a:lnTo>
                  <a:pt x="3070644" y="0"/>
                </a:lnTo>
                <a:lnTo>
                  <a:pt x="3068815" y="0"/>
                </a:lnTo>
                <a:lnTo>
                  <a:pt x="3062897" y="4686"/>
                </a:lnTo>
                <a:lnTo>
                  <a:pt x="3062897" y="1435100"/>
                </a:lnTo>
                <a:lnTo>
                  <a:pt x="3059519" y="1447800"/>
                </a:lnTo>
                <a:lnTo>
                  <a:pt x="3055289" y="1447800"/>
                </a:lnTo>
                <a:lnTo>
                  <a:pt x="3055289" y="1435100"/>
                </a:lnTo>
                <a:lnTo>
                  <a:pt x="3062897" y="1435100"/>
                </a:lnTo>
                <a:lnTo>
                  <a:pt x="3062897" y="4686"/>
                </a:lnTo>
                <a:lnTo>
                  <a:pt x="3052749" y="12700"/>
                </a:lnTo>
                <a:lnTo>
                  <a:pt x="3054439" y="0"/>
                </a:lnTo>
                <a:lnTo>
                  <a:pt x="3049359" y="0"/>
                </a:lnTo>
                <a:lnTo>
                  <a:pt x="3047669" y="12700"/>
                </a:lnTo>
                <a:lnTo>
                  <a:pt x="3045980" y="7632"/>
                </a:lnTo>
                <a:lnTo>
                  <a:pt x="3045980" y="431800"/>
                </a:lnTo>
                <a:lnTo>
                  <a:pt x="3036697" y="431800"/>
                </a:lnTo>
                <a:lnTo>
                  <a:pt x="3036671" y="444500"/>
                </a:lnTo>
                <a:lnTo>
                  <a:pt x="3027375" y="444500"/>
                </a:lnTo>
                <a:lnTo>
                  <a:pt x="3029064" y="431800"/>
                </a:lnTo>
                <a:lnTo>
                  <a:pt x="3021444" y="431800"/>
                </a:lnTo>
                <a:lnTo>
                  <a:pt x="3013722" y="444500"/>
                </a:lnTo>
                <a:lnTo>
                  <a:pt x="3012249" y="457200"/>
                </a:lnTo>
                <a:lnTo>
                  <a:pt x="3015386" y="457200"/>
                </a:lnTo>
                <a:lnTo>
                  <a:pt x="3021444" y="469900"/>
                </a:lnTo>
                <a:lnTo>
                  <a:pt x="3007918" y="469900"/>
                </a:lnTo>
                <a:lnTo>
                  <a:pt x="3006229" y="482600"/>
                </a:lnTo>
                <a:lnTo>
                  <a:pt x="2999460" y="482600"/>
                </a:lnTo>
                <a:lnTo>
                  <a:pt x="3001149" y="469900"/>
                </a:lnTo>
                <a:lnTo>
                  <a:pt x="2994380" y="469900"/>
                </a:lnTo>
                <a:lnTo>
                  <a:pt x="2990189" y="444500"/>
                </a:lnTo>
                <a:lnTo>
                  <a:pt x="3002102" y="419100"/>
                </a:lnTo>
                <a:lnTo>
                  <a:pt x="3023044" y="419100"/>
                </a:lnTo>
                <a:lnTo>
                  <a:pt x="3045980" y="431800"/>
                </a:lnTo>
                <a:lnTo>
                  <a:pt x="3045980" y="7632"/>
                </a:lnTo>
                <a:lnTo>
                  <a:pt x="3043440" y="0"/>
                </a:lnTo>
                <a:lnTo>
                  <a:pt x="3033293" y="0"/>
                </a:lnTo>
                <a:lnTo>
                  <a:pt x="3027375" y="12700"/>
                </a:lnTo>
                <a:lnTo>
                  <a:pt x="3028213" y="0"/>
                </a:lnTo>
                <a:lnTo>
                  <a:pt x="2988462" y="0"/>
                </a:lnTo>
                <a:lnTo>
                  <a:pt x="2991955" y="12700"/>
                </a:lnTo>
                <a:lnTo>
                  <a:pt x="2993529" y="12700"/>
                </a:lnTo>
                <a:lnTo>
                  <a:pt x="2993212" y="25400"/>
                </a:lnTo>
                <a:lnTo>
                  <a:pt x="2991002" y="38100"/>
                </a:lnTo>
                <a:lnTo>
                  <a:pt x="2989618" y="27724"/>
                </a:lnTo>
                <a:lnTo>
                  <a:pt x="2988462" y="38100"/>
                </a:lnTo>
                <a:lnTo>
                  <a:pt x="2985439" y="25400"/>
                </a:lnTo>
                <a:lnTo>
                  <a:pt x="2983915" y="25400"/>
                </a:lnTo>
                <a:lnTo>
                  <a:pt x="2983827" y="12700"/>
                </a:lnTo>
                <a:lnTo>
                  <a:pt x="2979153" y="12700"/>
                </a:lnTo>
                <a:lnTo>
                  <a:pt x="2979153" y="0"/>
                </a:lnTo>
                <a:lnTo>
                  <a:pt x="2976930" y="0"/>
                </a:lnTo>
                <a:lnTo>
                  <a:pt x="2976930" y="355600"/>
                </a:lnTo>
                <a:lnTo>
                  <a:pt x="2974086" y="355600"/>
                </a:lnTo>
                <a:lnTo>
                  <a:pt x="2974086" y="927100"/>
                </a:lnTo>
                <a:lnTo>
                  <a:pt x="2969857" y="939800"/>
                </a:lnTo>
                <a:lnTo>
                  <a:pt x="2968155" y="939800"/>
                </a:lnTo>
                <a:lnTo>
                  <a:pt x="2971546" y="927100"/>
                </a:lnTo>
                <a:lnTo>
                  <a:pt x="2974086" y="927100"/>
                </a:lnTo>
                <a:lnTo>
                  <a:pt x="2974086" y="355600"/>
                </a:lnTo>
                <a:lnTo>
                  <a:pt x="2973235" y="355600"/>
                </a:lnTo>
                <a:lnTo>
                  <a:pt x="2973235" y="457200"/>
                </a:lnTo>
                <a:lnTo>
                  <a:pt x="2973235" y="469900"/>
                </a:lnTo>
                <a:lnTo>
                  <a:pt x="2966466" y="469900"/>
                </a:lnTo>
                <a:lnTo>
                  <a:pt x="2966466" y="457200"/>
                </a:lnTo>
                <a:lnTo>
                  <a:pt x="2973235" y="457200"/>
                </a:lnTo>
                <a:lnTo>
                  <a:pt x="2973235" y="355600"/>
                </a:lnTo>
                <a:lnTo>
                  <a:pt x="2971546" y="355600"/>
                </a:lnTo>
                <a:lnTo>
                  <a:pt x="2974987" y="342900"/>
                </a:lnTo>
                <a:lnTo>
                  <a:pt x="2976930" y="355600"/>
                </a:lnTo>
                <a:lnTo>
                  <a:pt x="2976930" y="0"/>
                </a:lnTo>
                <a:lnTo>
                  <a:pt x="2964777" y="0"/>
                </a:lnTo>
                <a:lnTo>
                  <a:pt x="2964777" y="457200"/>
                </a:lnTo>
                <a:lnTo>
                  <a:pt x="2964777" y="469900"/>
                </a:lnTo>
                <a:lnTo>
                  <a:pt x="2958858" y="469900"/>
                </a:lnTo>
                <a:lnTo>
                  <a:pt x="2952089" y="482600"/>
                </a:lnTo>
                <a:lnTo>
                  <a:pt x="2959697" y="482600"/>
                </a:lnTo>
                <a:lnTo>
                  <a:pt x="2959697" y="495300"/>
                </a:lnTo>
                <a:lnTo>
                  <a:pt x="2948698" y="495300"/>
                </a:lnTo>
                <a:lnTo>
                  <a:pt x="2950400" y="482600"/>
                </a:lnTo>
                <a:lnTo>
                  <a:pt x="2948698" y="482600"/>
                </a:lnTo>
                <a:lnTo>
                  <a:pt x="2943631" y="495300"/>
                </a:lnTo>
                <a:lnTo>
                  <a:pt x="2939402" y="495300"/>
                </a:lnTo>
                <a:lnTo>
                  <a:pt x="2939402" y="1104900"/>
                </a:lnTo>
                <a:lnTo>
                  <a:pt x="2939402" y="1117600"/>
                </a:lnTo>
                <a:lnTo>
                  <a:pt x="2933484" y="1117600"/>
                </a:lnTo>
                <a:lnTo>
                  <a:pt x="2933484" y="1104900"/>
                </a:lnTo>
                <a:lnTo>
                  <a:pt x="2939402" y="1104900"/>
                </a:lnTo>
                <a:lnTo>
                  <a:pt x="2939402" y="495300"/>
                </a:lnTo>
                <a:lnTo>
                  <a:pt x="2934322" y="508000"/>
                </a:lnTo>
                <a:lnTo>
                  <a:pt x="2925026" y="508000"/>
                </a:lnTo>
                <a:lnTo>
                  <a:pt x="2923413" y="511454"/>
                </a:lnTo>
                <a:lnTo>
                  <a:pt x="2923413" y="1206500"/>
                </a:lnTo>
                <a:lnTo>
                  <a:pt x="2916567" y="1219200"/>
                </a:lnTo>
                <a:lnTo>
                  <a:pt x="2914027" y="1219200"/>
                </a:lnTo>
                <a:lnTo>
                  <a:pt x="2908071" y="1206500"/>
                </a:lnTo>
                <a:lnTo>
                  <a:pt x="2896184" y="1206500"/>
                </a:lnTo>
                <a:lnTo>
                  <a:pt x="2894571" y="1202410"/>
                </a:lnTo>
                <a:lnTo>
                  <a:pt x="2894571" y="1231900"/>
                </a:lnTo>
                <a:lnTo>
                  <a:pt x="2886951" y="1231900"/>
                </a:lnTo>
                <a:lnTo>
                  <a:pt x="2886951" y="1219200"/>
                </a:lnTo>
                <a:lnTo>
                  <a:pt x="2890342" y="1219200"/>
                </a:lnTo>
                <a:lnTo>
                  <a:pt x="2894571" y="1231900"/>
                </a:lnTo>
                <a:lnTo>
                  <a:pt x="2894571" y="1202410"/>
                </a:lnTo>
                <a:lnTo>
                  <a:pt x="2891180" y="1193800"/>
                </a:lnTo>
                <a:lnTo>
                  <a:pt x="2900489" y="1193800"/>
                </a:lnTo>
                <a:lnTo>
                  <a:pt x="2908096" y="1206500"/>
                </a:lnTo>
                <a:lnTo>
                  <a:pt x="2912326" y="1193800"/>
                </a:lnTo>
                <a:lnTo>
                  <a:pt x="2919653" y="1193800"/>
                </a:lnTo>
                <a:lnTo>
                  <a:pt x="2922486" y="1206500"/>
                </a:lnTo>
                <a:lnTo>
                  <a:pt x="2923413" y="1206500"/>
                </a:lnTo>
                <a:lnTo>
                  <a:pt x="2923413" y="511454"/>
                </a:lnTo>
                <a:lnTo>
                  <a:pt x="2919095" y="520700"/>
                </a:lnTo>
                <a:lnTo>
                  <a:pt x="2901340" y="520700"/>
                </a:lnTo>
                <a:lnTo>
                  <a:pt x="2909798" y="533400"/>
                </a:lnTo>
                <a:lnTo>
                  <a:pt x="2900489" y="533400"/>
                </a:lnTo>
                <a:lnTo>
                  <a:pt x="2909798" y="546100"/>
                </a:lnTo>
                <a:lnTo>
                  <a:pt x="2909798" y="1181100"/>
                </a:lnTo>
                <a:lnTo>
                  <a:pt x="2906407" y="1181100"/>
                </a:lnTo>
                <a:lnTo>
                  <a:pt x="2908947" y="1168400"/>
                </a:lnTo>
                <a:lnTo>
                  <a:pt x="2909798" y="1181100"/>
                </a:lnTo>
                <a:lnTo>
                  <a:pt x="2909798" y="546100"/>
                </a:lnTo>
                <a:lnTo>
                  <a:pt x="2905569" y="546100"/>
                </a:lnTo>
                <a:lnTo>
                  <a:pt x="2905569" y="1168400"/>
                </a:lnTo>
                <a:lnTo>
                  <a:pt x="2904718" y="1181100"/>
                </a:lnTo>
                <a:lnTo>
                  <a:pt x="2903029" y="1181100"/>
                </a:lnTo>
                <a:lnTo>
                  <a:pt x="2905569" y="1168400"/>
                </a:lnTo>
                <a:lnTo>
                  <a:pt x="2905569" y="546100"/>
                </a:lnTo>
                <a:lnTo>
                  <a:pt x="2902178" y="546100"/>
                </a:lnTo>
                <a:lnTo>
                  <a:pt x="2897949" y="535508"/>
                </a:lnTo>
                <a:lnTo>
                  <a:pt x="2897949" y="1028700"/>
                </a:lnTo>
                <a:lnTo>
                  <a:pt x="2886113" y="1028700"/>
                </a:lnTo>
                <a:lnTo>
                  <a:pt x="2887129" y="1016000"/>
                </a:lnTo>
                <a:lnTo>
                  <a:pt x="2896463" y="1016000"/>
                </a:lnTo>
                <a:lnTo>
                  <a:pt x="2897949" y="1028700"/>
                </a:lnTo>
                <a:lnTo>
                  <a:pt x="2897949" y="535508"/>
                </a:lnTo>
                <a:lnTo>
                  <a:pt x="2897111" y="533400"/>
                </a:lnTo>
                <a:lnTo>
                  <a:pt x="2887802" y="533400"/>
                </a:lnTo>
                <a:lnTo>
                  <a:pt x="2885414" y="521449"/>
                </a:lnTo>
                <a:lnTo>
                  <a:pt x="2886113" y="533400"/>
                </a:lnTo>
                <a:lnTo>
                  <a:pt x="2886214" y="546100"/>
                </a:lnTo>
                <a:lnTo>
                  <a:pt x="2884424" y="546100"/>
                </a:lnTo>
                <a:lnTo>
                  <a:pt x="2882722" y="533400"/>
                </a:lnTo>
                <a:lnTo>
                  <a:pt x="2881884" y="546100"/>
                </a:lnTo>
                <a:lnTo>
                  <a:pt x="2879344" y="546100"/>
                </a:lnTo>
                <a:lnTo>
                  <a:pt x="2879344" y="533400"/>
                </a:lnTo>
                <a:lnTo>
                  <a:pt x="2877655" y="533400"/>
                </a:lnTo>
                <a:lnTo>
                  <a:pt x="2876804" y="546100"/>
                </a:lnTo>
                <a:lnTo>
                  <a:pt x="2862427" y="546100"/>
                </a:lnTo>
                <a:lnTo>
                  <a:pt x="2850578" y="533400"/>
                </a:lnTo>
                <a:lnTo>
                  <a:pt x="2846349" y="533400"/>
                </a:lnTo>
                <a:lnTo>
                  <a:pt x="2845511" y="520700"/>
                </a:lnTo>
                <a:lnTo>
                  <a:pt x="2836570" y="520700"/>
                </a:lnTo>
                <a:lnTo>
                  <a:pt x="2834513" y="524065"/>
                </a:lnTo>
                <a:lnTo>
                  <a:pt x="2834513" y="1790700"/>
                </a:lnTo>
                <a:lnTo>
                  <a:pt x="2819285" y="1790700"/>
                </a:lnTo>
                <a:lnTo>
                  <a:pt x="2820136" y="1778000"/>
                </a:lnTo>
                <a:lnTo>
                  <a:pt x="2831973" y="1778000"/>
                </a:lnTo>
                <a:lnTo>
                  <a:pt x="2834513" y="1790700"/>
                </a:lnTo>
                <a:lnTo>
                  <a:pt x="2834513" y="524065"/>
                </a:lnTo>
                <a:lnTo>
                  <a:pt x="2828798" y="533400"/>
                </a:lnTo>
                <a:lnTo>
                  <a:pt x="2815907" y="533400"/>
                </a:lnTo>
                <a:lnTo>
                  <a:pt x="2822448" y="520700"/>
                </a:lnTo>
                <a:lnTo>
                  <a:pt x="2835529" y="520700"/>
                </a:lnTo>
                <a:lnTo>
                  <a:pt x="2838742" y="508000"/>
                </a:lnTo>
                <a:lnTo>
                  <a:pt x="2838005" y="508000"/>
                </a:lnTo>
                <a:lnTo>
                  <a:pt x="2834513" y="495300"/>
                </a:lnTo>
                <a:lnTo>
                  <a:pt x="2831655" y="495300"/>
                </a:lnTo>
                <a:lnTo>
                  <a:pt x="2829433" y="482600"/>
                </a:lnTo>
                <a:lnTo>
                  <a:pt x="2832341" y="482600"/>
                </a:lnTo>
                <a:lnTo>
                  <a:pt x="2834297" y="469900"/>
                </a:lnTo>
                <a:lnTo>
                  <a:pt x="2836570" y="469900"/>
                </a:lnTo>
                <a:lnTo>
                  <a:pt x="2840431" y="482600"/>
                </a:lnTo>
                <a:lnTo>
                  <a:pt x="2838742" y="482600"/>
                </a:lnTo>
                <a:lnTo>
                  <a:pt x="2839593" y="495300"/>
                </a:lnTo>
                <a:lnTo>
                  <a:pt x="2842971" y="482600"/>
                </a:lnTo>
                <a:lnTo>
                  <a:pt x="2847390" y="495300"/>
                </a:lnTo>
                <a:lnTo>
                  <a:pt x="2843212" y="495300"/>
                </a:lnTo>
                <a:lnTo>
                  <a:pt x="2843822" y="508000"/>
                </a:lnTo>
                <a:lnTo>
                  <a:pt x="2849295" y="495300"/>
                </a:lnTo>
                <a:lnTo>
                  <a:pt x="2854706" y="482600"/>
                </a:lnTo>
                <a:lnTo>
                  <a:pt x="2860586" y="482600"/>
                </a:lnTo>
                <a:lnTo>
                  <a:pt x="2867495" y="469900"/>
                </a:lnTo>
                <a:lnTo>
                  <a:pt x="2867495" y="482600"/>
                </a:lnTo>
                <a:lnTo>
                  <a:pt x="2867749" y="482600"/>
                </a:lnTo>
                <a:lnTo>
                  <a:pt x="2864015" y="495300"/>
                </a:lnTo>
                <a:lnTo>
                  <a:pt x="2853969" y="495300"/>
                </a:lnTo>
                <a:lnTo>
                  <a:pt x="2861538" y="508000"/>
                </a:lnTo>
                <a:lnTo>
                  <a:pt x="2858605" y="508000"/>
                </a:lnTo>
                <a:lnTo>
                  <a:pt x="2866656" y="520700"/>
                </a:lnTo>
                <a:lnTo>
                  <a:pt x="2876537" y="520700"/>
                </a:lnTo>
                <a:lnTo>
                  <a:pt x="2888069" y="508000"/>
                </a:lnTo>
                <a:lnTo>
                  <a:pt x="2897949" y="508000"/>
                </a:lnTo>
                <a:lnTo>
                  <a:pt x="2896882" y="495300"/>
                </a:lnTo>
                <a:lnTo>
                  <a:pt x="2891891" y="495300"/>
                </a:lnTo>
                <a:lnTo>
                  <a:pt x="2890342" y="482600"/>
                </a:lnTo>
                <a:lnTo>
                  <a:pt x="2914980" y="482600"/>
                </a:lnTo>
                <a:lnTo>
                  <a:pt x="2925432" y="495300"/>
                </a:lnTo>
                <a:lnTo>
                  <a:pt x="2932633" y="495300"/>
                </a:lnTo>
                <a:lnTo>
                  <a:pt x="2931833" y="482600"/>
                </a:lnTo>
                <a:lnTo>
                  <a:pt x="2931261" y="469900"/>
                </a:lnTo>
                <a:lnTo>
                  <a:pt x="2933700" y="457200"/>
                </a:lnTo>
                <a:lnTo>
                  <a:pt x="2941942" y="457200"/>
                </a:lnTo>
                <a:lnTo>
                  <a:pt x="2945320" y="482600"/>
                </a:lnTo>
                <a:lnTo>
                  <a:pt x="2952165" y="469900"/>
                </a:lnTo>
                <a:lnTo>
                  <a:pt x="2953143" y="469900"/>
                </a:lnTo>
                <a:lnTo>
                  <a:pt x="2955074" y="457200"/>
                </a:lnTo>
                <a:lnTo>
                  <a:pt x="2964777" y="457200"/>
                </a:lnTo>
                <a:lnTo>
                  <a:pt x="2964777" y="0"/>
                </a:lnTo>
                <a:lnTo>
                  <a:pt x="2947441" y="0"/>
                </a:lnTo>
                <a:lnTo>
                  <a:pt x="2940850" y="12700"/>
                </a:lnTo>
                <a:lnTo>
                  <a:pt x="2937713" y="12700"/>
                </a:lnTo>
                <a:lnTo>
                  <a:pt x="2937713" y="215900"/>
                </a:lnTo>
                <a:lnTo>
                  <a:pt x="2920796" y="215900"/>
                </a:lnTo>
                <a:lnTo>
                  <a:pt x="2921736" y="203200"/>
                </a:lnTo>
                <a:lnTo>
                  <a:pt x="2936011" y="203200"/>
                </a:lnTo>
                <a:lnTo>
                  <a:pt x="2937713" y="215900"/>
                </a:lnTo>
                <a:lnTo>
                  <a:pt x="2937713" y="12700"/>
                </a:lnTo>
                <a:lnTo>
                  <a:pt x="2934131" y="12700"/>
                </a:lnTo>
                <a:lnTo>
                  <a:pt x="2932950" y="25400"/>
                </a:lnTo>
                <a:lnTo>
                  <a:pt x="2930982" y="25400"/>
                </a:lnTo>
                <a:lnTo>
                  <a:pt x="2929255" y="38100"/>
                </a:lnTo>
                <a:lnTo>
                  <a:pt x="2922359" y="25400"/>
                </a:lnTo>
                <a:lnTo>
                  <a:pt x="2907258" y="25400"/>
                </a:lnTo>
                <a:lnTo>
                  <a:pt x="2907258" y="431800"/>
                </a:lnTo>
                <a:lnTo>
                  <a:pt x="2907258" y="444500"/>
                </a:lnTo>
                <a:lnTo>
                  <a:pt x="2895409" y="444500"/>
                </a:lnTo>
                <a:lnTo>
                  <a:pt x="2897949" y="431800"/>
                </a:lnTo>
                <a:lnTo>
                  <a:pt x="2907258" y="431800"/>
                </a:lnTo>
                <a:lnTo>
                  <a:pt x="2907258" y="25400"/>
                </a:lnTo>
                <a:lnTo>
                  <a:pt x="2897606" y="25400"/>
                </a:lnTo>
                <a:lnTo>
                  <a:pt x="2897949" y="38100"/>
                </a:lnTo>
                <a:lnTo>
                  <a:pt x="2898927" y="38100"/>
                </a:lnTo>
                <a:lnTo>
                  <a:pt x="2898800" y="50800"/>
                </a:lnTo>
                <a:lnTo>
                  <a:pt x="2895435" y="38100"/>
                </a:lnTo>
                <a:lnTo>
                  <a:pt x="2891612" y="38100"/>
                </a:lnTo>
                <a:lnTo>
                  <a:pt x="2889046" y="25400"/>
                </a:lnTo>
                <a:lnTo>
                  <a:pt x="2877655" y="25400"/>
                </a:lnTo>
                <a:lnTo>
                  <a:pt x="2877655" y="469900"/>
                </a:lnTo>
                <a:lnTo>
                  <a:pt x="2877655" y="482600"/>
                </a:lnTo>
                <a:lnTo>
                  <a:pt x="2868345" y="482600"/>
                </a:lnTo>
                <a:lnTo>
                  <a:pt x="2868345" y="469900"/>
                </a:lnTo>
                <a:lnTo>
                  <a:pt x="2877655" y="469900"/>
                </a:lnTo>
                <a:lnTo>
                  <a:pt x="2877655" y="25400"/>
                </a:lnTo>
                <a:lnTo>
                  <a:pt x="2876588" y="25400"/>
                </a:lnTo>
                <a:lnTo>
                  <a:pt x="2870466" y="38100"/>
                </a:lnTo>
                <a:lnTo>
                  <a:pt x="2862427" y="50800"/>
                </a:lnTo>
                <a:lnTo>
                  <a:pt x="2867495" y="50800"/>
                </a:lnTo>
                <a:lnTo>
                  <a:pt x="2867495" y="63500"/>
                </a:lnTo>
                <a:lnTo>
                  <a:pt x="2864967" y="63500"/>
                </a:lnTo>
                <a:lnTo>
                  <a:pt x="2859887" y="50800"/>
                </a:lnTo>
                <a:lnTo>
                  <a:pt x="2838577" y="50800"/>
                </a:lnTo>
                <a:lnTo>
                  <a:pt x="2830284" y="38100"/>
                </a:lnTo>
                <a:lnTo>
                  <a:pt x="2814205" y="38100"/>
                </a:lnTo>
                <a:lnTo>
                  <a:pt x="2814205" y="2120900"/>
                </a:lnTo>
                <a:lnTo>
                  <a:pt x="2807792" y="2120900"/>
                </a:lnTo>
                <a:lnTo>
                  <a:pt x="2800883" y="2133600"/>
                </a:lnTo>
                <a:lnTo>
                  <a:pt x="2784589" y="2133600"/>
                </a:lnTo>
                <a:lnTo>
                  <a:pt x="2787243" y="2120900"/>
                </a:lnTo>
                <a:lnTo>
                  <a:pt x="2799575" y="2108200"/>
                </a:lnTo>
                <a:lnTo>
                  <a:pt x="2814205" y="2120900"/>
                </a:lnTo>
                <a:lnTo>
                  <a:pt x="2814205" y="38100"/>
                </a:lnTo>
                <a:lnTo>
                  <a:pt x="2809468" y="38100"/>
                </a:lnTo>
                <a:lnTo>
                  <a:pt x="2808287" y="42138"/>
                </a:lnTo>
                <a:lnTo>
                  <a:pt x="2808287" y="838200"/>
                </a:lnTo>
                <a:lnTo>
                  <a:pt x="2808287" y="850900"/>
                </a:lnTo>
                <a:lnTo>
                  <a:pt x="2806598" y="850900"/>
                </a:lnTo>
                <a:lnTo>
                  <a:pt x="2805747" y="838200"/>
                </a:lnTo>
                <a:lnTo>
                  <a:pt x="2808287" y="838200"/>
                </a:lnTo>
                <a:lnTo>
                  <a:pt x="2808287" y="42138"/>
                </a:lnTo>
                <a:lnTo>
                  <a:pt x="2805747" y="50800"/>
                </a:lnTo>
                <a:lnTo>
                  <a:pt x="2798991" y="50800"/>
                </a:lnTo>
                <a:lnTo>
                  <a:pt x="2796451" y="63500"/>
                </a:lnTo>
                <a:lnTo>
                  <a:pt x="2793619" y="63500"/>
                </a:lnTo>
                <a:lnTo>
                  <a:pt x="2793492" y="50800"/>
                </a:lnTo>
                <a:lnTo>
                  <a:pt x="2790533" y="50800"/>
                </a:lnTo>
                <a:lnTo>
                  <a:pt x="2786303" y="63500"/>
                </a:lnTo>
                <a:lnTo>
                  <a:pt x="2766847" y="63500"/>
                </a:lnTo>
                <a:lnTo>
                  <a:pt x="2766847" y="1676400"/>
                </a:lnTo>
                <a:lnTo>
                  <a:pt x="2760916" y="1676400"/>
                </a:lnTo>
                <a:lnTo>
                  <a:pt x="2760916" y="1968500"/>
                </a:lnTo>
                <a:lnTo>
                  <a:pt x="2760916" y="1981200"/>
                </a:lnTo>
                <a:lnTo>
                  <a:pt x="2754998" y="1981200"/>
                </a:lnTo>
                <a:lnTo>
                  <a:pt x="2754998" y="1968500"/>
                </a:lnTo>
                <a:lnTo>
                  <a:pt x="2760916" y="1968500"/>
                </a:lnTo>
                <a:lnTo>
                  <a:pt x="2760916" y="1676400"/>
                </a:lnTo>
                <a:lnTo>
                  <a:pt x="2754160" y="1676400"/>
                </a:lnTo>
                <a:lnTo>
                  <a:pt x="2755849" y="1663700"/>
                </a:lnTo>
                <a:lnTo>
                  <a:pt x="2764307" y="1663700"/>
                </a:lnTo>
                <a:lnTo>
                  <a:pt x="2766847" y="1676400"/>
                </a:lnTo>
                <a:lnTo>
                  <a:pt x="2766847" y="63500"/>
                </a:lnTo>
                <a:lnTo>
                  <a:pt x="2765145" y="63500"/>
                </a:lnTo>
                <a:lnTo>
                  <a:pt x="2759227" y="50800"/>
                </a:lnTo>
                <a:lnTo>
                  <a:pt x="2758389" y="50800"/>
                </a:lnTo>
                <a:lnTo>
                  <a:pt x="2758389" y="698500"/>
                </a:lnTo>
                <a:lnTo>
                  <a:pt x="2754998" y="711200"/>
                </a:lnTo>
                <a:lnTo>
                  <a:pt x="2754998" y="762000"/>
                </a:lnTo>
                <a:lnTo>
                  <a:pt x="2753309" y="774700"/>
                </a:lnTo>
                <a:lnTo>
                  <a:pt x="2750769" y="787400"/>
                </a:lnTo>
                <a:lnTo>
                  <a:pt x="2747391" y="787400"/>
                </a:lnTo>
                <a:lnTo>
                  <a:pt x="2747391" y="1041400"/>
                </a:lnTo>
                <a:lnTo>
                  <a:pt x="2741815" y="1041400"/>
                </a:lnTo>
                <a:lnTo>
                  <a:pt x="2741815" y="1930400"/>
                </a:lnTo>
                <a:lnTo>
                  <a:pt x="2733840" y="1930400"/>
                </a:lnTo>
                <a:lnTo>
                  <a:pt x="2729725" y="1917700"/>
                </a:lnTo>
                <a:lnTo>
                  <a:pt x="2725775" y="1917700"/>
                </a:lnTo>
                <a:lnTo>
                  <a:pt x="2725394" y="1905000"/>
                </a:lnTo>
                <a:lnTo>
                  <a:pt x="2732557" y="1917700"/>
                </a:lnTo>
                <a:lnTo>
                  <a:pt x="2739567" y="1917700"/>
                </a:lnTo>
                <a:lnTo>
                  <a:pt x="2741815" y="1930400"/>
                </a:lnTo>
                <a:lnTo>
                  <a:pt x="2741815" y="1041400"/>
                </a:lnTo>
                <a:lnTo>
                  <a:pt x="2741472" y="1041400"/>
                </a:lnTo>
                <a:lnTo>
                  <a:pt x="2740622" y="1039279"/>
                </a:lnTo>
                <a:lnTo>
                  <a:pt x="2740622" y="1041400"/>
                </a:lnTo>
                <a:lnTo>
                  <a:pt x="2739771" y="1054100"/>
                </a:lnTo>
                <a:lnTo>
                  <a:pt x="2727934" y="1054100"/>
                </a:lnTo>
                <a:lnTo>
                  <a:pt x="2727934" y="1866900"/>
                </a:lnTo>
                <a:lnTo>
                  <a:pt x="2720683" y="1879600"/>
                </a:lnTo>
                <a:lnTo>
                  <a:pt x="2713659" y="1879600"/>
                </a:lnTo>
                <a:lnTo>
                  <a:pt x="2709976" y="1892300"/>
                </a:lnTo>
                <a:lnTo>
                  <a:pt x="2699918" y="1892300"/>
                </a:lnTo>
                <a:lnTo>
                  <a:pt x="2701645" y="1879600"/>
                </a:lnTo>
                <a:lnTo>
                  <a:pt x="2706789" y="1866900"/>
                </a:lnTo>
                <a:lnTo>
                  <a:pt x="2727934" y="1866900"/>
                </a:lnTo>
                <a:lnTo>
                  <a:pt x="2727934" y="1054100"/>
                </a:lnTo>
                <a:lnTo>
                  <a:pt x="2727083" y="1054100"/>
                </a:lnTo>
                <a:lnTo>
                  <a:pt x="2727934" y="1041400"/>
                </a:lnTo>
                <a:lnTo>
                  <a:pt x="2740622" y="1041400"/>
                </a:lnTo>
                <a:lnTo>
                  <a:pt x="2740622" y="1039279"/>
                </a:lnTo>
                <a:lnTo>
                  <a:pt x="2736392" y="1028700"/>
                </a:lnTo>
                <a:lnTo>
                  <a:pt x="2741472" y="1028700"/>
                </a:lnTo>
                <a:lnTo>
                  <a:pt x="2747391" y="1041400"/>
                </a:lnTo>
                <a:lnTo>
                  <a:pt x="2747391" y="787400"/>
                </a:lnTo>
                <a:lnTo>
                  <a:pt x="2745702" y="787400"/>
                </a:lnTo>
                <a:lnTo>
                  <a:pt x="2745702" y="914400"/>
                </a:lnTo>
                <a:lnTo>
                  <a:pt x="2745702" y="927100"/>
                </a:lnTo>
                <a:lnTo>
                  <a:pt x="2736177" y="914400"/>
                </a:lnTo>
                <a:lnTo>
                  <a:pt x="2745702" y="914400"/>
                </a:lnTo>
                <a:lnTo>
                  <a:pt x="2745702" y="787400"/>
                </a:lnTo>
                <a:lnTo>
                  <a:pt x="2743162" y="787400"/>
                </a:lnTo>
                <a:lnTo>
                  <a:pt x="2740622" y="774700"/>
                </a:lnTo>
                <a:lnTo>
                  <a:pt x="2744000" y="774700"/>
                </a:lnTo>
                <a:lnTo>
                  <a:pt x="2748229" y="762000"/>
                </a:lnTo>
                <a:lnTo>
                  <a:pt x="2754998" y="762000"/>
                </a:lnTo>
                <a:lnTo>
                  <a:pt x="2754998" y="711200"/>
                </a:lnTo>
                <a:lnTo>
                  <a:pt x="2747391" y="711200"/>
                </a:lnTo>
                <a:lnTo>
                  <a:pt x="2742311" y="698500"/>
                </a:lnTo>
                <a:lnTo>
                  <a:pt x="2758389" y="698500"/>
                </a:lnTo>
                <a:lnTo>
                  <a:pt x="2758389" y="50800"/>
                </a:lnTo>
                <a:lnTo>
                  <a:pt x="2749080" y="50800"/>
                </a:lnTo>
                <a:lnTo>
                  <a:pt x="2748229" y="38100"/>
                </a:lnTo>
                <a:lnTo>
                  <a:pt x="2747391" y="50800"/>
                </a:lnTo>
                <a:lnTo>
                  <a:pt x="2743111" y="50800"/>
                </a:lnTo>
                <a:lnTo>
                  <a:pt x="2742311" y="38100"/>
                </a:lnTo>
                <a:lnTo>
                  <a:pt x="2741472" y="50800"/>
                </a:lnTo>
                <a:lnTo>
                  <a:pt x="2722854" y="50800"/>
                </a:lnTo>
                <a:lnTo>
                  <a:pt x="2722854" y="889000"/>
                </a:lnTo>
                <a:lnTo>
                  <a:pt x="2713558" y="889000"/>
                </a:lnTo>
                <a:lnTo>
                  <a:pt x="2713558" y="1689100"/>
                </a:lnTo>
                <a:lnTo>
                  <a:pt x="2712707" y="1701800"/>
                </a:lnTo>
                <a:lnTo>
                  <a:pt x="2701709" y="1701800"/>
                </a:lnTo>
                <a:lnTo>
                  <a:pt x="2702560" y="1689100"/>
                </a:lnTo>
                <a:lnTo>
                  <a:pt x="2713558" y="1689100"/>
                </a:lnTo>
                <a:lnTo>
                  <a:pt x="2713558" y="889000"/>
                </a:lnTo>
                <a:lnTo>
                  <a:pt x="2712961" y="889000"/>
                </a:lnTo>
                <a:lnTo>
                  <a:pt x="2708376" y="876300"/>
                </a:lnTo>
                <a:lnTo>
                  <a:pt x="2708706" y="876300"/>
                </a:lnTo>
                <a:lnTo>
                  <a:pt x="2713558" y="863600"/>
                </a:lnTo>
                <a:lnTo>
                  <a:pt x="2720124" y="863600"/>
                </a:lnTo>
                <a:lnTo>
                  <a:pt x="2722334" y="876300"/>
                </a:lnTo>
                <a:lnTo>
                  <a:pt x="2722473" y="876300"/>
                </a:lnTo>
                <a:lnTo>
                  <a:pt x="2722854" y="889000"/>
                </a:lnTo>
                <a:lnTo>
                  <a:pt x="2722854" y="50800"/>
                </a:lnTo>
                <a:lnTo>
                  <a:pt x="2713939" y="50800"/>
                </a:lnTo>
                <a:lnTo>
                  <a:pt x="2698331" y="42532"/>
                </a:lnTo>
                <a:lnTo>
                  <a:pt x="2698331" y="1651000"/>
                </a:lnTo>
                <a:lnTo>
                  <a:pt x="2698331" y="1663700"/>
                </a:lnTo>
                <a:lnTo>
                  <a:pt x="2695791" y="1663700"/>
                </a:lnTo>
                <a:lnTo>
                  <a:pt x="2695791" y="1701800"/>
                </a:lnTo>
                <a:lnTo>
                  <a:pt x="2694940" y="1703628"/>
                </a:lnTo>
                <a:lnTo>
                  <a:pt x="2694940" y="1803400"/>
                </a:lnTo>
                <a:lnTo>
                  <a:pt x="2694101" y="1816100"/>
                </a:lnTo>
                <a:lnTo>
                  <a:pt x="2690711" y="1816100"/>
                </a:lnTo>
                <a:lnTo>
                  <a:pt x="2689872" y="1803400"/>
                </a:lnTo>
                <a:lnTo>
                  <a:pt x="2694940" y="1803400"/>
                </a:lnTo>
                <a:lnTo>
                  <a:pt x="2694940" y="1703628"/>
                </a:lnTo>
                <a:lnTo>
                  <a:pt x="2689872" y="1714500"/>
                </a:lnTo>
                <a:lnTo>
                  <a:pt x="2685643" y="1714500"/>
                </a:lnTo>
                <a:lnTo>
                  <a:pt x="2678023" y="1727200"/>
                </a:lnTo>
                <a:lnTo>
                  <a:pt x="2678061" y="1714500"/>
                </a:lnTo>
                <a:lnTo>
                  <a:pt x="2682151" y="1701800"/>
                </a:lnTo>
                <a:lnTo>
                  <a:pt x="2695791" y="1701800"/>
                </a:lnTo>
                <a:lnTo>
                  <a:pt x="2695791" y="1663700"/>
                </a:lnTo>
                <a:lnTo>
                  <a:pt x="2689021" y="1663700"/>
                </a:lnTo>
                <a:lnTo>
                  <a:pt x="2689021" y="1651000"/>
                </a:lnTo>
                <a:lnTo>
                  <a:pt x="2698331" y="1651000"/>
                </a:lnTo>
                <a:lnTo>
                  <a:pt x="2698331" y="42532"/>
                </a:lnTo>
                <a:lnTo>
                  <a:pt x="2697416" y="42049"/>
                </a:lnTo>
                <a:lnTo>
                  <a:pt x="2697416" y="584200"/>
                </a:lnTo>
                <a:lnTo>
                  <a:pt x="2696641" y="587730"/>
                </a:lnTo>
                <a:lnTo>
                  <a:pt x="2696641" y="673100"/>
                </a:lnTo>
                <a:lnTo>
                  <a:pt x="2693466" y="673100"/>
                </a:lnTo>
                <a:lnTo>
                  <a:pt x="2693251" y="673963"/>
                </a:lnTo>
                <a:lnTo>
                  <a:pt x="2693251" y="787400"/>
                </a:lnTo>
                <a:lnTo>
                  <a:pt x="2691561" y="791629"/>
                </a:lnTo>
                <a:lnTo>
                  <a:pt x="2691561" y="1409700"/>
                </a:lnTo>
                <a:lnTo>
                  <a:pt x="2689872" y="1409700"/>
                </a:lnTo>
                <a:lnTo>
                  <a:pt x="2687510" y="1422400"/>
                </a:lnTo>
                <a:lnTo>
                  <a:pt x="2685008" y="1409700"/>
                </a:lnTo>
                <a:lnTo>
                  <a:pt x="2683941" y="1409700"/>
                </a:lnTo>
                <a:lnTo>
                  <a:pt x="2689872" y="1397000"/>
                </a:lnTo>
                <a:lnTo>
                  <a:pt x="2691561" y="1409700"/>
                </a:lnTo>
                <a:lnTo>
                  <a:pt x="2691561" y="791629"/>
                </a:lnTo>
                <a:lnTo>
                  <a:pt x="2688171" y="800100"/>
                </a:lnTo>
                <a:lnTo>
                  <a:pt x="2689872" y="812800"/>
                </a:lnTo>
                <a:lnTo>
                  <a:pt x="2678023" y="800100"/>
                </a:lnTo>
                <a:lnTo>
                  <a:pt x="2678023" y="787400"/>
                </a:lnTo>
                <a:lnTo>
                  <a:pt x="2693251" y="787400"/>
                </a:lnTo>
                <a:lnTo>
                  <a:pt x="2693251" y="673963"/>
                </a:lnTo>
                <a:lnTo>
                  <a:pt x="2690291" y="685800"/>
                </a:lnTo>
                <a:lnTo>
                  <a:pt x="2679712" y="685800"/>
                </a:lnTo>
                <a:lnTo>
                  <a:pt x="2679712" y="673100"/>
                </a:lnTo>
                <a:lnTo>
                  <a:pt x="2683941" y="660400"/>
                </a:lnTo>
                <a:lnTo>
                  <a:pt x="2694101" y="660400"/>
                </a:lnTo>
                <a:lnTo>
                  <a:pt x="2696641" y="673100"/>
                </a:lnTo>
                <a:lnTo>
                  <a:pt x="2696641" y="587730"/>
                </a:lnTo>
                <a:lnTo>
                  <a:pt x="2694622" y="596900"/>
                </a:lnTo>
                <a:lnTo>
                  <a:pt x="2692628" y="596900"/>
                </a:lnTo>
                <a:lnTo>
                  <a:pt x="2693251" y="609600"/>
                </a:lnTo>
                <a:lnTo>
                  <a:pt x="2685110" y="609600"/>
                </a:lnTo>
                <a:lnTo>
                  <a:pt x="2681414" y="596900"/>
                </a:lnTo>
                <a:lnTo>
                  <a:pt x="2682786" y="584200"/>
                </a:lnTo>
                <a:lnTo>
                  <a:pt x="2689872" y="571500"/>
                </a:lnTo>
                <a:lnTo>
                  <a:pt x="2694940" y="584200"/>
                </a:lnTo>
                <a:lnTo>
                  <a:pt x="2697416" y="584200"/>
                </a:lnTo>
                <a:lnTo>
                  <a:pt x="2697416" y="42049"/>
                </a:lnTo>
                <a:lnTo>
                  <a:pt x="2689974" y="38100"/>
                </a:lnTo>
                <a:lnTo>
                  <a:pt x="2668079" y="25400"/>
                </a:lnTo>
                <a:lnTo>
                  <a:pt x="2646730" y="12700"/>
                </a:lnTo>
                <a:lnTo>
                  <a:pt x="2640063" y="25400"/>
                </a:lnTo>
                <a:lnTo>
                  <a:pt x="2630551" y="50800"/>
                </a:lnTo>
                <a:lnTo>
                  <a:pt x="2623896" y="38100"/>
                </a:lnTo>
                <a:lnTo>
                  <a:pt x="2629814" y="25400"/>
                </a:lnTo>
                <a:lnTo>
                  <a:pt x="2579382" y="25400"/>
                </a:lnTo>
                <a:lnTo>
                  <a:pt x="2562987" y="38100"/>
                </a:lnTo>
                <a:lnTo>
                  <a:pt x="2564676" y="25400"/>
                </a:lnTo>
                <a:lnTo>
                  <a:pt x="2552344" y="25400"/>
                </a:lnTo>
                <a:lnTo>
                  <a:pt x="2550299" y="38100"/>
                </a:lnTo>
                <a:lnTo>
                  <a:pt x="2546921" y="38100"/>
                </a:lnTo>
                <a:lnTo>
                  <a:pt x="2550299" y="25400"/>
                </a:lnTo>
                <a:lnTo>
                  <a:pt x="2547759" y="25400"/>
                </a:lnTo>
                <a:lnTo>
                  <a:pt x="2544102" y="12700"/>
                </a:lnTo>
                <a:lnTo>
                  <a:pt x="2540050" y="25400"/>
                </a:lnTo>
                <a:lnTo>
                  <a:pt x="2535923" y="25400"/>
                </a:lnTo>
                <a:lnTo>
                  <a:pt x="2535923" y="1028700"/>
                </a:lnTo>
                <a:lnTo>
                  <a:pt x="2535923" y="1041400"/>
                </a:lnTo>
                <a:lnTo>
                  <a:pt x="2529154" y="1041400"/>
                </a:lnTo>
                <a:lnTo>
                  <a:pt x="2524925" y="1028700"/>
                </a:lnTo>
                <a:lnTo>
                  <a:pt x="2535923" y="1028700"/>
                </a:lnTo>
                <a:lnTo>
                  <a:pt x="2535923" y="25400"/>
                </a:lnTo>
                <a:lnTo>
                  <a:pt x="2535072" y="25400"/>
                </a:lnTo>
                <a:lnTo>
                  <a:pt x="2535072" y="12700"/>
                </a:lnTo>
                <a:lnTo>
                  <a:pt x="2531351" y="25400"/>
                </a:lnTo>
                <a:lnTo>
                  <a:pt x="2529154" y="25400"/>
                </a:lnTo>
                <a:lnTo>
                  <a:pt x="2529154" y="711200"/>
                </a:lnTo>
                <a:lnTo>
                  <a:pt x="2527465" y="723900"/>
                </a:lnTo>
                <a:lnTo>
                  <a:pt x="2521547" y="723900"/>
                </a:lnTo>
                <a:lnTo>
                  <a:pt x="2521547" y="850900"/>
                </a:lnTo>
                <a:lnTo>
                  <a:pt x="2521547" y="863600"/>
                </a:lnTo>
                <a:lnTo>
                  <a:pt x="2510548" y="863600"/>
                </a:lnTo>
                <a:lnTo>
                  <a:pt x="2513927" y="850900"/>
                </a:lnTo>
                <a:lnTo>
                  <a:pt x="2521547" y="850900"/>
                </a:lnTo>
                <a:lnTo>
                  <a:pt x="2521547" y="723900"/>
                </a:lnTo>
                <a:lnTo>
                  <a:pt x="2511387" y="723900"/>
                </a:lnTo>
                <a:lnTo>
                  <a:pt x="2517317" y="711200"/>
                </a:lnTo>
                <a:lnTo>
                  <a:pt x="2529154" y="711200"/>
                </a:lnTo>
                <a:lnTo>
                  <a:pt x="2529154" y="25400"/>
                </a:lnTo>
                <a:lnTo>
                  <a:pt x="2521547" y="25400"/>
                </a:lnTo>
                <a:lnTo>
                  <a:pt x="2521547" y="647700"/>
                </a:lnTo>
                <a:lnTo>
                  <a:pt x="2514346" y="647700"/>
                </a:lnTo>
                <a:lnTo>
                  <a:pt x="2502509" y="673100"/>
                </a:lnTo>
                <a:lnTo>
                  <a:pt x="2495321" y="685800"/>
                </a:lnTo>
                <a:lnTo>
                  <a:pt x="2507157" y="685800"/>
                </a:lnTo>
                <a:lnTo>
                  <a:pt x="2505468" y="698500"/>
                </a:lnTo>
                <a:lnTo>
                  <a:pt x="2495321" y="698500"/>
                </a:lnTo>
                <a:lnTo>
                  <a:pt x="2491092" y="685800"/>
                </a:lnTo>
                <a:lnTo>
                  <a:pt x="2485821" y="698500"/>
                </a:lnTo>
                <a:lnTo>
                  <a:pt x="2476182" y="711200"/>
                </a:lnTo>
                <a:lnTo>
                  <a:pt x="2465717" y="711200"/>
                </a:lnTo>
                <a:lnTo>
                  <a:pt x="2465717" y="1130300"/>
                </a:lnTo>
                <a:lnTo>
                  <a:pt x="2461488" y="1143000"/>
                </a:lnTo>
                <a:lnTo>
                  <a:pt x="2455557" y="1143000"/>
                </a:lnTo>
                <a:lnTo>
                  <a:pt x="2455557" y="1130300"/>
                </a:lnTo>
                <a:lnTo>
                  <a:pt x="2465717" y="1130300"/>
                </a:lnTo>
                <a:lnTo>
                  <a:pt x="2465717" y="711200"/>
                </a:lnTo>
                <a:lnTo>
                  <a:pt x="2450490" y="711200"/>
                </a:lnTo>
                <a:lnTo>
                  <a:pt x="2437625" y="723900"/>
                </a:lnTo>
                <a:lnTo>
                  <a:pt x="2426906" y="723900"/>
                </a:lnTo>
                <a:lnTo>
                  <a:pt x="2420150" y="736600"/>
                </a:lnTo>
                <a:lnTo>
                  <a:pt x="2419185" y="749300"/>
                </a:lnTo>
                <a:lnTo>
                  <a:pt x="2418423" y="749300"/>
                </a:lnTo>
                <a:lnTo>
                  <a:pt x="2416568" y="762000"/>
                </a:lnTo>
                <a:lnTo>
                  <a:pt x="2415806" y="774700"/>
                </a:lnTo>
                <a:lnTo>
                  <a:pt x="2411387" y="774700"/>
                </a:lnTo>
                <a:lnTo>
                  <a:pt x="2409037" y="769112"/>
                </a:lnTo>
                <a:lnTo>
                  <a:pt x="2409037" y="1333500"/>
                </a:lnTo>
                <a:lnTo>
                  <a:pt x="2396350" y="1333500"/>
                </a:lnTo>
                <a:lnTo>
                  <a:pt x="2397201" y="1320800"/>
                </a:lnTo>
                <a:lnTo>
                  <a:pt x="2408199" y="1320800"/>
                </a:lnTo>
                <a:lnTo>
                  <a:pt x="2409037" y="1333500"/>
                </a:lnTo>
                <a:lnTo>
                  <a:pt x="2409037" y="769112"/>
                </a:lnTo>
                <a:lnTo>
                  <a:pt x="2406053" y="762000"/>
                </a:lnTo>
                <a:lnTo>
                  <a:pt x="2399741" y="762000"/>
                </a:lnTo>
                <a:lnTo>
                  <a:pt x="2399068" y="774700"/>
                </a:lnTo>
                <a:lnTo>
                  <a:pt x="2396248" y="787400"/>
                </a:lnTo>
                <a:lnTo>
                  <a:pt x="2392007" y="787400"/>
                </a:lnTo>
                <a:lnTo>
                  <a:pt x="2387054" y="800100"/>
                </a:lnTo>
                <a:lnTo>
                  <a:pt x="2379434" y="800100"/>
                </a:lnTo>
                <a:lnTo>
                  <a:pt x="2376894" y="812800"/>
                </a:lnTo>
                <a:lnTo>
                  <a:pt x="2372664" y="812800"/>
                </a:lnTo>
                <a:lnTo>
                  <a:pt x="2372664" y="824699"/>
                </a:lnTo>
                <a:lnTo>
                  <a:pt x="2371826" y="823925"/>
                </a:lnTo>
                <a:lnTo>
                  <a:pt x="2371826" y="1485900"/>
                </a:lnTo>
                <a:lnTo>
                  <a:pt x="2371826" y="1498600"/>
                </a:lnTo>
                <a:lnTo>
                  <a:pt x="2365895" y="1498600"/>
                </a:lnTo>
                <a:lnTo>
                  <a:pt x="2365895" y="1485900"/>
                </a:lnTo>
                <a:lnTo>
                  <a:pt x="2371826" y="1485900"/>
                </a:lnTo>
                <a:lnTo>
                  <a:pt x="2371826" y="823925"/>
                </a:lnTo>
                <a:lnTo>
                  <a:pt x="2359977" y="812800"/>
                </a:lnTo>
                <a:lnTo>
                  <a:pt x="2352370" y="812800"/>
                </a:lnTo>
                <a:lnTo>
                  <a:pt x="2347290" y="825500"/>
                </a:lnTo>
                <a:lnTo>
                  <a:pt x="2334603" y="825500"/>
                </a:lnTo>
                <a:lnTo>
                  <a:pt x="2329523" y="812800"/>
                </a:lnTo>
                <a:lnTo>
                  <a:pt x="2333752" y="825500"/>
                </a:lnTo>
                <a:lnTo>
                  <a:pt x="2330373" y="825500"/>
                </a:lnTo>
                <a:lnTo>
                  <a:pt x="2328684" y="838200"/>
                </a:lnTo>
                <a:lnTo>
                  <a:pt x="2324239" y="838200"/>
                </a:lnTo>
                <a:lnTo>
                  <a:pt x="2324239" y="1270000"/>
                </a:lnTo>
                <a:lnTo>
                  <a:pt x="2320353" y="1282700"/>
                </a:lnTo>
                <a:lnTo>
                  <a:pt x="2321064" y="1270000"/>
                </a:lnTo>
                <a:lnTo>
                  <a:pt x="2324239" y="1270000"/>
                </a:lnTo>
                <a:lnTo>
                  <a:pt x="2324239" y="838200"/>
                </a:lnTo>
                <a:lnTo>
                  <a:pt x="2315146" y="838200"/>
                </a:lnTo>
                <a:lnTo>
                  <a:pt x="2315146" y="1181100"/>
                </a:lnTo>
                <a:lnTo>
                  <a:pt x="2305837" y="1181100"/>
                </a:lnTo>
                <a:lnTo>
                  <a:pt x="2304262" y="1168400"/>
                </a:lnTo>
                <a:lnTo>
                  <a:pt x="2312606" y="1168400"/>
                </a:lnTo>
                <a:lnTo>
                  <a:pt x="2315146" y="1181100"/>
                </a:lnTo>
                <a:lnTo>
                  <a:pt x="2315146" y="838200"/>
                </a:lnTo>
                <a:lnTo>
                  <a:pt x="2312606" y="838200"/>
                </a:lnTo>
                <a:lnTo>
                  <a:pt x="2312606" y="914400"/>
                </a:lnTo>
                <a:lnTo>
                  <a:pt x="2307958" y="927100"/>
                </a:lnTo>
                <a:lnTo>
                  <a:pt x="2303310" y="927100"/>
                </a:lnTo>
                <a:lnTo>
                  <a:pt x="2297392" y="939800"/>
                </a:lnTo>
                <a:lnTo>
                  <a:pt x="2288921" y="939800"/>
                </a:lnTo>
                <a:lnTo>
                  <a:pt x="2288349" y="927100"/>
                </a:lnTo>
                <a:lnTo>
                  <a:pt x="2293785" y="914400"/>
                </a:lnTo>
                <a:lnTo>
                  <a:pt x="2312606" y="914400"/>
                </a:lnTo>
                <a:lnTo>
                  <a:pt x="2312606" y="838200"/>
                </a:lnTo>
                <a:lnTo>
                  <a:pt x="2312225" y="838200"/>
                </a:lnTo>
                <a:lnTo>
                  <a:pt x="2294737" y="850900"/>
                </a:lnTo>
                <a:lnTo>
                  <a:pt x="2283002" y="850900"/>
                </a:lnTo>
                <a:lnTo>
                  <a:pt x="2283002" y="2057400"/>
                </a:lnTo>
                <a:lnTo>
                  <a:pt x="2251710" y="2057400"/>
                </a:lnTo>
                <a:lnTo>
                  <a:pt x="2257628" y="2070100"/>
                </a:lnTo>
                <a:lnTo>
                  <a:pt x="2258479" y="2082800"/>
                </a:lnTo>
                <a:lnTo>
                  <a:pt x="2256790" y="2081377"/>
                </a:lnTo>
                <a:lnTo>
                  <a:pt x="2256790" y="2451100"/>
                </a:lnTo>
                <a:lnTo>
                  <a:pt x="2246630" y="2451100"/>
                </a:lnTo>
                <a:lnTo>
                  <a:pt x="2247481" y="2438400"/>
                </a:lnTo>
                <a:lnTo>
                  <a:pt x="2254250" y="2438400"/>
                </a:lnTo>
                <a:lnTo>
                  <a:pt x="2256790" y="2451100"/>
                </a:lnTo>
                <a:lnTo>
                  <a:pt x="2256790" y="2081377"/>
                </a:lnTo>
                <a:lnTo>
                  <a:pt x="2247481" y="2073465"/>
                </a:lnTo>
                <a:lnTo>
                  <a:pt x="2247481" y="2095500"/>
                </a:lnTo>
                <a:lnTo>
                  <a:pt x="2247481" y="2108200"/>
                </a:lnTo>
                <a:lnTo>
                  <a:pt x="2241562" y="2108200"/>
                </a:lnTo>
                <a:lnTo>
                  <a:pt x="2241562" y="2247900"/>
                </a:lnTo>
                <a:lnTo>
                  <a:pt x="2241562" y="2260600"/>
                </a:lnTo>
                <a:lnTo>
                  <a:pt x="2238171" y="2260600"/>
                </a:lnTo>
                <a:lnTo>
                  <a:pt x="2238171" y="2463800"/>
                </a:lnTo>
                <a:lnTo>
                  <a:pt x="2234793" y="2476500"/>
                </a:lnTo>
                <a:lnTo>
                  <a:pt x="2229713" y="2463800"/>
                </a:lnTo>
                <a:lnTo>
                  <a:pt x="2238171" y="2463800"/>
                </a:lnTo>
                <a:lnTo>
                  <a:pt x="2238171" y="2260600"/>
                </a:lnTo>
                <a:lnTo>
                  <a:pt x="2232253" y="2260600"/>
                </a:lnTo>
                <a:lnTo>
                  <a:pt x="2232253" y="2247900"/>
                </a:lnTo>
                <a:lnTo>
                  <a:pt x="2241562" y="2247900"/>
                </a:lnTo>
                <a:lnTo>
                  <a:pt x="2241562" y="2108200"/>
                </a:lnTo>
                <a:lnTo>
                  <a:pt x="2241562" y="2095500"/>
                </a:lnTo>
                <a:lnTo>
                  <a:pt x="2247481" y="2095500"/>
                </a:lnTo>
                <a:lnTo>
                  <a:pt x="2247481" y="2073465"/>
                </a:lnTo>
                <a:lnTo>
                  <a:pt x="2243518" y="2070100"/>
                </a:lnTo>
                <a:lnTo>
                  <a:pt x="2246630" y="2057400"/>
                </a:lnTo>
                <a:lnTo>
                  <a:pt x="2261806" y="2044700"/>
                </a:lnTo>
                <a:lnTo>
                  <a:pt x="2283002" y="2057400"/>
                </a:lnTo>
                <a:lnTo>
                  <a:pt x="2283002" y="850900"/>
                </a:lnTo>
                <a:lnTo>
                  <a:pt x="2279624" y="850900"/>
                </a:lnTo>
                <a:lnTo>
                  <a:pt x="2279624" y="1270000"/>
                </a:lnTo>
                <a:lnTo>
                  <a:pt x="2278367" y="1282700"/>
                </a:lnTo>
                <a:lnTo>
                  <a:pt x="2275281" y="1282700"/>
                </a:lnTo>
                <a:lnTo>
                  <a:pt x="2271420" y="1295400"/>
                </a:lnTo>
                <a:lnTo>
                  <a:pt x="2259520" y="1295400"/>
                </a:lnTo>
                <a:lnTo>
                  <a:pt x="2260701" y="1282700"/>
                </a:lnTo>
                <a:lnTo>
                  <a:pt x="2268372" y="1270000"/>
                </a:lnTo>
                <a:lnTo>
                  <a:pt x="2279624" y="1270000"/>
                </a:lnTo>
                <a:lnTo>
                  <a:pt x="2279624" y="850900"/>
                </a:lnTo>
                <a:lnTo>
                  <a:pt x="2276462" y="850900"/>
                </a:lnTo>
                <a:lnTo>
                  <a:pt x="2259317" y="862469"/>
                </a:lnTo>
                <a:lnTo>
                  <a:pt x="2259317" y="1155700"/>
                </a:lnTo>
                <a:lnTo>
                  <a:pt x="2256790" y="1168400"/>
                </a:lnTo>
                <a:lnTo>
                  <a:pt x="2254250" y="1168400"/>
                </a:lnTo>
                <a:lnTo>
                  <a:pt x="2258479" y="1155700"/>
                </a:lnTo>
                <a:lnTo>
                  <a:pt x="2259317" y="1155700"/>
                </a:lnTo>
                <a:lnTo>
                  <a:pt x="2259317" y="862469"/>
                </a:lnTo>
                <a:lnTo>
                  <a:pt x="2257628" y="863600"/>
                </a:lnTo>
                <a:lnTo>
                  <a:pt x="2239022" y="863600"/>
                </a:lnTo>
                <a:lnTo>
                  <a:pt x="2239022" y="1790700"/>
                </a:lnTo>
                <a:lnTo>
                  <a:pt x="2239022" y="1803400"/>
                </a:lnTo>
                <a:lnTo>
                  <a:pt x="2228875" y="1803400"/>
                </a:lnTo>
                <a:lnTo>
                  <a:pt x="2224646" y="1790700"/>
                </a:lnTo>
                <a:lnTo>
                  <a:pt x="2239022" y="1790700"/>
                </a:lnTo>
                <a:lnTo>
                  <a:pt x="2239022" y="863600"/>
                </a:lnTo>
                <a:lnTo>
                  <a:pt x="2238171" y="863600"/>
                </a:lnTo>
                <a:lnTo>
                  <a:pt x="2238171" y="1193800"/>
                </a:lnTo>
                <a:lnTo>
                  <a:pt x="2235631" y="1193800"/>
                </a:lnTo>
                <a:lnTo>
                  <a:pt x="2237333" y="1181100"/>
                </a:lnTo>
                <a:lnTo>
                  <a:pt x="2238171" y="1193800"/>
                </a:lnTo>
                <a:lnTo>
                  <a:pt x="2238171" y="863600"/>
                </a:lnTo>
                <a:lnTo>
                  <a:pt x="2227173" y="863600"/>
                </a:lnTo>
                <a:lnTo>
                  <a:pt x="2227173" y="1727200"/>
                </a:lnTo>
                <a:lnTo>
                  <a:pt x="2211108" y="1727200"/>
                </a:lnTo>
                <a:lnTo>
                  <a:pt x="2211108" y="1981200"/>
                </a:lnTo>
                <a:lnTo>
                  <a:pt x="2211108" y="2463800"/>
                </a:lnTo>
                <a:lnTo>
                  <a:pt x="2211108" y="2476500"/>
                </a:lnTo>
                <a:lnTo>
                  <a:pt x="2210257" y="2474684"/>
                </a:lnTo>
                <a:lnTo>
                  <a:pt x="2210257" y="3238500"/>
                </a:lnTo>
                <a:lnTo>
                  <a:pt x="2201799" y="3251200"/>
                </a:lnTo>
                <a:lnTo>
                  <a:pt x="2195030" y="3238500"/>
                </a:lnTo>
                <a:lnTo>
                  <a:pt x="2210257" y="3238500"/>
                </a:lnTo>
                <a:lnTo>
                  <a:pt x="2210257" y="2474684"/>
                </a:lnTo>
                <a:lnTo>
                  <a:pt x="2206028" y="2465603"/>
                </a:lnTo>
                <a:lnTo>
                  <a:pt x="2206028" y="3124200"/>
                </a:lnTo>
                <a:lnTo>
                  <a:pt x="2188273" y="3136900"/>
                </a:lnTo>
                <a:lnTo>
                  <a:pt x="2179815" y="3136900"/>
                </a:lnTo>
                <a:lnTo>
                  <a:pt x="2181847" y="3149600"/>
                </a:lnTo>
                <a:lnTo>
                  <a:pt x="2175586" y="3149600"/>
                </a:lnTo>
                <a:lnTo>
                  <a:pt x="2176018" y="3162300"/>
                </a:lnTo>
                <a:lnTo>
                  <a:pt x="2177796" y="3162300"/>
                </a:lnTo>
                <a:lnTo>
                  <a:pt x="2179739" y="3175000"/>
                </a:lnTo>
                <a:lnTo>
                  <a:pt x="2189111" y="3175000"/>
                </a:lnTo>
                <a:lnTo>
                  <a:pt x="2193772" y="3187700"/>
                </a:lnTo>
                <a:lnTo>
                  <a:pt x="2199068" y="3187700"/>
                </a:lnTo>
                <a:lnTo>
                  <a:pt x="2193239" y="3200400"/>
                </a:lnTo>
                <a:lnTo>
                  <a:pt x="2188514" y="3200400"/>
                </a:lnTo>
                <a:lnTo>
                  <a:pt x="2186571" y="3213100"/>
                </a:lnTo>
                <a:lnTo>
                  <a:pt x="2184882" y="3213100"/>
                </a:lnTo>
                <a:lnTo>
                  <a:pt x="2185517" y="3225800"/>
                </a:lnTo>
                <a:lnTo>
                  <a:pt x="2186787" y="3225800"/>
                </a:lnTo>
                <a:lnTo>
                  <a:pt x="2189645" y="3238500"/>
                </a:lnTo>
                <a:lnTo>
                  <a:pt x="2193340" y="3238500"/>
                </a:lnTo>
                <a:lnTo>
                  <a:pt x="2197570" y="3251200"/>
                </a:lnTo>
                <a:lnTo>
                  <a:pt x="2189962" y="3251200"/>
                </a:lnTo>
                <a:lnTo>
                  <a:pt x="2184044" y="3263900"/>
                </a:lnTo>
                <a:lnTo>
                  <a:pt x="2178113" y="3263900"/>
                </a:lnTo>
                <a:lnTo>
                  <a:pt x="2180653" y="3273425"/>
                </a:lnTo>
                <a:lnTo>
                  <a:pt x="2173046" y="3263900"/>
                </a:lnTo>
                <a:lnTo>
                  <a:pt x="2168817" y="3263900"/>
                </a:lnTo>
                <a:lnTo>
                  <a:pt x="2178113" y="3276600"/>
                </a:lnTo>
                <a:lnTo>
                  <a:pt x="2165705" y="3276600"/>
                </a:lnTo>
                <a:lnTo>
                  <a:pt x="2161730" y="3263900"/>
                </a:lnTo>
                <a:lnTo>
                  <a:pt x="2160359" y="3263900"/>
                </a:lnTo>
                <a:lnTo>
                  <a:pt x="2160765" y="3276600"/>
                </a:lnTo>
                <a:lnTo>
                  <a:pt x="2159508" y="3276600"/>
                </a:lnTo>
                <a:lnTo>
                  <a:pt x="2161197" y="3289300"/>
                </a:lnTo>
                <a:lnTo>
                  <a:pt x="2153589" y="3289300"/>
                </a:lnTo>
                <a:lnTo>
                  <a:pt x="2151900" y="3276600"/>
                </a:lnTo>
                <a:lnTo>
                  <a:pt x="2151900" y="3632200"/>
                </a:lnTo>
                <a:lnTo>
                  <a:pt x="2151900" y="3644900"/>
                </a:lnTo>
                <a:lnTo>
                  <a:pt x="2148509" y="3657600"/>
                </a:lnTo>
                <a:lnTo>
                  <a:pt x="2142566" y="3657600"/>
                </a:lnTo>
                <a:lnTo>
                  <a:pt x="2132647" y="3670300"/>
                </a:lnTo>
                <a:lnTo>
                  <a:pt x="2101138" y="3670300"/>
                </a:lnTo>
                <a:lnTo>
                  <a:pt x="2107908" y="3657600"/>
                </a:lnTo>
                <a:lnTo>
                  <a:pt x="2116988" y="3657600"/>
                </a:lnTo>
                <a:lnTo>
                  <a:pt x="2119439" y="3644900"/>
                </a:lnTo>
                <a:lnTo>
                  <a:pt x="2122678" y="3644900"/>
                </a:lnTo>
                <a:lnTo>
                  <a:pt x="2125675" y="3632200"/>
                </a:lnTo>
                <a:lnTo>
                  <a:pt x="2130755" y="3632200"/>
                </a:lnTo>
                <a:lnTo>
                  <a:pt x="2133282" y="3644900"/>
                </a:lnTo>
                <a:lnTo>
                  <a:pt x="2138362" y="3644900"/>
                </a:lnTo>
                <a:lnTo>
                  <a:pt x="2140902" y="3657600"/>
                </a:lnTo>
                <a:lnTo>
                  <a:pt x="2141740" y="3657600"/>
                </a:lnTo>
                <a:lnTo>
                  <a:pt x="2143442" y="3644900"/>
                </a:lnTo>
                <a:lnTo>
                  <a:pt x="2150199" y="3644900"/>
                </a:lnTo>
                <a:lnTo>
                  <a:pt x="2151049" y="3632200"/>
                </a:lnTo>
                <a:lnTo>
                  <a:pt x="2151900" y="3632200"/>
                </a:lnTo>
                <a:lnTo>
                  <a:pt x="2151900" y="3276600"/>
                </a:lnTo>
                <a:lnTo>
                  <a:pt x="2151049" y="3263900"/>
                </a:lnTo>
                <a:lnTo>
                  <a:pt x="2150199" y="3263900"/>
                </a:lnTo>
                <a:lnTo>
                  <a:pt x="2150834" y="3254375"/>
                </a:lnTo>
                <a:lnTo>
                  <a:pt x="2143442" y="3276600"/>
                </a:lnTo>
                <a:lnTo>
                  <a:pt x="2138362" y="3276600"/>
                </a:lnTo>
                <a:lnTo>
                  <a:pt x="2145131" y="3263900"/>
                </a:lnTo>
                <a:lnTo>
                  <a:pt x="2133943" y="3263900"/>
                </a:lnTo>
                <a:lnTo>
                  <a:pt x="2129053" y="3251200"/>
                </a:lnTo>
                <a:lnTo>
                  <a:pt x="2123986" y="3251200"/>
                </a:lnTo>
                <a:lnTo>
                  <a:pt x="2118906" y="3251200"/>
                </a:lnTo>
                <a:lnTo>
                  <a:pt x="2122284" y="3238500"/>
                </a:lnTo>
                <a:lnTo>
                  <a:pt x="2114677" y="3238500"/>
                </a:lnTo>
                <a:lnTo>
                  <a:pt x="2118055" y="3225800"/>
                </a:lnTo>
                <a:lnTo>
                  <a:pt x="2106218" y="3225800"/>
                </a:lnTo>
                <a:lnTo>
                  <a:pt x="2106218" y="3213100"/>
                </a:lnTo>
                <a:lnTo>
                  <a:pt x="2096909" y="3225800"/>
                </a:lnTo>
                <a:lnTo>
                  <a:pt x="2095703" y="3225800"/>
                </a:lnTo>
                <a:lnTo>
                  <a:pt x="2092680" y="3216389"/>
                </a:lnTo>
                <a:lnTo>
                  <a:pt x="2092680" y="3949700"/>
                </a:lnTo>
                <a:lnTo>
                  <a:pt x="2080844" y="3949700"/>
                </a:lnTo>
                <a:lnTo>
                  <a:pt x="2081695" y="3937000"/>
                </a:lnTo>
                <a:lnTo>
                  <a:pt x="2088451" y="3937000"/>
                </a:lnTo>
                <a:lnTo>
                  <a:pt x="2092680" y="3949700"/>
                </a:lnTo>
                <a:lnTo>
                  <a:pt x="2092680" y="3216389"/>
                </a:lnTo>
                <a:lnTo>
                  <a:pt x="2091626" y="3213100"/>
                </a:lnTo>
                <a:lnTo>
                  <a:pt x="2080818" y="3213100"/>
                </a:lnTo>
                <a:lnTo>
                  <a:pt x="2080818" y="3949700"/>
                </a:lnTo>
                <a:lnTo>
                  <a:pt x="2080209" y="3962400"/>
                </a:lnTo>
                <a:lnTo>
                  <a:pt x="2071535" y="3962400"/>
                </a:lnTo>
                <a:lnTo>
                  <a:pt x="2068156" y="3949700"/>
                </a:lnTo>
                <a:lnTo>
                  <a:pt x="2080818" y="3949700"/>
                </a:lnTo>
                <a:lnTo>
                  <a:pt x="2080818" y="3213100"/>
                </a:lnTo>
                <a:lnTo>
                  <a:pt x="2079358" y="3213100"/>
                </a:lnTo>
                <a:lnTo>
                  <a:pt x="2076945" y="3200641"/>
                </a:lnTo>
                <a:lnTo>
                  <a:pt x="2077135" y="3200400"/>
                </a:lnTo>
                <a:lnTo>
                  <a:pt x="2078088" y="3200400"/>
                </a:lnTo>
                <a:lnTo>
                  <a:pt x="2076615" y="3196717"/>
                </a:lnTo>
                <a:lnTo>
                  <a:pt x="2076615" y="3416300"/>
                </a:lnTo>
                <a:lnTo>
                  <a:pt x="2072386" y="3429000"/>
                </a:lnTo>
                <a:lnTo>
                  <a:pt x="2063076" y="3429000"/>
                </a:lnTo>
                <a:lnTo>
                  <a:pt x="2062238" y="3416300"/>
                </a:lnTo>
                <a:lnTo>
                  <a:pt x="2076615" y="3416300"/>
                </a:lnTo>
                <a:lnTo>
                  <a:pt x="2076615" y="3196717"/>
                </a:lnTo>
                <a:lnTo>
                  <a:pt x="2073021" y="3187700"/>
                </a:lnTo>
                <a:lnTo>
                  <a:pt x="2068995" y="3187700"/>
                </a:lnTo>
                <a:lnTo>
                  <a:pt x="2078304" y="3175000"/>
                </a:lnTo>
                <a:lnTo>
                  <a:pt x="2068995" y="3175000"/>
                </a:lnTo>
                <a:lnTo>
                  <a:pt x="2058847" y="3187700"/>
                </a:lnTo>
                <a:lnTo>
                  <a:pt x="2058847" y="3670300"/>
                </a:lnTo>
                <a:lnTo>
                  <a:pt x="2058009" y="3670300"/>
                </a:lnTo>
                <a:lnTo>
                  <a:pt x="2054631" y="3683000"/>
                </a:lnTo>
                <a:lnTo>
                  <a:pt x="2057057" y="3695700"/>
                </a:lnTo>
                <a:lnTo>
                  <a:pt x="2057412" y="3708400"/>
                </a:lnTo>
                <a:lnTo>
                  <a:pt x="2047849" y="3708400"/>
                </a:lnTo>
                <a:lnTo>
                  <a:pt x="2045322" y="3695700"/>
                </a:lnTo>
                <a:lnTo>
                  <a:pt x="2036864" y="3695700"/>
                </a:lnTo>
                <a:lnTo>
                  <a:pt x="2030933" y="3708400"/>
                </a:lnTo>
                <a:lnTo>
                  <a:pt x="2004326" y="3708400"/>
                </a:lnTo>
                <a:lnTo>
                  <a:pt x="1995728" y="3721100"/>
                </a:lnTo>
                <a:lnTo>
                  <a:pt x="1981873" y="3721100"/>
                </a:lnTo>
                <a:lnTo>
                  <a:pt x="1975916" y="3708400"/>
                </a:lnTo>
                <a:lnTo>
                  <a:pt x="1970354" y="3708400"/>
                </a:lnTo>
                <a:lnTo>
                  <a:pt x="1966531" y="3721100"/>
                </a:lnTo>
                <a:lnTo>
                  <a:pt x="1965807" y="3733800"/>
                </a:lnTo>
                <a:lnTo>
                  <a:pt x="1962416" y="3733800"/>
                </a:lnTo>
                <a:lnTo>
                  <a:pt x="1963267" y="3721100"/>
                </a:lnTo>
                <a:lnTo>
                  <a:pt x="1937080" y="3721100"/>
                </a:lnTo>
                <a:lnTo>
                  <a:pt x="1937893" y="3733800"/>
                </a:lnTo>
                <a:lnTo>
                  <a:pt x="1898980" y="3733800"/>
                </a:lnTo>
                <a:lnTo>
                  <a:pt x="1897291" y="3746500"/>
                </a:lnTo>
                <a:lnTo>
                  <a:pt x="1898142" y="3733800"/>
                </a:lnTo>
                <a:lnTo>
                  <a:pt x="1892211" y="3721100"/>
                </a:lnTo>
                <a:lnTo>
                  <a:pt x="1889671" y="3733800"/>
                </a:lnTo>
                <a:lnTo>
                  <a:pt x="1887982" y="3733800"/>
                </a:lnTo>
                <a:lnTo>
                  <a:pt x="1892211" y="3721100"/>
                </a:lnTo>
                <a:lnTo>
                  <a:pt x="1887982" y="3721100"/>
                </a:lnTo>
                <a:lnTo>
                  <a:pt x="1882063" y="3733800"/>
                </a:lnTo>
                <a:lnTo>
                  <a:pt x="1883752" y="3721100"/>
                </a:lnTo>
                <a:lnTo>
                  <a:pt x="1877834" y="3721100"/>
                </a:lnTo>
                <a:lnTo>
                  <a:pt x="1877834" y="4165600"/>
                </a:lnTo>
                <a:lnTo>
                  <a:pt x="1876983" y="4178300"/>
                </a:lnTo>
                <a:lnTo>
                  <a:pt x="1876145" y="4178300"/>
                </a:lnTo>
                <a:lnTo>
                  <a:pt x="1876983" y="4165600"/>
                </a:lnTo>
                <a:lnTo>
                  <a:pt x="1877834" y="4165600"/>
                </a:lnTo>
                <a:lnTo>
                  <a:pt x="1877834" y="3721100"/>
                </a:lnTo>
                <a:lnTo>
                  <a:pt x="1868068" y="3721100"/>
                </a:lnTo>
                <a:lnTo>
                  <a:pt x="1871916" y="3708400"/>
                </a:lnTo>
                <a:lnTo>
                  <a:pt x="1838921" y="3708400"/>
                </a:lnTo>
                <a:lnTo>
                  <a:pt x="1824329" y="3695700"/>
                </a:lnTo>
                <a:lnTo>
                  <a:pt x="1811007" y="3695700"/>
                </a:lnTo>
                <a:lnTo>
                  <a:pt x="1821040" y="3683000"/>
                </a:lnTo>
                <a:lnTo>
                  <a:pt x="1799170" y="3683000"/>
                </a:lnTo>
                <a:lnTo>
                  <a:pt x="1794941" y="3670300"/>
                </a:lnTo>
                <a:lnTo>
                  <a:pt x="1798320" y="3670300"/>
                </a:lnTo>
                <a:lnTo>
                  <a:pt x="1788172" y="3657600"/>
                </a:lnTo>
                <a:lnTo>
                  <a:pt x="1782254" y="3644900"/>
                </a:lnTo>
                <a:lnTo>
                  <a:pt x="1767027" y="3644900"/>
                </a:lnTo>
                <a:lnTo>
                  <a:pt x="1768716" y="3632200"/>
                </a:lnTo>
                <a:lnTo>
                  <a:pt x="1759381" y="3644900"/>
                </a:lnTo>
                <a:lnTo>
                  <a:pt x="1747354" y="3644900"/>
                </a:lnTo>
                <a:lnTo>
                  <a:pt x="1735645" y="3657600"/>
                </a:lnTo>
                <a:lnTo>
                  <a:pt x="1727276" y="3657600"/>
                </a:lnTo>
                <a:lnTo>
                  <a:pt x="1739087" y="3644900"/>
                </a:lnTo>
                <a:lnTo>
                  <a:pt x="1740598" y="3632200"/>
                </a:lnTo>
                <a:lnTo>
                  <a:pt x="1743684" y="3632200"/>
                </a:lnTo>
                <a:lnTo>
                  <a:pt x="1760258" y="3619500"/>
                </a:lnTo>
                <a:lnTo>
                  <a:pt x="1737017" y="3619500"/>
                </a:lnTo>
                <a:lnTo>
                  <a:pt x="1732343" y="3606800"/>
                </a:lnTo>
                <a:lnTo>
                  <a:pt x="1720507" y="3606800"/>
                </a:lnTo>
                <a:lnTo>
                  <a:pt x="1723047" y="3594100"/>
                </a:lnTo>
                <a:lnTo>
                  <a:pt x="1705279" y="3594100"/>
                </a:lnTo>
                <a:lnTo>
                  <a:pt x="1696821" y="3581400"/>
                </a:lnTo>
                <a:lnTo>
                  <a:pt x="1689201" y="3581400"/>
                </a:lnTo>
                <a:lnTo>
                  <a:pt x="1689201" y="3568700"/>
                </a:lnTo>
                <a:lnTo>
                  <a:pt x="1701253" y="3568700"/>
                </a:lnTo>
                <a:lnTo>
                  <a:pt x="1702295" y="3556000"/>
                </a:lnTo>
                <a:lnTo>
                  <a:pt x="1709508" y="3556000"/>
                </a:lnTo>
                <a:lnTo>
                  <a:pt x="1699361" y="3543300"/>
                </a:lnTo>
                <a:lnTo>
                  <a:pt x="1692592" y="3556000"/>
                </a:lnTo>
                <a:lnTo>
                  <a:pt x="1681175" y="3556000"/>
                </a:lnTo>
                <a:lnTo>
                  <a:pt x="1675942" y="3543300"/>
                </a:lnTo>
                <a:lnTo>
                  <a:pt x="1684972" y="3543300"/>
                </a:lnTo>
                <a:lnTo>
                  <a:pt x="1673974" y="3530600"/>
                </a:lnTo>
                <a:lnTo>
                  <a:pt x="1671447" y="3543300"/>
                </a:lnTo>
                <a:lnTo>
                  <a:pt x="1662303" y="3543300"/>
                </a:lnTo>
                <a:lnTo>
                  <a:pt x="1655368" y="3556000"/>
                </a:lnTo>
                <a:lnTo>
                  <a:pt x="1650987" y="3556000"/>
                </a:lnTo>
                <a:lnTo>
                  <a:pt x="1649450" y="3543300"/>
                </a:lnTo>
                <a:lnTo>
                  <a:pt x="1649806" y="3543300"/>
                </a:lnTo>
                <a:lnTo>
                  <a:pt x="1653679" y="3530600"/>
                </a:lnTo>
                <a:lnTo>
                  <a:pt x="1638452" y="3530600"/>
                </a:lnTo>
                <a:lnTo>
                  <a:pt x="1640141" y="3517900"/>
                </a:lnTo>
                <a:lnTo>
                  <a:pt x="1659420" y="3517900"/>
                </a:lnTo>
                <a:lnTo>
                  <a:pt x="1663827" y="3505200"/>
                </a:lnTo>
                <a:lnTo>
                  <a:pt x="1636763" y="3505200"/>
                </a:lnTo>
                <a:lnTo>
                  <a:pt x="1648599" y="3492500"/>
                </a:lnTo>
                <a:lnTo>
                  <a:pt x="1646910" y="3492500"/>
                </a:lnTo>
                <a:lnTo>
                  <a:pt x="1642592" y="3479800"/>
                </a:lnTo>
                <a:lnTo>
                  <a:pt x="1635810" y="3492500"/>
                </a:lnTo>
                <a:lnTo>
                  <a:pt x="1635074" y="3492500"/>
                </a:lnTo>
                <a:lnTo>
                  <a:pt x="1630845" y="3492500"/>
                </a:lnTo>
                <a:lnTo>
                  <a:pt x="1632254" y="3481882"/>
                </a:lnTo>
                <a:lnTo>
                  <a:pt x="1631696" y="3479800"/>
                </a:lnTo>
                <a:lnTo>
                  <a:pt x="1625231" y="3467100"/>
                </a:lnTo>
                <a:lnTo>
                  <a:pt x="1619250" y="3467100"/>
                </a:lnTo>
                <a:lnTo>
                  <a:pt x="1617306" y="3454400"/>
                </a:lnTo>
                <a:lnTo>
                  <a:pt x="1640141" y="3454400"/>
                </a:lnTo>
                <a:lnTo>
                  <a:pt x="1635620" y="3441700"/>
                </a:lnTo>
                <a:lnTo>
                  <a:pt x="1629994" y="3441700"/>
                </a:lnTo>
                <a:lnTo>
                  <a:pt x="1617306" y="3429000"/>
                </a:lnTo>
                <a:lnTo>
                  <a:pt x="1614766" y="3429000"/>
                </a:lnTo>
                <a:lnTo>
                  <a:pt x="1614766" y="3873500"/>
                </a:lnTo>
                <a:lnTo>
                  <a:pt x="1614766" y="3886200"/>
                </a:lnTo>
                <a:lnTo>
                  <a:pt x="1608848" y="3886200"/>
                </a:lnTo>
                <a:lnTo>
                  <a:pt x="1608848" y="3873500"/>
                </a:lnTo>
                <a:lnTo>
                  <a:pt x="1614766" y="3873500"/>
                </a:lnTo>
                <a:lnTo>
                  <a:pt x="1614766" y="3429000"/>
                </a:lnTo>
                <a:lnTo>
                  <a:pt x="1606410" y="3429000"/>
                </a:lnTo>
                <a:lnTo>
                  <a:pt x="1602917" y="3416300"/>
                </a:lnTo>
                <a:lnTo>
                  <a:pt x="1589684" y="3416300"/>
                </a:lnTo>
                <a:lnTo>
                  <a:pt x="1592148" y="3403600"/>
                </a:lnTo>
                <a:lnTo>
                  <a:pt x="1596821" y="3403600"/>
                </a:lnTo>
                <a:lnTo>
                  <a:pt x="1592770" y="3390900"/>
                </a:lnTo>
                <a:lnTo>
                  <a:pt x="1605470" y="3390900"/>
                </a:lnTo>
                <a:lnTo>
                  <a:pt x="1602867" y="3378200"/>
                </a:lnTo>
                <a:lnTo>
                  <a:pt x="1596059" y="3378200"/>
                </a:lnTo>
                <a:lnTo>
                  <a:pt x="1586547" y="3365500"/>
                </a:lnTo>
                <a:lnTo>
                  <a:pt x="1583474" y="3365500"/>
                </a:lnTo>
                <a:lnTo>
                  <a:pt x="1584871" y="3352800"/>
                </a:lnTo>
                <a:lnTo>
                  <a:pt x="1583893" y="3352800"/>
                </a:lnTo>
                <a:lnTo>
                  <a:pt x="1582280" y="3340100"/>
                </a:lnTo>
                <a:lnTo>
                  <a:pt x="1581785" y="3327400"/>
                </a:lnTo>
                <a:lnTo>
                  <a:pt x="1574165" y="3340100"/>
                </a:lnTo>
                <a:lnTo>
                  <a:pt x="1574165" y="3327400"/>
                </a:lnTo>
                <a:lnTo>
                  <a:pt x="1564017" y="3340100"/>
                </a:lnTo>
                <a:lnTo>
                  <a:pt x="1571840" y="3327400"/>
                </a:lnTo>
                <a:lnTo>
                  <a:pt x="1572691" y="3314700"/>
                </a:lnTo>
                <a:lnTo>
                  <a:pt x="1568780" y="3302000"/>
                </a:lnTo>
                <a:lnTo>
                  <a:pt x="1562328" y="3302000"/>
                </a:lnTo>
                <a:lnTo>
                  <a:pt x="1555584" y="3289300"/>
                </a:lnTo>
                <a:lnTo>
                  <a:pt x="1552181" y="3289300"/>
                </a:lnTo>
                <a:lnTo>
                  <a:pt x="1552181" y="3898900"/>
                </a:lnTo>
                <a:lnTo>
                  <a:pt x="1552181" y="3911600"/>
                </a:lnTo>
                <a:lnTo>
                  <a:pt x="1536954" y="3911600"/>
                </a:lnTo>
                <a:lnTo>
                  <a:pt x="1537792" y="3898900"/>
                </a:lnTo>
                <a:lnTo>
                  <a:pt x="1552181" y="3898900"/>
                </a:lnTo>
                <a:lnTo>
                  <a:pt x="1552181" y="3289300"/>
                </a:lnTo>
                <a:lnTo>
                  <a:pt x="1550911" y="3289300"/>
                </a:lnTo>
                <a:lnTo>
                  <a:pt x="1550670" y="3276600"/>
                </a:lnTo>
                <a:lnTo>
                  <a:pt x="1553019" y="3276600"/>
                </a:lnTo>
                <a:lnTo>
                  <a:pt x="1557147" y="3289300"/>
                </a:lnTo>
                <a:lnTo>
                  <a:pt x="1569199" y="3302000"/>
                </a:lnTo>
                <a:lnTo>
                  <a:pt x="1584312" y="3302000"/>
                </a:lnTo>
                <a:lnTo>
                  <a:pt x="1589024" y="3289300"/>
                </a:lnTo>
                <a:lnTo>
                  <a:pt x="1595310" y="3289300"/>
                </a:lnTo>
                <a:lnTo>
                  <a:pt x="1602333" y="3302000"/>
                </a:lnTo>
                <a:lnTo>
                  <a:pt x="1594358" y="3314700"/>
                </a:lnTo>
                <a:lnTo>
                  <a:pt x="1586865" y="3327400"/>
                </a:lnTo>
                <a:lnTo>
                  <a:pt x="1605622" y="3327400"/>
                </a:lnTo>
                <a:lnTo>
                  <a:pt x="1615617" y="3314700"/>
                </a:lnTo>
                <a:lnTo>
                  <a:pt x="1622437" y="3314700"/>
                </a:lnTo>
                <a:lnTo>
                  <a:pt x="1623225" y="3327400"/>
                </a:lnTo>
                <a:lnTo>
                  <a:pt x="1603768" y="3340100"/>
                </a:lnTo>
                <a:lnTo>
                  <a:pt x="1617306" y="3340100"/>
                </a:lnTo>
                <a:lnTo>
                  <a:pt x="1616278" y="3352800"/>
                </a:lnTo>
                <a:lnTo>
                  <a:pt x="1621536" y="3352800"/>
                </a:lnTo>
                <a:lnTo>
                  <a:pt x="1618157" y="3340100"/>
                </a:lnTo>
                <a:lnTo>
                  <a:pt x="1629994" y="3340100"/>
                </a:lnTo>
                <a:lnTo>
                  <a:pt x="1621536" y="3352800"/>
                </a:lnTo>
                <a:lnTo>
                  <a:pt x="1635074" y="3352800"/>
                </a:lnTo>
                <a:lnTo>
                  <a:pt x="1620685" y="3365500"/>
                </a:lnTo>
                <a:lnTo>
                  <a:pt x="1630553" y="3365500"/>
                </a:lnTo>
                <a:lnTo>
                  <a:pt x="1642465" y="3378200"/>
                </a:lnTo>
                <a:lnTo>
                  <a:pt x="1654708" y="3378200"/>
                </a:lnTo>
                <a:lnTo>
                  <a:pt x="1665516" y="3390900"/>
                </a:lnTo>
                <a:lnTo>
                  <a:pt x="1651990" y="3390900"/>
                </a:lnTo>
                <a:lnTo>
                  <a:pt x="1664741" y="3403600"/>
                </a:lnTo>
                <a:lnTo>
                  <a:pt x="1673453" y="3416300"/>
                </a:lnTo>
                <a:lnTo>
                  <a:pt x="1679460" y="3441700"/>
                </a:lnTo>
                <a:lnTo>
                  <a:pt x="1684134" y="3454400"/>
                </a:lnTo>
                <a:lnTo>
                  <a:pt x="1694281" y="3454400"/>
                </a:lnTo>
                <a:lnTo>
                  <a:pt x="1695945" y="3467100"/>
                </a:lnTo>
                <a:lnTo>
                  <a:pt x="1699361" y="3454400"/>
                </a:lnTo>
                <a:lnTo>
                  <a:pt x="1706968" y="3454400"/>
                </a:lnTo>
                <a:lnTo>
                  <a:pt x="1701050" y="3467100"/>
                </a:lnTo>
                <a:lnTo>
                  <a:pt x="1732343" y="3467100"/>
                </a:lnTo>
                <a:lnTo>
                  <a:pt x="1744103" y="3479800"/>
                </a:lnTo>
                <a:lnTo>
                  <a:pt x="1748421" y="3492500"/>
                </a:lnTo>
                <a:lnTo>
                  <a:pt x="1769567" y="3492500"/>
                </a:lnTo>
                <a:lnTo>
                  <a:pt x="1775358" y="3505200"/>
                </a:lnTo>
                <a:lnTo>
                  <a:pt x="1782254" y="3505200"/>
                </a:lnTo>
                <a:lnTo>
                  <a:pt x="1789785" y="3517900"/>
                </a:lnTo>
                <a:lnTo>
                  <a:pt x="1797481" y="3517900"/>
                </a:lnTo>
                <a:lnTo>
                  <a:pt x="1804060" y="3530600"/>
                </a:lnTo>
                <a:lnTo>
                  <a:pt x="1809534" y="3530600"/>
                </a:lnTo>
                <a:lnTo>
                  <a:pt x="1813420" y="3543300"/>
                </a:lnTo>
                <a:lnTo>
                  <a:pt x="1815236" y="3556000"/>
                </a:lnTo>
                <a:lnTo>
                  <a:pt x="1823694" y="3543300"/>
                </a:lnTo>
                <a:lnTo>
                  <a:pt x="1827085" y="3556000"/>
                </a:lnTo>
                <a:lnTo>
                  <a:pt x="1834692" y="3556000"/>
                </a:lnTo>
                <a:lnTo>
                  <a:pt x="1838718" y="3568700"/>
                </a:lnTo>
                <a:lnTo>
                  <a:pt x="1843684" y="3556000"/>
                </a:lnTo>
                <a:lnTo>
                  <a:pt x="1849920" y="3556000"/>
                </a:lnTo>
                <a:lnTo>
                  <a:pt x="1851609" y="3568700"/>
                </a:lnTo>
                <a:lnTo>
                  <a:pt x="1850771" y="3568700"/>
                </a:lnTo>
                <a:lnTo>
                  <a:pt x="1850771" y="3581400"/>
                </a:lnTo>
                <a:lnTo>
                  <a:pt x="1852460" y="3594100"/>
                </a:lnTo>
                <a:lnTo>
                  <a:pt x="1870646" y="3594100"/>
                </a:lnTo>
                <a:lnTo>
                  <a:pt x="1878025" y="3581400"/>
                </a:lnTo>
                <a:lnTo>
                  <a:pt x="1884603" y="3581400"/>
                </a:lnTo>
                <a:lnTo>
                  <a:pt x="1876983" y="3606800"/>
                </a:lnTo>
                <a:lnTo>
                  <a:pt x="1882914" y="3594100"/>
                </a:lnTo>
                <a:lnTo>
                  <a:pt x="1893900" y="3594100"/>
                </a:lnTo>
                <a:lnTo>
                  <a:pt x="1888832" y="3606800"/>
                </a:lnTo>
                <a:lnTo>
                  <a:pt x="1894751" y="3606800"/>
                </a:lnTo>
                <a:lnTo>
                  <a:pt x="1894751" y="3594100"/>
                </a:lnTo>
                <a:lnTo>
                  <a:pt x="1905012" y="3594100"/>
                </a:lnTo>
                <a:lnTo>
                  <a:pt x="1910194" y="3606800"/>
                </a:lnTo>
                <a:lnTo>
                  <a:pt x="1912518" y="3619500"/>
                </a:lnTo>
                <a:lnTo>
                  <a:pt x="1937893" y="3619500"/>
                </a:lnTo>
                <a:lnTo>
                  <a:pt x="1935353" y="3632200"/>
                </a:lnTo>
                <a:lnTo>
                  <a:pt x="1935060" y="3644900"/>
                </a:lnTo>
                <a:lnTo>
                  <a:pt x="1941271" y="3632200"/>
                </a:lnTo>
                <a:lnTo>
                  <a:pt x="1945500" y="3632200"/>
                </a:lnTo>
                <a:lnTo>
                  <a:pt x="1947202" y="3619500"/>
                </a:lnTo>
                <a:lnTo>
                  <a:pt x="1950948" y="3632200"/>
                </a:lnTo>
                <a:lnTo>
                  <a:pt x="1957552" y="3632200"/>
                </a:lnTo>
                <a:lnTo>
                  <a:pt x="1965756" y="3644900"/>
                </a:lnTo>
                <a:lnTo>
                  <a:pt x="1974265" y="3644900"/>
                </a:lnTo>
                <a:lnTo>
                  <a:pt x="1969185" y="3657600"/>
                </a:lnTo>
                <a:lnTo>
                  <a:pt x="2028621" y="3657600"/>
                </a:lnTo>
                <a:lnTo>
                  <a:pt x="2028710" y="3644900"/>
                </a:lnTo>
                <a:lnTo>
                  <a:pt x="2031187" y="3632200"/>
                </a:lnTo>
                <a:lnTo>
                  <a:pt x="2035162" y="3632200"/>
                </a:lnTo>
                <a:lnTo>
                  <a:pt x="2035162" y="3644900"/>
                </a:lnTo>
                <a:lnTo>
                  <a:pt x="2035695" y="3644900"/>
                </a:lnTo>
                <a:lnTo>
                  <a:pt x="2035517" y="3632200"/>
                </a:lnTo>
                <a:lnTo>
                  <a:pt x="2043049" y="3632200"/>
                </a:lnTo>
                <a:lnTo>
                  <a:pt x="2043201" y="3644900"/>
                </a:lnTo>
                <a:lnTo>
                  <a:pt x="2040826" y="3644900"/>
                </a:lnTo>
                <a:lnTo>
                  <a:pt x="2036864" y="3657600"/>
                </a:lnTo>
                <a:lnTo>
                  <a:pt x="2047011" y="3644900"/>
                </a:lnTo>
                <a:lnTo>
                  <a:pt x="2047011" y="3657600"/>
                </a:lnTo>
                <a:lnTo>
                  <a:pt x="2046160" y="3657600"/>
                </a:lnTo>
                <a:lnTo>
                  <a:pt x="2058847" y="3670300"/>
                </a:lnTo>
                <a:lnTo>
                  <a:pt x="2058847" y="3187700"/>
                </a:lnTo>
                <a:lnTo>
                  <a:pt x="2063419" y="3175000"/>
                </a:lnTo>
                <a:lnTo>
                  <a:pt x="2050630" y="3175000"/>
                </a:lnTo>
                <a:lnTo>
                  <a:pt x="2048700" y="3162300"/>
                </a:lnTo>
                <a:lnTo>
                  <a:pt x="2058009" y="3162300"/>
                </a:lnTo>
                <a:lnTo>
                  <a:pt x="2044700" y="3149600"/>
                </a:lnTo>
                <a:lnTo>
                  <a:pt x="2022195" y="3149600"/>
                </a:lnTo>
                <a:lnTo>
                  <a:pt x="2013178" y="3136900"/>
                </a:lnTo>
                <a:lnTo>
                  <a:pt x="2020684" y="3136900"/>
                </a:lnTo>
                <a:lnTo>
                  <a:pt x="2011045" y="3124200"/>
                </a:lnTo>
                <a:lnTo>
                  <a:pt x="2006409" y="3124200"/>
                </a:lnTo>
                <a:lnTo>
                  <a:pt x="2008098" y="3111500"/>
                </a:lnTo>
                <a:lnTo>
                  <a:pt x="2012645" y="3111500"/>
                </a:lnTo>
                <a:lnTo>
                  <a:pt x="2008314" y="3098800"/>
                </a:lnTo>
                <a:lnTo>
                  <a:pt x="2003653" y="3098800"/>
                </a:lnTo>
                <a:lnTo>
                  <a:pt x="1994954" y="3086633"/>
                </a:lnTo>
                <a:lnTo>
                  <a:pt x="1984514" y="3098800"/>
                </a:lnTo>
                <a:lnTo>
                  <a:pt x="1966963" y="3098800"/>
                </a:lnTo>
                <a:lnTo>
                  <a:pt x="1970671" y="3086100"/>
                </a:lnTo>
                <a:lnTo>
                  <a:pt x="1975954" y="3086100"/>
                </a:lnTo>
                <a:lnTo>
                  <a:pt x="1994560" y="3073400"/>
                </a:lnTo>
                <a:lnTo>
                  <a:pt x="1972576" y="3073400"/>
                </a:lnTo>
                <a:lnTo>
                  <a:pt x="1977644" y="3060700"/>
                </a:lnTo>
                <a:lnTo>
                  <a:pt x="1973414" y="3060700"/>
                </a:lnTo>
                <a:lnTo>
                  <a:pt x="1965845" y="3048000"/>
                </a:lnTo>
                <a:lnTo>
                  <a:pt x="1946897" y="3048000"/>
                </a:lnTo>
                <a:lnTo>
                  <a:pt x="1945500" y="3035300"/>
                </a:lnTo>
                <a:lnTo>
                  <a:pt x="1959356" y="3035300"/>
                </a:lnTo>
                <a:lnTo>
                  <a:pt x="1961565" y="3022600"/>
                </a:lnTo>
                <a:lnTo>
                  <a:pt x="1937042" y="3022600"/>
                </a:lnTo>
                <a:lnTo>
                  <a:pt x="1941271" y="3009900"/>
                </a:lnTo>
                <a:lnTo>
                  <a:pt x="1937893" y="3009900"/>
                </a:lnTo>
                <a:lnTo>
                  <a:pt x="1929231" y="3022600"/>
                </a:lnTo>
                <a:lnTo>
                  <a:pt x="1919287" y="3022600"/>
                </a:lnTo>
                <a:lnTo>
                  <a:pt x="1915058" y="3009900"/>
                </a:lnTo>
                <a:lnTo>
                  <a:pt x="1910816" y="3009900"/>
                </a:lnTo>
                <a:lnTo>
                  <a:pt x="1914207" y="2997200"/>
                </a:lnTo>
                <a:lnTo>
                  <a:pt x="1934667" y="2997200"/>
                </a:lnTo>
                <a:lnTo>
                  <a:pt x="1939582" y="2984500"/>
                </a:lnTo>
                <a:lnTo>
                  <a:pt x="1926894" y="2984500"/>
                </a:lnTo>
                <a:lnTo>
                  <a:pt x="1928583" y="2971800"/>
                </a:lnTo>
                <a:lnTo>
                  <a:pt x="1915045" y="2984500"/>
                </a:lnTo>
                <a:lnTo>
                  <a:pt x="1918436" y="2971800"/>
                </a:lnTo>
                <a:lnTo>
                  <a:pt x="1917331" y="2971800"/>
                </a:lnTo>
                <a:lnTo>
                  <a:pt x="1912721" y="2959100"/>
                </a:lnTo>
                <a:lnTo>
                  <a:pt x="1908441" y="2959100"/>
                </a:lnTo>
                <a:lnTo>
                  <a:pt x="1908289" y="2946400"/>
                </a:lnTo>
                <a:lnTo>
                  <a:pt x="1931123" y="2946400"/>
                </a:lnTo>
                <a:lnTo>
                  <a:pt x="1923046" y="2933700"/>
                </a:lnTo>
                <a:lnTo>
                  <a:pt x="1912835" y="2933700"/>
                </a:lnTo>
                <a:lnTo>
                  <a:pt x="1906600" y="2924352"/>
                </a:lnTo>
                <a:lnTo>
                  <a:pt x="1906600" y="3136900"/>
                </a:lnTo>
                <a:lnTo>
                  <a:pt x="1898129" y="3136900"/>
                </a:lnTo>
                <a:lnTo>
                  <a:pt x="1899831" y="3124200"/>
                </a:lnTo>
                <a:lnTo>
                  <a:pt x="1905749" y="3124200"/>
                </a:lnTo>
                <a:lnTo>
                  <a:pt x="1906600" y="3136900"/>
                </a:lnTo>
                <a:lnTo>
                  <a:pt x="1906600" y="2924352"/>
                </a:lnTo>
                <a:lnTo>
                  <a:pt x="1904365" y="2921000"/>
                </a:lnTo>
                <a:lnTo>
                  <a:pt x="1892744" y="2921000"/>
                </a:lnTo>
                <a:lnTo>
                  <a:pt x="1898992" y="2908300"/>
                </a:lnTo>
                <a:lnTo>
                  <a:pt x="1909127" y="2908300"/>
                </a:lnTo>
                <a:lnTo>
                  <a:pt x="1908289" y="2895600"/>
                </a:lnTo>
                <a:lnTo>
                  <a:pt x="1902993" y="2895600"/>
                </a:lnTo>
                <a:lnTo>
                  <a:pt x="1885442" y="2882900"/>
                </a:lnTo>
                <a:lnTo>
                  <a:pt x="1893062" y="2882900"/>
                </a:lnTo>
                <a:lnTo>
                  <a:pt x="1898129" y="2870200"/>
                </a:lnTo>
                <a:lnTo>
                  <a:pt x="1893062" y="2870200"/>
                </a:lnTo>
                <a:lnTo>
                  <a:pt x="1895602" y="2857500"/>
                </a:lnTo>
                <a:lnTo>
                  <a:pt x="1888134" y="2857500"/>
                </a:lnTo>
                <a:lnTo>
                  <a:pt x="1890204" y="2844800"/>
                </a:lnTo>
                <a:lnTo>
                  <a:pt x="1882063" y="2844800"/>
                </a:lnTo>
                <a:lnTo>
                  <a:pt x="1876107" y="2832100"/>
                </a:lnTo>
                <a:lnTo>
                  <a:pt x="1872437" y="2832100"/>
                </a:lnTo>
                <a:lnTo>
                  <a:pt x="1873377" y="2819400"/>
                </a:lnTo>
                <a:lnTo>
                  <a:pt x="1887982" y="2819400"/>
                </a:lnTo>
                <a:lnTo>
                  <a:pt x="1878685" y="2806700"/>
                </a:lnTo>
                <a:lnTo>
                  <a:pt x="1869694" y="2806700"/>
                </a:lnTo>
                <a:lnTo>
                  <a:pt x="1869300" y="2808871"/>
                </a:lnTo>
                <a:lnTo>
                  <a:pt x="1869300" y="3149600"/>
                </a:lnTo>
                <a:lnTo>
                  <a:pt x="1864296" y="3149600"/>
                </a:lnTo>
                <a:lnTo>
                  <a:pt x="1865960" y="3136900"/>
                </a:lnTo>
                <a:lnTo>
                  <a:pt x="1868741" y="3136900"/>
                </a:lnTo>
                <a:lnTo>
                  <a:pt x="1869300" y="3149600"/>
                </a:lnTo>
                <a:lnTo>
                  <a:pt x="1869300" y="2808871"/>
                </a:lnTo>
                <a:lnTo>
                  <a:pt x="1867382" y="2819400"/>
                </a:lnTo>
                <a:lnTo>
                  <a:pt x="1848231" y="2819400"/>
                </a:lnTo>
                <a:lnTo>
                  <a:pt x="1848231" y="2806700"/>
                </a:lnTo>
                <a:lnTo>
                  <a:pt x="1849882" y="2806700"/>
                </a:lnTo>
                <a:lnTo>
                  <a:pt x="1850771" y="2794000"/>
                </a:lnTo>
                <a:lnTo>
                  <a:pt x="1865147" y="2794000"/>
                </a:lnTo>
                <a:lnTo>
                  <a:pt x="1860130" y="2781300"/>
                </a:lnTo>
                <a:lnTo>
                  <a:pt x="1870227" y="2781300"/>
                </a:lnTo>
                <a:lnTo>
                  <a:pt x="1871916" y="2768600"/>
                </a:lnTo>
                <a:lnTo>
                  <a:pt x="1854479" y="2768600"/>
                </a:lnTo>
                <a:lnTo>
                  <a:pt x="1850237" y="2755900"/>
                </a:lnTo>
                <a:lnTo>
                  <a:pt x="1855317" y="2755900"/>
                </a:lnTo>
                <a:lnTo>
                  <a:pt x="1859241" y="2743200"/>
                </a:lnTo>
                <a:lnTo>
                  <a:pt x="1876640" y="2743200"/>
                </a:lnTo>
                <a:lnTo>
                  <a:pt x="1878253" y="2730500"/>
                </a:lnTo>
                <a:lnTo>
                  <a:pt x="1883752" y="2730500"/>
                </a:lnTo>
                <a:lnTo>
                  <a:pt x="1878685" y="2717800"/>
                </a:lnTo>
                <a:lnTo>
                  <a:pt x="1874456" y="2730500"/>
                </a:lnTo>
                <a:lnTo>
                  <a:pt x="1867687" y="2730500"/>
                </a:lnTo>
                <a:lnTo>
                  <a:pt x="1862112" y="2717800"/>
                </a:lnTo>
                <a:lnTo>
                  <a:pt x="1866836" y="2717800"/>
                </a:lnTo>
                <a:lnTo>
                  <a:pt x="1870303" y="2705100"/>
                </a:lnTo>
                <a:lnTo>
                  <a:pt x="1860918" y="2705100"/>
                </a:lnTo>
                <a:lnTo>
                  <a:pt x="1852371" y="2692400"/>
                </a:lnTo>
                <a:lnTo>
                  <a:pt x="1842312" y="2692400"/>
                </a:lnTo>
                <a:lnTo>
                  <a:pt x="1842312" y="2717800"/>
                </a:lnTo>
                <a:lnTo>
                  <a:pt x="1828774" y="2717800"/>
                </a:lnTo>
                <a:lnTo>
                  <a:pt x="1828774" y="2705100"/>
                </a:lnTo>
                <a:lnTo>
                  <a:pt x="1837232" y="2705100"/>
                </a:lnTo>
                <a:lnTo>
                  <a:pt x="1842312" y="2717800"/>
                </a:lnTo>
                <a:lnTo>
                  <a:pt x="1842312" y="2692400"/>
                </a:lnTo>
                <a:lnTo>
                  <a:pt x="1823694" y="2692400"/>
                </a:lnTo>
                <a:lnTo>
                  <a:pt x="1823694" y="2679700"/>
                </a:lnTo>
                <a:lnTo>
                  <a:pt x="1845691" y="2679700"/>
                </a:lnTo>
                <a:lnTo>
                  <a:pt x="1839772" y="2667000"/>
                </a:lnTo>
                <a:lnTo>
                  <a:pt x="1858378" y="2667000"/>
                </a:lnTo>
                <a:lnTo>
                  <a:pt x="1847380" y="2654300"/>
                </a:lnTo>
                <a:lnTo>
                  <a:pt x="1823250" y="2654300"/>
                </a:lnTo>
                <a:lnTo>
                  <a:pt x="1826653" y="2667000"/>
                </a:lnTo>
                <a:lnTo>
                  <a:pt x="1822005" y="2667000"/>
                </a:lnTo>
                <a:lnTo>
                  <a:pt x="1820748" y="2654300"/>
                </a:lnTo>
                <a:lnTo>
                  <a:pt x="1819579" y="2641600"/>
                </a:lnTo>
                <a:lnTo>
                  <a:pt x="1818563" y="2628900"/>
                </a:lnTo>
                <a:lnTo>
                  <a:pt x="1817776" y="2616200"/>
                </a:lnTo>
                <a:lnTo>
                  <a:pt x="1831314" y="2616200"/>
                </a:lnTo>
                <a:lnTo>
                  <a:pt x="1820418" y="2603500"/>
                </a:lnTo>
                <a:lnTo>
                  <a:pt x="1819046" y="2578100"/>
                </a:lnTo>
                <a:lnTo>
                  <a:pt x="1828457" y="2565400"/>
                </a:lnTo>
                <a:lnTo>
                  <a:pt x="1849920" y="2565400"/>
                </a:lnTo>
                <a:lnTo>
                  <a:pt x="1842630" y="2578100"/>
                </a:lnTo>
                <a:lnTo>
                  <a:pt x="1838502" y="2590800"/>
                </a:lnTo>
                <a:lnTo>
                  <a:pt x="1837550" y="2603500"/>
                </a:lnTo>
                <a:lnTo>
                  <a:pt x="1839772" y="2616200"/>
                </a:lnTo>
                <a:lnTo>
                  <a:pt x="1882063" y="2616200"/>
                </a:lnTo>
                <a:lnTo>
                  <a:pt x="1865998" y="2603500"/>
                </a:lnTo>
                <a:lnTo>
                  <a:pt x="1866519" y="2603500"/>
                </a:lnTo>
                <a:lnTo>
                  <a:pt x="1872119" y="2590800"/>
                </a:lnTo>
                <a:lnTo>
                  <a:pt x="1874799" y="2590800"/>
                </a:lnTo>
                <a:lnTo>
                  <a:pt x="1886292" y="2578100"/>
                </a:lnTo>
                <a:lnTo>
                  <a:pt x="1885848" y="2578100"/>
                </a:lnTo>
                <a:lnTo>
                  <a:pt x="1881428" y="2565400"/>
                </a:lnTo>
                <a:lnTo>
                  <a:pt x="1892211" y="2565400"/>
                </a:lnTo>
                <a:lnTo>
                  <a:pt x="1878990" y="2552700"/>
                </a:lnTo>
                <a:lnTo>
                  <a:pt x="1875294" y="2552700"/>
                </a:lnTo>
                <a:lnTo>
                  <a:pt x="1875167" y="2540000"/>
                </a:lnTo>
                <a:lnTo>
                  <a:pt x="1897291" y="2540000"/>
                </a:lnTo>
                <a:lnTo>
                  <a:pt x="1892211" y="2527300"/>
                </a:lnTo>
                <a:lnTo>
                  <a:pt x="1871370" y="2527300"/>
                </a:lnTo>
                <a:lnTo>
                  <a:pt x="1861769" y="2514600"/>
                </a:lnTo>
                <a:lnTo>
                  <a:pt x="1890102" y="2514600"/>
                </a:lnTo>
                <a:lnTo>
                  <a:pt x="1887220" y="2501900"/>
                </a:lnTo>
                <a:lnTo>
                  <a:pt x="1889252" y="2501900"/>
                </a:lnTo>
                <a:lnTo>
                  <a:pt x="1884603" y="2489200"/>
                </a:lnTo>
                <a:lnTo>
                  <a:pt x="1875294" y="2489200"/>
                </a:lnTo>
                <a:lnTo>
                  <a:pt x="1880590" y="2476500"/>
                </a:lnTo>
                <a:lnTo>
                  <a:pt x="1874456" y="2476500"/>
                </a:lnTo>
                <a:lnTo>
                  <a:pt x="1872754" y="2489200"/>
                </a:lnTo>
                <a:lnTo>
                  <a:pt x="1862797" y="2489200"/>
                </a:lnTo>
                <a:lnTo>
                  <a:pt x="1865998" y="2476500"/>
                </a:lnTo>
                <a:lnTo>
                  <a:pt x="1872653" y="2476500"/>
                </a:lnTo>
                <a:lnTo>
                  <a:pt x="1866722" y="2463800"/>
                </a:lnTo>
                <a:lnTo>
                  <a:pt x="1879523" y="2463800"/>
                </a:lnTo>
                <a:lnTo>
                  <a:pt x="1876298" y="2451100"/>
                </a:lnTo>
                <a:lnTo>
                  <a:pt x="1885708" y="2451100"/>
                </a:lnTo>
                <a:lnTo>
                  <a:pt x="1893912" y="2438400"/>
                </a:lnTo>
                <a:lnTo>
                  <a:pt x="1876374" y="2438400"/>
                </a:lnTo>
                <a:lnTo>
                  <a:pt x="1869059" y="2425700"/>
                </a:lnTo>
                <a:lnTo>
                  <a:pt x="1867623" y="2425700"/>
                </a:lnTo>
                <a:lnTo>
                  <a:pt x="1875294" y="2413000"/>
                </a:lnTo>
                <a:lnTo>
                  <a:pt x="1865147" y="2413000"/>
                </a:lnTo>
                <a:lnTo>
                  <a:pt x="1867814" y="2400300"/>
                </a:lnTo>
                <a:lnTo>
                  <a:pt x="1871573" y="2400300"/>
                </a:lnTo>
                <a:lnTo>
                  <a:pt x="1883752" y="2387600"/>
                </a:lnTo>
                <a:lnTo>
                  <a:pt x="1876259" y="2387600"/>
                </a:lnTo>
                <a:lnTo>
                  <a:pt x="1862607" y="2374900"/>
                </a:lnTo>
                <a:lnTo>
                  <a:pt x="1878838" y="2374900"/>
                </a:lnTo>
                <a:lnTo>
                  <a:pt x="1873605" y="2362200"/>
                </a:lnTo>
                <a:lnTo>
                  <a:pt x="1898142" y="2362200"/>
                </a:lnTo>
                <a:lnTo>
                  <a:pt x="1885442" y="2349500"/>
                </a:lnTo>
                <a:lnTo>
                  <a:pt x="1898142" y="2349500"/>
                </a:lnTo>
                <a:lnTo>
                  <a:pt x="1894751" y="2336800"/>
                </a:lnTo>
                <a:lnTo>
                  <a:pt x="1905749" y="2349500"/>
                </a:lnTo>
                <a:lnTo>
                  <a:pt x="1909127" y="2336800"/>
                </a:lnTo>
                <a:lnTo>
                  <a:pt x="1902371" y="2336800"/>
                </a:lnTo>
                <a:lnTo>
                  <a:pt x="1904060" y="2324100"/>
                </a:lnTo>
                <a:lnTo>
                  <a:pt x="1915058" y="2324100"/>
                </a:lnTo>
                <a:lnTo>
                  <a:pt x="1916747" y="2311400"/>
                </a:lnTo>
                <a:lnTo>
                  <a:pt x="1903717" y="2311400"/>
                </a:lnTo>
                <a:lnTo>
                  <a:pt x="1899399" y="2298700"/>
                </a:lnTo>
                <a:lnTo>
                  <a:pt x="1908289" y="2298700"/>
                </a:lnTo>
                <a:lnTo>
                  <a:pt x="1902371" y="2286000"/>
                </a:lnTo>
                <a:lnTo>
                  <a:pt x="1909127" y="2286000"/>
                </a:lnTo>
                <a:lnTo>
                  <a:pt x="1901520" y="2273300"/>
                </a:lnTo>
                <a:lnTo>
                  <a:pt x="1922665" y="2273300"/>
                </a:lnTo>
                <a:lnTo>
                  <a:pt x="1921776" y="2286000"/>
                </a:lnTo>
                <a:lnTo>
                  <a:pt x="1924354" y="2286000"/>
                </a:lnTo>
                <a:lnTo>
                  <a:pt x="1924278" y="2279091"/>
                </a:lnTo>
                <a:lnTo>
                  <a:pt x="1923516" y="2273300"/>
                </a:lnTo>
                <a:lnTo>
                  <a:pt x="1924354" y="2273300"/>
                </a:lnTo>
                <a:lnTo>
                  <a:pt x="1928583" y="2273300"/>
                </a:lnTo>
                <a:lnTo>
                  <a:pt x="1927047" y="2279091"/>
                </a:lnTo>
                <a:lnTo>
                  <a:pt x="1929206" y="2273300"/>
                </a:lnTo>
                <a:lnTo>
                  <a:pt x="1929434" y="2273300"/>
                </a:lnTo>
                <a:lnTo>
                  <a:pt x="1926043" y="2286000"/>
                </a:lnTo>
                <a:lnTo>
                  <a:pt x="1947799" y="2286000"/>
                </a:lnTo>
                <a:lnTo>
                  <a:pt x="1945716" y="2298700"/>
                </a:lnTo>
                <a:lnTo>
                  <a:pt x="1949018" y="2298700"/>
                </a:lnTo>
                <a:lnTo>
                  <a:pt x="1955660" y="2286000"/>
                </a:lnTo>
                <a:lnTo>
                  <a:pt x="1949729" y="2298700"/>
                </a:lnTo>
                <a:lnTo>
                  <a:pt x="1963801" y="2298700"/>
                </a:lnTo>
                <a:lnTo>
                  <a:pt x="1961540" y="2311400"/>
                </a:lnTo>
                <a:lnTo>
                  <a:pt x="1971027" y="2311400"/>
                </a:lnTo>
                <a:lnTo>
                  <a:pt x="1960727" y="2324100"/>
                </a:lnTo>
                <a:lnTo>
                  <a:pt x="1970239" y="2324100"/>
                </a:lnTo>
                <a:lnTo>
                  <a:pt x="1980285" y="2311400"/>
                </a:lnTo>
                <a:lnTo>
                  <a:pt x="1987969" y="2311400"/>
                </a:lnTo>
                <a:lnTo>
                  <a:pt x="1990331" y="2324100"/>
                </a:lnTo>
                <a:lnTo>
                  <a:pt x="1985149" y="2324100"/>
                </a:lnTo>
                <a:lnTo>
                  <a:pt x="1988108" y="2336800"/>
                </a:lnTo>
                <a:lnTo>
                  <a:pt x="1997951" y="2336800"/>
                </a:lnTo>
                <a:lnTo>
                  <a:pt x="1992172" y="2324100"/>
                </a:lnTo>
                <a:lnTo>
                  <a:pt x="1991080" y="2311400"/>
                </a:lnTo>
                <a:lnTo>
                  <a:pt x="1997951" y="2311400"/>
                </a:lnTo>
                <a:lnTo>
                  <a:pt x="2000491" y="2324100"/>
                </a:lnTo>
                <a:lnTo>
                  <a:pt x="2013178" y="2324100"/>
                </a:lnTo>
                <a:lnTo>
                  <a:pt x="2012327" y="2336800"/>
                </a:lnTo>
                <a:lnTo>
                  <a:pt x="2010638" y="2336800"/>
                </a:lnTo>
                <a:lnTo>
                  <a:pt x="2010638" y="2349500"/>
                </a:lnTo>
                <a:lnTo>
                  <a:pt x="2030933" y="2349500"/>
                </a:lnTo>
                <a:lnTo>
                  <a:pt x="2020455" y="2362200"/>
                </a:lnTo>
                <a:lnTo>
                  <a:pt x="2015350" y="2362200"/>
                </a:lnTo>
                <a:lnTo>
                  <a:pt x="2007247" y="2374900"/>
                </a:lnTo>
                <a:lnTo>
                  <a:pt x="2014016" y="2374900"/>
                </a:lnTo>
                <a:lnTo>
                  <a:pt x="2020785" y="2362200"/>
                </a:lnTo>
                <a:lnTo>
                  <a:pt x="2033473" y="2362200"/>
                </a:lnTo>
                <a:lnTo>
                  <a:pt x="2031784" y="2374900"/>
                </a:lnTo>
                <a:lnTo>
                  <a:pt x="2035162" y="2362200"/>
                </a:lnTo>
                <a:lnTo>
                  <a:pt x="2055469" y="2362200"/>
                </a:lnTo>
                <a:lnTo>
                  <a:pt x="2045322" y="2374900"/>
                </a:lnTo>
                <a:lnTo>
                  <a:pt x="2058847" y="2362200"/>
                </a:lnTo>
                <a:lnTo>
                  <a:pt x="2054618" y="2374900"/>
                </a:lnTo>
                <a:lnTo>
                  <a:pt x="2050389" y="2374900"/>
                </a:lnTo>
                <a:lnTo>
                  <a:pt x="2041093" y="2387600"/>
                </a:lnTo>
                <a:lnTo>
                  <a:pt x="2051977" y="2387600"/>
                </a:lnTo>
                <a:lnTo>
                  <a:pt x="2055583" y="2400300"/>
                </a:lnTo>
                <a:lnTo>
                  <a:pt x="2034324" y="2400300"/>
                </a:lnTo>
                <a:lnTo>
                  <a:pt x="2041156" y="2413000"/>
                </a:lnTo>
                <a:lnTo>
                  <a:pt x="2062467" y="2413000"/>
                </a:lnTo>
                <a:lnTo>
                  <a:pt x="2064778" y="2425700"/>
                </a:lnTo>
                <a:lnTo>
                  <a:pt x="2074075" y="2425700"/>
                </a:lnTo>
                <a:lnTo>
                  <a:pt x="2067306" y="2438400"/>
                </a:lnTo>
                <a:lnTo>
                  <a:pt x="2080844" y="2438400"/>
                </a:lnTo>
                <a:lnTo>
                  <a:pt x="2069617" y="2451100"/>
                </a:lnTo>
                <a:lnTo>
                  <a:pt x="2086190" y="2451100"/>
                </a:lnTo>
                <a:lnTo>
                  <a:pt x="2078304" y="2463800"/>
                </a:lnTo>
                <a:lnTo>
                  <a:pt x="2087613" y="2463800"/>
                </a:lnTo>
                <a:lnTo>
                  <a:pt x="2084222" y="2476500"/>
                </a:lnTo>
                <a:lnTo>
                  <a:pt x="2089365" y="2463800"/>
                </a:lnTo>
                <a:lnTo>
                  <a:pt x="2095220" y="2463800"/>
                </a:lnTo>
                <a:lnTo>
                  <a:pt x="2102840" y="2451100"/>
                </a:lnTo>
                <a:lnTo>
                  <a:pt x="2108758" y="2451100"/>
                </a:lnTo>
                <a:lnTo>
                  <a:pt x="2108758" y="2463800"/>
                </a:lnTo>
                <a:lnTo>
                  <a:pt x="2111298" y="2463800"/>
                </a:lnTo>
                <a:lnTo>
                  <a:pt x="2104351" y="2476500"/>
                </a:lnTo>
                <a:lnTo>
                  <a:pt x="2098611" y="2476500"/>
                </a:lnTo>
                <a:lnTo>
                  <a:pt x="2083384" y="2489200"/>
                </a:lnTo>
                <a:lnTo>
                  <a:pt x="2097239" y="2489200"/>
                </a:lnTo>
                <a:lnTo>
                  <a:pt x="2089302" y="2501900"/>
                </a:lnTo>
                <a:lnTo>
                  <a:pt x="2094865" y="2501900"/>
                </a:lnTo>
                <a:lnTo>
                  <a:pt x="2091309" y="2514600"/>
                </a:lnTo>
                <a:lnTo>
                  <a:pt x="2117217" y="2514600"/>
                </a:lnTo>
                <a:lnTo>
                  <a:pt x="2110448" y="2527300"/>
                </a:lnTo>
                <a:lnTo>
                  <a:pt x="2118068" y="2527300"/>
                </a:lnTo>
                <a:lnTo>
                  <a:pt x="2105380" y="2540000"/>
                </a:lnTo>
                <a:lnTo>
                  <a:pt x="2125675" y="2540000"/>
                </a:lnTo>
                <a:lnTo>
                  <a:pt x="2136635" y="2527300"/>
                </a:lnTo>
                <a:lnTo>
                  <a:pt x="2140064" y="2527300"/>
                </a:lnTo>
                <a:lnTo>
                  <a:pt x="2142693" y="2540000"/>
                </a:lnTo>
                <a:lnTo>
                  <a:pt x="2145487" y="2540000"/>
                </a:lnTo>
                <a:lnTo>
                  <a:pt x="2148509" y="2552700"/>
                </a:lnTo>
                <a:lnTo>
                  <a:pt x="2145334" y="2552700"/>
                </a:lnTo>
                <a:lnTo>
                  <a:pt x="2146820" y="2552204"/>
                </a:lnTo>
                <a:lnTo>
                  <a:pt x="2144687" y="2552700"/>
                </a:lnTo>
                <a:lnTo>
                  <a:pt x="2133473" y="2552700"/>
                </a:lnTo>
                <a:lnTo>
                  <a:pt x="2134133" y="2552204"/>
                </a:lnTo>
                <a:lnTo>
                  <a:pt x="2133384" y="2552700"/>
                </a:lnTo>
                <a:lnTo>
                  <a:pt x="2131542" y="2552700"/>
                </a:lnTo>
                <a:lnTo>
                  <a:pt x="2129066" y="2554668"/>
                </a:lnTo>
                <a:lnTo>
                  <a:pt x="2123135" y="2556433"/>
                </a:lnTo>
                <a:lnTo>
                  <a:pt x="2120595" y="2556433"/>
                </a:lnTo>
                <a:lnTo>
                  <a:pt x="2117217" y="2557284"/>
                </a:lnTo>
                <a:lnTo>
                  <a:pt x="2116366" y="2557284"/>
                </a:lnTo>
                <a:lnTo>
                  <a:pt x="2116366" y="2556433"/>
                </a:lnTo>
                <a:lnTo>
                  <a:pt x="2113826" y="2556433"/>
                </a:lnTo>
                <a:lnTo>
                  <a:pt x="2113826" y="2554744"/>
                </a:lnTo>
                <a:lnTo>
                  <a:pt x="2112137" y="2554744"/>
                </a:lnTo>
                <a:lnTo>
                  <a:pt x="2110448" y="2555595"/>
                </a:lnTo>
                <a:lnTo>
                  <a:pt x="2107908" y="2555595"/>
                </a:lnTo>
                <a:lnTo>
                  <a:pt x="2107908" y="2556433"/>
                </a:lnTo>
                <a:lnTo>
                  <a:pt x="2112137" y="2557284"/>
                </a:lnTo>
                <a:lnTo>
                  <a:pt x="2118055" y="2558135"/>
                </a:lnTo>
                <a:lnTo>
                  <a:pt x="2121230" y="2557284"/>
                </a:lnTo>
                <a:lnTo>
                  <a:pt x="2128050" y="2555468"/>
                </a:lnTo>
                <a:lnTo>
                  <a:pt x="2124024" y="2558656"/>
                </a:lnTo>
                <a:lnTo>
                  <a:pt x="2119223" y="2560294"/>
                </a:lnTo>
                <a:lnTo>
                  <a:pt x="2107908" y="2564892"/>
                </a:lnTo>
                <a:lnTo>
                  <a:pt x="2117064" y="2562402"/>
                </a:lnTo>
                <a:lnTo>
                  <a:pt x="2120061" y="2561806"/>
                </a:lnTo>
                <a:lnTo>
                  <a:pt x="2119757" y="2562060"/>
                </a:lnTo>
                <a:lnTo>
                  <a:pt x="2119757" y="2590800"/>
                </a:lnTo>
                <a:lnTo>
                  <a:pt x="2112607" y="2603500"/>
                </a:lnTo>
                <a:lnTo>
                  <a:pt x="2106638" y="2603500"/>
                </a:lnTo>
                <a:lnTo>
                  <a:pt x="2113356" y="2590800"/>
                </a:lnTo>
                <a:lnTo>
                  <a:pt x="2119757" y="2590800"/>
                </a:lnTo>
                <a:lnTo>
                  <a:pt x="2119757" y="2562060"/>
                </a:lnTo>
                <a:lnTo>
                  <a:pt x="2115528" y="2565400"/>
                </a:lnTo>
                <a:lnTo>
                  <a:pt x="2101405" y="2565400"/>
                </a:lnTo>
                <a:lnTo>
                  <a:pt x="2090153" y="2578100"/>
                </a:lnTo>
                <a:lnTo>
                  <a:pt x="2093531" y="2578100"/>
                </a:lnTo>
                <a:lnTo>
                  <a:pt x="2107069" y="2578100"/>
                </a:lnTo>
                <a:lnTo>
                  <a:pt x="2096071" y="2590800"/>
                </a:lnTo>
                <a:lnTo>
                  <a:pt x="2100935" y="2590800"/>
                </a:lnTo>
                <a:lnTo>
                  <a:pt x="2095169" y="2603500"/>
                </a:lnTo>
                <a:lnTo>
                  <a:pt x="2102472" y="2603500"/>
                </a:lnTo>
                <a:lnTo>
                  <a:pt x="2105583" y="2616200"/>
                </a:lnTo>
                <a:lnTo>
                  <a:pt x="2113305" y="2616200"/>
                </a:lnTo>
                <a:lnTo>
                  <a:pt x="2111857" y="2628900"/>
                </a:lnTo>
                <a:lnTo>
                  <a:pt x="2110448" y="2628900"/>
                </a:lnTo>
                <a:lnTo>
                  <a:pt x="2109178" y="2641600"/>
                </a:lnTo>
                <a:lnTo>
                  <a:pt x="2107908" y="2641600"/>
                </a:lnTo>
                <a:lnTo>
                  <a:pt x="2095220" y="2654300"/>
                </a:lnTo>
                <a:lnTo>
                  <a:pt x="2114994" y="2654300"/>
                </a:lnTo>
                <a:lnTo>
                  <a:pt x="2118893" y="2667000"/>
                </a:lnTo>
                <a:lnTo>
                  <a:pt x="2113838" y="2667000"/>
                </a:lnTo>
                <a:lnTo>
                  <a:pt x="2109609" y="2679700"/>
                </a:lnTo>
                <a:lnTo>
                  <a:pt x="2117458" y="2679700"/>
                </a:lnTo>
                <a:lnTo>
                  <a:pt x="2119172" y="2679700"/>
                </a:lnTo>
                <a:lnTo>
                  <a:pt x="2118106" y="2680817"/>
                </a:lnTo>
                <a:lnTo>
                  <a:pt x="2124824" y="2692400"/>
                </a:lnTo>
                <a:lnTo>
                  <a:pt x="2131568" y="2692400"/>
                </a:lnTo>
                <a:lnTo>
                  <a:pt x="2140051" y="2679700"/>
                </a:lnTo>
                <a:lnTo>
                  <a:pt x="2134362" y="2692400"/>
                </a:lnTo>
                <a:lnTo>
                  <a:pt x="2140051" y="2692400"/>
                </a:lnTo>
                <a:lnTo>
                  <a:pt x="2131860" y="2705100"/>
                </a:lnTo>
                <a:lnTo>
                  <a:pt x="2139213" y="2705100"/>
                </a:lnTo>
                <a:lnTo>
                  <a:pt x="2140166" y="2717800"/>
                </a:lnTo>
                <a:lnTo>
                  <a:pt x="2131593" y="2717800"/>
                </a:lnTo>
                <a:lnTo>
                  <a:pt x="2138730" y="2730500"/>
                </a:lnTo>
                <a:lnTo>
                  <a:pt x="2141410" y="2730500"/>
                </a:lnTo>
                <a:lnTo>
                  <a:pt x="2144395" y="2743200"/>
                </a:lnTo>
                <a:lnTo>
                  <a:pt x="2156968" y="2743200"/>
                </a:lnTo>
                <a:lnTo>
                  <a:pt x="2163953" y="2755900"/>
                </a:lnTo>
                <a:lnTo>
                  <a:pt x="2129904" y="2755900"/>
                </a:lnTo>
                <a:lnTo>
                  <a:pt x="2130272" y="2768600"/>
                </a:lnTo>
                <a:lnTo>
                  <a:pt x="2137994" y="2768600"/>
                </a:lnTo>
                <a:lnTo>
                  <a:pt x="2138362" y="2781300"/>
                </a:lnTo>
                <a:lnTo>
                  <a:pt x="2151367" y="2781300"/>
                </a:lnTo>
                <a:lnTo>
                  <a:pt x="2157044" y="2768600"/>
                </a:lnTo>
                <a:lnTo>
                  <a:pt x="2163737" y="2768600"/>
                </a:lnTo>
                <a:lnTo>
                  <a:pt x="2166201" y="2781300"/>
                </a:lnTo>
                <a:lnTo>
                  <a:pt x="2152954" y="2794000"/>
                </a:lnTo>
                <a:lnTo>
                  <a:pt x="2173808" y="2794000"/>
                </a:lnTo>
                <a:lnTo>
                  <a:pt x="2171357" y="2806700"/>
                </a:lnTo>
                <a:lnTo>
                  <a:pt x="2170900" y="2806700"/>
                </a:lnTo>
                <a:lnTo>
                  <a:pt x="2168817" y="2819400"/>
                </a:lnTo>
                <a:lnTo>
                  <a:pt x="2160359" y="2819400"/>
                </a:lnTo>
                <a:lnTo>
                  <a:pt x="2160359" y="2806700"/>
                </a:lnTo>
                <a:lnTo>
                  <a:pt x="2158669" y="2806700"/>
                </a:lnTo>
                <a:lnTo>
                  <a:pt x="2154237" y="2819400"/>
                </a:lnTo>
                <a:lnTo>
                  <a:pt x="2154440" y="2819400"/>
                </a:lnTo>
                <a:lnTo>
                  <a:pt x="2159825" y="2832100"/>
                </a:lnTo>
                <a:lnTo>
                  <a:pt x="2167128" y="2832100"/>
                </a:lnTo>
                <a:lnTo>
                  <a:pt x="2174417" y="2844800"/>
                </a:lnTo>
                <a:lnTo>
                  <a:pt x="2167966" y="2844800"/>
                </a:lnTo>
                <a:lnTo>
                  <a:pt x="2162899" y="2857500"/>
                </a:lnTo>
                <a:lnTo>
                  <a:pt x="2168144" y="2857500"/>
                </a:lnTo>
                <a:lnTo>
                  <a:pt x="2167445" y="2870200"/>
                </a:lnTo>
                <a:lnTo>
                  <a:pt x="2162772" y="2882900"/>
                </a:lnTo>
                <a:lnTo>
                  <a:pt x="2156129" y="2895600"/>
                </a:lnTo>
                <a:lnTo>
                  <a:pt x="2162899" y="2895600"/>
                </a:lnTo>
                <a:lnTo>
                  <a:pt x="2162441" y="2908300"/>
                </a:lnTo>
                <a:lnTo>
                  <a:pt x="2166912" y="2908300"/>
                </a:lnTo>
                <a:lnTo>
                  <a:pt x="2173605" y="2895600"/>
                </a:lnTo>
                <a:lnTo>
                  <a:pt x="2179815" y="2895600"/>
                </a:lnTo>
                <a:lnTo>
                  <a:pt x="2181504" y="2908300"/>
                </a:lnTo>
                <a:lnTo>
                  <a:pt x="2177250" y="2908300"/>
                </a:lnTo>
                <a:lnTo>
                  <a:pt x="2186152" y="2921000"/>
                </a:lnTo>
                <a:lnTo>
                  <a:pt x="2189353" y="2933700"/>
                </a:lnTo>
                <a:lnTo>
                  <a:pt x="2180679" y="2933700"/>
                </a:lnTo>
                <a:lnTo>
                  <a:pt x="2191016" y="2946400"/>
                </a:lnTo>
                <a:lnTo>
                  <a:pt x="2194191" y="2946400"/>
                </a:lnTo>
                <a:lnTo>
                  <a:pt x="2193417" y="2959100"/>
                </a:lnTo>
                <a:lnTo>
                  <a:pt x="2194928" y="2971800"/>
                </a:lnTo>
                <a:lnTo>
                  <a:pt x="2193125" y="2984500"/>
                </a:lnTo>
                <a:lnTo>
                  <a:pt x="2182342" y="2997200"/>
                </a:lnTo>
                <a:lnTo>
                  <a:pt x="2190699" y="2997200"/>
                </a:lnTo>
                <a:lnTo>
                  <a:pt x="2191740" y="3009900"/>
                </a:lnTo>
                <a:lnTo>
                  <a:pt x="2196147" y="3009900"/>
                </a:lnTo>
                <a:lnTo>
                  <a:pt x="2188476" y="3022600"/>
                </a:lnTo>
                <a:lnTo>
                  <a:pt x="2181771" y="3022600"/>
                </a:lnTo>
                <a:lnTo>
                  <a:pt x="2174735" y="3035300"/>
                </a:lnTo>
                <a:lnTo>
                  <a:pt x="2182342" y="3035300"/>
                </a:lnTo>
                <a:lnTo>
                  <a:pt x="2200110" y="3048000"/>
                </a:lnTo>
                <a:lnTo>
                  <a:pt x="2198090" y="3048000"/>
                </a:lnTo>
                <a:lnTo>
                  <a:pt x="2193023" y="3060700"/>
                </a:lnTo>
                <a:lnTo>
                  <a:pt x="2177275" y="3060700"/>
                </a:lnTo>
                <a:lnTo>
                  <a:pt x="2192502" y="3073400"/>
                </a:lnTo>
                <a:lnTo>
                  <a:pt x="2181504" y="3073400"/>
                </a:lnTo>
                <a:lnTo>
                  <a:pt x="2187422" y="3086100"/>
                </a:lnTo>
                <a:lnTo>
                  <a:pt x="2180653" y="3086100"/>
                </a:lnTo>
                <a:lnTo>
                  <a:pt x="2184882" y="3098800"/>
                </a:lnTo>
                <a:lnTo>
                  <a:pt x="2172881" y="3098800"/>
                </a:lnTo>
                <a:lnTo>
                  <a:pt x="2174951" y="3111500"/>
                </a:lnTo>
                <a:lnTo>
                  <a:pt x="2177326" y="3124200"/>
                </a:lnTo>
                <a:lnTo>
                  <a:pt x="2206028" y="3124200"/>
                </a:lnTo>
                <a:lnTo>
                  <a:pt x="2206028" y="2465603"/>
                </a:lnTo>
                <a:lnTo>
                  <a:pt x="2205190" y="2463800"/>
                </a:lnTo>
                <a:lnTo>
                  <a:pt x="2202650" y="2463800"/>
                </a:lnTo>
                <a:lnTo>
                  <a:pt x="2202650" y="2857500"/>
                </a:lnTo>
                <a:lnTo>
                  <a:pt x="2200110" y="2870200"/>
                </a:lnTo>
                <a:lnTo>
                  <a:pt x="2195030" y="2870200"/>
                </a:lnTo>
                <a:lnTo>
                  <a:pt x="2195030" y="2857500"/>
                </a:lnTo>
                <a:lnTo>
                  <a:pt x="2202650" y="2857500"/>
                </a:lnTo>
                <a:lnTo>
                  <a:pt x="2202650" y="2463800"/>
                </a:lnTo>
                <a:lnTo>
                  <a:pt x="2199259" y="2463800"/>
                </a:lnTo>
                <a:lnTo>
                  <a:pt x="2205190" y="2451100"/>
                </a:lnTo>
                <a:lnTo>
                  <a:pt x="2210257" y="2451100"/>
                </a:lnTo>
                <a:lnTo>
                  <a:pt x="2210257" y="2463800"/>
                </a:lnTo>
                <a:lnTo>
                  <a:pt x="2211108" y="2463800"/>
                </a:lnTo>
                <a:lnTo>
                  <a:pt x="2211108" y="1981200"/>
                </a:lnTo>
                <a:lnTo>
                  <a:pt x="2210257" y="1993900"/>
                </a:lnTo>
                <a:lnTo>
                  <a:pt x="2207730" y="1993900"/>
                </a:lnTo>
                <a:lnTo>
                  <a:pt x="2207730" y="1981200"/>
                </a:lnTo>
                <a:lnTo>
                  <a:pt x="2198420" y="1993900"/>
                </a:lnTo>
                <a:lnTo>
                  <a:pt x="2203488" y="1993900"/>
                </a:lnTo>
                <a:lnTo>
                  <a:pt x="2204339" y="2006600"/>
                </a:lnTo>
                <a:lnTo>
                  <a:pt x="2195030" y="1993900"/>
                </a:lnTo>
                <a:lnTo>
                  <a:pt x="2194191" y="1993900"/>
                </a:lnTo>
                <a:lnTo>
                  <a:pt x="2194191" y="2197100"/>
                </a:lnTo>
                <a:lnTo>
                  <a:pt x="2190470" y="2197100"/>
                </a:lnTo>
                <a:lnTo>
                  <a:pt x="2187956" y="2209800"/>
                </a:lnTo>
                <a:lnTo>
                  <a:pt x="2186216" y="2209800"/>
                </a:lnTo>
                <a:lnTo>
                  <a:pt x="2184882" y="2222500"/>
                </a:lnTo>
                <a:lnTo>
                  <a:pt x="2181504" y="2213826"/>
                </a:lnTo>
                <a:lnTo>
                  <a:pt x="2181504" y="2362200"/>
                </a:lnTo>
                <a:lnTo>
                  <a:pt x="2178431" y="2362200"/>
                </a:lnTo>
                <a:lnTo>
                  <a:pt x="2178431" y="2438400"/>
                </a:lnTo>
                <a:lnTo>
                  <a:pt x="2175586" y="2425700"/>
                </a:lnTo>
                <a:lnTo>
                  <a:pt x="2176221" y="2425700"/>
                </a:lnTo>
                <a:lnTo>
                  <a:pt x="2178431" y="2438400"/>
                </a:lnTo>
                <a:lnTo>
                  <a:pt x="2178431" y="2362200"/>
                </a:lnTo>
                <a:lnTo>
                  <a:pt x="2168601" y="2362200"/>
                </a:lnTo>
                <a:lnTo>
                  <a:pt x="2174494" y="2349500"/>
                </a:lnTo>
                <a:lnTo>
                  <a:pt x="2181504" y="2362200"/>
                </a:lnTo>
                <a:lnTo>
                  <a:pt x="2181504" y="2213826"/>
                </a:lnTo>
                <a:lnTo>
                  <a:pt x="2179942" y="2209800"/>
                </a:lnTo>
                <a:lnTo>
                  <a:pt x="2176424" y="2209800"/>
                </a:lnTo>
                <a:lnTo>
                  <a:pt x="2174176" y="2197100"/>
                </a:lnTo>
                <a:lnTo>
                  <a:pt x="2173046" y="2197100"/>
                </a:lnTo>
                <a:lnTo>
                  <a:pt x="2177275" y="2184400"/>
                </a:lnTo>
                <a:lnTo>
                  <a:pt x="2189962" y="2184400"/>
                </a:lnTo>
                <a:lnTo>
                  <a:pt x="2194191" y="2197100"/>
                </a:lnTo>
                <a:lnTo>
                  <a:pt x="2194191" y="1993900"/>
                </a:lnTo>
                <a:lnTo>
                  <a:pt x="2189111" y="1993900"/>
                </a:lnTo>
                <a:lnTo>
                  <a:pt x="2186571" y="1981200"/>
                </a:lnTo>
                <a:lnTo>
                  <a:pt x="2207730" y="1981200"/>
                </a:lnTo>
                <a:lnTo>
                  <a:pt x="2211108" y="1981200"/>
                </a:lnTo>
                <a:lnTo>
                  <a:pt x="2211108" y="1727200"/>
                </a:lnTo>
                <a:lnTo>
                  <a:pt x="2208669" y="1727200"/>
                </a:lnTo>
                <a:lnTo>
                  <a:pt x="2200884" y="1739900"/>
                </a:lnTo>
                <a:lnTo>
                  <a:pt x="2196731" y="1734680"/>
                </a:lnTo>
                <a:lnTo>
                  <a:pt x="2196731" y="1968500"/>
                </a:lnTo>
                <a:lnTo>
                  <a:pt x="2188273" y="1968500"/>
                </a:lnTo>
                <a:lnTo>
                  <a:pt x="2184590" y="1981200"/>
                </a:lnTo>
                <a:lnTo>
                  <a:pt x="2176386" y="1981200"/>
                </a:lnTo>
                <a:lnTo>
                  <a:pt x="2177796" y="1968500"/>
                </a:lnTo>
                <a:lnTo>
                  <a:pt x="2185720" y="1955800"/>
                </a:lnTo>
                <a:lnTo>
                  <a:pt x="2196731" y="1968500"/>
                </a:lnTo>
                <a:lnTo>
                  <a:pt x="2196731" y="1734680"/>
                </a:lnTo>
                <a:lnTo>
                  <a:pt x="2190800" y="1727200"/>
                </a:lnTo>
                <a:lnTo>
                  <a:pt x="2188273" y="1727200"/>
                </a:lnTo>
                <a:lnTo>
                  <a:pt x="2194191" y="1714500"/>
                </a:lnTo>
                <a:lnTo>
                  <a:pt x="2224049" y="1714500"/>
                </a:lnTo>
                <a:lnTo>
                  <a:pt x="2227173" y="1727200"/>
                </a:lnTo>
                <a:lnTo>
                  <a:pt x="2227173" y="863600"/>
                </a:lnTo>
                <a:lnTo>
                  <a:pt x="2213508" y="863600"/>
                </a:lnTo>
                <a:lnTo>
                  <a:pt x="2217877" y="876300"/>
                </a:lnTo>
                <a:lnTo>
                  <a:pt x="2211959" y="876300"/>
                </a:lnTo>
                <a:lnTo>
                  <a:pt x="2211959" y="1282700"/>
                </a:lnTo>
                <a:lnTo>
                  <a:pt x="2206028" y="1282700"/>
                </a:lnTo>
                <a:lnTo>
                  <a:pt x="2205190" y="1270000"/>
                </a:lnTo>
                <a:lnTo>
                  <a:pt x="2206879" y="1270000"/>
                </a:lnTo>
                <a:lnTo>
                  <a:pt x="2211959" y="1282700"/>
                </a:lnTo>
                <a:lnTo>
                  <a:pt x="2211959" y="876300"/>
                </a:lnTo>
                <a:lnTo>
                  <a:pt x="2206028" y="876300"/>
                </a:lnTo>
                <a:lnTo>
                  <a:pt x="2206879" y="863600"/>
                </a:lnTo>
                <a:lnTo>
                  <a:pt x="2209774" y="863600"/>
                </a:lnTo>
                <a:lnTo>
                  <a:pt x="2206028" y="850900"/>
                </a:lnTo>
                <a:lnTo>
                  <a:pt x="2213114" y="850900"/>
                </a:lnTo>
                <a:lnTo>
                  <a:pt x="2227173" y="838200"/>
                </a:lnTo>
                <a:lnTo>
                  <a:pt x="2241245" y="838200"/>
                </a:lnTo>
                <a:lnTo>
                  <a:pt x="2248319" y="825500"/>
                </a:lnTo>
                <a:lnTo>
                  <a:pt x="2251875" y="812800"/>
                </a:lnTo>
                <a:lnTo>
                  <a:pt x="2252662" y="800100"/>
                </a:lnTo>
                <a:lnTo>
                  <a:pt x="2252967" y="787400"/>
                </a:lnTo>
                <a:lnTo>
                  <a:pt x="2255088" y="774700"/>
                </a:lnTo>
                <a:lnTo>
                  <a:pt x="2266086" y="774700"/>
                </a:lnTo>
                <a:lnTo>
                  <a:pt x="2264397" y="787400"/>
                </a:lnTo>
                <a:lnTo>
                  <a:pt x="2281047" y="787400"/>
                </a:lnTo>
                <a:lnTo>
                  <a:pt x="2283853" y="774700"/>
                </a:lnTo>
                <a:lnTo>
                  <a:pt x="2285542" y="787400"/>
                </a:lnTo>
                <a:lnTo>
                  <a:pt x="2294775" y="787400"/>
                </a:lnTo>
                <a:lnTo>
                  <a:pt x="2293264" y="774700"/>
                </a:lnTo>
                <a:lnTo>
                  <a:pt x="2300770" y="774700"/>
                </a:lnTo>
                <a:lnTo>
                  <a:pt x="2304148" y="787400"/>
                </a:lnTo>
                <a:lnTo>
                  <a:pt x="2307158" y="787400"/>
                </a:lnTo>
                <a:lnTo>
                  <a:pt x="2308910" y="774700"/>
                </a:lnTo>
                <a:lnTo>
                  <a:pt x="2310828" y="774700"/>
                </a:lnTo>
                <a:lnTo>
                  <a:pt x="2313457" y="762000"/>
                </a:lnTo>
                <a:lnTo>
                  <a:pt x="2311768" y="762000"/>
                </a:lnTo>
                <a:lnTo>
                  <a:pt x="2314308" y="749300"/>
                </a:lnTo>
                <a:lnTo>
                  <a:pt x="2296325" y="749300"/>
                </a:lnTo>
                <a:lnTo>
                  <a:pt x="2292896" y="762000"/>
                </a:lnTo>
                <a:lnTo>
                  <a:pt x="2287232" y="774700"/>
                </a:lnTo>
                <a:lnTo>
                  <a:pt x="2279624" y="762000"/>
                </a:lnTo>
                <a:lnTo>
                  <a:pt x="2280462" y="774700"/>
                </a:lnTo>
                <a:lnTo>
                  <a:pt x="2272855" y="774700"/>
                </a:lnTo>
                <a:lnTo>
                  <a:pt x="2270315" y="762000"/>
                </a:lnTo>
                <a:lnTo>
                  <a:pt x="2279624" y="762000"/>
                </a:lnTo>
                <a:lnTo>
                  <a:pt x="2340521" y="711200"/>
                </a:lnTo>
                <a:lnTo>
                  <a:pt x="2361158" y="698500"/>
                </a:lnTo>
                <a:lnTo>
                  <a:pt x="2402497" y="673100"/>
                </a:lnTo>
                <a:lnTo>
                  <a:pt x="2507157" y="609600"/>
                </a:lnTo>
                <a:lnTo>
                  <a:pt x="2510840" y="622300"/>
                </a:lnTo>
                <a:lnTo>
                  <a:pt x="2514346" y="635000"/>
                </a:lnTo>
                <a:lnTo>
                  <a:pt x="2517864" y="635000"/>
                </a:lnTo>
                <a:lnTo>
                  <a:pt x="2521547" y="647700"/>
                </a:lnTo>
                <a:lnTo>
                  <a:pt x="2521547" y="25400"/>
                </a:lnTo>
                <a:lnTo>
                  <a:pt x="2503779" y="25400"/>
                </a:lnTo>
                <a:lnTo>
                  <a:pt x="2499868" y="38100"/>
                </a:lnTo>
                <a:lnTo>
                  <a:pt x="2498699" y="38100"/>
                </a:lnTo>
                <a:lnTo>
                  <a:pt x="2498699" y="63500"/>
                </a:lnTo>
                <a:lnTo>
                  <a:pt x="2497010" y="76200"/>
                </a:lnTo>
                <a:lnTo>
                  <a:pt x="2485174" y="76200"/>
                </a:lnTo>
                <a:lnTo>
                  <a:pt x="2485174" y="63500"/>
                </a:lnTo>
                <a:lnTo>
                  <a:pt x="2498699" y="63500"/>
                </a:lnTo>
                <a:lnTo>
                  <a:pt x="2498699" y="38100"/>
                </a:lnTo>
                <a:lnTo>
                  <a:pt x="2489403" y="38100"/>
                </a:lnTo>
                <a:lnTo>
                  <a:pt x="2487079" y="25400"/>
                </a:lnTo>
                <a:lnTo>
                  <a:pt x="2475484" y="25400"/>
                </a:lnTo>
                <a:lnTo>
                  <a:pt x="2470785" y="38100"/>
                </a:lnTo>
                <a:lnTo>
                  <a:pt x="2472486" y="25400"/>
                </a:lnTo>
                <a:lnTo>
                  <a:pt x="2466556" y="25400"/>
                </a:lnTo>
                <a:lnTo>
                  <a:pt x="2468245" y="12700"/>
                </a:lnTo>
                <a:lnTo>
                  <a:pt x="2462326" y="25400"/>
                </a:lnTo>
                <a:lnTo>
                  <a:pt x="2457259" y="25400"/>
                </a:lnTo>
                <a:lnTo>
                  <a:pt x="2458948" y="38100"/>
                </a:lnTo>
                <a:lnTo>
                  <a:pt x="2450655" y="25400"/>
                </a:lnTo>
                <a:lnTo>
                  <a:pt x="2443403" y="38100"/>
                </a:lnTo>
                <a:lnTo>
                  <a:pt x="2436939" y="38100"/>
                </a:lnTo>
                <a:lnTo>
                  <a:pt x="2431034" y="25400"/>
                </a:lnTo>
                <a:lnTo>
                  <a:pt x="2419134" y="38100"/>
                </a:lnTo>
                <a:lnTo>
                  <a:pt x="2416657" y="38100"/>
                </a:lnTo>
                <a:lnTo>
                  <a:pt x="2416657" y="457200"/>
                </a:lnTo>
                <a:lnTo>
                  <a:pt x="2412987" y="469900"/>
                </a:lnTo>
                <a:lnTo>
                  <a:pt x="2395512" y="469900"/>
                </a:lnTo>
                <a:lnTo>
                  <a:pt x="2398039" y="482600"/>
                </a:lnTo>
                <a:lnTo>
                  <a:pt x="2391283" y="482600"/>
                </a:lnTo>
                <a:lnTo>
                  <a:pt x="2392121" y="495300"/>
                </a:lnTo>
                <a:lnTo>
                  <a:pt x="2382253" y="482600"/>
                </a:lnTo>
                <a:lnTo>
                  <a:pt x="2379116" y="482600"/>
                </a:lnTo>
                <a:lnTo>
                  <a:pt x="2378684" y="469900"/>
                </a:lnTo>
                <a:lnTo>
                  <a:pt x="2376894" y="457200"/>
                </a:lnTo>
                <a:lnTo>
                  <a:pt x="2416657" y="457200"/>
                </a:lnTo>
                <a:lnTo>
                  <a:pt x="2416657" y="38100"/>
                </a:lnTo>
                <a:lnTo>
                  <a:pt x="2407564" y="38100"/>
                </a:lnTo>
                <a:lnTo>
                  <a:pt x="2397201" y="49784"/>
                </a:lnTo>
                <a:lnTo>
                  <a:pt x="2397201" y="114300"/>
                </a:lnTo>
                <a:lnTo>
                  <a:pt x="2395512" y="114300"/>
                </a:lnTo>
                <a:lnTo>
                  <a:pt x="2394661" y="101600"/>
                </a:lnTo>
                <a:lnTo>
                  <a:pt x="2397201" y="114300"/>
                </a:lnTo>
                <a:lnTo>
                  <a:pt x="2397201" y="49784"/>
                </a:lnTo>
                <a:lnTo>
                  <a:pt x="2396299" y="50800"/>
                </a:lnTo>
                <a:lnTo>
                  <a:pt x="2385352" y="50800"/>
                </a:lnTo>
                <a:lnTo>
                  <a:pt x="2387117" y="38100"/>
                </a:lnTo>
                <a:lnTo>
                  <a:pt x="2383066" y="38100"/>
                </a:lnTo>
                <a:lnTo>
                  <a:pt x="2378583" y="50800"/>
                </a:lnTo>
                <a:lnTo>
                  <a:pt x="2373515" y="63500"/>
                </a:lnTo>
                <a:lnTo>
                  <a:pt x="2366746" y="63500"/>
                </a:lnTo>
                <a:lnTo>
                  <a:pt x="2364206" y="50800"/>
                </a:lnTo>
                <a:lnTo>
                  <a:pt x="2363368" y="50800"/>
                </a:lnTo>
                <a:lnTo>
                  <a:pt x="2364206" y="38100"/>
                </a:lnTo>
                <a:lnTo>
                  <a:pt x="2356510" y="38100"/>
                </a:lnTo>
                <a:lnTo>
                  <a:pt x="2346337" y="50800"/>
                </a:lnTo>
                <a:lnTo>
                  <a:pt x="2339683" y="50800"/>
                </a:lnTo>
                <a:lnTo>
                  <a:pt x="2339683" y="63500"/>
                </a:lnTo>
                <a:lnTo>
                  <a:pt x="2338832" y="76200"/>
                </a:lnTo>
                <a:lnTo>
                  <a:pt x="2333752" y="63500"/>
                </a:lnTo>
                <a:lnTo>
                  <a:pt x="2328684" y="63500"/>
                </a:lnTo>
                <a:lnTo>
                  <a:pt x="2332913" y="50800"/>
                </a:lnTo>
                <a:lnTo>
                  <a:pt x="2326995" y="50800"/>
                </a:lnTo>
                <a:lnTo>
                  <a:pt x="2328583" y="63500"/>
                </a:lnTo>
                <a:lnTo>
                  <a:pt x="2326360" y="76200"/>
                </a:lnTo>
                <a:lnTo>
                  <a:pt x="2323185" y="88900"/>
                </a:lnTo>
                <a:lnTo>
                  <a:pt x="2321915" y="101600"/>
                </a:lnTo>
                <a:lnTo>
                  <a:pt x="2319832" y="76200"/>
                </a:lnTo>
                <a:lnTo>
                  <a:pt x="2315362" y="76200"/>
                </a:lnTo>
                <a:lnTo>
                  <a:pt x="2311209" y="63500"/>
                </a:lnTo>
                <a:lnTo>
                  <a:pt x="2310079" y="50800"/>
                </a:lnTo>
                <a:lnTo>
                  <a:pt x="2307539" y="50800"/>
                </a:lnTo>
                <a:lnTo>
                  <a:pt x="2308377" y="63500"/>
                </a:lnTo>
                <a:lnTo>
                  <a:pt x="2308009" y="63500"/>
                </a:lnTo>
                <a:lnTo>
                  <a:pt x="2308009" y="320878"/>
                </a:lnTo>
                <a:lnTo>
                  <a:pt x="2302459" y="327609"/>
                </a:lnTo>
                <a:lnTo>
                  <a:pt x="2302459" y="723900"/>
                </a:lnTo>
                <a:lnTo>
                  <a:pt x="2288921" y="723900"/>
                </a:lnTo>
                <a:lnTo>
                  <a:pt x="2286609" y="711200"/>
                </a:lnTo>
                <a:lnTo>
                  <a:pt x="2300770" y="711200"/>
                </a:lnTo>
                <a:lnTo>
                  <a:pt x="2302459" y="723900"/>
                </a:lnTo>
                <a:lnTo>
                  <a:pt x="2302459" y="327609"/>
                </a:lnTo>
                <a:lnTo>
                  <a:pt x="2300313" y="330200"/>
                </a:lnTo>
                <a:lnTo>
                  <a:pt x="2294852" y="330200"/>
                </a:lnTo>
                <a:lnTo>
                  <a:pt x="2308009" y="320878"/>
                </a:lnTo>
                <a:lnTo>
                  <a:pt x="2308009" y="63500"/>
                </a:lnTo>
                <a:lnTo>
                  <a:pt x="2304148" y="63500"/>
                </a:lnTo>
                <a:lnTo>
                  <a:pt x="2305850" y="50800"/>
                </a:lnTo>
                <a:lnTo>
                  <a:pt x="2301633" y="50800"/>
                </a:lnTo>
                <a:lnTo>
                  <a:pt x="2300033" y="63500"/>
                </a:lnTo>
                <a:lnTo>
                  <a:pt x="2295690" y="63500"/>
                </a:lnTo>
                <a:lnTo>
                  <a:pt x="2295690" y="50800"/>
                </a:lnTo>
                <a:lnTo>
                  <a:pt x="2293709" y="63500"/>
                </a:lnTo>
                <a:lnTo>
                  <a:pt x="2291257" y="63500"/>
                </a:lnTo>
                <a:lnTo>
                  <a:pt x="2287841" y="76200"/>
                </a:lnTo>
                <a:lnTo>
                  <a:pt x="2283002" y="76200"/>
                </a:lnTo>
                <a:lnTo>
                  <a:pt x="2283002" y="63500"/>
                </a:lnTo>
                <a:lnTo>
                  <a:pt x="2277084" y="63500"/>
                </a:lnTo>
                <a:lnTo>
                  <a:pt x="2275395" y="68580"/>
                </a:lnTo>
                <a:lnTo>
                  <a:pt x="2275395" y="342900"/>
                </a:lnTo>
                <a:lnTo>
                  <a:pt x="2275395" y="355600"/>
                </a:lnTo>
                <a:lnTo>
                  <a:pt x="2273706" y="355600"/>
                </a:lnTo>
                <a:lnTo>
                  <a:pt x="2273706" y="342900"/>
                </a:lnTo>
                <a:lnTo>
                  <a:pt x="2275395" y="342900"/>
                </a:lnTo>
                <a:lnTo>
                  <a:pt x="2275395" y="68580"/>
                </a:lnTo>
                <a:lnTo>
                  <a:pt x="2272855" y="76200"/>
                </a:lnTo>
                <a:lnTo>
                  <a:pt x="2272855" y="330200"/>
                </a:lnTo>
                <a:lnTo>
                  <a:pt x="2272855" y="342900"/>
                </a:lnTo>
                <a:lnTo>
                  <a:pt x="2272004" y="342900"/>
                </a:lnTo>
                <a:lnTo>
                  <a:pt x="2272004" y="355600"/>
                </a:lnTo>
                <a:lnTo>
                  <a:pt x="2270315" y="355600"/>
                </a:lnTo>
                <a:lnTo>
                  <a:pt x="2270315" y="342900"/>
                </a:lnTo>
                <a:lnTo>
                  <a:pt x="2268626" y="342900"/>
                </a:lnTo>
                <a:lnTo>
                  <a:pt x="2271166" y="330200"/>
                </a:lnTo>
                <a:lnTo>
                  <a:pt x="2272855" y="330200"/>
                </a:lnTo>
                <a:lnTo>
                  <a:pt x="2272855" y="76200"/>
                </a:lnTo>
                <a:lnTo>
                  <a:pt x="2267775" y="88900"/>
                </a:lnTo>
                <a:lnTo>
                  <a:pt x="2263292" y="88900"/>
                </a:lnTo>
                <a:lnTo>
                  <a:pt x="2263546" y="101600"/>
                </a:lnTo>
                <a:lnTo>
                  <a:pt x="2250021" y="101600"/>
                </a:lnTo>
                <a:lnTo>
                  <a:pt x="2249995" y="88900"/>
                </a:lnTo>
                <a:lnTo>
                  <a:pt x="2251710" y="76200"/>
                </a:lnTo>
                <a:lnTo>
                  <a:pt x="2250541" y="76200"/>
                </a:lnTo>
                <a:lnTo>
                  <a:pt x="2247709" y="63500"/>
                </a:lnTo>
                <a:lnTo>
                  <a:pt x="2239022" y="63500"/>
                </a:lnTo>
                <a:lnTo>
                  <a:pt x="2243251" y="76200"/>
                </a:lnTo>
                <a:lnTo>
                  <a:pt x="2239327" y="76200"/>
                </a:lnTo>
                <a:lnTo>
                  <a:pt x="2235949" y="88900"/>
                </a:lnTo>
                <a:lnTo>
                  <a:pt x="2233104" y="88900"/>
                </a:lnTo>
                <a:lnTo>
                  <a:pt x="2233104" y="596900"/>
                </a:lnTo>
                <a:lnTo>
                  <a:pt x="2229713" y="609600"/>
                </a:lnTo>
                <a:lnTo>
                  <a:pt x="2228024" y="609600"/>
                </a:lnTo>
                <a:lnTo>
                  <a:pt x="2228024" y="800100"/>
                </a:lnTo>
                <a:lnTo>
                  <a:pt x="2228024" y="812800"/>
                </a:lnTo>
                <a:lnTo>
                  <a:pt x="2217877" y="800100"/>
                </a:lnTo>
                <a:lnTo>
                  <a:pt x="2228024" y="800100"/>
                </a:lnTo>
                <a:lnTo>
                  <a:pt x="2228024" y="609600"/>
                </a:lnTo>
                <a:lnTo>
                  <a:pt x="2218080" y="609600"/>
                </a:lnTo>
                <a:lnTo>
                  <a:pt x="2217585" y="596900"/>
                </a:lnTo>
                <a:lnTo>
                  <a:pt x="2233104" y="596900"/>
                </a:lnTo>
                <a:lnTo>
                  <a:pt x="2233104" y="88900"/>
                </a:lnTo>
                <a:lnTo>
                  <a:pt x="2228024" y="88900"/>
                </a:lnTo>
                <a:lnTo>
                  <a:pt x="2226907" y="101600"/>
                </a:lnTo>
                <a:lnTo>
                  <a:pt x="2227923" y="101600"/>
                </a:lnTo>
                <a:lnTo>
                  <a:pt x="2228138" y="114300"/>
                </a:lnTo>
                <a:lnTo>
                  <a:pt x="2226335" y="114300"/>
                </a:lnTo>
                <a:lnTo>
                  <a:pt x="2227173" y="127000"/>
                </a:lnTo>
                <a:lnTo>
                  <a:pt x="2217026" y="127000"/>
                </a:lnTo>
                <a:lnTo>
                  <a:pt x="2217026" y="152400"/>
                </a:lnTo>
                <a:lnTo>
                  <a:pt x="2213648" y="157721"/>
                </a:lnTo>
                <a:lnTo>
                  <a:pt x="2213648" y="406400"/>
                </a:lnTo>
                <a:lnTo>
                  <a:pt x="2213648" y="419100"/>
                </a:lnTo>
                <a:lnTo>
                  <a:pt x="2211959" y="419100"/>
                </a:lnTo>
                <a:lnTo>
                  <a:pt x="2210257" y="406400"/>
                </a:lnTo>
                <a:lnTo>
                  <a:pt x="2213648" y="406400"/>
                </a:lnTo>
                <a:lnTo>
                  <a:pt x="2213648" y="157721"/>
                </a:lnTo>
                <a:lnTo>
                  <a:pt x="2208949" y="165100"/>
                </a:lnTo>
                <a:lnTo>
                  <a:pt x="2198738" y="165100"/>
                </a:lnTo>
                <a:lnTo>
                  <a:pt x="2197570" y="166852"/>
                </a:lnTo>
                <a:lnTo>
                  <a:pt x="2197570" y="1308100"/>
                </a:lnTo>
                <a:lnTo>
                  <a:pt x="2195030" y="1320800"/>
                </a:lnTo>
                <a:lnTo>
                  <a:pt x="2194191" y="1320800"/>
                </a:lnTo>
                <a:lnTo>
                  <a:pt x="2188273" y="1333500"/>
                </a:lnTo>
                <a:lnTo>
                  <a:pt x="2184882" y="1333500"/>
                </a:lnTo>
                <a:lnTo>
                  <a:pt x="2184882" y="1930400"/>
                </a:lnTo>
                <a:lnTo>
                  <a:pt x="2173046" y="1930400"/>
                </a:lnTo>
                <a:lnTo>
                  <a:pt x="2173046" y="2120900"/>
                </a:lnTo>
                <a:lnTo>
                  <a:pt x="2171382" y="2133600"/>
                </a:lnTo>
                <a:lnTo>
                  <a:pt x="2161197" y="2133600"/>
                </a:lnTo>
                <a:lnTo>
                  <a:pt x="2161197" y="2197100"/>
                </a:lnTo>
                <a:lnTo>
                  <a:pt x="2158657" y="2209800"/>
                </a:lnTo>
                <a:lnTo>
                  <a:pt x="2161197" y="2222500"/>
                </a:lnTo>
                <a:lnTo>
                  <a:pt x="2151900" y="2222500"/>
                </a:lnTo>
                <a:lnTo>
                  <a:pt x="2154428" y="2209800"/>
                </a:lnTo>
                <a:lnTo>
                  <a:pt x="2147671" y="2209800"/>
                </a:lnTo>
                <a:lnTo>
                  <a:pt x="2149360" y="2197100"/>
                </a:lnTo>
                <a:lnTo>
                  <a:pt x="2161197" y="2197100"/>
                </a:lnTo>
                <a:lnTo>
                  <a:pt x="2161197" y="2133600"/>
                </a:lnTo>
                <a:lnTo>
                  <a:pt x="2159482" y="2133600"/>
                </a:lnTo>
                <a:lnTo>
                  <a:pt x="2157819" y="2120900"/>
                </a:lnTo>
                <a:lnTo>
                  <a:pt x="2173046" y="2120900"/>
                </a:lnTo>
                <a:lnTo>
                  <a:pt x="2173046" y="1930400"/>
                </a:lnTo>
                <a:lnTo>
                  <a:pt x="2173884" y="1917700"/>
                </a:lnTo>
                <a:lnTo>
                  <a:pt x="2180653" y="1917700"/>
                </a:lnTo>
                <a:lnTo>
                  <a:pt x="2184882" y="1930400"/>
                </a:lnTo>
                <a:lnTo>
                  <a:pt x="2184882" y="1333500"/>
                </a:lnTo>
                <a:lnTo>
                  <a:pt x="2180653" y="1333500"/>
                </a:lnTo>
                <a:lnTo>
                  <a:pt x="2181504" y="1346200"/>
                </a:lnTo>
                <a:lnTo>
                  <a:pt x="2180653" y="1343647"/>
                </a:lnTo>
                <a:lnTo>
                  <a:pt x="2180653" y="1346200"/>
                </a:lnTo>
                <a:lnTo>
                  <a:pt x="2178964" y="1358900"/>
                </a:lnTo>
                <a:lnTo>
                  <a:pt x="2178113" y="1358900"/>
                </a:lnTo>
                <a:lnTo>
                  <a:pt x="2178113" y="1397000"/>
                </a:lnTo>
                <a:lnTo>
                  <a:pt x="2163102" y="1397000"/>
                </a:lnTo>
                <a:lnTo>
                  <a:pt x="2162886" y="1409700"/>
                </a:lnTo>
                <a:lnTo>
                  <a:pt x="2161197" y="1409700"/>
                </a:lnTo>
                <a:lnTo>
                  <a:pt x="2147671" y="1397000"/>
                </a:lnTo>
                <a:lnTo>
                  <a:pt x="2151049" y="1409700"/>
                </a:lnTo>
                <a:lnTo>
                  <a:pt x="2148052" y="1409700"/>
                </a:lnTo>
                <a:lnTo>
                  <a:pt x="2149246" y="1422400"/>
                </a:lnTo>
                <a:lnTo>
                  <a:pt x="2152827" y="1435100"/>
                </a:lnTo>
                <a:lnTo>
                  <a:pt x="2156968" y="1447800"/>
                </a:lnTo>
                <a:lnTo>
                  <a:pt x="2145728" y="1447800"/>
                </a:lnTo>
                <a:lnTo>
                  <a:pt x="2142909" y="1460500"/>
                </a:lnTo>
                <a:lnTo>
                  <a:pt x="2140572" y="1460500"/>
                </a:lnTo>
                <a:lnTo>
                  <a:pt x="2137511" y="1473200"/>
                </a:lnTo>
                <a:lnTo>
                  <a:pt x="2153589" y="1473200"/>
                </a:lnTo>
                <a:lnTo>
                  <a:pt x="2140623" y="1485900"/>
                </a:lnTo>
                <a:lnTo>
                  <a:pt x="2135505" y="1498600"/>
                </a:lnTo>
                <a:lnTo>
                  <a:pt x="2138362" y="1511300"/>
                </a:lnTo>
                <a:lnTo>
                  <a:pt x="2141423" y="1524000"/>
                </a:lnTo>
                <a:lnTo>
                  <a:pt x="2142591" y="1524000"/>
                </a:lnTo>
                <a:lnTo>
                  <a:pt x="2139315" y="1536700"/>
                </a:lnTo>
                <a:lnTo>
                  <a:pt x="2123135" y="1536700"/>
                </a:lnTo>
                <a:lnTo>
                  <a:pt x="2127364" y="1562100"/>
                </a:lnTo>
                <a:lnTo>
                  <a:pt x="2137308" y="1562100"/>
                </a:lnTo>
                <a:lnTo>
                  <a:pt x="2140216" y="1549400"/>
                </a:lnTo>
                <a:lnTo>
                  <a:pt x="2145969" y="1549400"/>
                </a:lnTo>
                <a:lnTo>
                  <a:pt x="2152739" y="1562100"/>
                </a:lnTo>
                <a:lnTo>
                  <a:pt x="2140902" y="1562100"/>
                </a:lnTo>
                <a:lnTo>
                  <a:pt x="2134489" y="1574800"/>
                </a:lnTo>
                <a:lnTo>
                  <a:pt x="2151481" y="1574800"/>
                </a:lnTo>
                <a:lnTo>
                  <a:pt x="2149360" y="1587500"/>
                </a:lnTo>
                <a:lnTo>
                  <a:pt x="2153589" y="1587500"/>
                </a:lnTo>
                <a:lnTo>
                  <a:pt x="2151049" y="1600200"/>
                </a:lnTo>
                <a:lnTo>
                  <a:pt x="2143760" y="1600200"/>
                </a:lnTo>
                <a:lnTo>
                  <a:pt x="2148154" y="1612900"/>
                </a:lnTo>
                <a:lnTo>
                  <a:pt x="2146820" y="1612900"/>
                </a:lnTo>
                <a:lnTo>
                  <a:pt x="2146820" y="2032000"/>
                </a:lnTo>
                <a:lnTo>
                  <a:pt x="2146820" y="2044700"/>
                </a:lnTo>
                <a:lnTo>
                  <a:pt x="2140902" y="2044700"/>
                </a:lnTo>
                <a:lnTo>
                  <a:pt x="2140902" y="2362200"/>
                </a:lnTo>
                <a:lnTo>
                  <a:pt x="2139238" y="2374900"/>
                </a:lnTo>
                <a:lnTo>
                  <a:pt x="2126386" y="2374900"/>
                </a:lnTo>
                <a:lnTo>
                  <a:pt x="2125675" y="2362200"/>
                </a:lnTo>
                <a:lnTo>
                  <a:pt x="2140902" y="2362200"/>
                </a:lnTo>
                <a:lnTo>
                  <a:pt x="2140902" y="2044700"/>
                </a:lnTo>
                <a:lnTo>
                  <a:pt x="2126526" y="2044700"/>
                </a:lnTo>
                <a:lnTo>
                  <a:pt x="2123135" y="2032000"/>
                </a:lnTo>
                <a:lnTo>
                  <a:pt x="2146820" y="2032000"/>
                </a:lnTo>
                <a:lnTo>
                  <a:pt x="2146820" y="1612900"/>
                </a:lnTo>
                <a:lnTo>
                  <a:pt x="2142591" y="1612900"/>
                </a:lnTo>
                <a:lnTo>
                  <a:pt x="2142591" y="1714500"/>
                </a:lnTo>
                <a:lnTo>
                  <a:pt x="2141740" y="1727200"/>
                </a:lnTo>
                <a:lnTo>
                  <a:pt x="2138362" y="1727200"/>
                </a:lnTo>
                <a:lnTo>
                  <a:pt x="2134133" y="1714500"/>
                </a:lnTo>
                <a:lnTo>
                  <a:pt x="2142591" y="1714500"/>
                </a:lnTo>
                <a:lnTo>
                  <a:pt x="2142591" y="1612900"/>
                </a:lnTo>
                <a:lnTo>
                  <a:pt x="2140051" y="1612900"/>
                </a:lnTo>
                <a:lnTo>
                  <a:pt x="2136673" y="1600200"/>
                </a:lnTo>
                <a:lnTo>
                  <a:pt x="2140902" y="1600200"/>
                </a:lnTo>
                <a:lnTo>
                  <a:pt x="2138921" y="1587500"/>
                </a:lnTo>
                <a:lnTo>
                  <a:pt x="2133282" y="1587500"/>
                </a:lnTo>
                <a:lnTo>
                  <a:pt x="2136660" y="1600200"/>
                </a:lnTo>
                <a:lnTo>
                  <a:pt x="2127008" y="1600200"/>
                </a:lnTo>
                <a:lnTo>
                  <a:pt x="2122817" y="1612900"/>
                </a:lnTo>
                <a:lnTo>
                  <a:pt x="2117217" y="1612900"/>
                </a:lnTo>
                <a:lnTo>
                  <a:pt x="2114677" y="1625600"/>
                </a:lnTo>
                <a:lnTo>
                  <a:pt x="2133231" y="1625600"/>
                </a:lnTo>
                <a:lnTo>
                  <a:pt x="2135822" y="1638300"/>
                </a:lnTo>
                <a:lnTo>
                  <a:pt x="2135873" y="1651000"/>
                </a:lnTo>
                <a:lnTo>
                  <a:pt x="2100300" y="1651000"/>
                </a:lnTo>
                <a:lnTo>
                  <a:pt x="2104110" y="1663700"/>
                </a:lnTo>
                <a:lnTo>
                  <a:pt x="2100300" y="1663700"/>
                </a:lnTo>
                <a:lnTo>
                  <a:pt x="2107908" y="1676400"/>
                </a:lnTo>
                <a:lnTo>
                  <a:pt x="2109597" y="1676400"/>
                </a:lnTo>
                <a:lnTo>
                  <a:pt x="2113635" y="1689100"/>
                </a:lnTo>
                <a:lnTo>
                  <a:pt x="2106955" y="1701800"/>
                </a:lnTo>
                <a:lnTo>
                  <a:pt x="2101392" y="1714500"/>
                </a:lnTo>
                <a:lnTo>
                  <a:pt x="2108758" y="1727200"/>
                </a:lnTo>
                <a:lnTo>
                  <a:pt x="2116290" y="1727200"/>
                </a:lnTo>
                <a:lnTo>
                  <a:pt x="2125256" y="1739900"/>
                </a:lnTo>
                <a:lnTo>
                  <a:pt x="2134209" y="1739900"/>
                </a:lnTo>
                <a:lnTo>
                  <a:pt x="2141740" y="1752600"/>
                </a:lnTo>
                <a:lnTo>
                  <a:pt x="2139213" y="1752600"/>
                </a:lnTo>
                <a:lnTo>
                  <a:pt x="2139213" y="1765300"/>
                </a:lnTo>
                <a:lnTo>
                  <a:pt x="2139213" y="1778000"/>
                </a:lnTo>
                <a:lnTo>
                  <a:pt x="2139213" y="1790700"/>
                </a:lnTo>
                <a:lnTo>
                  <a:pt x="2136673" y="1790700"/>
                </a:lnTo>
                <a:lnTo>
                  <a:pt x="2134984" y="1778000"/>
                </a:lnTo>
                <a:lnTo>
                  <a:pt x="2139213" y="1778000"/>
                </a:lnTo>
                <a:lnTo>
                  <a:pt x="2124824" y="1765300"/>
                </a:lnTo>
                <a:lnTo>
                  <a:pt x="2139213" y="1765300"/>
                </a:lnTo>
                <a:lnTo>
                  <a:pt x="2139213" y="1752600"/>
                </a:lnTo>
                <a:lnTo>
                  <a:pt x="2122297" y="1752600"/>
                </a:lnTo>
                <a:lnTo>
                  <a:pt x="2122297" y="2425700"/>
                </a:lnTo>
                <a:lnTo>
                  <a:pt x="2117496" y="2438400"/>
                </a:lnTo>
                <a:lnTo>
                  <a:pt x="2096071" y="2438400"/>
                </a:lnTo>
                <a:lnTo>
                  <a:pt x="2101138" y="2451100"/>
                </a:lnTo>
                <a:lnTo>
                  <a:pt x="2087181" y="2451100"/>
                </a:lnTo>
                <a:lnTo>
                  <a:pt x="2089404" y="2438400"/>
                </a:lnTo>
                <a:lnTo>
                  <a:pt x="2093150" y="2438400"/>
                </a:lnTo>
                <a:lnTo>
                  <a:pt x="2101037" y="2425700"/>
                </a:lnTo>
                <a:lnTo>
                  <a:pt x="2122297" y="2425700"/>
                </a:lnTo>
                <a:lnTo>
                  <a:pt x="2122297" y="1752600"/>
                </a:lnTo>
                <a:lnTo>
                  <a:pt x="2116366" y="1752600"/>
                </a:lnTo>
                <a:lnTo>
                  <a:pt x="2118055" y="1765300"/>
                </a:lnTo>
                <a:lnTo>
                  <a:pt x="2118055" y="2032000"/>
                </a:lnTo>
                <a:lnTo>
                  <a:pt x="2111298" y="2044700"/>
                </a:lnTo>
                <a:lnTo>
                  <a:pt x="2111298" y="2032000"/>
                </a:lnTo>
                <a:lnTo>
                  <a:pt x="2118055" y="2032000"/>
                </a:lnTo>
                <a:lnTo>
                  <a:pt x="2118055" y="1765300"/>
                </a:lnTo>
                <a:lnTo>
                  <a:pt x="2107908" y="1765300"/>
                </a:lnTo>
                <a:lnTo>
                  <a:pt x="2106218" y="1778000"/>
                </a:lnTo>
                <a:lnTo>
                  <a:pt x="2104529" y="1778000"/>
                </a:lnTo>
                <a:lnTo>
                  <a:pt x="2104529" y="1790700"/>
                </a:lnTo>
                <a:lnTo>
                  <a:pt x="2100186" y="1790700"/>
                </a:lnTo>
                <a:lnTo>
                  <a:pt x="2100186" y="2171700"/>
                </a:lnTo>
                <a:lnTo>
                  <a:pt x="2096071" y="2171700"/>
                </a:lnTo>
                <a:lnTo>
                  <a:pt x="2096071" y="2425700"/>
                </a:lnTo>
                <a:lnTo>
                  <a:pt x="2091842" y="2425700"/>
                </a:lnTo>
                <a:lnTo>
                  <a:pt x="2090991" y="2413000"/>
                </a:lnTo>
                <a:lnTo>
                  <a:pt x="2095804" y="2413000"/>
                </a:lnTo>
                <a:lnTo>
                  <a:pt x="2096071" y="2425700"/>
                </a:lnTo>
                <a:lnTo>
                  <a:pt x="2096071" y="2171700"/>
                </a:lnTo>
                <a:lnTo>
                  <a:pt x="2098802" y="2159000"/>
                </a:lnTo>
                <a:lnTo>
                  <a:pt x="2100186" y="2171700"/>
                </a:lnTo>
                <a:lnTo>
                  <a:pt x="2100186" y="1790700"/>
                </a:lnTo>
                <a:lnTo>
                  <a:pt x="2098611" y="1790700"/>
                </a:lnTo>
                <a:lnTo>
                  <a:pt x="2099449" y="1803400"/>
                </a:lnTo>
                <a:lnTo>
                  <a:pt x="2097760" y="1803400"/>
                </a:lnTo>
                <a:lnTo>
                  <a:pt x="2097760" y="2019300"/>
                </a:lnTo>
                <a:lnTo>
                  <a:pt x="2096071" y="2032000"/>
                </a:lnTo>
                <a:lnTo>
                  <a:pt x="2088451" y="2032000"/>
                </a:lnTo>
                <a:lnTo>
                  <a:pt x="2086762" y="2019300"/>
                </a:lnTo>
                <a:lnTo>
                  <a:pt x="2097760" y="2019300"/>
                </a:lnTo>
                <a:lnTo>
                  <a:pt x="2097760" y="1803400"/>
                </a:lnTo>
                <a:lnTo>
                  <a:pt x="2096909" y="1790700"/>
                </a:lnTo>
                <a:lnTo>
                  <a:pt x="2097760" y="1790700"/>
                </a:lnTo>
                <a:lnTo>
                  <a:pt x="2096909" y="1778000"/>
                </a:lnTo>
                <a:lnTo>
                  <a:pt x="2090991" y="1790700"/>
                </a:lnTo>
                <a:lnTo>
                  <a:pt x="2090991" y="1778000"/>
                </a:lnTo>
                <a:lnTo>
                  <a:pt x="2079993" y="1778000"/>
                </a:lnTo>
                <a:lnTo>
                  <a:pt x="2075764" y="1790700"/>
                </a:lnTo>
                <a:lnTo>
                  <a:pt x="2071357" y="1778000"/>
                </a:lnTo>
                <a:lnTo>
                  <a:pt x="2065616" y="1778000"/>
                </a:lnTo>
                <a:lnTo>
                  <a:pt x="2065616" y="2146300"/>
                </a:lnTo>
                <a:lnTo>
                  <a:pt x="2058847" y="2159000"/>
                </a:lnTo>
                <a:lnTo>
                  <a:pt x="2056307" y="2146300"/>
                </a:lnTo>
                <a:lnTo>
                  <a:pt x="2065616" y="2146300"/>
                </a:lnTo>
                <a:lnTo>
                  <a:pt x="2065616" y="1778000"/>
                </a:lnTo>
                <a:lnTo>
                  <a:pt x="2060308" y="1778000"/>
                </a:lnTo>
                <a:lnTo>
                  <a:pt x="2059698" y="1765300"/>
                </a:lnTo>
                <a:lnTo>
                  <a:pt x="2058009" y="1765300"/>
                </a:lnTo>
                <a:lnTo>
                  <a:pt x="2058009" y="2108200"/>
                </a:lnTo>
                <a:lnTo>
                  <a:pt x="2058009" y="2120900"/>
                </a:lnTo>
                <a:lnTo>
                  <a:pt x="2047011" y="2120900"/>
                </a:lnTo>
                <a:lnTo>
                  <a:pt x="2047011" y="2108200"/>
                </a:lnTo>
                <a:lnTo>
                  <a:pt x="2058009" y="2108200"/>
                </a:lnTo>
                <a:lnTo>
                  <a:pt x="2058009" y="1765300"/>
                </a:lnTo>
                <a:lnTo>
                  <a:pt x="2057158" y="1765300"/>
                </a:lnTo>
                <a:lnTo>
                  <a:pt x="2057158" y="2070100"/>
                </a:lnTo>
                <a:lnTo>
                  <a:pt x="2057158" y="2082800"/>
                </a:lnTo>
                <a:lnTo>
                  <a:pt x="2051240" y="2082800"/>
                </a:lnTo>
                <a:lnTo>
                  <a:pt x="2057158" y="2070100"/>
                </a:lnTo>
                <a:lnTo>
                  <a:pt x="2057158" y="1765300"/>
                </a:lnTo>
                <a:lnTo>
                  <a:pt x="2047011" y="1778000"/>
                </a:lnTo>
                <a:lnTo>
                  <a:pt x="2041931" y="1778000"/>
                </a:lnTo>
                <a:lnTo>
                  <a:pt x="2044319" y="1765300"/>
                </a:lnTo>
                <a:lnTo>
                  <a:pt x="2029447" y="1765300"/>
                </a:lnTo>
                <a:lnTo>
                  <a:pt x="2027555" y="1752600"/>
                </a:lnTo>
                <a:lnTo>
                  <a:pt x="2019185" y="1765300"/>
                </a:lnTo>
                <a:lnTo>
                  <a:pt x="2013178" y="1765300"/>
                </a:lnTo>
                <a:lnTo>
                  <a:pt x="2013178" y="2273300"/>
                </a:lnTo>
                <a:lnTo>
                  <a:pt x="2011362" y="2286000"/>
                </a:lnTo>
                <a:lnTo>
                  <a:pt x="2006930" y="2286000"/>
                </a:lnTo>
                <a:lnTo>
                  <a:pt x="2003298" y="2273300"/>
                </a:lnTo>
                <a:lnTo>
                  <a:pt x="2013178" y="2273300"/>
                </a:lnTo>
                <a:lnTo>
                  <a:pt x="2013178" y="1765300"/>
                </a:lnTo>
                <a:lnTo>
                  <a:pt x="2008949" y="1765300"/>
                </a:lnTo>
                <a:lnTo>
                  <a:pt x="2008949" y="2247900"/>
                </a:lnTo>
                <a:lnTo>
                  <a:pt x="1995411" y="2247900"/>
                </a:lnTo>
                <a:lnTo>
                  <a:pt x="1997951" y="2235200"/>
                </a:lnTo>
                <a:lnTo>
                  <a:pt x="2007247" y="2235200"/>
                </a:lnTo>
                <a:lnTo>
                  <a:pt x="2008949" y="2247900"/>
                </a:lnTo>
                <a:lnTo>
                  <a:pt x="2008949" y="1765300"/>
                </a:lnTo>
                <a:lnTo>
                  <a:pt x="2003869" y="1765300"/>
                </a:lnTo>
                <a:lnTo>
                  <a:pt x="2003869" y="2159000"/>
                </a:lnTo>
                <a:lnTo>
                  <a:pt x="2002167" y="2171700"/>
                </a:lnTo>
                <a:lnTo>
                  <a:pt x="1989239" y="2171700"/>
                </a:lnTo>
                <a:lnTo>
                  <a:pt x="1986102" y="2159000"/>
                </a:lnTo>
                <a:lnTo>
                  <a:pt x="2003869" y="2159000"/>
                </a:lnTo>
                <a:lnTo>
                  <a:pt x="2003869" y="1765300"/>
                </a:lnTo>
                <a:lnTo>
                  <a:pt x="1997697" y="1765300"/>
                </a:lnTo>
                <a:lnTo>
                  <a:pt x="1986953" y="1778000"/>
                </a:lnTo>
                <a:lnTo>
                  <a:pt x="1987791" y="1765300"/>
                </a:lnTo>
                <a:lnTo>
                  <a:pt x="1982724" y="1765300"/>
                </a:lnTo>
                <a:lnTo>
                  <a:pt x="1981034" y="1752600"/>
                </a:lnTo>
                <a:lnTo>
                  <a:pt x="1976805" y="1752600"/>
                </a:lnTo>
                <a:lnTo>
                  <a:pt x="1974024" y="1765300"/>
                </a:lnTo>
                <a:lnTo>
                  <a:pt x="1969185" y="1778000"/>
                </a:lnTo>
                <a:lnTo>
                  <a:pt x="1963712" y="1778000"/>
                </a:lnTo>
                <a:lnTo>
                  <a:pt x="1959038" y="1790700"/>
                </a:lnTo>
                <a:lnTo>
                  <a:pt x="1956219" y="1778000"/>
                </a:lnTo>
                <a:lnTo>
                  <a:pt x="1958086" y="1765300"/>
                </a:lnTo>
                <a:lnTo>
                  <a:pt x="1961057" y="1765300"/>
                </a:lnTo>
                <a:lnTo>
                  <a:pt x="1961578" y="1752600"/>
                </a:lnTo>
                <a:lnTo>
                  <a:pt x="1959610" y="1752600"/>
                </a:lnTo>
                <a:lnTo>
                  <a:pt x="1950275" y="1765300"/>
                </a:lnTo>
                <a:lnTo>
                  <a:pt x="1949729" y="1778000"/>
                </a:lnTo>
                <a:lnTo>
                  <a:pt x="1945881" y="1778000"/>
                </a:lnTo>
                <a:lnTo>
                  <a:pt x="1943709" y="1765300"/>
                </a:lnTo>
                <a:lnTo>
                  <a:pt x="1942007" y="1765300"/>
                </a:lnTo>
                <a:lnTo>
                  <a:pt x="1939582" y="1752600"/>
                </a:lnTo>
                <a:lnTo>
                  <a:pt x="1938578" y="1765300"/>
                </a:lnTo>
                <a:lnTo>
                  <a:pt x="1937893" y="1765300"/>
                </a:lnTo>
                <a:lnTo>
                  <a:pt x="1937893" y="1816100"/>
                </a:lnTo>
                <a:lnTo>
                  <a:pt x="1928583" y="1816100"/>
                </a:lnTo>
                <a:lnTo>
                  <a:pt x="1926043" y="1828800"/>
                </a:lnTo>
                <a:lnTo>
                  <a:pt x="1915287" y="1816100"/>
                </a:lnTo>
                <a:lnTo>
                  <a:pt x="1918017" y="1803400"/>
                </a:lnTo>
                <a:lnTo>
                  <a:pt x="1927720" y="1803400"/>
                </a:lnTo>
                <a:lnTo>
                  <a:pt x="1937893" y="1816100"/>
                </a:lnTo>
                <a:lnTo>
                  <a:pt x="1937893" y="1765300"/>
                </a:lnTo>
                <a:lnTo>
                  <a:pt x="1932444" y="1765300"/>
                </a:lnTo>
                <a:lnTo>
                  <a:pt x="1928583" y="1778000"/>
                </a:lnTo>
                <a:lnTo>
                  <a:pt x="1923491" y="1765300"/>
                </a:lnTo>
                <a:lnTo>
                  <a:pt x="1921395" y="1765300"/>
                </a:lnTo>
                <a:lnTo>
                  <a:pt x="1919312" y="1752600"/>
                </a:lnTo>
                <a:lnTo>
                  <a:pt x="1914207" y="1765300"/>
                </a:lnTo>
                <a:lnTo>
                  <a:pt x="1911667" y="1752600"/>
                </a:lnTo>
                <a:lnTo>
                  <a:pt x="1911248" y="1752600"/>
                </a:lnTo>
                <a:lnTo>
                  <a:pt x="1912124" y="1765300"/>
                </a:lnTo>
                <a:lnTo>
                  <a:pt x="1912518" y="1778000"/>
                </a:lnTo>
                <a:lnTo>
                  <a:pt x="1906016" y="1778000"/>
                </a:lnTo>
                <a:lnTo>
                  <a:pt x="1905749" y="1776590"/>
                </a:lnTo>
                <a:lnTo>
                  <a:pt x="1905749" y="2019300"/>
                </a:lnTo>
                <a:lnTo>
                  <a:pt x="1900593" y="2019300"/>
                </a:lnTo>
                <a:lnTo>
                  <a:pt x="1893697" y="2032000"/>
                </a:lnTo>
                <a:lnTo>
                  <a:pt x="1893252" y="2032000"/>
                </a:lnTo>
                <a:lnTo>
                  <a:pt x="1893252" y="2247900"/>
                </a:lnTo>
                <a:lnTo>
                  <a:pt x="1887778" y="2260600"/>
                </a:lnTo>
                <a:lnTo>
                  <a:pt x="1885162" y="2260600"/>
                </a:lnTo>
                <a:lnTo>
                  <a:pt x="1889683" y="2273300"/>
                </a:lnTo>
                <a:lnTo>
                  <a:pt x="1877199" y="2273300"/>
                </a:lnTo>
                <a:lnTo>
                  <a:pt x="1871967" y="2260600"/>
                </a:lnTo>
                <a:lnTo>
                  <a:pt x="1870227" y="2247900"/>
                </a:lnTo>
                <a:lnTo>
                  <a:pt x="1893252" y="2247900"/>
                </a:lnTo>
                <a:lnTo>
                  <a:pt x="1893252" y="2032000"/>
                </a:lnTo>
                <a:lnTo>
                  <a:pt x="1890522" y="2032000"/>
                </a:lnTo>
                <a:lnTo>
                  <a:pt x="1890522" y="2171700"/>
                </a:lnTo>
                <a:lnTo>
                  <a:pt x="1870862" y="2171700"/>
                </a:lnTo>
                <a:lnTo>
                  <a:pt x="1861731" y="2184400"/>
                </a:lnTo>
                <a:lnTo>
                  <a:pt x="1857540" y="2192312"/>
                </a:lnTo>
                <a:lnTo>
                  <a:pt x="1857540" y="2476500"/>
                </a:lnTo>
                <a:lnTo>
                  <a:pt x="1857540" y="2489200"/>
                </a:lnTo>
                <a:lnTo>
                  <a:pt x="1847380" y="2489200"/>
                </a:lnTo>
                <a:lnTo>
                  <a:pt x="1852460" y="2476500"/>
                </a:lnTo>
                <a:lnTo>
                  <a:pt x="1857540" y="2476500"/>
                </a:lnTo>
                <a:lnTo>
                  <a:pt x="1857540" y="2192312"/>
                </a:lnTo>
                <a:lnTo>
                  <a:pt x="1855000" y="2197100"/>
                </a:lnTo>
                <a:lnTo>
                  <a:pt x="1844001" y="2189238"/>
                </a:lnTo>
                <a:lnTo>
                  <a:pt x="1844001" y="2438400"/>
                </a:lnTo>
                <a:lnTo>
                  <a:pt x="1843151" y="2451100"/>
                </a:lnTo>
                <a:lnTo>
                  <a:pt x="1830463" y="2451100"/>
                </a:lnTo>
                <a:lnTo>
                  <a:pt x="1831314" y="2438400"/>
                </a:lnTo>
                <a:lnTo>
                  <a:pt x="1844001" y="2438400"/>
                </a:lnTo>
                <a:lnTo>
                  <a:pt x="1844001" y="2189238"/>
                </a:lnTo>
                <a:lnTo>
                  <a:pt x="1837232" y="2184400"/>
                </a:lnTo>
                <a:lnTo>
                  <a:pt x="1848015" y="2159000"/>
                </a:lnTo>
                <a:lnTo>
                  <a:pt x="1871167" y="2159000"/>
                </a:lnTo>
                <a:lnTo>
                  <a:pt x="1890522" y="2171700"/>
                </a:lnTo>
                <a:lnTo>
                  <a:pt x="1890522" y="2032000"/>
                </a:lnTo>
                <a:lnTo>
                  <a:pt x="1888375" y="2032000"/>
                </a:lnTo>
                <a:lnTo>
                  <a:pt x="1887982" y="2044700"/>
                </a:lnTo>
                <a:lnTo>
                  <a:pt x="1868995" y="2032000"/>
                </a:lnTo>
                <a:lnTo>
                  <a:pt x="1873072" y="2019300"/>
                </a:lnTo>
                <a:lnTo>
                  <a:pt x="1889061" y="2006600"/>
                </a:lnTo>
                <a:lnTo>
                  <a:pt x="1905749" y="2019300"/>
                </a:lnTo>
                <a:lnTo>
                  <a:pt x="1905749" y="1776590"/>
                </a:lnTo>
                <a:lnTo>
                  <a:pt x="1903628" y="1765300"/>
                </a:lnTo>
                <a:lnTo>
                  <a:pt x="1902523" y="1765300"/>
                </a:lnTo>
                <a:lnTo>
                  <a:pt x="1899831" y="1752600"/>
                </a:lnTo>
                <a:lnTo>
                  <a:pt x="1894674" y="1752600"/>
                </a:lnTo>
                <a:lnTo>
                  <a:pt x="1890306" y="1765300"/>
                </a:lnTo>
                <a:lnTo>
                  <a:pt x="1886267" y="1778000"/>
                </a:lnTo>
                <a:lnTo>
                  <a:pt x="1879523" y="1778000"/>
                </a:lnTo>
                <a:lnTo>
                  <a:pt x="1880374" y="1765300"/>
                </a:lnTo>
                <a:lnTo>
                  <a:pt x="1873440" y="1778000"/>
                </a:lnTo>
                <a:lnTo>
                  <a:pt x="1855152" y="1778000"/>
                </a:lnTo>
                <a:lnTo>
                  <a:pt x="1848231" y="1790700"/>
                </a:lnTo>
                <a:lnTo>
                  <a:pt x="1848777" y="1790700"/>
                </a:lnTo>
                <a:lnTo>
                  <a:pt x="1850453" y="1803400"/>
                </a:lnTo>
                <a:lnTo>
                  <a:pt x="1851647" y="1816100"/>
                </a:lnTo>
                <a:lnTo>
                  <a:pt x="1849678" y="1816100"/>
                </a:lnTo>
                <a:lnTo>
                  <a:pt x="1847380" y="1828800"/>
                </a:lnTo>
                <a:lnTo>
                  <a:pt x="1845081" y="1828800"/>
                </a:lnTo>
                <a:lnTo>
                  <a:pt x="1842312" y="1816100"/>
                </a:lnTo>
                <a:lnTo>
                  <a:pt x="1844001" y="1816100"/>
                </a:lnTo>
                <a:lnTo>
                  <a:pt x="1844840" y="1803400"/>
                </a:lnTo>
                <a:lnTo>
                  <a:pt x="1841461" y="1816100"/>
                </a:lnTo>
                <a:lnTo>
                  <a:pt x="1838998" y="1803400"/>
                </a:lnTo>
                <a:lnTo>
                  <a:pt x="1843608" y="1803400"/>
                </a:lnTo>
                <a:lnTo>
                  <a:pt x="1844001" y="1790700"/>
                </a:lnTo>
                <a:lnTo>
                  <a:pt x="1837791" y="1803400"/>
                </a:lnTo>
                <a:lnTo>
                  <a:pt x="1831733" y="1803400"/>
                </a:lnTo>
                <a:lnTo>
                  <a:pt x="1825675" y="1816100"/>
                </a:lnTo>
                <a:lnTo>
                  <a:pt x="1819465" y="1816100"/>
                </a:lnTo>
                <a:lnTo>
                  <a:pt x="1819465" y="2387600"/>
                </a:lnTo>
                <a:lnTo>
                  <a:pt x="1819465" y="2400300"/>
                </a:lnTo>
                <a:lnTo>
                  <a:pt x="1811007" y="2400300"/>
                </a:lnTo>
                <a:lnTo>
                  <a:pt x="1811007" y="2895600"/>
                </a:lnTo>
                <a:lnTo>
                  <a:pt x="1810169" y="2908300"/>
                </a:lnTo>
                <a:lnTo>
                  <a:pt x="1801710" y="2908300"/>
                </a:lnTo>
                <a:lnTo>
                  <a:pt x="1798751" y="2895600"/>
                </a:lnTo>
                <a:lnTo>
                  <a:pt x="1811007" y="2895600"/>
                </a:lnTo>
                <a:lnTo>
                  <a:pt x="1811007" y="2400300"/>
                </a:lnTo>
                <a:lnTo>
                  <a:pt x="1808467" y="2400300"/>
                </a:lnTo>
                <a:lnTo>
                  <a:pt x="1810169" y="2387600"/>
                </a:lnTo>
                <a:lnTo>
                  <a:pt x="1819465" y="2387600"/>
                </a:lnTo>
                <a:lnTo>
                  <a:pt x="1819465" y="1816100"/>
                </a:lnTo>
                <a:lnTo>
                  <a:pt x="1819275" y="1803400"/>
                </a:lnTo>
                <a:lnTo>
                  <a:pt x="1826488" y="1803400"/>
                </a:lnTo>
                <a:lnTo>
                  <a:pt x="1822005" y="1790700"/>
                </a:lnTo>
                <a:lnTo>
                  <a:pt x="1829587" y="1790700"/>
                </a:lnTo>
                <a:lnTo>
                  <a:pt x="1831314" y="1778000"/>
                </a:lnTo>
                <a:lnTo>
                  <a:pt x="1833029" y="1778000"/>
                </a:lnTo>
                <a:lnTo>
                  <a:pt x="1827923" y="1765300"/>
                </a:lnTo>
                <a:lnTo>
                  <a:pt x="1818157" y="1765300"/>
                </a:lnTo>
                <a:lnTo>
                  <a:pt x="1811959" y="1778000"/>
                </a:lnTo>
                <a:lnTo>
                  <a:pt x="1800860" y="1778000"/>
                </a:lnTo>
                <a:lnTo>
                  <a:pt x="1800860" y="1803400"/>
                </a:lnTo>
                <a:lnTo>
                  <a:pt x="1800542" y="1803400"/>
                </a:lnTo>
                <a:lnTo>
                  <a:pt x="1800542" y="2654300"/>
                </a:lnTo>
                <a:lnTo>
                  <a:pt x="1796669" y="2654300"/>
                </a:lnTo>
                <a:lnTo>
                  <a:pt x="1796669" y="2908300"/>
                </a:lnTo>
                <a:lnTo>
                  <a:pt x="1790598" y="2921000"/>
                </a:lnTo>
                <a:lnTo>
                  <a:pt x="1785467" y="2921000"/>
                </a:lnTo>
                <a:lnTo>
                  <a:pt x="1785467" y="3136900"/>
                </a:lnTo>
                <a:lnTo>
                  <a:pt x="1772627" y="3136900"/>
                </a:lnTo>
                <a:lnTo>
                  <a:pt x="1772170" y="3124200"/>
                </a:lnTo>
                <a:lnTo>
                  <a:pt x="1783410" y="3124200"/>
                </a:lnTo>
                <a:lnTo>
                  <a:pt x="1785467" y="3136900"/>
                </a:lnTo>
                <a:lnTo>
                  <a:pt x="1785467" y="2921000"/>
                </a:lnTo>
                <a:lnTo>
                  <a:pt x="1785010" y="2921000"/>
                </a:lnTo>
                <a:lnTo>
                  <a:pt x="1783943" y="2908300"/>
                </a:lnTo>
                <a:lnTo>
                  <a:pt x="1796669" y="2908300"/>
                </a:lnTo>
                <a:lnTo>
                  <a:pt x="1796669" y="2654300"/>
                </a:lnTo>
                <a:lnTo>
                  <a:pt x="1795780" y="2654300"/>
                </a:lnTo>
                <a:lnTo>
                  <a:pt x="1797812" y="2641600"/>
                </a:lnTo>
                <a:lnTo>
                  <a:pt x="1800542" y="2654300"/>
                </a:lnTo>
                <a:lnTo>
                  <a:pt x="1800542" y="1803400"/>
                </a:lnTo>
                <a:lnTo>
                  <a:pt x="1793252" y="1803400"/>
                </a:lnTo>
                <a:lnTo>
                  <a:pt x="1793252" y="2438400"/>
                </a:lnTo>
                <a:lnTo>
                  <a:pt x="1789023" y="2438400"/>
                </a:lnTo>
                <a:lnTo>
                  <a:pt x="1789023" y="2501900"/>
                </a:lnTo>
                <a:lnTo>
                  <a:pt x="1786483" y="2514600"/>
                </a:lnTo>
                <a:lnTo>
                  <a:pt x="1780565" y="2527300"/>
                </a:lnTo>
                <a:lnTo>
                  <a:pt x="1780565" y="2514600"/>
                </a:lnTo>
                <a:lnTo>
                  <a:pt x="1776336" y="2514600"/>
                </a:lnTo>
                <a:lnTo>
                  <a:pt x="1772107" y="2527300"/>
                </a:lnTo>
                <a:lnTo>
                  <a:pt x="1762798" y="2527300"/>
                </a:lnTo>
                <a:lnTo>
                  <a:pt x="1761947" y="2514600"/>
                </a:lnTo>
                <a:lnTo>
                  <a:pt x="1774634" y="2514600"/>
                </a:lnTo>
                <a:lnTo>
                  <a:pt x="1775485" y="2501900"/>
                </a:lnTo>
                <a:lnTo>
                  <a:pt x="1789023" y="2501900"/>
                </a:lnTo>
                <a:lnTo>
                  <a:pt x="1789023" y="2438400"/>
                </a:lnTo>
                <a:lnTo>
                  <a:pt x="1782254" y="2438400"/>
                </a:lnTo>
                <a:lnTo>
                  <a:pt x="1786483" y="2425700"/>
                </a:lnTo>
                <a:lnTo>
                  <a:pt x="1791550" y="2425700"/>
                </a:lnTo>
                <a:lnTo>
                  <a:pt x="1793252" y="2438400"/>
                </a:lnTo>
                <a:lnTo>
                  <a:pt x="1793252" y="1803400"/>
                </a:lnTo>
                <a:lnTo>
                  <a:pt x="1781403" y="1803400"/>
                </a:lnTo>
                <a:lnTo>
                  <a:pt x="1778025" y="1790700"/>
                </a:lnTo>
                <a:lnTo>
                  <a:pt x="1775701" y="1787525"/>
                </a:lnTo>
                <a:lnTo>
                  <a:pt x="1776336" y="1790700"/>
                </a:lnTo>
                <a:lnTo>
                  <a:pt x="1775396" y="1787105"/>
                </a:lnTo>
                <a:lnTo>
                  <a:pt x="1772107" y="1782622"/>
                </a:lnTo>
                <a:lnTo>
                  <a:pt x="1772107" y="2273300"/>
                </a:lnTo>
                <a:lnTo>
                  <a:pt x="1772107" y="2286000"/>
                </a:lnTo>
                <a:lnTo>
                  <a:pt x="1764487" y="2286000"/>
                </a:lnTo>
                <a:lnTo>
                  <a:pt x="1761109" y="2273300"/>
                </a:lnTo>
                <a:lnTo>
                  <a:pt x="1772107" y="2273300"/>
                </a:lnTo>
                <a:lnTo>
                  <a:pt x="1772107" y="1782622"/>
                </a:lnTo>
                <a:lnTo>
                  <a:pt x="1768716" y="1778000"/>
                </a:lnTo>
                <a:lnTo>
                  <a:pt x="1773008" y="1778000"/>
                </a:lnTo>
                <a:lnTo>
                  <a:pt x="1775396" y="1787105"/>
                </a:lnTo>
                <a:lnTo>
                  <a:pt x="1775701" y="1787525"/>
                </a:lnTo>
                <a:lnTo>
                  <a:pt x="1773796" y="1778000"/>
                </a:lnTo>
                <a:lnTo>
                  <a:pt x="1774304" y="1765300"/>
                </a:lnTo>
                <a:lnTo>
                  <a:pt x="1771256" y="1765300"/>
                </a:lnTo>
                <a:lnTo>
                  <a:pt x="1768119" y="1765300"/>
                </a:lnTo>
                <a:lnTo>
                  <a:pt x="1766176" y="1760753"/>
                </a:lnTo>
                <a:lnTo>
                  <a:pt x="1766176" y="1816100"/>
                </a:lnTo>
                <a:lnTo>
                  <a:pt x="1761947" y="1816100"/>
                </a:lnTo>
                <a:lnTo>
                  <a:pt x="1760258" y="1790700"/>
                </a:lnTo>
                <a:lnTo>
                  <a:pt x="1760258" y="2514600"/>
                </a:lnTo>
                <a:lnTo>
                  <a:pt x="1760258" y="2527300"/>
                </a:lnTo>
                <a:lnTo>
                  <a:pt x="1754339" y="2527300"/>
                </a:lnTo>
                <a:lnTo>
                  <a:pt x="1754339" y="2514600"/>
                </a:lnTo>
                <a:lnTo>
                  <a:pt x="1760258" y="2514600"/>
                </a:lnTo>
                <a:lnTo>
                  <a:pt x="1760258" y="1790700"/>
                </a:lnTo>
                <a:lnTo>
                  <a:pt x="1761947" y="1803400"/>
                </a:lnTo>
                <a:lnTo>
                  <a:pt x="1761109" y="1803400"/>
                </a:lnTo>
                <a:lnTo>
                  <a:pt x="1766176" y="1816100"/>
                </a:lnTo>
                <a:lnTo>
                  <a:pt x="1764487" y="1803400"/>
                </a:lnTo>
                <a:lnTo>
                  <a:pt x="1765338" y="1803400"/>
                </a:lnTo>
                <a:lnTo>
                  <a:pt x="1766176" y="1816100"/>
                </a:lnTo>
                <a:lnTo>
                  <a:pt x="1766176" y="1760753"/>
                </a:lnTo>
                <a:lnTo>
                  <a:pt x="1765338" y="1758797"/>
                </a:lnTo>
                <a:lnTo>
                  <a:pt x="1765338" y="1790700"/>
                </a:lnTo>
                <a:lnTo>
                  <a:pt x="1764487" y="1790700"/>
                </a:lnTo>
                <a:lnTo>
                  <a:pt x="1764487" y="1800860"/>
                </a:lnTo>
                <a:lnTo>
                  <a:pt x="1761109" y="1790700"/>
                </a:lnTo>
                <a:lnTo>
                  <a:pt x="1761947" y="1790700"/>
                </a:lnTo>
                <a:lnTo>
                  <a:pt x="1760258" y="1778000"/>
                </a:lnTo>
                <a:lnTo>
                  <a:pt x="1761947" y="1778000"/>
                </a:lnTo>
                <a:lnTo>
                  <a:pt x="1765338" y="1790700"/>
                </a:lnTo>
                <a:lnTo>
                  <a:pt x="1765338" y="1758797"/>
                </a:lnTo>
                <a:lnTo>
                  <a:pt x="1762696" y="1752600"/>
                </a:lnTo>
                <a:lnTo>
                  <a:pt x="1761109" y="1752600"/>
                </a:lnTo>
                <a:lnTo>
                  <a:pt x="1759407" y="1746237"/>
                </a:lnTo>
                <a:lnTo>
                  <a:pt x="1759407" y="1790700"/>
                </a:lnTo>
                <a:lnTo>
                  <a:pt x="1759407" y="1803400"/>
                </a:lnTo>
                <a:lnTo>
                  <a:pt x="1757718" y="1803400"/>
                </a:lnTo>
                <a:lnTo>
                  <a:pt x="1757718" y="1816100"/>
                </a:lnTo>
                <a:lnTo>
                  <a:pt x="1756029" y="1803400"/>
                </a:lnTo>
                <a:lnTo>
                  <a:pt x="1755178" y="1800212"/>
                </a:lnTo>
                <a:lnTo>
                  <a:pt x="1755178" y="1816100"/>
                </a:lnTo>
                <a:lnTo>
                  <a:pt x="1754339" y="1816100"/>
                </a:lnTo>
                <a:lnTo>
                  <a:pt x="1754339" y="1803400"/>
                </a:lnTo>
                <a:lnTo>
                  <a:pt x="1755178" y="1816100"/>
                </a:lnTo>
                <a:lnTo>
                  <a:pt x="1755178" y="1800212"/>
                </a:lnTo>
                <a:lnTo>
                  <a:pt x="1753489" y="1793862"/>
                </a:lnTo>
                <a:lnTo>
                  <a:pt x="1753489" y="1803400"/>
                </a:lnTo>
                <a:lnTo>
                  <a:pt x="1751799" y="1816100"/>
                </a:lnTo>
                <a:lnTo>
                  <a:pt x="1751799" y="1803400"/>
                </a:lnTo>
                <a:lnTo>
                  <a:pt x="1750110" y="1803400"/>
                </a:lnTo>
                <a:lnTo>
                  <a:pt x="1748421" y="1799780"/>
                </a:lnTo>
                <a:lnTo>
                  <a:pt x="1748421" y="2946400"/>
                </a:lnTo>
                <a:lnTo>
                  <a:pt x="1748421" y="2959100"/>
                </a:lnTo>
                <a:lnTo>
                  <a:pt x="1738680" y="2959100"/>
                </a:lnTo>
                <a:lnTo>
                  <a:pt x="1730756" y="2971800"/>
                </a:lnTo>
                <a:lnTo>
                  <a:pt x="1724266" y="2971800"/>
                </a:lnTo>
                <a:lnTo>
                  <a:pt x="1718805" y="2984500"/>
                </a:lnTo>
                <a:lnTo>
                  <a:pt x="1710397" y="2971800"/>
                </a:lnTo>
                <a:lnTo>
                  <a:pt x="1707286" y="2971800"/>
                </a:lnTo>
                <a:lnTo>
                  <a:pt x="1708467" y="2959100"/>
                </a:lnTo>
                <a:lnTo>
                  <a:pt x="1724977" y="2959100"/>
                </a:lnTo>
                <a:lnTo>
                  <a:pt x="1732241" y="2946400"/>
                </a:lnTo>
                <a:lnTo>
                  <a:pt x="1748421" y="2946400"/>
                </a:lnTo>
                <a:lnTo>
                  <a:pt x="1748421" y="1799780"/>
                </a:lnTo>
                <a:lnTo>
                  <a:pt x="1744192" y="1790700"/>
                </a:lnTo>
                <a:lnTo>
                  <a:pt x="1741652" y="1790700"/>
                </a:lnTo>
                <a:lnTo>
                  <a:pt x="1737855" y="1779308"/>
                </a:lnTo>
                <a:lnTo>
                  <a:pt x="1737855" y="2730500"/>
                </a:lnTo>
                <a:lnTo>
                  <a:pt x="1736572" y="2743200"/>
                </a:lnTo>
                <a:lnTo>
                  <a:pt x="1729651" y="2743200"/>
                </a:lnTo>
                <a:lnTo>
                  <a:pt x="1725574" y="2730500"/>
                </a:lnTo>
                <a:lnTo>
                  <a:pt x="1725574" y="2946400"/>
                </a:lnTo>
                <a:lnTo>
                  <a:pt x="1720507" y="2946400"/>
                </a:lnTo>
                <a:lnTo>
                  <a:pt x="1722196" y="2933700"/>
                </a:lnTo>
                <a:lnTo>
                  <a:pt x="1725574" y="2946400"/>
                </a:lnTo>
                <a:lnTo>
                  <a:pt x="1725574" y="2730500"/>
                </a:lnTo>
                <a:lnTo>
                  <a:pt x="1724685" y="2730500"/>
                </a:lnTo>
                <a:lnTo>
                  <a:pt x="1727276" y="2717800"/>
                </a:lnTo>
                <a:lnTo>
                  <a:pt x="1733130" y="2717800"/>
                </a:lnTo>
                <a:lnTo>
                  <a:pt x="1736674" y="2730500"/>
                </a:lnTo>
                <a:lnTo>
                  <a:pt x="1737855" y="2730500"/>
                </a:lnTo>
                <a:lnTo>
                  <a:pt x="1737855" y="1779308"/>
                </a:lnTo>
                <a:lnTo>
                  <a:pt x="1737423" y="1778000"/>
                </a:lnTo>
                <a:lnTo>
                  <a:pt x="1745030" y="1790700"/>
                </a:lnTo>
                <a:lnTo>
                  <a:pt x="1749259" y="1790700"/>
                </a:lnTo>
                <a:lnTo>
                  <a:pt x="1752650" y="1803400"/>
                </a:lnTo>
                <a:lnTo>
                  <a:pt x="1753489" y="1803400"/>
                </a:lnTo>
                <a:lnTo>
                  <a:pt x="1753489" y="1793862"/>
                </a:lnTo>
                <a:lnTo>
                  <a:pt x="1752650" y="1790700"/>
                </a:lnTo>
                <a:lnTo>
                  <a:pt x="1756029" y="1790700"/>
                </a:lnTo>
                <a:lnTo>
                  <a:pt x="1759407" y="1790700"/>
                </a:lnTo>
                <a:lnTo>
                  <a:pt x="1759407" y="1746237"/>
                </a:lnTo>
                <a:lnTo>
                  <a:pt x="1758569" y="1743087"/>
                </a:lnTo>
                <a:lnTo>
                  <a:pt x="1758569" y="1752600"/>
                </a:lnTo>
                <a:lnTo>
                  <a:pt x="1757730" y="1752600"/>
                </a:lnTo>
                <a:lnTo>
                  <a:pt x="1753489" y="1739900"/>
                </a:lnTo>
                <a:lnTo>
                  <a:pt x="1755178" y="1739900"/>
                </a:lnTo>
                <a:lnTo>
                  <a:pt x="1758569" y="1752600"/>
                </a:lnTo>
                <a:lnTo>
                  <a:pt x="1758569" y="1743087"/>
                </a:lnTo>
                <a:lnTo>
                  <a:pt x="1757718" y="1739900"/>
                </a:lnTo>
                <a:lnTo>
                  <a:pt x="1764474" y="1752600"/>
                </a:lnTo>
                <a:lnTo>
                  <a:pt x="1765541" y="1752600"/>
                </a:lnTo>
                <a:lnTo>
                  <a:pt x="1764118" y="1739900"/>
                </a:lnTo>
                <a:lnTo>
                  <a:pt x="1766176" y="1739900"/>
                </a:lnTo>
                <a:lnTo>
                  <a:pt x="1772119" y="1752600"/>
                </a:lnTo>
                <a:lnTo>
                  <a:pt x="1772945" y="1752600"/>
                </a:lnTo>
                <a:lnTo>
                  <a:pt x="1774151" y="1752600"/>
                </a:lnTo>
                <a:lnTo>
                  <a:pt x="1776653" y="1757553"/>
                </a:lnTo>
                <a:lnTo>
                  <a:pt x="1782432" y="1765300"/>
                </a:lnTo>
                <a:lnTo>
                  <a:pt x="1783651" y="1765300"/>
                </a:lnTo>
                <a:lnTo>
                  <a:pt x="1794090" y="1778000"/>
                </a:lnTo>
                <a:lnTo>
                  <a:pt x="1796630" y="1778000"/>
                </a:lnTo>
                <a:lnTo>
                  <a:pt x="1797050" y="1790700"/>
                </a:lnTo>
                <a:lnTo>
                  <a:pt x="1800440" y="1790700"/>
                </a:lnTo>
                <a:lnTo>
                  <a:pt x="1800860" y="1803400"/>
                </a:lnTo>
                <a:lnTo>
                  <a:pt x="1800860" y="1778000"/>
                </a:lnTo>
                <a:lnTo>
                  <a:pt x="1797481" y="1778000"/>
                </a:lnTo>
                <a:lnTo>
                  <a:pt x="1793252" y="1765300"/>
                </a:lnTo>
                <a:lnTo>
                  <a:pt x="1793646" y="1765300"/>
                </a:lnTo>
                <a:lnTo>
                  <a:pt x="1785239" y="1752600"/>
                </a:lnTo>
                <a:lnTo>
                  <a:pt x="1794306" y="1752600"/>
                </a:lnTo>
                <a:lnTo>
                  <a:pt x="1802803" y="1762633"/>
                </a:lnTo>
                <a:lnTo>
                  <a:pt x="1797380" y="1752600"/>
                </a:lnTo>
                <a:lnTo>
                  <a:pt x="1790598" y="1739900"/>
                </a:lnTo>
                <a:lnTo>
                  <a:pt x="1791550" y="1739900"/>
                </a:lnTo>
                <a:lnTo>
                  <a:pt x="1804022" y="1750898"/>
                </a:lnTo>
                <a:lnTo>
                  <a:pt x="1804238" y="1752600"/>
                </a:lnTo>
                <a:lnTo>
                  <a:pt x="1805254" y="1752600"/>
                </a:lnTo>
                <a:lnTo>
                  <a:pt x="1804835" y="1751622"/>
                </a:lnTo>
                <a:lnTo>
                  <a:pt x="1805940" y="1752600"/>
                </a:lnTo>
                <a:lnTo>
                  <a:pt x="1809280" y="1752600"/>
                </a:lnTo>
                <a:lnTo>
                  <a:pt x="1808378" y="1748536"/>
                </a:lnTo>
                <a:lnTo>
                  <a:pt x="1812696" y="1752600"/>
                </a:lnTo>
                <a:lnTo>
                  <a:pt x="1812785" y="1739900"/>
                </a:lnTo>
                <a:lnTo>
                  <a:pt x="1811439" y="1739900"/>
                </a:lnTo>
                <a:lnTo>
                  <a:pt x="1810080" y="1727200"/>
                </a:lnTo>
                <a:lnTo>
                  <a:pt x="1847380" y="1727200"/>
                </a:lnTo>
                <a:lnTo>
                  <a:pt x="1838083" y="1714500"/>
                </a:lnTo>
                <a:lnTo>
                  <a:pt x="1838667" y="1714500"/>
                </a:lnTo>
                <a:lnTo>
                  <a:pt x="1834692" y="1701800"/>
                </a:lnTo>
                <a:lnTo>
                  <a:pt x="1843151" y="1714500"/>
                </a:lnTo>
                <a:lnTo>
                  <a:pt x="1845691" y="1714500"/>
                </a:lnTo>
                <a:lnTo>
                  <a:pt x="1841360" y="1701800"/>
                </a:lnTo>
                <a:lnTo>
                  <a:pt x="1839556" y="1701800"/>
                </a:lnTo>
                <a:lnTo>
                  <a:pt x="1841881" y="1689100"/>
                </a:lnTo>
                <a:lnTo>
                  <a:pt x="1846859" y="1689100"/>
                </a:lnTo>
                <a:lnTo>
                  <a:pt x="1842109" y="1676400"/>
                </a:lnTo>
                <a:lnTo>
                  <a:pt x="1876145" y="1676400"/>
                </a:lnTo>
                <a:lnTo>
                  <a:pt x="1871116" y="1663700"/>
                </a:lnTo>
                <a:lnTo>
                  <a:pt x="1875663" y="1663700"/>
                </a:lnTo>
                <a:lnTo>
                  <a:pt x="1866836" y="1651000"/>
                </a:lnTo>
                <a:lnTo>
                  <a:pt x="1876234" y="1663700"/>
                </a:lnTo>
                <a:lnTo>
                  <a:pt x="1895602" y="1663700"/>
                </a:lnTo>
                <a:lnTo>
                  <a:pt x="1896364" y="1663700"/>
                </a:lnTo>
                <a:lnTo>
                  <a:pt x="1888629" y="1653654"/>
                </a:lnTo>
                <a:lnTo>
                  <a:pt x="1900669" y="1663700"/>
                </a:lnTo>
                <a:lnTo>
                  <a:pt x="1898980" y="1651000"/>
                </a:lnTo>
                <a:lnTo>
                  <a:pt x="1909127" y="1651000"/>
                </a:lnTo>
                <a:lnTo>
                  <a:pt x="1904060" y="1638300"/>
                </a:lnTo>
                <a:lnTo>
                  <a:pt x="1906587" y="1638300"/>
                </a:lnTo>
                <a:lnTo>
                  <a:pt x="1907654" y="1639887"/>
                </a:lnTo>
                <a:lnTo>
                  <a:pt x="1909127" y="1651000"/>
                </a:lnTo>
                <a:lnTo>
                  <a:pt x="1912518" y="1651000"/>
                </a:lnTo>
                <a:lnTo>
                  <a:pt x="1910829" y="1644650"/>
                </a:lnTo>
                <a:lnTo>
                  <a:pt x="1915058" y="1651000"/>
                </a:lnTo>
                <a:lnTo>
                  <a:pt x="1918169" y="1639277"/>
                </a:lnTo>
                <a:lnTo>
                  <a:pt x="1925205" y="1651000"/>
                </a:lnTo>
                <a:lnTo>
                  <a:pt x="1931123" y="1638300"/>
                </a:lnTo>
                <a:lnTo>
                  <a:pt x="1930273" y="1638300"/>
                </a:lnTo>
                <a:lnTo>
                  <a:pt x="1934502" y="1625600"/>
                </a:lnTo>
                <a:lnTo>
                  <a:pt x="1929320" y="1625600"/>
                </a:lnTo>
                <a:lnTo>
                  <a:pt x="1922881" y="1612900"/>
                </a:lnTo>
                <a:lnTo>
                  <a:pt x="1930273" y="1612900"/>
                </a:lnTo>
                <a:lnTo>
                  <a:pt x="1934502" y="1625600"/>
                </a:lnTo>
                <a:lnTo>
                  <a:pt x="1953958" y="1625600"/>
                </a:lnTo>
                <a:lnTo>
                  <a:pt x="1951418" y="1612900"/>
                </a:lnTo>
                <a:lnTo>
                  <a:pt x="1954809" y="1612900"/>
                </a:lnTo>
                <a:lnTo>
                  <a:pt x="1948980" y="1600200"/>
                </a:lnTo>
                <a:lnTo>
                  <a:pt x="1943989" y="1600200"/>
                </a:lnTo>
                <a:lnTo>
                  <a:pt x="1939582" y="1587500"/>
                </a:lnTo>
                <a:lnTo>
                  <a:pt x="1945500" y="1587500"/>
                </a:lnTo>
                <a:lnTo>
                  <a:pt x="1957349" y="1600200"/>
                </a:lnTo>
                <a:lnTo>
                  <a:pt x="1959889" y="1587500"/>
                </a:lnTo>
                <a:lnTo>
                  <a:pt x="1966645" y="1587500"/>
                </a:lnTo>
                <a:lnTo>
                  <a:pt x="1963267" y="1562100"/>
                </a:lnTo>
                <a:lnTo>
                  <a:pt x="1992020" y="1562100"/>
                </a:lnTo>
                <a:lnTo>
                  <a:pt x="1986102" y="1549400"/>
                </a:lnTo>
                <a:lnTo>
                  <a:pt x="1992020" y="1549400"/>
                </a:lnTo>
                <a:lnTo>
                  <a:pt x="2000491" y="1562100"/>
                </a:lnTo>
                <a:lnTo>
                  <a:pt x="1996973" y="1549400"/>
                </a:lnTo>
                <a:lnTo>
                  <a:pt x="2004529" y="1549400"/>
                </a:lnTo>
                <a:lnTo>
                  <a:pt x="2003869" y="1536700"/>
                </a:lnTo>
                <a:lnTo>
                  <a:pt x="2019604" y="1549400"/>
                </a:lnTo>
                <a:lnTo>
                  <a:pt x="2023846" y="1536700"/>
                </a:lnTo>
                <a:lnTo>
                  <a:pt x="2029244" y="1536700"/>
                </a:lnTo>
                <a:lnTo>
                  <a:pt x="2027580" y="1524000"/>
                </a:lnTo>
                <a:lnTo>
                  <a:pt x="2025865" y="1524000"/>
                </a:lnTo>
                <a:lnTo>
                  <a:pt x="2031098" y="1511300"/>
                </a:lnTo>
                <a:lnTo>
                  <a:pt x="2068728" y="1511300"/>
                </a:lnTo>
                <a:lnTo>
                  <a:pt x="2059165" y="1498600"/>
                </a:lnTo>
                <a:lnTo>
                  <a:pt x="2052624" y="1485900"/>
                </a:lnTo>
                <a:lnTo>
                  <a:pt x="2058847" y="1485900"/>
                </a:lnTo>
                <a:lnTo>
                  <a:pt x="2070696" y="1498600"/>
                </a:lnTo>
                <a:lnTo>
                  <a:pt x="2069414" y="1485900"/>
                </a:lnTo>
                <a:lnTo>
                  <a:pt x="2074392" y="1485900"/>
                </a:lnTo>
                <a:lnTo>
                  <a:pt x="2079853" y="1473200"/>
                </a:lnTo>
                <a:lnTo>
                  <a:pt x="2079993" y="1460500"/>
                </a:lnTo>
                <a:lnTo>
                  <a:pt x="2082533" y="1473200"/>
                </a:lnTo>
                <a:lnTo>
                  <a:pt x="2089251" y="1473200"/>
                </a:lnTo>
                <a:lnTo>
                  <a:pt x="2084222" y="1460500"/>
                </a:lnTo>
                <a:lnTo>
                  <a:pt x="2085911" y="1460500"/>
                </a:lnTo>
                <a:lnTo>
                  <a:pt x="2091842" y="1473200"/>
                </a:lnTo>
                <a:lnTo>
                  <a:pt x="2097760" y="1473200"/>
                </a:lnTo>
                <a:lnTo>
                  <a:pt x="2095639" y="1460500"/>
                </a:lnTo>
                <a:lnTo>
                  <a:pt x="2105367" y="1460500"/>
                </a:lnTo>
                <a:lnTo>
                  <a:pt x="2094382" y="1447800"/>
                </a:lnTo>
                <a:lnTo>
                  <a:pt x="2099513" y="1447800"/>
                </a:lnTo>
                <a:lnTo>
                  <a:pt x="2101672" y="1435100"/>
                </a:lnTo>
                <a:lnTo>
                  <a:pt x="2106371" y="1435100"/>
                </a:lnTo>
                <a:lnTo>
                  <a:pt x="2111298" y="1447800"/>
                </a:lnTo>
                <a:lnTo>
                  <a:pt x="2111768" y="1435100"/>
                </a:lnTo>
                <a:lnTo>
                  <a:pt x="2115528" y="1435100"/>
                </a:lnTo>
                <a:lnTo>
                  <a:pt x="2122284" y="1447800"/>
                </a:lnTo>
                <a:lnTo>
                  <a:pt x="2123986" y="1435100"/>
                </a:lnTo>
                <a:lnTo>
                  <a:pt x="2122284" y="1435100"/>
                </a:lnTo>
                <a:lnTo>
                  <a:pt x="2121954" y="1434642"/>
                </a:lnTo>
                <a:lnTo>
                  <a:pt x="2121446" y="1422400"/>
                </a:lnTo>
                <a:lnTo>
                  <a:pt x="2128215" y="1422400"/>
                </a:lnTo>
                <a:lnTo>
                  <a:pt x="2129053" y="1409700"/>
                </a:lnTo>
                <a:lnTo>
                  <a:pt x="2128215" y="1409700"/>
                </a:lnTo>
                <a:lnTo>
                  <a:pt x="2128215" y="1397000"/>
                </a:lnTo>
                <a:lnTo>
                  <a:pt x="2135352" y="1397000"/>
                </a:lnTo>
                <a:lnTo>
                  <a:pt x="2135187" y="1409700"/>
                </a:lnTo>
                <a:lnTo>
                  <a:pt x="2135352" y="1409700"/>
                </a:lnTo>
                <a:lnTo>
                  <a:pt x="2143442" y="1422400"/>
                </a:lnTo>
                <a:lnTo>
                  <a:pt x="2140127" y="1409700"/>
                </a:lnTo>
                <a:lnTo>
                  <a:pt x="2136038" y="1397000"/>
                </a:lnTo>
                <a:lnTo>
                  <a:pt x="2134158" y="1384300"/>
                </a:lnTo>
                <a:lnTo>
                  <a:pt x="2140902" y="1384300"/>
                </a:lnTo>
                <a:lnTo>
                  <a:pt x="2144280" y="1397000"/>
                </a:lnTo>
                <a:lnTo>
                  <a:pt x="2147392" y="1397000"/>
                </a:lnTo>
                <a:lnTo>
                  <a:pt x="2150732" y="1384300"/>
                </a:lnTo>
                <a:lnTo>
                  <a:pt x="2153602" y="1384300"/>
                </a:lnTo>
                <a:lnTo>
                  <a:pt x="2152739" y="1371600"/>
                </a:lnTo>
                <a:lnTo>
                  <a:pt x="2146528" y="1371600"/>
                </a:lnTo>
                <a:lnTo>
                  <a:pt x="2139213" y="1358900"/>
                </a:lnTo>
                <a:lnTo>
                  <a:pt x="2138870" y="1358188"/>
                </a:lnTo>
                <a:lnTo>
                  <a:pt x="2139492" y="1358900"/>
                </a:lnTo>
                <a:lnTo>
                  <a:pt x="2151291" y="1358900"/>
                </a:lnTo>
                <a:lnTo>
                  <a:pt x="2158835" y="1365669"/>
                </a:lnTo>
                <a:lnTo>
                  <a:pt x="2156129" y="1358900"/>
                </a:lnTo>
                <a:lnTo>
                  <a:pt x="2158657" y="1358900"/>
                </a:lnTo>
                <a:lnTo>
                  <a:pt x="2162886" y="1358900"/>
                </a:lnTo>
                <a:lnTo>
                  <a:pt x="2164105" y="1367967"/>
                </a:lnTo>
                <a:lnTo>
                  <a:pt x="2158657" y="1358900"/>
                </a:lnTo>
                <a:lnTo>
                  <a:pt x="2160981" y="1367599"/>
                </a:lnTo>
                <a:lnTo>
                  <a:pt x="2164473" y="1370736"/>
                </a:lnTo>
                <a:lnTo>
                  <a:pt x="2164588" y="1371600"/>
                </a:lnTo>
                <a:lnTo>
                  <a:pt x="2165426" y="1371600"/>
                </a:lnTo>
                <a:lnTo>
                  <a:pt x="2166277" y="1371600"/>
                </a:lnTo>
                <a:lnTo>
                  <a:pt x="2168182" y="1371600"/>
                </a:lnTo>
                <a:lnTo>
                  <a:pt x="2167674" y="1384300"/>
                </a:lnTo>
                <a:lnTo>
                  <a:pt x="2168817" y="1384300"/>
                </a:lnTo>
                <a:lnTo>
                  <a:pt x="2178113" y="1397000"/>
                </a:lnTo>
                <a:lnTo>
                  <a:pt x="2178113" y="1358900"/>
                </a:lnTo>
                <a:lnTo>
                  <a:pt x="2167966" y="1358900"/>
                </a:lnTo>
                <a:lnTo>
                  <a:pt x="2167128" y="1346200"/>
                </a:lnTo>
                <a:lnTo>
                  <a:pt x="2161197" y="1346200"/>
                </a:lnTo>
                <a:lnTo>
                  <a:pt x="2157819" y="1333500"/>
                </a:lnTo>
                <a:lnTo>
                  <a:pt x="2165426" y="1333500"/>
                </a:lnTo>
                <a:lnTo>
                  <a:pt x="2172716" y="1346200"/>
                </a:lnTo>
                <a:lnTo>
                  <a:pt x="2180653" y="1346200"/>
                </a:lnTo>
                <a:lnTo>
                  <a:pt x="2180653" y="1343647"/>
                </a:lnTo>
                <a:lnTo>
                  <a:pt x="2177275" y="1333500"/>
                </a:lnTo>
                <a:lnTo>
                  <a:pt x="2178113" y="1333500"/>
                </a:lnTo>
                <a:lnTo>
                  <a:pt x="2174735" y="1320800"/>
                </a:lnTo>
                <a:lnTo>
                  <a:pt x="2169795" y="1320800"/>
                </a:lnTo>
                <a:lnTo>
                  <a:pt x="2164372" y="1308100"/>
                </a:lnTo>
                <a:lnTo>
                  <a:pt x="2178113" y="1308100"/>
                </a:lnTo>
                <a:lnTo>
                  <a:pt x="2175586" y="1320800"/>
                </a:lnTo>
                <a:lnTo>
                  <a:pt x="2178113" y="1320800"/>
                </a:lnTo>
                <a:lnTo>
                  <a:pt x="2178964" y="1308100"/>
                </a:lnTo>
                <a:lnTo>
                  <a:pt x="2180653" y="1308100"/>
                </a:lnTo>
                <a:lnTo>
                  <a:pt x="2182342" y="1320800"/>
                </a:lnTo>
                <a:lnTo>
                  <a:pt x="2178113" y="1333500"/>
                </a:lnTo>
                <a:lnTo>
                  <a:pt x="2180653" y="1333500"/>
                </a:lnTo>
                <a:lnTo>
                  <a:pt x="2184044" y="1320800"/>
                </a:lnTo>
                <a:lnTo>
                  <a:pt x="2191651" y="1320800"/>
                </a:lnTo>
                <a:lnTo>
                  <a:pt x="2197570" y="1308100"/>
                </a:lnTo>
                <a:lnTo>
                  <a:pt x="2197570" y="166852"/>
                </a:lnTo>
                <a:lnTo>
                  <a:pt x="2194191" y="171919"/>
                </a:lnTo>
                <a:lnTo>
                  <a:pt x="2194191" y="419100"/>
                </a:lnTo>
                <a:lnTo>
                  <a:pt x="2191651" y="419100"/>
                </a:lnTo>
                <a:lnTo>
                  <a:pt x="2189962" y="412750"/>
                </a:lnTo>
                <a:lnTo>
                  <a:pt x="2189962" y="1308100"/>
                </a:lnTo>
                <a:lnTo>
                  <a:pt x="2185733" y="1308100"/>
                </a:lnTo>
                <a:lnTo>
                  <a:pt x="2182342" y="1295400"/>
                </a:lnTo>
                <a:lnTo>
                  <a:pt x="2188273" y="1295400"/>
                </a:lnTo>
                <a:lnTo>
                  <a:pt x="2189962" y="1308100"/>
                </a:lnTo>
                <a:lnTo>
                  <a:pt x="2189962" y="412750"/>
                </a:lnTo>
                <a:lnTo>
                  <a:pt x="2188273" y="406400"/>
                </a:lnTo>
                <a:lnTo>
                  <a:pt x="2191651" y="406400"/>
                </a:lnTo>
                <a:lnTo>
                  <a:pt x="2194191" y="419100"/>
                </a:lnTo>
                <a:lnTo>
                  <a:pt x="2194191" y="171919"/>
                </a:lnTo>
                <a:lnTo>
                  <a:pt x="2190267" y="177800"/>
                </a:lnTo>
                <a:lnTo>
                  <a:pt x="2187422" y="190500"/>
                </a:lnTo>
                <a:lnTo>
                  <a:pt x="2187422" y="419100"/>
                </a:lnTo>
                <a:lnTo>
                  <a:pt x="2185733" y="419100"/>
                </a:lnTo>
                <a:lnTo>
                  <a:pt x="2185733" y="406400"/>
                </a:lnTo>
                <a:lnTo>
                  <a:pt x="2186571" y="406400"/>
                </a:lnTo>
                <a:lnTo>
                  <a:pt x="2187422" y="419100"/>
                </a:lnTo>
                <a:lnTo>
                  <a:pt x="2187422" y="190500"/>
                </a:lnTo>
                <a:lnTo>
                  <a:pt x="2182342" y="190500"/>
                </a:lnTo>
                <a:lnTo>
                  <a:pt x="2181504" y="177800"/>
                </a:lnTo>
                <a:lnTo>
                  <a:pt x="2180653" y="177800"/>
                </a:lnTo>
                <a:lnTo>
                  <a:pt x="2180653" y="876300"/>
                </a:lnTo>
                <a:lnTo>
                  <a:pt x="2175535" y="889000"/>
                </a:lnTo>
                <a:lnTo>
                  <a:pt x="2178431" y="901700"/>
                </a:lnTo>
                <a:lnTo>
                  <a:pt x="2178634" y="914400"/>
                </a:lnTo>
                <a:lnTo>
                  <a:pt x="2165426" y="914400"/>
                </a:lnTo>
                <a:lnTo>
                  <a:pt x="2162048" y="901700"/>
                </a:lnTo>
                <a:lnTo>
                  <a:pt x="2157819" y="907681"/>
                </a:lnTo>
                <a:lnTo>
                  <a:pt x="2157819" y="1193800"/>
                </a:lnTo>
                <a:lnTo>
                  <a:pt x="2150884" y="1206500"/>
                </a:lnTo>
                <a:lnTo>
                  <a:pt x="2145131" y="1206500"/>
                </a:lnTo>
                <a:lnTo>
                  <a:pt x="2145131" y="1295400"/>
                </a:lnTo>
                <a:lnTo>
                  <a:pt x="2143442" y="1295400"/>
                </a:lnTo>
                <a:lnTo>
                  <a:pt x="2144280" y="1282700"/>
                </a:lnTo>
                <a:lnTo>
                  <a:pt x="2145131" y="1295400"/>
                </a:lnTo>
                <a:lnTo>
                  <a:pt x="2145131" y="1206500"/>
                </a:lnTo>
                <a:lnTo>
                  <a:pt x="2137956" y="1206500"/>
                </a:lnTo>
                <a:lnTo>
                  <a:pt x="2140051" y="1219200"/>
                </a:lnTo>
                <a:lnTo>
                  <a:pt x="2126170" y="1206500"/>
                </a:lnTo>
                <a:lnTo>
                  <a:pt x="2128634" y="1193800"/>
                </a:lnTo>
                <a:lnTo>
                  <a:pt x="2157819" y="1193800"/>
                </a:lnTo>
                <a:lnTo>
                  <a:pt x="2157819" y="907681"/>
                </a:lnTo>
                <a:lnTo>
                  <a:pt x="2153056" y="914400"/>
                </a:lnTo>
                <a:lnTo>
                  <a:pt x="2151684" y="916101"/>
                </a:lnTo>
                <a:lnTo>
                  <a:pt x="2151684" y="952500"/>
                </a:lnTo>
                <a:lnTo>
                  <a:pt x="2149564" y="965200"/>
                </a:lnTo>
                <a:lnTo>
                  <a:pt x="2140051" y="965200"/>
                </a:lnTo>
                <a:lnTo>
                  <a:pt x="2140051" y="1003300"/>
                </a:lnTo>
                <a:lnTo>
                  <a:pt x="2137346" y="1016000"/>
                </a:lnTo>
                <a:lnTo>
                  <a:pt x="2118906" y="1016000"/>
                </a:lnTo>
                <a:lnTo>
                  <a:pt x="2118906" y="1003300"/>
                </a:lnTo>
                <a:lnTo>
                  <a:pt x="2140051" y="1003300"/>
                </a:lnTo>
                <a:lnTo>
                  <a:pt x="2140051" y="965200"/>
                </a:lnTo>
                <a:lnTo>
                  <a:pt x="2138680" y="965200"/>
                </a:lnTo>
                <a:lnTo>
                  <a:pt x="2136546" y="952500"/>
                </a:lnTo>
                <a:lnTo>
                  <a:pt x="2140051" y="952500"/>
                </a:lnTo>
                <a:lnTo>
                  <a:pt x="2146820" y="939800"/>
                </a:lnTo>
                <a:lnTo>
                  <a:pt x="2151049" y="952500"/>
                </a:lnTo>
                <a:lnTo>
                  <a:pt x="2151684" y="952500"/>
                </a:lnTo>
                <a:lnTo>
                  <a:pt x="2151684" y="916101"/>
                </a:lnTo>
                <a:lnTo>
                  <a:pt x="2142807" y="927100"/>
                </a:lnTo>
                <a:lnTo>
                  <a:pt x="2131593" y="927100"/>
                </a:lnTo>
                <a:lnTo>
                  <a:pt x="2119757" y="939800"/>
                </a:lnTo>
                <a:lnTo>
                  <a:pt x="2107793" y="939800"/>
                </a:lnTo>
                <a:lnTo>
                  <a:pt x="2101989" y="946264"/>
                </a:lnTo>
                <a:lnTo>
                  <a:pt x="2101989" y="1358900"/>
                </a:lnTo>
                <a:lnTo>
                  <a:pt x="2092680" y="1358900"/>
                </a:lnTo>
                <a:lnTo>
                  <a:pt x="2092680" y="1371600"/>
                </a:lnTo>
                <a:lnTo>
                  <a:pt x="2085073" y="1371600"/>
                </a:lnTo>
                <a:lnTo>
                  <a:pt x="2081695" y="1358900"/>
                </a:lnTo>
                <a:lnTo>
                  <a:pt x="2083384" y="1346200"/>
                </a:lnTo>
                <a:lnTo>
                  <a:pt x="2097760" y="1346200"/>
                </a:lnTo>
                <a:lnTo>
                  <a:pt x="2101989" y="1358900"/>
                </a:lnTo>
                <a:lnTo>
                  <a:pt x="2101989" y="946264"/>
                </a:lnTo>
                <a:lnTo>
                  <a:pt x="2096389" y="952500"/>
                </a:lnTo>
                <a:lnTo>
                  <a:pt x="2088857" y="961796"/>
                </a:lnTo>
                <a:lnTo>
                  <a:pt x="2088857" y="1206500"/>
                </a:lnTo>
                <a:lnTo>
                  <a:pt x="2086546" y="1219200"/>
                </a:lnTo>
                <a:lnTo>
                  <a:pt x="2083384" y="1219200"/>
                </a:lnTo>
                <a:lnTo>
                  <a:pt x="2088857" y="1206500"/>
                </a:lnTo>
                <a:lnTo>
                  <a:pt x="2088857" y="961796"/>
                </a:lnTo>
                <a:lnTo>
                  <a:pt x="2086089" y="965200"/>
                </a:lnTo>
                <a:lnTo>
                  <a:pt x="2077466" y="977900"/>
                </a:lnTo>
                <a:lnTo>
                  <a:pt x="2076615" y="965200"/>
                </a:lnTo>
                <a:lnTo>
                  <a:pt x="2077466" y="965200"/>
                </a:lnTo>
                <a:lnTo>
                  <a:pt x="2090153" y="939800"/>
                </a:lnTo>
                <a:lnTo>
                  <a:pt x="2074926" y="939800"/>
                </a:lnTo>
                <a:lnTo>
                  <a:pt x="2074926" y="965200"/>
                </a:lnTo>
                <a:lnTo>
                  <a:pt x="2060435" y="965200"/>
                </a:lnTo>
                <a:lnTo>
                  <a:pt x="2057222" y="977900"/>
                </a:lnTo>
                <a:lnTo>
                  <a:pt x="2058847" y="990600"/>
                </a:lnTo>
                <a:lnTo>
                  <a:pt x="2053780" y="990600"/>
                </a:lnTo>
                <a:lnTo>
                  <a:pt x="2052078" y="977900"/>
                </a:lnTo>
                <a:lnTo>
                  <a:pt x="2044471" y="977900"/>
                </a:lnTo>
                <a:lnTo>
                  <a:pt x="2049018" y="965200"/>
                </a:lnTo>
                <a:lnTo>
                  <a:pt x="2054834" y="952500"/>
                </a:lnTo>
                <a:lnTo>
                  <a:pt x="2074075" y="952500"/>
                </a:lnTo>
                <a:lnTo>
                  <a:pt x="2074926" y="965200"/>
                </a:lnTo>
                <a:lnTo>
                  <a:pt x="2074926" y="939800"/>
                </a:lnTo>
                <a:lnTo>
                  <a:pt x="2073224" y="939800"/>
                </a:lnTo>
                <a:lnTo>
                  <a:pt x="2070696" y="927100"/>
                </a:lnTo>
                <a:lnTo>
                  <a:pt x="2071535" y="914400"/>
                </a:lnTo>
                <a:lnTo>
                  <a:pt x="2075764" y="914400"/>
                </a:lnTo>
                <a:lnTo>
                  <a:pt x="2076792" y="927100"/>
                </a:lnTo>
                <a:lnTo>
                  <a:pt x="2097036" y="927100"/>
                </a:lnTo>
                <a:lnTo>
                  <a:pt x="2093633" y="914400"/>
                </a:lnTo>
                <a:lnTo>
                  <a:pt x="2089759" y="914400"/>
                </a:lnTo>
                <a:lnTo>
                  <a:pt x="2096909" y="901700"/>
                </a:lnTo>
                <a:lnTo>
                  <a:pt x="2100300" y="914400"/>
                </a:lnTo>
                <a:lnTo>
                  <a:pt x="2102840" y="901700"/>
                </a:lnTo>
                <a:lnTo>
                  <a:pt x="2101138" y="889000"/>
                </a:lnTo>
                <a:lnTo>
                  <a:pt x="2107908" y="889000"/>
                </a:lnTo>
                <a:lnTo>
                  <a:pt x="2112530" y="901700"/>
                </a:lnTo>
                <a:lnTo>
                  <a:pt x="2111959" y="901700"/>
                </a:lnTo>
                <a:lnTo>
                  <a:pt x="2114677" y="914400"/>
                </a:lnTo>
                <a:lnTo>
                  <a:pt x="2116886" y="901700"/>
                </a:lnTo>
                <a:lnTo>
                  <a:pt x="2117115" y="889000"/>
                </a:lnTo>
                <a:lnTo>
                  <a:pt x="2122297" y="889000"/>
                </a:lnTo>
                <a:lnTo>
                  <a:pt x="2121446" y="901700"/>
                </a:lnTo>
                <a:lnTo>
                  <a:pt x="2152739" y="901700"/>
                </a:lnTo>
                <a:lnTo>
                  <a:pt x="2148738" y="876300"/>
                </a:lnTo>
                <a:lnTo>
                  <a:pt x="2153691" y="876300"/>
                </a:lnTo>
                <a:lnTo>
                  <a:pt x="2160714" y="863600"/>
                </a:lnTo>
                <a:lnTo>
                  <a:pt x="2162886" y="850900"/>
                </a:lnTo>
                <a:lnTo>
                  <a:pt x="2165146" y="863600"/>
                </a:lnTo>
                <a:lnTo>
                  <a:pt x="2172525" y="863600"/>
                </a:lnTo>
                <a:lnTo>
                  <a:pt x="2178113" y="876300"/>
                </a:lnTo>
                <a:lnTo>
                  <a:pt x="2180653" y="876300"/>
                </a:lnTo>
                <a:lnTo>
                  <a:pt x="2180653" y="177800"/>
                </a:lnTo>
                <a:lnTo>
                  <a:pt x="2175586" y="177800"/>
                </a:lnTo>
                <a:lnTo>
                  <a:pt x="2176234" y="165100"/>
                </a:lnTo>
                <a:lnTo>
                  <a:pt x="2186470" y="152400"/>
                </a:lnTo>
                <a:lnTo>
                  <a:pt x="2217026" y="152400"/>
                </a:lnTo>
                <a:lnTo>
                  <a:pt x="2217026" y="127000"/>
                </a:lnTo>
                <a:lnTo>
                  <a:pt x="2212797" y="127000"/>
                </a:lnTo>
                <a:lnTo>
                  <a:pt x="2217026" y="114300"/>
                </a:lnTo>
                <a:lnTo>
                  <a:pt x="2218715" y="114300"/>
                </a:lnTo>
                <a:lnTo>
                  <a:pt x="2213648" y="101600"/>
                </a:lnTo>
                <a:lnTo>
                  <a:pt x="2211959" y="114300"/>
                </a:lnTo>
                <a:lnTo>
                  <a:pt x="2205190" y="114300"/>
                </a:lnTo>
                <a:lnTo>
                  <a:pt x="2203564" y="101600"/>
                </a:lnTo>
                <a:lnTo>
                  <a:pt x="2202332" y="101600"/>
                </a:lnTo>
                <a:lnTo>
                  <a:pt x="2201265" y="88900"/>
                </a:lnTo>
                <a:lnTo>
                  <a:pt x="2198484" y="88900"/>
                </a:lnTo>
                <a:lnTo>
                  <a:pt x="2189530" y="101600"/>
                </a:lnTo>
                <a:lnTo>
                  <a:pt x="2187422" y="114300"/>
                </a:lnTo>
                <a:lnTo>
                  <a:pt x="2187422" y="101600"/>
                </a:lnTo>
                <a:lnTo>
                  <a:pt x="2185733" y="101600"/>
                </a:lnTo>
                <a:lnTo>
                  <a:pt x="2184882" y="88900"/>
                </a:lnTo>
                <a:lnTo>
                  <a:pt x="2185733" y="114300"/>
                </a:lnTo>
                <a:lnTo>
                  <a:pt x="2182342" y="101600"/>
                </a:lnTo>
                <a:lnTo>
                  <a:pt x="2181504" y="101600"/>
                </a:lnTo>
                <a:lnTo>
                  <a:pt x="2179815" y="88900"/>
                </a:lnTo>
                <a:lnTo>
                  <a:pt x="2177364" y="101600"/>
                </a:lnTo>
                <a:lnTo>
                  <a:pt x="2179282" y="101600"/>
                </a:lnTo>
                <a:lnTo>
                  <a:pt x="2180399" y="114300"/>
                </a:lnTo>
                <a:lnTo>
                  <a:pt x="2176424" y="114300"/>
                </a:lnTo>
                <a:lnTo>
                  <a:pt x="2175586" y="101600"/>
                </a:lnTo>
                <a:lnTo>
                  <a:pt x="2168982" y="101600"/>
                </a:lnTo>
                <a:lnTo>
                  <a:pt x="2167128" y="105283"/>
                </a:lnTo>
                <a:lnTo>
                  <a:pt x="2167128" y="723900"/>
                </a:lnTo>
                <a:lnTo>
                  <a:pt x="2162886" y="736600"/>
                </a:lnTo>
                <a:lnTo>
                  <a:pt x="2155279" y="736600"/>
                </a:lnTo>
                <a:lnTo>
                  <a:pt x="2151900" y="723900"/>
                </a:lnTo>
                <a:lnTo>
                  <a:pt x="2152739" y="711200"/>
                </a:lnTo>
                <a:lnTo>
                  <a:pt x="2165426" y="723900"/>
                </a:lnTo>
                <a:lnTo>
                  <a:pt x="2167128" y="723900"/>
                </a:lnTo>
                <a:lnTo>
                  <a:pt x="2167128" y="105283"/>
                </a:lnTo>
                <a:lnTo>
                  <a:pt x="2162581" y="114300"/>
                </a:lnTo>
                <a:lnTo>
                  <a:pt x="2149360" y="114300"/>
                </a:lnTo>
                <a:lnTo>
                  <a:pt x="2147100" y="101600"/>
                </a:lnTo>
                <a:lnTo>
                  <a:pt x="2151138" y="101600"/>
                </a:lnTo>
                <a:lnTo>
                  <a:pt x="2149360" y="88900"/>
                </a:lnTo>
                <a:lnTo>
                  <a:pt x="2145969" y="93980"/>
                </a:lnTo>
                <a:lnTo>
                  <a:pt x="2145969" y="419100"/>
                </a:lnTo>
                <a:lnTo>
                  <a:pt x="2140051" y="419100"/>
                </a:lnTo>
                <a:lnTo>
                  <a:pt x="2138375" y="419100"/>
                </a:lnTo>
                <a:lnTo>
                  <a:pt x="2136775" y="406400"/>
                </a:lnTo>
                <a:lnTo>
                  <a:pt x="2143442" y="406400"/>
                </a:lnTo>
                <a:lnTo>
                  <a:pt x="2145969" y="419100"/>
                </a:lnTo>
                <a:lnTo>
                  <a:pt x="2145969" y="93980"/>
                </a:lnTo>
                <a:lnTo>
                  <a:pt x="2140864" y="101600"/>
                </a:lnTo>
                <a:lnTo>
                  <a:pt x="2132761" y="101600"/>
                </a:lnTo>
                <a:lnTo>
                  <a:pt x="2124494" y="114300"/>
                </a:lnTo>
                <a:lnTo>
                  <a:pt x="2123135" y="114300"/>
                </a:lnTo>
                <a:lnTo>
                  <a:pt x="2123135" y="469900"/>
                </a:lnTo>
                <a:lnTo>
                  <a:pt x="2120595" y="469900"/>
                </a:lnTo>
                <a:lnTo>
                  <a:pt x="2111298" y="457200"/>
                </a:lnTo>
                <a:lnTo>
                  <a:pt x="2121446" y="457200"/>
                </a:lnTo>
                <a:lnTo>
                  <a:pt x="2123135" y="469900"/>
                </a:lnTo>
                <a:lnTo>
                  <a:pt x="2123135" y="114300"/>
                </a:lnTo>
                <a:lnTo>
                  <a:pt x="2115528" y="114300"/>
                </a:lnTo>
                <a:lnTo>
                  <a:pt x="2118068" y="127000"/>
                </a:lnTo>
                <a:lnTo>
                  <a:pt x="2105367" y="127000"/>
                </a:lnTo>
                <a:lnTo>
                  <a:pt x="2105367" y="457200"/>
                </a:lnTo>
                <a:lnTo>
                  <a:pt x="2104529" y="457200"/>
                </a:lnTo>
                <a:lnTo>
                  <a:pt x="2104529" y="647700"/>
                </a:lnTo>
                <a:lnTo>
                  <a:pt x="2103678" y="660400"/>
                </a:lnTo>
                <a:lnTo>
                  <a:pt x="2096541" y="660400"/>
                </a:lnTo>
                <a:lnTo>
                  <a:pt x="2096071" y="647700"/>
                </a:lnTo>
                <a:lnTo>
                  <a:pt x="2104529" y="647700"/>
                </a:lnTo>
                <a:lnTo>
                  <a:pt x="2104529" y="457200"/>
                </a:lnTo>
                <a:lnTo>
                  <a:pt x="2101989" y="457200"/>
                </a:lnTo>
                <a:lnTo>
                  <a:pt x="2098611" y="444500"/>
                </a:lnTo>
                <a:lnTo>
                  <a:pt x="2103678" y="444500"/>
                </a:lnTo>
                <a:lnTo>
                  <a:pt x="2105367" y="457200"/>
                </a:lnTo>
                <a:lnTo>
                  <a:pt x="2105367" y="127000"/>
                </a:lnTo>
                <a:lnTo>
                  <a:pt x="2103678" y="127000"/>
                </a:lnTo>
                <a:lnTo>
                  <a:pt x="2100300" y="114300"/>
                </a:lnTo>
                <a:lnTo>
                  <a:pt x="2097760" y="114300"/>
                </a:lnTo>
                <a:lnTo>
                  <a:pt x="2097760" y="469900"/>
                </a:lnTo>
                <a:lnTo>
                  <a:pt x="2096071" y="469900"/>
                </a:lnTo>
                <a:lnTo>
                  <a:pt x="2093531" y="457200"/>
                </a:lnTo>
                <a:lnTo>
                  <a:pt x="2096071" y="457200"/>
                </a:lnTo>
                <a:lnTo>
                  <a:pt x="2097760" y="469900"/>
                </a:lnTo>
                <a:lnTo>
                  <a:pt x="2097760" y="114300"/>
                </a:lnTo>
                <a:lnTo>
                  <a:pt x="2088769" y="114300"/>
                </a:lnTo>
                <a:lnTo>
                  <a:pt x="2085924" y="120269"/>
                </a:lnTo>
                <a:lnTo>
                  <a:pt x="2085924" y="457200"/>
                </a:lnTo>
                <a:lnTo>
                  <a:pt x="2080844" y="457200"/>
                </a:lnTo>
                <a:lnTo>
                  <a:pt x="2076615" y="450850"/>
                </a:lnTo>
                <a:lnTo>
                  <a:pt x="2076615" y="469900"/>
                </a:lnTo>
                <a:lnTo>
                  <a:pt x="2074024" y="469900"/>
                </a:lnTo>
                <a:lnTo>
                  <a:pt x="2074024" y="493801"/>
                </a:lnTo>
                <a:lnTo>
                  <a:pt x="2071535" y="492366"/>
                </a:lnTo>
                <a:lnTo>
                  <a:pt x="2071535" y="685800"/>
                </a:lnTo>
                <a:lnTo>
                  <a:pt x="2065693" y="698500"/>
                </a:lnTo>
                <a:lnTo>
                  <a:pt x="2050846" y="698500"/>
                </a:lnTo>
                <a:lnTo>
                  <a:pt x="2047849" y="685800"/>
                </a:lnTo>
                <a:lnTo>
                  <a:pt x="2071535" y="685800"/>
                </a:lnTo>
                <a:lnTo>
                  <a:pt x="2071535" y="492366"/>
                </a:lnTo>
                <a:lnTo>
                  <a:pt x="2068512" y="490613"/>
                </a:lnTo>
                <a:lnTo>
                  <a:pt x="2064766" y="482600"/>
                </a:lnTo>
                <a:lnTo>
                  <a:pt x="2067306" y="482600"/>
                </a:lnTo>
                <a:lnTo>
                  <a:pt x="2074024" y="493801"/>
                </a:lnTo>
                <a:lnTo>
                  <a:pt x="2074024" y="469900"/>
                </a:lnTo>
                <a:lnTo>
                  <a:pt x="2073224" y="469900"/>
                </a:lnTo>
                <a:lnTo>
                  <a:pt x="2073224" y="482600"/>
                </a:lnTo>
                <a:lnTo>
                  <a:pt x="2068995" y="482600"/>
                </a:lnTo>
                <a:lnTo>
                  <a:pt x="2071535" y="469900"/>
                </a:lnTo>
                <a:lnTo>
                  <a:pt x="2073224" y="482600"/>
                </a:lnTo>
                <a:lnTo>
                  <a:pt x="2073224" y="469900"/>
                </a:lnTo>
                <a:lnTo>
                  <a:pt x="2073224" y="457200"/>
                </a:lnTo>
                <a:lnTo>
                  <a:pt x="2076615" y="469900"/>
                </a:lnTo>
                <a:lnTo>
                  <a:pt x="2076615" y="450850"/>
                </a:lnTo>
                <a:lnTo>
                  <a:pt x="2072386" y="444500"/>
                </a:lnTo>
                <a:lnTo>
                  <a:pt x="2072386" y="434721"/>
                </a:lnTo>
                <a:lnTo>
                  <a:pt x="2075218" y="444500"/>
                </a:lnTo>
                <a:lnTo>
                  <a:pt x="2082241" y="444500"/>
                </a:lnTo>
                <a:lnTo>
                  <a:pt x="2085924" y="457200"/>
                </a:lnTo>
                <a:lnTo>
                  <a:pt x="2085924" y="120269"/>
                </a:lnTo>
                <a:lnTo>
                  <a:pt x="2082711" y="127000"/>
                </a:lnTo>
                <a:lnTo>
                  <a:pt x="2077008" y="137426"/>
                </a:lnTo>
                <a:lnTo>
                  <a:pt x="2077008" y="355600"/>
                </a:lnTo>
                <a:lnTo>
                  <a:pt x="2071535" y="342900"/>
                </a:lnTo>
                <a:lnTo>
                  <a:pt x="2076615" y="342900"/>
                </a:lnTo>
                <a:lnTo>
                  <a:pt x="2077008" y="355600"/>
                </a:lnTo>
                <a:lnTo>
                  <a:pt x="2077008" y="137426"/>
                </a:lnTo>
                <a:lnTo>
                  <a:pt x="2075764" y="139700"/>
                </a:lnTo>
                <a:lnTo>
                  <a:pt x="2074926" y="127000"/>
                </a:lnTo>
                <a:lnTo>
                  <a:pt x="2063076" y="127000"/>
                </a:lnTo>
                <a:lnTo>
                  <a:pt x="2063076" y="487476"/>
                </a:lnTo>
                <a:lnTo>
                  <a:pt x="2056422" y="483641"/>
                </a:lnTo>
                <a:lnTo>
                  <a:pt x="2056422" y="508000"/>
                </a:lnTo>
                <a:lnTo>
                  <a:pt x="2055469" y="508000"/>
                </a:lnTo>
                <a:lnTo>
                  <a:pt x="2047011" y="495300"/>
                </a:lnTo>
                <a:lnTo>
                  <a:pt x="2041093" y="495300"/>
                </a:lnTo>
                <a:lnTo>
                  <a:pt x="2043645" y="508000"/>
                </a:lnTo>
                <a:lnTo>
                  <a:pt x="2039899" y="508000"/>
                </a:lnTo>
                <a:lnTo>
                  <a:pt x="2054860" y="520700"/>
                </a:lnTo>
                <a:lnTo>
                  <a:pt x="2045322" y="520700"/>
                </a:lnTo>
                <a:lnTo>
                  <a:pt x="2048700" y="530860"/>
                </a:lnTo>
                <a:lnTo>
                  <a:pt x="2050389" y="533400"/>
                </a:lnTo>
                <a:lnTo>
                  <a:pt x="2049551" y="533400"/>
                </a:lnTo>
                <a:lnTo>
                  <a:pt x="2048700" y="530860"/>
                </a:lnTo>
                <a:lnTo>
                  <a:pt x="2046770" y="527951"/>
                </a:lnTo>
                <a:lnTo>
                  <a:pt x="2047849" y="533400"/>
                </a:lnTo>
                <a:lnTo>
                  <a:pt x="2042807" y="533400"/>
                </a:lnTo>
                <a:lnTo>
                  <a:pt x="2042807" y="558800"/>
                </a:lnTo>
                <a:lnTo>
                  <a:pt x="2041931" y="558800"/>
                </a:lnTo>
                <a:lnTo>
                  <a:pt x="2041931" y="952500"/>
                </a:lnTo>
                <a:lnTo>
                  <a:pt x="2040242" y="965200"/>
                </a:lnTo>
                <a:lnTo>
                  <a:pt x="2037702" y="952500"/>
                </a:lnTo>
                <a:lnTo>
                  <a:pt x="2036864" y="952500"/>
                </a:lnTo>
                <a:lnTo>
                  <a:pt x="2036864" y="990600"/>
                </a:lnTo>
                <a:lnTo>
                  <a:pt x="2036013" y="1003300"/>
                </a:lnTo>
                <a:lnTo>
                  <a:pt x="2031784" y="990600"/>
                </a:lnTo>
                <a:lnTo>
                  <a:pt x="2036864" y="990600"/>
                </a:lnTo>
                <a:lnTo>
                  <a:pt x="2036864" y="952500"/>
                </a:lnTo>
                <a:lnTo>
                  <a:pt x="2033473" y="952500"/>
                </a:lnTo>
                <a:lnTo>
                  <a:pt x="2036013" y="939800"/>
                </a:lnTo>
                <a:lnTo>
                  <a:pt x="2037702" y="939800"/>
                </a:lnTo>
                <a:lnTo>
                  <a:pt x="2041093" y="952500"/>
                </a:lnTo>
                <a:lnTo>
                  <a:pt x="2041931" y="952500"/>
                </a:lnTo>
                <a:lnTo>
                  <a:pt x="2041931" y="558800"/>
                </a:lnTo>
                <a:lnTo>
                  <a:pt x="2041004" y="557212"/>
                </a:lnTo>
                <a:lnTo>
                  <a:pt x="2042807" y="558800"/>
                </a:lnTo>
                <a:lnTo>
                  <a:pt x="2042807" y="533400"/>
                </a:lnTo>
                <a:lnTo>
                  <a:pt x="2032635" y="533400"/>
                </a:lnTo>
                <a:lnTo>
                  <a:pt x="2033473" y="546100"/>
                </a:lnTo>
                <a:lnTo>
                  <a:pt x="2030095" y="546100"/>
                </a:lnTo>
                <a:lnTo>
                  <a:pt x="2028952" y="537591"/>
                </a:lnTo>
                <a:lnTo>
                  <a:pt x="2028494" y="544385"/>
                </a:lnTo>
                <a:lnTo>
                  <a:pt x="2027555" y="543394"/>
                </a:lnTo>
                <a:lnTo>
                  <a:pt x="2027555" y="1435100"/>
                </a:lnTo>
                <a:lnTo>
                  <a:pt x="2023833" y="1447800"/>
                </a:lnTo>
                <a:lnTo>
                  <a:pt x="2020049" y="1447800"/>
                </a:lnTo>
                <a:lnTo>
                  <a:pt x="2017674" y="1460500"/>
                </a:lnTo>
                <a:lnTo>
                  <a:pt x="2006930" y="1460500"/>
                </a:lnTo>
                <a:lnTo>
                  <a:pt x="2007184" y="1447800"/>
                </a:lnTo>
                <a:lnTo>
                  <a:pt x="2006409" y="1435100"/>
                </a:lnTo>
                <a:lnTo>
                  <a:pt x="2009787" y="1435100"/>
                </a:lnTo>
                <a:lnTo>
                  <a:pt x="2027555" y="1435100"/>
                </a:lnTo>
                <a:lnTo>
                  <a:pt x="2027555" y="543394"/>
                </a:lnTo>
                <a:lnTo>
                  <a:pt x="2018169" y="533400"/>
                </a:lnTo>
                <a:lnTo>
                  <a:pt x="2017826" y="533400"/>
                </a:lnTo>
                <a:lnTo>
                  <a:pt x="2019388" y="546100"/>
                </a:lnTo>
                <a:lnTo>
                  <a:pt x="2013178" y="546100"/>
                </a:lnTo>
                <a:lnTo>
                  <a:pt x="2011476" y="533400"/>
                </a:lnTo>
                <a:lnTo>
                  <a:pt x="2007984" y="533400"/>
                </a:lnTo>
                <a:lnTo>
                  <a:pt x="2010740" y="546100"/>
                </a:lnTo>
                <a:lnTo>
                  <a:pt x="2011476" y="546100"/>
                </a:lnTo>
                <a:lnTo>
                  <a:pt x="2019249" y="558800"/>
                </a:lnTo>
                <a:lnTo>
                  <a:pt x="2024176" y="558800"/>
                </a:lnTo>
                <a:lnTo>
                  <a:pt x="2027186" y="571500"/>
                </a:lnTo>
                <a:lnTo>
                  <a:pt x="2024176" y="571500"/>
                </a:lnTo>
                <a:lnTo>
                  <a:pt x="2023325" y="570445"/>
                </a:lnTo>
                <a:lnTo>
                  <a:pt x="2023325" y="1016000"/>
                </a:lnTo>
                <a:lnTo>
                  <a:pt x="2021636" y="1016000"/>
                </a:lnTo>
                <a:lnTo>
                  <a:pt x="2021636" y="1092200"/>
                </a:lnTo>
                <a:lnTo>
                  <a:pt x="2021636" y="1104900"/>
                </a:lnTo>
                <a:lnTo>
                  <a:pt x="2010498" y="1104900"/>
                </a:lnTo>
                <a:lnTo>
                  <a:pt x="2009787" y="1092200"/>
                </a:lnTo>
                <a:lnTo>
                  <a:pt x="2021636" y="1092200"/>
                </a:lnTo>
                <a:lnTo>
                  <a:pt x="2021636" y="1016000"/>
                </a:lnTo>
                <a:lnTo>
                  <a:pt x="2016556" y="1016000"/>
                </a:lnTo>
                <a:lnTo>
                  <a:pt x="2014016" y="1003300"/>
                </a:lnTo>
                <a:lnTo>
                  <a:pt x="2016556" y="1003300"/>
                </a:lnTo>
                <a:lnTo>
                  <a:pt x="2023325" y="1016000"/>
                </a:lnTo>
                <a:lnTo>
                  <a:pt x="2023325" y="570445"/>
                </a:lnTo>
                <a:lnTo>
                  <a:pt x="2020608" y="567029"/>
                </a:lnTo>
                <a:lnTo>
                  <a:pt x="2021522" y="571500"/>
                </a:lnTo>
                <a:lnTo>
                  <a:pt x="2017407" y="571500"/>
                </a:lnTo>
                <a:lnTo>
                  <a:pt x="2008098" y="558800"/>
                </a:lnTo>
                <a:lnTo>
                  <a:pt x="1999691" y="558800"/>
                </a:lnTo>
                <a:lnTo>
                  <a:pt x="2005139" y="571500"/>
                </a:lnTo>
                <a:lnTo>
                  <a:pt x="2010638" y="571500"/>
                </a:lnTo>
                <a:lnTo>
                  <a:pt x="2015375" y="583349"/>
                </a:lnTo>
                <a:lnTo>
                  <a:pt x="2003640" y="574967"/>
                </a:lnTo>
                <a:lnTo>
                  <a:pt x="2007044" y="584200"/>
                </a:lnTo>
                <a:lnTo>
                  <a:pt x="2006409" y="584200"/>
                </a:lnTo>
                <a:lnTo>
                  <a:pt x="2009787" y="589838"/>
                </a:lnTo>
                <a:lnTo>
                  <a:pt x="2008733" y="584200"/>
                </a:lnTo>
                <a:lnTo>
                  <a:pt x="2011400" y="584200"/>
                </a:lnTo>
                <a:lnTo>
                  <a:pt x="2014016" y="596900"/>
                </a:lnTo>
                <a:lnTo>
                  <a:pt x="2009787" y="589838"/>
                </a:lnTo>
                <a:lnTo>
                  <a:pt x="2011108" y="596900"/>
                </a:lnTo>
                <a:lnTo>
                  <a:pt x="2010638" y="596900"/>
                </a:lnTo>
                <a:lnTo>
                  <a:pt x="2007463" y="594436"/>
                </a:lnTo>
                <a:lnTo>
                  <a:pt x="2007463" y="1016000"/>
                </a:lnTo>
                <a:lnTo>
                  <a:pt x="2001202" y="1028700"/>
                </a:lnTo>
                <a:lnTo>
                  <a:pt x="1998713" y="1028700"/>
                </a:lnTo>
                <a:lnTo>
                  <a:pt x="2004923" y="1016000"/>
                </a:lnTo>
                <a:lnTo>
                  <a:pt x="2007463" y="1016000"/>
                </a:lnTo>
                <a:lnTo>
                  <a:pt x="2007463" y="594436"/>
                </a:lnTo>
                <a:lnTo>
                  <a:pt x="1997951" y="587032"/>
                </a:lnTo>
                <a:lnTo>
                  <a:pt x="1997951" y="1422400"/>
                </a:lnTo>
                <a:lnTo>
                  <a:pt x="1993265" y="1435100"/>
                </a:lnTo>
                <a:lnTo>
                  <a:pt x="1982012" y="1435100"/>
                </a:lnTo>
                <a:lnTo>
                  <a:pt x="1980184" y="1422400"/>
                </a:lnTo>
                <a:lnTo>
                  <a:pt x="1997951" y="1422400"/>
                </a:lnTo>
                <a:lnTo>
                  <a:pt x="1997951" y="587032"/>
                </a:lnTo>
                <a:lnTo>
                  <a:pt x="1994319" y="584200"/>
                </a:lnTo>
                <a:lnTo>
                  <a:pt x="1992871" y="584200"/>
                </a:lnTo>
                <a:lnTo>
                  <a:pt x="1992871" y="1028700"/>
                </a:lnTo>
                <a:lnTo>
                  <a:pt x="1991283" y="1041400"/>
                </a:lnTo>
                <a:lnTo>
                  <a:pt x="1986978" y="1041400"/>
                </a:lnTo>
                <a:lnTo>
                  <a:pt x="1986978" y="1358900"/>
                </a:lnTo>
                <a:lnTo>
                  <a:pt x="1982724" y="1371600"/>
                </a:lnTo>
                <a:lnTo>
                  <a:pt x="1973414" y="1371600"/>
                </a:lnTo>
                <a:lnTo>
                  <a:pt x="1973414" y="1358900"/>
                </a:lnTo>
                <a:lnTo>
                  <a:pt x="1986978" y="1358900"/>
                </a:lnTo>
                <a:lnTo>
                  <a:pt x="1986978" y="1041400"/>
                </a:lnTo>
                <a:lnTo>
                  <a:pt x="1979549" y="1041400"/>
                </a:lnTo>
                <a:lnTo>
                  <a:pt x="1982724" y="1054100"/>
                </a:lnTo>
                <a:lnTo>
                  <a:pt x="1976805" y="1054100"/>
                </a:lnTo>
                <a:lnTo>
                  <a:pt x="1976805" y="1041400"/>
                </a:lnTo>
                <a:lnTo>
                  <a:pt x="1977644" y="1041400"/>
                </a:lnTo>
                <a:lnTo>
                  <a:pt x="1978494" y="1028700"/>
                </a:lnTo>
                <a:lnTo>
                  <a:pt x="1981873" y="1028700"/>
                </a:lnTo>
                <a:lnTo>
                  <a:pt x="1984413" y="1016000"/>
                </a:lnTo>
                <a:lnTo>
                  <a:pt x="1986102" y="1028700"/>
                </a:lnTo>
                <a:lnTo>
                  <a:pt x="1992871" y="1028700"/>
                </a:lnTo>
                <a:lnTo>
                  <a:pt x="1992871" y="584200"/>
                </a:lnTo>
                <a:lnTo>
                  <a:pt x="1983867" y="584200"/>
                </a:lnTo>
                <a:lnTo>
                  <a:pt x="1970874" y="571500"/>
                </a:lnTo>
                <a:lnTo>
                  <a:pt x="1973059" y="584200"/>
                </a:lnTo>
                <a:lnTo>
                  <a:pt x="1958187" y="584200"/>
                </a:lnTo>
                <a:lnTo>
                  <a:pt x="1970024" y="596900"/>
                </a:lnTo>
                <a:lnTo>
                  <a:pt x="1973059" y="596900"/>
                </a:lnTo>
                <a:lnTo>
                  <a:pt x="1984413" y="609600"/>
                </a:lnTo>
                <a:lnTo>
                  <a:pt x="1983562" y="609600"/>
                </a:lnTo>
                <a:lnTo>
                  <a:pt x="1983562" y="736600"/>
                </a:lnTo>
                <a:lnTo>
                  <a:pt x="1983562" y="749300"/>
                </a:lnTo>
                <a:lnTo>
                  <a:pt x="1975954" y="749300"/>
                </a:lnTo>
                <a:lnTo>
                  <a:pt x="1973414" y="736600"/>
                </a:lnTo>
                <a:lnTo>
                  <a:pt x="1983562" y="736600"/>
                </a:lnTo>
                <a:lnTo>
                  <a:pt x="1983562" y="609600"/>
                </a:lnTo>
                <a:lnTo>
                  <a:pt x="1981873" y="609600"/>
                </a:lnTo>
                <a:lnTo>
                  <a:pt x="1963267" y="596900"/>
                </a:lnTo>
                <a:lnTo>
                  <a:pt x="1959775" y="596900"/>
                </a:lnTo>
                <a:lnTo>
                  <a:pt x="1959775" y="1587500"/>
                </a:lnTo>
                <a:lnTo>
                  <a:pt x="1951418" y="1587500"/>
                </a:lnTo>
                <a:lnTo>
                  <a:pt x="1945500" y="1574800"/>
                </a:lnTo>
                <a:lnTo>
                  <a:pt x="1956282" y="1574800"/>
                </a:lnTo>
                <a:lnTo>
                  <a:pt x="1959775" y="1587500"/>
                </a:lnTo>
                <a:lnTo>
                  <a:pt x="1959775" y="596900"/>
                </a:lnTo>
                <a:lnTo>
                  <a:pt x="1958187" y="596900"/>
                </a:lnTo>
                <a:lnTo>
                  <a:pt x="1952269" y="584200"/>
                </a:lnTo>
                <a:lnTo>
                  <a:pt x="1941271" y="584200"/>
                </a:lnTo>
                <a:lnTo>
                  <a:pt x="1931974" y="571500"/>
                </a:lnTo>
                <a:lnTo>
                  <a:pt x="1940433" y="584200"/>
                </a:lnTo>
                <a:lnTo>
                  <a:pt x="1953958" y="596900"/>
                </a:lnTo>
                <a:lnTo>
                  <a:pt x="1950580" y="596900"/>
                </a:lnTo>
                <a:lnTo>
                  <a:pt x="1950580" y="1206500"/>
                </a:lnTo>
                <a:lnTo>
                  <a:pt x="1940433" y="1206500"/>
                </a:lnTo>
                <a:lnTo>
                  <a:pt x="1940433" y="1193800"/>
                </a:lnTo>
                <a:lnTo>
                  <a:pt x="1948040" y="1193800"/>
                </a:lnTo>
                <a:lnTo>
                  <a:pt x="1950580" y="1206500"/>
                </a:lnTo>
                <a:lnTo>
                  <a:pt x="1950580" y="596900"/>
                </a:lnTo>
                <a:lnTo>
                  <a:pt x="1941271" y="596900"/>
                </a:lnTo>
                <a:lnTo>
                  <a:pt x="1934654" y="585851"/>
                </a:lnTo>
                <a:lnTo>
                  <a:pt x="1934933" y="596900"/>
                </a:lnTo>
                <a:lnTo>
                  <a:pt x="1937042" y="596900"/>
                </a:lnTo>
                <a:lnTo>
                  <a:pt x="1938426" y="596900"/>
                </a:lnTo>
                <a:lnTo>
                  <a:pt x="1948891" y="609600"/>
                </a:lnTo>
                <a:lnTo>
                  <a:pt x="1940534" y="609600"/>
                </a:lnTo>
                <a:lnTo>
                  <a:pt x="1942642" y="622300"/>
                </a:lnTo>
                <a:lnTo>
                  <a:pt x="1942122" y="622300"/>
                </a:lnTo>
                <a:lnTo>
                  <a:pt x="1942122" y="647700"/>
                </a:lnTo>
                <a:lnTo>
                  <a:pt x="1929841" y="635000"/>
                </a:lnTo>
                <a:lnTo>
                  <a:pt x="1937004" y="635000"/>
                </a:lnTo>
                <a:lnTo>
                  <a:pt x="1942122" y="647700"/>
                </a:lnTo>
                <a:lnTo>
                  <a:pt x="1942122" y="622300"/>
                </a:lnTo>
                <a:lnTo>
                  <a:pt x="1933663" y="622300"/>
                </a:lnTo>
                <a:lnTo>
                  <a:pt x="1930285" y="622300"/>
                </a:lnTo>
                <a:lnTo>
                  <a:pt x="1923923" y="622300"/>
                </a:lnTo>
                <a:lnTo>
                  <a:pt x="1929117" y="635000"/>
                </a:lnTo>
                <a:lnTo>
                  <a:pt x="1910397" y="635000"/>
                </a:lnTo>
                <a:lnTo>
                  <a:pt x="1916239" y="647700"/>
                </a:lnTo>
                <a:lnTo>
                  <a:pt x="1920976" y="660400"/>
                </a:lnTo>
                <a:lnTo>
                  <a:pt x="1920976" y="1612900"/>
                </a:lnTo>
                <a:lnTo>
                  <a:pt x="1907438" y="1612900"/>
                </a:lnTo>
                <a:lnTo>
                  <a:pt x="1905749" y="1600200"/>
                </a:lnTo>
                <a:lnTo>
                  <a:pt x="1915896" y="1600200"/>
                </a:lnTo>
                <a:lnTo>
                  <a:pt x="1920976" y="1612900"/>
                </a:lnTo>
                <a:lnTo>
                  <a:pt x="1920976" y="660400"/>
                </a:lnTo>
                <a:lnTo>
                  <a:pt x="1908721" y="647700"/>
                </a:lnTo>
                <a:lnTo>
                  <a:pt x="1902891" y="647700"/>
                </a:lnTo>
                <a:lnTo>
                  <a:pt x="1898497" y="660400"/>
                </a:lnTo>
                <a:lnTo>
                  <a:pt x="1904898" y="660400"/>
                </a:lnTo>
                <a:lnTo>
                  <a:pt x="1906600" y="673100"/>
                </a:lnTo>
                <a:lnTo>
                  <a:pt x="1901520" y="673100"/>
                </a:lnTo>
                <a:lnTo>
                  <a:pt x="1891753" y="660400"/>
                </a:lnTo>
                <a:lnTo>
                  <a:pt x="1885454" y="660400"/>
                </a:lnTo>
                <a:lnTo>
                  <a:pt x="1908289" y="685800"/>
                </a:lnTo>
                <a:lnTo>
                  <a:pt x="1899831" y="678789"/>
                </a:lnTo>
                <a:lnTo>
                  <a:pt x="1899831" y="1168400"/>
                </a:lnTo>
                <a:lnTo>
                  <a:pt x="1883143" y="1155700"/>
                </a:lnTo>
                <a:lnTo>
                  <a:pt x="1865363" y="1143000"/>
                </a:lnTo>
                <a:lnTo>
                  <a:pt x="1864296" y="1144092"/>
                </a:lnTo>
                <a:lnTo>
                  <a:pt x="1864296" y="1257300"/>
                </a:lnTo>
                <a:lnTo>
                  <a:pt x="1861769" y="1270000"/>
                </a:lnTo>
                <a:lnTo>
                  <a:pt x="1852460" y="1270000"/>
                </a:lnTo>
                <a:lnTo>
                  <a:pt x="1852460" y="1257300"/>
                </a:lnTo>
                <a:lnTo>
                  <a:pt x="1864296" y="1257300"/>
                </a:lnTo>
                <a:lnTo>
                  <a:pt x="1864296" y="1144092"/>
                </a:lnTo>
                <a:lnTo>
                  <a:pt x="1852955" y="1155700"/>
                </a:lnTo>
                <a:lnTo>
                  <a:pt x="1852460" y="1181100"/>
                </a:lnTo>
                <a:lnTo>
                  <a:pt x="1834883" y="1155700"/>
                </a:lnTo>
                <a:lnTo>
                  <a:pt x="1848866" y="1143000"/>
                </a:lnTo>
                <a:lnTo>
                  <a:pt x="1865363" y="1143000"/>
                </a:lnTo>
                <a:lnTo>
                  <a:pt x="1876488" y="1143000"/>
                </a:lnTo>
                <a:lnTo>
                  <a:pt x="1899831" y="1168400"/>
                </a:lnTo>
                <a:lnTo>
                  <a:pt x="1899831" y="678789"/>
                </a:lnTo>
                <a:lnTo>
                  <a:pt x="1892985" y="673100"/>
                </a:lnTo>
                <a:lnTo>
                  <a:pt x="1892427" y="673100"/>
                </a:lnTo>
                <a:lnTo>
                  <a:pt x="1892820" y="685800"/>
                </a:lnTo>
                <a:lnTo>
                  <a:pt x="1880374" y="673100"/>
                </a:lnTo>
                <a:lnTo>
                  <a:pt x="1885454" y="685800"/>
                </a:lnTo>
                <a:lnTo>
                  <a:pt x="1865007" y="685800"/>
                </a:lnTo>
                <a:lnTo>
                  <a:pt x="1876463" y="698500"/>
                </a:lnTo>
                <a:lnTo>
                  <a:pt x="1878545" y="700709"/>
                </a:lnTo>
                <a:lnTo>
                  <a:pt x="1875294" y="698500"/>
                </a:lnTo>
                <a:lnTo>
                  <a:pt x="1863166" y="698500"/>
                </a:lnTo>
                <a:lnTo>
                  <a:pt x="1868525" y="711200"/>
                </a:lnTo>
                <a:lnTo>
                  <a:pt x="1865998" y="711200"/>
                </a:lnTo>
                <a:lnTo>
                  <a:pt x="1860918" y="698500"/>
                </a:lnTo>
                <a:lnTo>
                  <a:pt x="1854149" y="698500"/>
                </a:lnTo>
                <a:lnTo>
                  <a:pt x="1856270" y="711200"/>
                </a:lnTo>
                <a:lnTo>
                  <a:pt x="1858378" y="711200"/>
                </a:lnTo>
                <a:lnTo>
                  <a:pt x="1861134" y="711200"/>
                </a:lnTo>
                <a:lnTo>
                  <a:pt x="1862569" y="715695"/>
                </a:lnTo>
                <a:lnTo>
                  <a:pt x="1858378" y="711200"/>
                </a:lnTo>
                <a:lnTo>
                  <a:pt x="1863394" y="718261"/>
                </a:lnTo>
                <a:lnTo>
                  <a:pt x="1865198" y="723900"/>
                </a:lnTo>
                <a:lnTo>
                  <a:pt x="1867395" y="723900"/>
                </a:lnTo>
                <a:lnTo>
                  <a:pt x="1873389" y="736600"/>
                </a:lnTo>
                <a:lnTo>
                  <a:pt x="1870227" y="736600"/>
                </a:lnTo>
                <a:lnTo>
                  <a:pt x="1878685" y="749300"/>
                </a:lnTo>
                <a:lnTo>
                  <a:pt x="1869643" y="749300"/>
                </a:lnTo>
                <a:lnTo>
                  <a:pt x="1861769" y="736600"/>
                </a:lnTo>
                <a:lnTo>
                  <a:pt x="1868525" y="749300"/>
                </a:lnTo>
                <a:lnTo>
                  <a:pt x="1860067" y="749300"/>
                </a:lnTo>
                <a:lnTo>
                  <a:pt x="1852968" y="736600"/>
                </a:lnTo>
                <a:lnTo>
                  <a:pt x="1846961" y="736600"/>
                </a:lnTo>
                <a:lnTo>
                  <a:pt x="1840331" y="723900"/>
                </a:lnTo>
                <a:lnTo>
                  <a:pt x="1837766" y="723900"/>
                </a:lnTo>
                <a:lnTo>
                  <a:pt x="1844852" y="736600"/>
                </a:lnTo>
                <a:lnTo>
                  <a:pt x="1849399" y="749300"/>
                </a:lnTo>
                <a:lnTo>
                  <a:pt x="1847380" y="749300"/>
                </a:lnTo>
                <a:lnTo>
                  <a:pt x="1844001" y="736600"/>
                </a:lnTo>
                <a:lnTo>
                  <a:pt x="1842312" y="736600"/>
                </a:lnTo>
                <a:lnTo>
                  <a:pt x="1844001" y="749300"/>
                </a:lnTo>
                <a:lnTo>
                  <a:pt x="1846313" y="749300"/>
                </a:lnTo>
                <a:lnTo>
                  <a:pt x="1850771" y="758507"/>
                </a:lnTo>
                <a:lnTo>
                  <a:pt x="1850771" y="749300"/>
                </a:lnTo>
                <a:lnTo>
                  <a:pt x="1851609" y="749300"/>
                </a:lnTo>
                <a:lnTo>
                  <a:pt x="1856689" y="762000"/>
                </a:lnTo>
                <a:lnTo>
                  <a:pt x="1852460" y="762000"/>
                </a:lnTo>
                <a:lnTo>
                  <a:pt x="1850771" y="758507"/>
                </a:lnTo>
                <a:lnTo>
                  <a:pt x="1850771" y="762000"/>
                </a:lnTo>
                <a:lnTo>
                  <a:pt x="1839772" y="762000"/>
                </a:lnTo>
                <a:lnTo>
                  <a:pt x="1833003" y="749300"/>
                </a:lnTo>
                <a:lnTo>
                  <a:pt x="1834984" y="762000"/>
                </a:lnTo>
                <a:lnTo>
                  <a:pt x="1836813" y="762000"/>
                </a:lnTo>
                <a:lnTo>
                  <a:pt x="1841804" y="774700"/>
                </a:lnTo>
                <a:lnTo>
                  <a:pt x="1838083" y="774700"/>
                </a:lnTo>
                <a:lnTo>
                  <a:pt x="1846541" y="787400"/>
                </a:lnTo>
                <a:lnTo>
                  <a:pt x="1840623" y="787400"/>
                </a:lnTo>
                <a:lnTo>
                  <a:pt x="1838083" y="774700"/>
                </a:lnTo>
                <a:lnTo>
                  <a:pt x="1838921" y="787400"/>
                </a:lnTo>
                <a:lnTo>
                  <a:pt x="1834692" y="774700"/>
                </a:lnTo>
                <a:lnTo>
                  <a:pt x="1826933" y="774700"/>
                </a:lnTo>
                <a:lnTo>
                  <a:pt x="1835442" y="787400"/>
                </a:lnTo>
                <a:lnTo>
                  <a:pt x="1843138" y="800100"/>
                </a:lnTo>
                <a:lnTo>
                  <a:pt x="1829104" y="800100"/>
                </a:lnTo>
                <a:lnTo>
                  <a:pt x="1827403" y="812800"/>
                </a:lnTo>
                <a:lnTo>
                  <a:pt x="1822856" y="812800"/>
                </a:lnTo>
                <a:lnTo>
                  <a:pt x="1822856" y="838200"/>
                </a:lnTo>
                <a:lnTo>
                  <a:pt x="1820316" y="838200"/>
                </a:lnTo>
                <a:lnTo>
                  <a:pt x="1818055" y="833958"/>
                </a:lnTo>
                <a:lnTo>
                  <a:pt x="1822856" y="838200"/>
                </a:lnTo>
                <a:lnTo>
                  <a:pt x="1822856" y="812800"/>
                </a:lnTo>
                <a:lnTo>
                  <a:pt x="1806778" y="812800"/>
                </a:lnTo>
                <a:lnTo>
                  <a:pt x="1818627" y="825500"/>
                </a:lnTo>
                <a:lnTo>
                  <a:pt x="1816087" y="825500"/>
                </a:lnTo>
                <a:lnTo>
                  <a:pt x="1816087" y="838200"/>
                </a:lnTo>
                <a:lnTo>
                  <a:pt x="1814398" y="835329"/>
                </a:lnTo>
                <a:lnTo>
                  <a:pt x="1814398" y="850900"/>
                </a:lnTo>
                <a:lnTo>
                  <a:pt x="1812848" y="848779"/>
                </a:lnTo>
                <a:lnTo>
                  <a:pt x="1811299" y="844143"/>
                </a:lnTo>
                <a:lnTo>
                  <a:pt x="1811299" y="846658"/>
                </a:lnTo>
                <a:lnTo>
                  <a:pt x="1805089" y="838200"/>
                </a:lnTo>
                <a:lnTo>
                  <a:pt x="1806778" y="838200"/>
                </a:lnTo>
                <a:lnTo>
                  <a:pt x="1811299" y="846658"/>
                </a:lnTo>
                <a:lnTo>
                  <a:pt x="1811299" y="844143"/>
                </a:lnTo>
                <a:lnTo>
                  <a:pt x="1809318" y="838200"/>
                </a:lnTo>
                <a:lnTo>
                  <a:pt x="1810169" y="838200"/>
                </a:lnTo>
                <a:lnTo>
                  <a:pt x="1814398" y="850900"/>
                </a:lnTo>
                <a:lnTo>
                  <a:pt x="1814398" y="835329"/>
                </a:lnTo>
                <a:lnTo>
                  <a:pt x="1808810" y="825792"/>
                </a:lnTo>
                <a:lnTo>
                  <a:pt x="1815668" y="831850"/>
                </a:lnTo>
                <a:lnTo>
                  <a:pt x="1816087" y="838200"/>
                </a:lnTo>
                <a:lnTo>
                  <a:pt x="1816087" y="825500"/>
                </a:lnTo>
                <a:lnTo>
                  <a:pt x="1815236" y="825500"/>
                </a:lnTo>
                <a:lnTo>
                  <a:pt x="1815477" y="829119"/>
                </a:lnTo>
                <a:lnTo>
                  <a:pt x="1813547" y="825500"/>
                </a:lnTo>
                <a:lnTo>
                  <a:pt x="1808632" y="825500"/>
                </a:lnTo>
                <a:lnTo>
                  <a:pt x="1808480" y="825500"/>
                </a:lnTo>
                <a:lnTo>
                  <a:pt x="1799437" y="825500"/>
                </a:lnTo>
                <a:lnTo>
                  <a:pt x="1803400" y="838200"/>
                </a:lnTo>
                <a:lnTo>
                  <a:pt x="1802549" y="838200"/>
                </a:lnTo>
                <a:lnTo>
                  <a:pt x="1811858" y="850900"/>
                </a:lnTo>
                <a:lnTo>
                  <a:pt x="1807629" y="850900"/>
                </a:lnTo>
                <a:lnTo>
                  <a:pt x="1814398" y="863600"/>
                </a:lnTo>
                <a:lnTo>
                  <a:pt x="1820316" y="863600"/>
                </a:lnTo>
                <a:lnTo>
                  <a:pt x="1823694" y="876300"/>
                </a:lnTo>
                <a:lnTo>
                  <a:pt x="1831314" y="876300"/>
                </a:lnTo>
                <a:lnTo>
                  <a:pt x="1827085" y="889000"/>
                </a:lnTo>
                <a:lnTo>
                  <a:pt x="1822856" y="889000"/>
                </a:lnTo>
                <a:lnTo>
                  <a:pt x="1822856" y="1181100"/>
                </a:lnTo>
                <a:lnTo>
                  <a:pt x="1822005" y="1193800"/>
                </a:lnTo>
                <a:lnTo>
                  <a:pt x="1808467" y="1193800"/>
                </a:lnTo>
                <a:lnTo>
                  <a:pt x="1810169" y="1181100"/>
                </a:lnTo>
                <a:lnTo>
                  <a:pt x="1822856" y="1181100"/>
                </a:lnTo>
                <a:lnTo>
                  <a:pt x="1822856" y="889000"/>
                </a:lnTo>
                <a:lnTo>
                  <a:pt x="1806778" y="889000"/>
                </a:lnTo>
                <a:lnTo>
                  <a:pt x="1806778" y="1714500"/>
                </a:lnTo>
                <a:lnTo>
                  <a:pt x="1804238" y="1714500"/>
                </a:lnTo>
                <a:lnTo>
                  <a:pt x="1803793" y="1712836"/>
                </a:lnTo>
                <a:lnTo>
                  <a:pt x="1803793" y="1749196"/>
                </a:lnTo>
                <a:lnTo>
                  <a:pt x="1800225" y="1740890"/>
                </a:lnTo>
                <a:lnTo>
                  <a:pt x="1803031" y="1743532"/>
                </a:lnTo>
                <a:lnTo>
                  <a:pt x="1803793" y="1749196"/>
                </a:lnTo>
                <a:lnTo>
                  <a:pt x="1803793" y="1712836"/>
                </a:lnTo>
                <a:lnTo>
                  <a:pt x="1800860" y="1701800"/>
                </a:lnTo>
                <a:lnTo>
                  <a:pt x="1803400" y="1701800"/>
                </a:lnTo>
                <a:lnTo>
                  <a:pt x="1806778" y="1714500"/>
                </a:lnTo>
                <a:lnTo>
                  <a:pt x="1806778" y="889000"/>
                </a:lnTo>
                <a:lnTo>
                  <a:pt x="1805127" y="889000"/>
                </a:lnTo>
                <a:lnTo>
                  <a:pt x="1791030" y="876300"/>
                </a:lnTo>
                <a:lnTo>
                  <a:pt x="1776768" y="863600"/>
                </a:lnTo>
                <a:lnTo>
                  <a:pt x="1761947" y="863600"/>
                </a:lnTo>
                <a:lnTo>
                  <a:pt x="1770405" y="876300"/>
                </a:lnTo>
                <a:lnTo>
                  <a:pt x="1769567" y="876300"/>
                </a:lnTo>
                <a:lnTo>
                  <a:pt x="1769567" y="1701800"/>
                </a:lnTo>
                <a:lnTo>
                  <a:pt x="1758569" y="1701800"/>
                </a:lnTo>
                <a:lnTo>
                  <a:pt x="1759407" y="1689100"/>
                </a:lnTo>
                <a:lnTo>
                  <a:pt x="1767878" y="1689100"/>
                </a:lnTo>
                <a:lnTo>
                  <a:pt x="1769567" y="1701800"/>
                </a:lnTo>
                <a:lnTo>
                  <a:pt x="1769567" y="876300"/>
                </a:lnTo>
                <a:lnTo>
                  <a:pt x="1763649" y="876300"/>
                </a:lnTo>
                <a:lnTo>
                  <a:pt x="1763649" y="889000"/>
                </a:lnTo>
                <a:lnTo>
                  <a:pt x="1761490" y="889000"/>
                </a:lnTo>
                <a:lnTo>
                  <a:pt x="1758149" y="880745"/>
                </a:lnTo>
                <a:lnTo>
                  <a:pt x="1763649" y="889000"/>
                </a:lnTo>
                <a:lnTo>
                  <a:pt x="1763649" y="876300"/>
                </a:lnTo>
                <a:lnTo>
                  <a:pt x="1758569" y="876300"/>
                </a:lnTo>
                <a:lnTo>
                  <a:pt x="1761947" y="863600"/>
                </a:lnTo>
                <a:lnTo>
                  <a:pt x="1756232" y="863600"/>
                </a:lnTo>
                <a:lnTo>
                  <a:pt x="1755508" y="876300"/>
                </a:lnTo>
                <a:lnTo>
                  <a:pt x="1755190" y="876300"/>
                </a:lnTo>
                <a:lnTo>
                  <a:pt x="1761109" y="889000"/>
                </a:lnTo>
                <a:lnTo>
                  <a:pt x="1759407" y="889000"/>
                </a:lnTo>
                <a:lnTo>
                  <a:pt x="1759407" y="1003300"/>
                </a:lnTo>
                <a:lnTo>
                  <a:pt x="1747596" y="1003300"/>
                </a:lnTo>
                <a:lnTo>
                  <a:pt x="1748205" y="990600"/>
                </a:lnTo>
                <a:lnTo>
                  <a:pt x="1756879" y="990600"/>
                </a:lnTo>
                <a:lnTo>
                  <a:pt x="1759407" y="1003300"/>
                </a:lnTo>
                <a:lnTo>
                  <a:pt x="1759407" y="889000"/>
                </a:lnTo>
                <a:lnTo>
                  <a:pt x="1751799" y="889000"/>
                </a:lnTo>
                <a:lnTo>
                  <a:pt x="1750110" y="876300"/>
                </a:lnTo>
                <a:lnTo>
                  <a:pt x="1749259" y="876300"/>
                </a:lnTo>
                <a:lnTo>
                  <a:pt x="1749526" y="889000"/>
                </a:lnTo>
                <a:lnTo>
                  <a:pt x="1747837" y="889000"/>
                </a:lnTo>
                <a:lnTo>
                  <a:pt x="1750961" y="901700"/>
                </a:lnTo>
                <a:lnTo>
                  <a:pt x="1735963" y="901700"/>
                </a:lnTo>
                <a:lnTo>
                  <a:pt x="1727276" y="889000"/>
                </a:lnTo>
                <a:lnTo>
                  <a:pt x="1730654" y="901700"/>
                </a:lnTo>
                <a:lnTo>
                  <a:pt x="1734883" y="914400"/>
                </a:lnTo>
                <a:lnTo>
                  <a:pt x="1734883" y="1816100"/>
                </a:lnTo>
                <a:lnTo>
                  <a:pt x="1734032" y="1828800"/>
                </a:lnTo>
                <a:lnTo>
                  <a:pt x="1733194" y="1828800"/>
                </a:lnTo>
                <a:lnTo>
                  <a:pt x="1732343" y="1816100"/>
                </a:lnTo>
                <a:lnTo>
                  <a:pt x="1732343" y="1828800"/>
                </a:lnTo>
                <a:lnTo>
                  <a:pt x="1732343" y="2425700"/>
                </a:lnTo>
                <a:lnTo>
                  <a:pt x="1732343" y="2438400"/>
                </a:lnTo>
                <a:lnTo>
                  <a:pt x="1723034" y="2438400"/>
                </a:lnTo>
                <a:lnTo>
                  <a:pt x="1727276" y="2425700"/>
                </a:lnTo>
                <a:lnTo>
                  <a:pt x="1732343" y="2425700"/>
                </a:lnTo>
                <a:lnTo>
                  <a:pt x="1732343" y="1828800"/>
                </a:lnTo>
                <a:lnTo>
                  <a:pt x="1730654" y="1828800"/>
                </a:lnTo>
                <a:lnTo>
                  <a:pt x="1730654" y="1816100"/>
                </a:lnTo>
                <a:lnTo>
                  <a:pt x="1732343" y="1828800"/>
                </a:lnTo>
                <a:lnTo>
                  <a:pt x="1732343" y="1816100"/>
                </a:lnTo>
                <a:lnTo>
                  <a:pt x="1734883" y="1816100"/>
                </a:lnTo>
                <a:lnTo>
                  <a:pt x="1734883" y="914400"/>
                </a:lnTo>
                <a:lnTo>
                  <a:pt x="1733194" y="914400"/>
                </a:lnTo>
                <a:lnTo>
                  <a:pt x="1724736" y="901700"/>
                </a:lnTo>
                <a:lnTo>
                  <a:pt x="1724736" y="2336800"/>
                </a:lnTo>
                <a:lnTo>
                  <a:pt x="1723885" y="2349500"/>
                </a:lnTo>
                <a:lnTo>
                  <a:pt x="1714576" y="2336800"/>
                </a:lnTo>
                <a:lnTo>
                  <a:pt x="1724736" y="2336800"/>
                </a:lnTo>
                <a:lnTo>
                  <a:pt x="1724736" y="901700"/>
                </a:lnTo>
                <a:lnTo>
                  <a:pt x="1719453" y="901700"/>
                </a:lnTo>
                <a:lnTo>
                  <a:pt x="1718805" y="903020"/>
                </a:lnTo>
                <a:lnTo>
                  <a:pt x="1718805" y="2108200"/>
                </a:lnTo>
                <a:lnTo>
                  <a:pt x="1701050" y="2099335"/>
                </a:lnTo>
                <a:lnTo>
                  <a:pt x="1701050" y="2324100"/>
                </a:lnTo>
                <a:lnTo>
                  <a:pt x="1700199" y="2327592"/>
                </a:lnTo>
                <a:lnTo>
                  <a:pt x="1700199" y="2387600"/>
                </a:lnTo>
                <a:lnTo>
                  <a:pt x="1692579" y="2400300"/>
                </a:lnTo>
                <a:lnTo>
                  <a:pt x="1689201" y="2404491"/>
                </a:lnTo>
                <a:lnTo>
                  <a:pt x="1689201" y="3390900"/>
                </a:lnTo>
                <a:lnTo>
                  <a:pt x="1684134" y="3390900"/>
                </a:lnTo>
                <a:lnTo>
                  <a:pt x="1688363" y="3378200"/>
                </a:lnTo>
                <a:lnTo>
                  <a:pt x="1689201" y="3390900"/>
                </a:lnTo>
                <a:lnTo>
                  <a:pt x="1689201" y="2404491"/>
                </a:lnTo>
                <a:lnTo>
                  <a:pt x="1682330" y="2413000"/>
                </a:lnTo>
                <a:lnTo>
                  <a:pt x="1675104" y="2413000"/>
                </a:lnTo>
                <a:lnTo>
                  <a:pt x="1676514" y="2425700"/>
                </a:lnTo>
                <a:lnTo>
                  <a:pt x="1658810" y="2425700"/>
                </a:lnTo>
                <a:lnTo>
                  <a:pt x="1662353" y="2400300"/>
                </a:lnTo>
                <a:lnTo>
                  <a:pt x="1678901" y="2387600"/>
                </a:lnTo>
                <a:lnTo>
                  <a:pt x="1700199" y="2387600"/>
                </a:lnTo>
                <a:lnTo>
                  <a:pt x="1700199" y="2327592"/>
                </a:lnTo>
                <a:lnTo>
                  <a:pt x="1691741" y="2362200"/>
                </a:lnTo>
                <a:lnTo>
                  <a:pt x="1687842" y="2362200"/>
                </a:lnTo>
                <a:lnTo>
                  <a:pt x="1689100" y="2336800"/>
                </a:lnTo>
                <a:lnTo>
                  <a:pt x="1694002" y="2324100"/>
                </a:lnTo>
                <a:lnTo>
                  <a:pt x="1701050" y="2324100"/>
                </a:lnTo>
                <a:lnTo>
                  <a:pt x="1701050" y="2099335"/>
                </a:lnTo>
                <a:lnTo>
                  <a:pt x="1693379" y="2095500"/>
                </a:lnTo>
                <a:lnTo>
                  <a:pt x="1673974" y="2083930"/>
                </a:lnTo>
                <a:lnTo>
                  <a:pt x="1673974" y="2146300"/>
                </a:lnTo>
                <a:lnTo>
                  <a:pt x="1667052" y="2146300"/>
                </a:lnTo>
                <a:lnTo>
                  <a:pt x="1662988" y="2133600"/>
                </a:lnTo>
                <a:lnTo>
                  <a:pt x="1662087" y="2133600"/>
                </a:lnTo>
                <a:lnTo>
                  <a:pt x="1664677" y="2120900"/>
                </a:lnTo>
                <a:lnTo>
                  <a:pt x="1669745" y="2120900"/>
                </a:lnTo>
                <a:lnTo>
                  <a:pt x="1670596" y="2133600"/>
                </a:lnTo>
                <a:lnTo>
                  <a:pt x="1671447" y="2133600"/>
                </a:lnTo>
                <a:lnTo>
                  <a:pt x="1673974" y="2146300"/>
                </a:lnTo>
                <a:lnTo>
                  <a:pt x="1673974" y="2083930"/>
                </a:lnTo>
                <a:lnTo>
                  <a:pt x="1672082" y="2082800"/>
                </a:lnTo>
                <a:lnTo>
                  <a:pt x="1655533" y="2057400"/>
                </a:lnTo>
                <a:lnTo>
                  <a:pt x="1649958" y="2044700"/>
                </a:lnTo>
                <a:lnTo>
                  <a:pt x="1644370" y="2032000"/>
                </a:lnTo>
                <a:lnTo>
                  <a:pt x="1644370" y="2489200"/>
                </a:lnTo>
                <a:lnTo>
                  <a:pt x="1643354" y="2501900"/>
                </a:lnTo>
                <a:lnTo>
                  <a:pt x="1633080" y="2501900"/>
                </a:lnTo>
                <a:lnTo>
                  <a:pt x="1632534" y="2489200"/>
                </a:lnTo>
                <a:lnTo>
                  <a:pt x="1644370" y="2489200"/>
                </a:lnTo>
                <a:lnTo>
                  <a:pt x="1644370" y="2032000"/>
                </a:lnTo>
                <a:lnTo>
                  <a:pt x="1659597" y="2019300"/>
                </a:lnTo>
                <a:lnTo>
                  <a:pt x="1676730" y="2032000"/>
                </a:lnTo>
                <a:lnTo>
                  <a:pt x="1691005" y="2032000"/>
                </a:lnTo>
                <a:lnTo>
                  <a:pt x="1697659" y="2044700"/>
                </a:lnTo>
                <a:lnTo>
                  <a:pt x="1695132" y="2057400"/>
                </a:lnTo>
                <a:lnTo>
                  <a:pt x="1682699" y="2057400"/>
                </a:lnTo>
                <a:lnTo>
                  <a:pt x="1685188" y="2070100"/>
                </a:lnTo>
                <a:lnTo>
                  <a:pt x="1688630" y="2070100"/>
                </a:lnTo>
                <a:lnTo>
                  <a:pt x="1691741" y="2082800"/>
                </a:lnTo>
                <a:lnTo>
                  <a:pt x="1708823" y="2082800"/>
                </a:lnTo>
                <a:lnTo>
                  <a:pt x="1709508" y="2095500"/>
                </a:lnTo>
                <a:lnTo>
                  <a:pt x="1714004" y="2095500"/>
                </a:lnTo>
                <a:lnTo>
                  <a:pt x="1718805" y="2108200"/>
                </a:lnTo>
                <a:lnTo>
                  <a:pt x="1718805" y="903020"/>
                </a:lnTo>
                <a:lnTo>
                  <a:pt x="1717116" y="906449"/>
                </a:lnTo>
                <a:lnTo>
                  <a:pt x="1717116" y="1841500"/>
                </a:lnTo>
                <a:lnTo>
                  <a:pt x="1714576" y="1854200"/>
                </a:lnTo>
                <a:lnTo>
                  <a:pt x="1713738" y="1854200"/>
                </a:lnTo>
                <a:lnTo>
                  <a:pt x="1715427" y="1841500"/>
                </a:lnTo>
                <a:lnTo>
                  <a:pt x="1717116" y="1841500"/>
                </a:lnTo>
                <a:lnTo>
                  <a:pt x="1717116" y="906449"/>
                </a:lnTo>
                <a:lnTo>
                  <a:pt x="1716278" y="908164"/>
                </a:lnTo>
                <a:lnTo>
                  <a:pt x="1716278" y="1524000"/>
                </a:lnTo>
                <a:lnTo>
                  <a:pt x="1712887" y="1530807"/>
                </a:lnTo>
                <a:lnTo>
                  <a:pt x="1712887" y="1828800"/>
                </a:lnTo>
                <a:lnTo>
                  <a:pt x="1711198" y="1828800"/>
                </a:lnTo>
                <a:lnTo>
                  <a:pt x="1707819" y="1816100"/>
                </a:lnTo>
                <a:lnTo>
                  <a:pt x="1709508" y="1816100"/>
                </a:lnTo>
                <a:lnTo>
                  <a:pt x="1712887" y="1828800"/>
                </a:lnTo>
                <a:lnTo>
                  <a:pt x="1712887" y="1530807"/>
                </a:lnTo>
                <a:lnTo>
                  <a:pt x="1709940" y="1536700"/>
                </a:lnTo>
                <a:lnTo>
                  <a:pt x="1705597" y="1549400"/>
                </a:lnTo>
                <a:lnTo>
                  <a:pt x="1704263" y="1549400"/>
                </a:lnTo>
                <a:lnTo>
                  <a:pt x="1706968" y="1574800"/>
                </a:lnTo>
                <a:lnTo>
                  <a:pt x="1701050" y="1571459"/>
                </a:lnTo>
                <a:lnTo>
                  <a:pt x="1701050" y="1841500"/>
                </a:lnTo>
                <a:lnTo>
                  <a:pt x="1695132" y="1841500"/>
                </a:lnTo>
                <a:lnTo>
                  <a:pt x="1699361" y="1828800"/>
                </a:lnTo>
                <a:lnTo>
                  <a:pt x="1700199" y="1828800"/>
                </a:lnTo>
                <a:lnTo>
                  <a:pt x="1701050" y="1841500"/>
                </a:lnTo>
                <a:lnTo>
                  <a:pt x="1701050" y="1571459"/>
                </a:lnTo>
                <a:lnTo>
                  <a:pt x="1698510" y="1570024"/>
                </a:lnTo>
                <a:lnTo>
                  <a:pt x="1698510" y="1828800"/>
                </a:lnTo>
                <a:lnTo>
                  <a:pt x="1693773" y="1841500"/>
                </a:lnTo>
                <a:lnTo>
                  <a:pt x="1693049" y="1842363"/>
                </a:lnTo>
                <a:lnTo>
                  <a:pt x="1687753" y="1854200"/>
                </a:lnTo>
                <a:lnTo>
                  <a:pt x="1685404" y="1854200"/>
                </a:lnTo>
                <a:lnTo>
                  <a:pt x="1685963" y="1850745"/>
                </a:lnTo>
                <a:lnTo>
                  <a:pt x="1683042" y="1854200"/>
                </a:lnTo>
                <a:lnTo>
                  <a:pt x="1677365" y="1854200"/>
                </a:lnTo>
                <a:lnTo>
                  <a:pt x="1668526" y="1864550"/>
                </a:lnTo>
                <a:lnTo>
                  <a:pt x="1669783" y="1858251"/>
                </a:lnTo>
                <a:lnTo>
                  <a:pt x="1673771" y="1854200"/>
                </a:lnTo>
                <a:lnTo>
                  <a:pt x="1682229" y="1841500"/>
                </a:lnTo>
                <a:lnTo>
                  <a:pt x="1692592" y="1828800"/>
                </a:lnTo>
                <a:lnTo>
                  <a:pt x="1684502" y="1835696"/>
                </a:lnTo>
                <a:lnTo>
                  <a:pt x="1689201" y="1828800"/>
                </a:lnTo>
                <a:lnTo>
                  <a:pt x="1692592" y="1828800"/>
                </a:lnTo>
                <a:lnTo>
                  <a:pt x="1698510" y="1828800"/>
                </a:lnTo>
                <a:lnTo>
                  <a:pt x="1698510" y="1570024"/>
                </a:lnTo>
                <a:lnTo>
                  <a:pt x="1686674" y="1563331"/>
                </a:lnTo>
                <a:lnTo>
                  <a:pt x="1686674" y="1816100"/>
                </a:lnTo>
                <a:lnTo>
                  <a:pt x="1686674" y="1828800"/>
                </a:lnTo>
                <a:lnTo>
                  <a:pt x="1684134" y="1828800"/>
                </a:lnTo>
                <a:lnTo>
                  <a:pt x="1682445" y="1828800"/>
                </a:lnTo>
                <a:lnTo>
                  <a:pt x="1679905" y="1828800"/>
                </a:lnTo>
                <a:lnTo>
                  <a:pt x="1686674" y="1816100"/>
                </a:lnTo>
                <a:lnTo>
                  <a:pt x="1686674" y="1563331"/>
                </a:lnTo>
                <a:lnTo>
                  <a:pt x="1684515" y="1562100"/>
                </a:lnTo>
                <a:lnTo>
                  <a:pt x="1682686" y="1549400"/>
                </a:lnTo>
                <a:lnTo>
                  <a:pt x="1680857" y="1536700"/>
                </a:lnTo>
                <a:lnTo>
                  <a:pt x="1692579" y="1511300"/>
                </a:lnTo>
                <a:lnTo>
                  <a:pt x="1716278" y="1524000"/>
                </a:lnTo>
                <a:lnTo>
                  <a:pt x="1716278" y="908164"/>
                </a:lnTo>
                <a:lnTo>
                  <a:pt x="1713204" y="914400"/>
                </a:lnTo>
                <a:lnTo>
                  <a:pt x="1701901" y="901700"/>
                </a:lnTo>
                <a:lnTo>
                  <a:pt x="1707222" y="914400"/>
                </a:lnTo>
                <a:lnTo>
                  <a:pt x="1705178" y="927100"/>
                </a:lnTo>
                <a:lnTo>
                  <a:pt x="1701063" y="927100"/>
                </a:lnTo>
                <a:lnTo>
                  <a:pt x="1700199" y="939800"/>
                </a:lnTo>
                <a:lnTo>
                  <a:pt x="1699361" y="939800"/>
                </a:lnTo>
                <a:lnTo>
                  <a:pt x="1696821" y="927100"/>
                </a:lnTo>
                <a:lnTo>
                  <a:pt x="1698510" y="939800"/>
                </a:lnTo>
                <a:lnTo>
                  <a:pt x="1693430" y="939800"/>
                </a:lnTo>
                <a:lnTo>
                  <a:pt x="1686674" y="927100"/>
                </a:lnTo>
                <a:lnTo>
                  <a:pt x="1680743" y="927100"/>
                </a:lnTo>
                <a:lnTo>
                  <a:pt x="1688769" y="939800"/>
                </a:lnTo>
                <a:lnTo>
                  <a:pt x="1692910" y="952500"/>
                </a:lnTo>
                <a:lnTo>
                  <a:pt x="1695615" y="952500"/>
                </a:lnTo>
                <a:lnTo>
                  <a:pt x="1699361" y="965200"/>
                </a:lnTo>
                <a:lnTo>
                  <a:pt x="1688884" y="952500"/>
                </a:lnTo>
                <a:lnTo>
                  <a:pt x="1682864" y="952500"/>
                </a:lnTo>
                <a:lnTo>
                  <a:pt x="1677466" y="939800"/>
                </a:lnTo>
                <a:lnTo>
                  <a:pt x="1668907" y="927100"/>
                </a:lnTo>
                <a:lnTo>
                  <a:pt x="1675104" y="939800"/>
                </a:lnTo>
                <a:lnTo>
                  <a:pt x="1677263" y="952500"/>
                </a:lnTo>
                <a:lnTo>
                  <a:pt x="1679257" y="952500"/>
                </a:lnTo>
                <a:lnTo>
                  <a:pt x="1684972" y="965200"/>
                </a:lnTo>
                <a:lnTo>
                  <a:pt x="1677022" y="955357"/>
                </a:lnTo>
                <a:lnTo>
                  <a:pt x="1677022" y="1838960"/>
                </a:lnTo>
                <a:lnTo>
                  <a:pt x="1676412" y="1840115"/>
                </a:lnTo>
                <a:lnTo>
                  <a:pt x="1676412" y="1841500"/>
                </a:lnTo>
                <a:lnTo>
                  <a:pt x="1674622" y="1843773"/>
                </a:lnTo>
                <a:lnTo>
                  <a:pt x="1674622" y="1849018"/>
                </a:lnTo>
                <a:lnTo>
                  <a:pt x="1674583" y="1849196"/>
                </a:lnTo>
                <a:lnTo>
                  <a:pt x="1674622" y="1849018"/>
                </a:lnTo>
                <a:lnTo>
                  <a:pt x="1674622" y="1843773"/>
                </a:lnTo>
                <a:lnTo>
                  <a:pt x="1666532" y="1854047"/>
                </a:lnTo>
                <a:lnTo>
                  <a:pt x="1666532" y="1866900"/>
                </a:lnTo>
                <a:lnTo>
                  <a:pt x="1658543" y="1879600"/>
                </a:lnTo>
                <a:lnTo>
                  <a:pt x="1655953" y="1879600"/>
                </a:lnTo>
                <a:lnTo>
                  <a:pt x="1661287" y="1866900"/>
                </a:lnTo>
                <a:lnTo>
                  <a:pt x="1665630" y="1862480"/>
                </a:lnTo>
                <a:lnTo>
                  <a:pt x="1662988" y="1866900"/>
                </a:lnTo>
                <a:lnTo>
                  <a:pt x="1666532" y="1866900"/>
                </a:lnTo>
                <a:lnTo>
                  <a:pt x="1666532" y="1854047"/>
                </a:lnTo>
                <a:lnTo>
                  <a:pt x="1666405" y="1854200"/>
                </a:lnTo>
                <a:lnTo>
                  <a:pt x="1666189" y="1854454"/>
                </a:lnTo>
                <a:lnTo>
                  <a:pt x="1676412" y="1841500"/>
                </a:lnTo>
                <a:lnTo>
                  <a:pt x="1676412" y="1840115"/>
                </a:lnTo>
                <a:lnTo>
                  <a:pt x="1675676" y="1841500"/>
                </a:lnTo>
                <a:lnTo>
                  <a:pt x="1673974" y="1841500"/>
                </a:lnTo>
                <a:lnTo>
                  <a:pt x="1677022" y="1838960"/>
                </a:lnTo>
                <a:lnTo>
                  <a:pt x="1677022" y="955357"/>
                </a:lnTo>
                <a:lnTo>
                  <a:pt x="1674723" y="952500"/>
                </a:lnTo>
                <a:lnTo>
                  <a:pt x="1671815" y="952500"/>
                </a:lnTo>
                <a:lnTo>
                  <a:pt x="1671866" y="965200"/>
                </a:lnTo>
                <a:lnTo>
                  <a:pt x="1655191" y="965200"/>
                </a:lnTo>
                <a:lnTo>
                  <a:pt x="1662137" y="977900"/>
                </a:lnTo>
                <a:lnTo>
                  <a:pt x="1653260" y="977900"/>
                </a:lnTo>
                <a:lnTo>
                  <a:pt x="1652828" y="977099"/>
                </a:lnTo>
                <a:lnTo>
                  <a:pt x="1652828" y="1028700"/>
                </a:lnTo>
                <a:lnTo>
                  <a:pt x="1652384" y="1041400"/>
                </a:lnTo>
                <a:lnTo>
                  <a:pt x="1648599" y="1041400"/>
                </a:lnTo>
                <a:lnTo>
                  <a:pt x="1645221" y="1028700"/>
                </a:lnTo>
                <a:lnTo>
                  <a:pt x="1652828" y="1028700"/>
                </a:lnTo>
                <a:lnTo>
                  <a:pt x="1652828" y="977099"/>
                </a:lnTo>
                <a:lnTo>
                  <a:pt x="1646440" y="965200"/>
                </a:lnTo>
                <a:lnTo>
                  <a:pt x="1647761" y="965200"/>
                </a:lnTo>
                <a:lnTo>
                  <a:pt x="1643875" y="955116"/>
                </a:lnTo>
                <a:lnTo>
                  <a:pt x="1645221" y="965200"/>
                </a:lnTo>
                <a:lnTo>
                  <a:pt x="1640827" y="965200"/>
                </a:lnTo>
                <a:lnTo>
                  <a:pt x="1643849" y="977900"/>
                </a:lnTo>
                <a:lnTo>
                  <a:pt x="1646085" y="990600"/>
                </a:lnTo>
                <a:lnTo>
                  <a:pt x="1640992" y="990600"/>
                </a:lnTo>
                <a:lnTo>
                  <a:pt x="1639303" y="977900"/>
                </a:lnTo>
                <a:lnTo>
                  <a:pt x="1640446" y="990600"/>
                </a:lnTo>
                <a:lnTo>
                  <a:pt x="1637080" y="1003300"/>
                </a:lnTo>
                <a:lnTo>
                  <a:pt x="1634185" y="1003300"/>
                </a:lnTo>
                <a:lnTo>
                  <a:pt x="1636763" y="1016000"/>
                </a:lnTo>
                <a:lnTo>
                  <a:pt x="1638566" y="1016000"/>
                </a:lnTo>
                <a:lnTo>
                  <a:pt x="1643951" y="1028700"/>
                </a:lnTo>
                <a:lnTo>
                  <a:pt x="1642681" y="1028700"/>
                </a:lnTo>
                <a:lnTo>
                  <a:pt x="1644370" y="1041400"/>
                </a:lnTo>
                <a:lnTo>
                  <a:pt x="1640141" y="1033932"/>
                </a:lnTo>
                <a:lnTo>
                  <a:pt x="1640141" y="2197100"/>
                </a:lnTo>
                <a:lnTo>
                  <a:pt x="1639189" y="2197100"/>
                </a:lnTo>
                <a:lnTo>
                  <a:pt x="1639189" y="2222500"/>
                </a:lnTo>
                <a:lnTo>
                  <a:pt x="1638731" y="2235200"/>
                </a:lnTo>
                <a:lnTo>
                  <a:pt x="1630730" y="2235200"/>
                </a:lnTo>
                <a:lnTo>
                  <a:pt x="1630730" y="2374900"/>
                </a:lnTo>
                <a:lnTo>
                  <a:pt x="1626616" y="2374900"/>
                </a:lnTo>
                <a:lnTo>
                  <a:pt x="1630057" y="2362200"/>
                </a:lnTo>
                <a:lnTo>
                  <a:pt x="1630730" y="2374900"/>
                </a:lnTo>
                <a:lnTo>
                  <a:pt x="1630730" y="2235200"/>
                </a:lnTo>
                <a:lnTo>
                  <a:pt x="1627187" y="2235200"/>
                </a:lnTo>
                <a:lnTo>
                  <a:pt x="1623441" y="2247900"/>
                </a:lnTo>
                <a:lnTo>
                  <a:pt x="1620634" y="2260600"/>
                </a:lnTo>
                <a:lnTo>
                  <a:pt x="1618157" y="2273300"/>
                </a:lnTo>
                <a:lnTo>
                  <a:pt x="1629994" y="2273300"/>
                </a:lnTo>
                <a:lnTo>
                  <a:pt x="1629994" y="2286000"/>
                </a:lnTo>
                <a:lnTo>
                  <a:pt x="1619846" y="2298700"/>
                </a:lnTo>
                <a:lnTo>
                  <a:pt x="1618157" y="2286000"/>
                </a:lnTo>
                <a:lnTo>
                  <a:pt x="1618157" y="2273300"/>
                </a:lnTo>
                <a:lnTo>
                  <a:pt x="1615821" y="2281859"/>
                </a:lnTo>
                <a:lnTo>
                  <a:pt x="1615821" y="2324100"/>
                </a:lnTo>
                <a:lnTo>
                  <a:pt x="1615198" y="2336800"/>
                </a:lnTo>
                <a:lnTo>
                  <a:pt x="1611388" y="2324100"/>
                </a:lnTo>
                <a:lnTo>
                  <a:pt x="1615821" y="2324100"/>
                </a:lnTo>
                <a:lnTo>
                  <a:pt x="1615821" y="2281859"/>
                </a:lnTo>
                <a:lnTo>
                  <a:pt x="1614690" y="2286000"/>
                </a:lnTo>
                <a:lnTo>
                  <a:pt x="1610118" y="2298700"/>
                </a:lnTo>
                <a:lnTo>
                  <a:pt x="1603641" y="2311400"/>
                </a:lnTo>
                <a:lnTo>
                  <a:pt x="1594472" y="2324100"/>
                </a:lnTo>
                <a:lnTo>
                  <a:pt x="1601851" y="2324100"/>
                </a:lnTo>
                <a:lnTo>
                  <a:pt x="1599018" y="2336800"/>
                </a:lnTo>
                <a:lnTo>
                  <a:pt x="1597914" y="2349500"/>
                </a:lnTo>
                <a:lnTo>
                  <a:pt x="1610537" y="2362200"/>
                </a:lnTo>
                <a:lnTo>
                  <a:pt x="1605470" y="2367673"/>
                </a:lnTo>
                <a:lnTo>
                  <a:pt x="1605470" y="2590800"/>
                </a:lnTo>
                <a:lnTo>
                  <a:pt x="1605470" y="2692400"/>
                </a:lnTo>
                <a:lnTo>
                  <a:pt x="1602079" y="2692400"/>
                </a:lnTo>
                <a:lnTo>
                  <a:pt x="1602079" y="3276600"/>
                </a:lnTo>
                <a:lnTo>
                  <a:pt x="1579245" y="3276600"/>
                </a:lnTo>
                <a:lnTo>
                  <a:pt x="1579245" y="3263900"/>
                </a:lnTo>
                <a:lnTo>
                  <a:pt x="1572272" y="3276600"/>
                </a:lnTo>
                <a:lnTo>
                  <a:pt x="1565706" y="3276600"/>
                </a:lnTo>
                <a:lnTo>
                  <a:pt x="1564017" y="3263900"/>
                </a:lnTo>
                <a:lnTo>
                  <a:pt x="1538541" y="3263900"/>
                </a:lnTo>
                <a:lnTo>
                  <a:pt x="1544599" y="3251200"/>
                </a:lnTo>
                <a:lnTo>
                  <a:pt x="1524114" y="3251200"/>
                </a:lnTo>
                <a:lnTo>
                  <a:pt x="1524266" y="3238500"/>
                </a:lnTo>
                <a:lnTo>
                  <a:pt x="1546898" y="3238500"/>
                </a:lnTo>
                <a:lnTo>
                  <a:pt x="1553121" y="3251200"/>
                </a:lnTo>
                <a:lnTo>
                  <a:pt x="1569935" y="3251200"/>
                </a:lnTo>
                <a:lnTo>
                  <a:pt x="1569097" y="3263900"/>
                </a:lnTo>
                <a:lnTo>
                  <a:pt x="1574901" y="3251200"/>
                </a:lnTo>
                <a:lnTo>
                  <a:pt x="1579232" y="3251200"/>
                </a:lnTo>
                <a:lnTo>
                  <a:pt x="1586217" y="3251200"/>
                </a:lnTo>
                <a:lnTo>
                  <a:pt x="1591081" y="3238500"/>
                </a:lnTo>
                <a:lnTo>
                  <a:pt x="1598383" y="3238500"/>
                </a:lnTo>
                <a:lnTo>
                  <a:pt x="1600009" y="3251200"/>
                </a:lnTo>
                <a:lnTo>
                  <a:pt x="1593621" y="3251200"/>
                </a:lnTo>
                <a:lnTo>
                  <a:pt x="1586293" y="3263900"/>
                </a:lnTo>
                <a:lnTo>
                  <a:pt x="1599018" y="3263900"/>
                </a:lnTo>
                <a:lnTo>
                  <a:pt x="1602079" y="3276600"/>
                </a:lnTo>
                <a:lnTo>
                  <a:pt x="1602079" y="2692400"/>
                </a:lnTo>
                <a:lnTo>
                  <a:pt x="1601470" y="2692400"/>
                </a:lnTo>
                <a:lnTo>
                  <a:pt x="1599539" y="2696692"/>
                </a:lnTo>
                <a:lnTo>
                  <a:pt x="1599539" y="3111500"/>
                </a:lnTo>
                <a:lnTo>
                  <a:pt x="1597012" y="3124200"/>
                </a:lnTo>
                <a:lnTo>
                  <a:pt x="1589392" y="3124200"/>
                </a:lnTo>
                <a:lnTo>
                  <a:pt x="1586852" y="3111500"/>
                </a:lnTo>
                <a:lnTo>
                  <a:pt x="1599539" y="3111500"/>
                </a:lnTo>
                <a:lnTo>
                  <a:pt x="1599539" y="2696692"/>
                </a:lnTo>
                <a:lnTo>
                  <a:pt x="1595742" y="2705100"/>
                </a:lnTo>
                <a:lnTo>
                  <a:pt x="1591906" y="2717800"/>
                </a:lnTo>
                <a:lnTo>
                  <a:pt x="1569935" y="2717800"/>
                </a:lnTo>
                <a:lnTo>
                  <a:pt x="1570850" y="2705100"/>
                </a:lnTo>
                <a:lnTo>
                  <a:pt x="1579143" y="2692400"/>
                </a:lnTo>
                <a:lnTo>
                  <a:pt x="1591703" y="2679700"/>
                </a:lnTo>
                <a:lnTo>
                  <a:pt x="1605470" y="2692400"/>
                </a:lnTo>
                <a:lnTo>
                  <a:pt x="1605470" y="2590800"/>
                </a:lnTo>
                <a:lnTo>
                  <a:pt x="1601241" y="2590800"/>
                </a:lnTo>
                <a:lnTo>
                  <a:pt x="1601241" y="2628900"/>
                </a:lnTo>
                <a:lnTo>
                  <a:pt x="1588033" y="2628900"/>
                </a:lnTo>
                <a:lnTo>
                  <a:pt x="1588998" y="2624010"/>
                </a:lnTo>
                <a:lnTo>
                  <a:pt x="1583474" y="2628900"/>
                </a:lnTo>
                <a:lnTo>
                  <a:pt x="1582623" y="2616200"/>
                </a:lnTo>
                <a:lnTo>
                  <a:pt x="1590560" y="2616200"/>
                </a:lnTo>
                <a:lnTo>
                  <a:pt x="1588998" y="2624010"/>
                </a:lnTo>
                <a:lnTo>
                  <a:pt x="1595399" y="2618371"/>
                </a:lnTo>
                <a:lnTo>
                  <a:pt x="1594192" y="2616200"/>
                </a:lnTo>
                <a:lnTo>
                  <a:pt x="1597850" y="2616200"/>
                </a:lnTo>
                <a:lnTo>
                  <a:pt x="1595399" y="2618371"/>
                </a:lnTo>
                <a:lnTo>
                  <a:pt x="1601241" y="2628900"/>
                </a:lnTo>
                <a:lnTo>
                  <a:pt x="1601241" y="2590800"/>
                </a:lnTo>
                <a:lnTo>
                  <a:pt x="1599539" y="2590800"/>
                </a:lnTo>
                <a:lnTo>
                  <a:pt x="1602079" y="2578100"/>
                </a:lnTo>
                <a:lnTo>
                  <a:pt x="1605470" y="2590800"/>
                </a:lnTo>
                <a:lnTo>
                  <a:pt x="1605470" y="2367673"/>
                </a:lnTo>
                <a:lnTo>
                  <a:pt x="1598777" y="2374900"/>
                </a:lnTo>
                <a:lnTo>
                  <a:pt x="1590027" y="2374900"/>
                </a:lnTo>
                <a:lnTo>
                  <a:pt x="1582229" y="2387600"/>
                </a:lnTo>
                <a:lnTo>
                  <a:pt x="1573326" y="2400300"/>
                </a:lnTo>
                <a:lnTo>
                  <a:pt x="1575333" y="2400300"/>
                </a:lnTo>
                <a:lnTo>
                  <a:pt x="1582420" y="2413000"/>
                </a:lnTo>
                <a:lnTo>
                  <a:pt x="1590446" y="2413000"/>
                </a:lnTo>
                <a:lnTo>
                  <a:pt x="1595310" y="2425700"/>
                </a:lnTo>
                <a:lnTo>
                  <a:pt x="1578394" y="2413000"/>
                </a:lnTo>
                <a:lnTo>
                  <a:pt x="1595310" y="2438400"/>
                </a:lnTo>
                <a:lnTo>
                  <a:pt x="1591081" y="2438400"/>
                </a:lnTo>
                <a:lnTo>
                  <a:pt x="1591691" y="2451100"/>
                </a:lnTo>
                <a:lnTo>
                  <a:pt x="1585798" y="2463800"/>
                </a:lnTo>
                <a:lnTo>
                  <a:pt x="1577047" y="2463800"/>
                </a:lnTo>
                <a:lnTo>
                  <a:pt x="1569097" y="2476500"/>
                </a:lnTo>
                <a:lnTo>
                  <a:pt x="1573326" y="2476500"/>
                </a:lnTo>
                <a:lnTo>
                  <a:pt x="1575015" y="2489200"/>
                </a:lnTo>
                <a:lnTo>
                  <a:pt x="1582623" y="2476500"/>
                </a:lnTo>
                <a:lnTo>
                  <a:pt x="1592770" y="2476500"/>
                </a:lnTo>
                <a:lnTo>
                  <a:pt x="1593621" y="2489200"/>
                </a:lnTo>
                <a:lnTo>
                  <a:pt x="1579245" y="2489200"/>
                </a:lnTo>
                <a:lnTo>
                  <a:pt x="1580934" y="2501900"/>
                </a:lnTo>
                <a:lnTo>
                  <a:pt x="1573326" y="2501900"/>
                </a:lnTo>
                <a:lnTo>
                  <a:pt x="1573326" y="2514600"/>
                </a:lnTo>
                <a:lnTo>
                  <a:pt x="1571015" y="2526144"/>
                </a:lnTo>
                <a:lnTo>
                  <a:pt x="1571625" y="2527300"/>
                </a:lnTo>
                <a:lnTo>
                  <a:pt x="1570990" y="2526271"/>
                </a:lnTo>
                <a:lnTo>
                  <a:pt x="1570786" y="2527300"/>
                </a:lnTo>
                <a:lnTo>
                  <a:pt x="1571625" y="2540000"/>
                </a:lnTo>
                <a:lnTo>
                  <a:pt x="1564868" y="2527300"/>
                </a:lnTo>
                <a:lnTo>
                  <a:pt x="1564017" y="2527300"/>
                </a:lnTo>
                <a:lnTo>
                  <a:pt x="1564017" y="2578100"/>
                </a:lnTo>
                <a:lnTo>
                  <a:pt x="1553222" y="2578100"/>
                </a:lnTo>
                <a:lnTo>
                  <a:pt x="1542973" y="2565400"/>
                </a:lnTo>
                <a:lnTo>
                  <a:pt x="1548371" y="2552700"/>
                </a:lnTo>
                <a:lnTo>
                  <a:pt x="1562468" y="2552700"/>
                </a:lnTo>
                <a:lnTo>
                  <a:pt x="1562646" y="2565400"/>
                </a:lnTo>
                <a:lnTo>
                  <a:pt x="1563293" y="2565400"/>
                </a:lnTo>
                <a:lnTo>
                  <a:pt x="1564017" y="2578100"/>
                </a:lnTo>
                <a:lnTo>
                  <a:pt x="1564017" y="2527300"/>
                </a:lnTo>
                <a:lnTo>
                  <a:pt x="1557248" y="2527300"/>
                </a:lnTo>
                <a:lnTo>
                  <a:pt x="1557248" y="2514600"/>
                </a:lnTo>
                <a:lnTo>
                  <a:pt x="1553667" y="2501900"/>
                </a:lnTo>
                <a:lnTo>
                  <a:pt x="1558937" y="2501900"/>
                </a:lnTo>
                <a:lnTo>
                  <a:pt x="1566557" y="2514600"/>
                </a:lnTo>
                <a:lnTo>
                  <a:pt x="1573326" y="2514600"/>
                </a:lnTo>
                <a:lnTo>
                  <a:pt x="1573326" y="2501900"/>
                </a:lnTo>
                <a:lnTo>
                  <a:pt x="1562328" y="2501900"/>
                </a:lnTo>
                <a:lnTo>
                  <a:pt x="1560703" y="2489200"/>
                </a:lnTo>
                <a:lnTo>
                  <a:pt x="1557566" y="2489200"/>
                </a:lnTo>
                <a:lnTo>
                  <a:pt x="1553641" y="2476500"/>
                </a:lnTo>
                <a:lnTo>
                  <a:pt x="1549641" y="2476500"/>
                </a:lnTo>
                <a:lnTo>
                  <a:pt x="1546263" y="2463800"/>
                </a:lnTo>
                <a:lnTo>
                  <a:pt x="1544243" y="2451100"/>
                </a:lnTo>
                <a:lnTo>
                  <a:pt x="1547101" y="2438400"/>
                </a:lnTo>
                <a:lnTo>
                  <a:pt x="1574165" y="2438400"/>
                </a:lnTo>
                <a:lnTo>
                  <a:pt x="1578394" y="2451100"/>
                </a:lnTo>
                <a:lnTo>
                  <a:pt x="1579245" y="2438400"/>
                </a:lnTo>
                <a:lnTo>
                  <a:pt x="1576705" y="2438400"/>
                </a:lnTo>
                <a:lnTo>
                  <a:pt x="1573326" y="2425700"/>
                </a:lnTo>
                <a:lnTo>
                  <a:pt x="1555559" y="2425700"/>
                </a:lnTo>
                <a:lnTo>
                  <a:pt x="1557248" y="2413000"/>
                </a:lnTo>
                <a:lnTo>
                  <a:pt x="1555559" y="2413000"/>
                </a:lnTo>
                <a:lnTo>
                  <a:pt x="1553870" y="2400300"/>
                </a:lnTo>
                <a:lnTo>
                  <a:pt x="1546339" y="2387600"/>
                </a:lnTo>
                <a:lnTo>
                  <a:pt x="1537792" y="2387600"/>
                </a:lnTo>
                <a:lnTo>
                  <a:pt x="1538643" y="2374900"/>
                </a:lnTo>
                <a:lnTo>
                  <a:pt x="1551330" y="2362200"/>
                </a:lnTo>
                <a:lnTo>
                  <a:pt x="1545196" y="2362200"/>
                </a:lnTo>
                <a:lnTo>
                  <a:pt x="1544904" y="2349500"/>
                </a:lnTo>
                <a:lnTo>
                  <a:pt x="1566557" y="2349500"/>
                </a:lnTo>
                <a:lnTo>
                  <a:pt x="1567395" y="2336800"/>
                </a:lnTo>
                <a:lnTo>
                  <a:pt x="1568246" y="2336800"/>
                </a:lnTo>
                <a:lnTo>
                  <a:pt x="1568246" y="2324100"/>
                </a:lnTo>
                <a:lnTo>
                  <a:pt x="1576705" y="2324100"/>
                </a:lnTo>
                <a:lnTo>
                  <a:pt x="1564868" y="2311400"/>
                </a:lnTo>
                <a:lnTo>
                  <a:pt x="1567014" y="2311400"/>
                </a:lnTo>
                <a:lnTo>
                  <a:pt x="1571625" y="2298700"/>
                </a:lnTo>
                <a:lnTo>
                  <a:pt x="1574165" y="2298700"/>
                </a:lnTo>
                <a:lnTo>
                  <a:pt x="1575015" y="2311400"/>
                </a:lnTo>
                <a:lnTo>
                  <a:pt x="1580934" y="2298700"/>
                </a:lnTo>
                <a:lnTo>
                  <a:pt x="1581785" y="2286000"/>
                </a:lnTo>
                <a:lnTo>
                  <a:pt x="1582623" y="2286000"/>
                </a:lnTo>
                <a:lnTo>
                  <a:pt x="1586014" y="2260600"/>
                </a:lnTo>
                <a:lnTo>
                  <a:pt x="1600644" y="2260600"/>
                </a:lnTo>
                <a:lnTo>
                  <a:pt x="1601343" y="2273300"/>
                </a:lnTo>
                <a:lnTo>
                  <a:pt x="1609966" y="2273300"/>
                </a:lnTo>
                <a:lnTo>
                  <a:pt x="1610855" y="2260600"/>
                </a:lnTo>
                <a:lnTo>
                  <a:pt x="1611579" y="2260600"/>
                </a:lnTo>
                <a:lnTo>
                  <a:pt x="1612226" y="2247900"/>
                </a:lnTo>
                <a:lnTo>
                  <a:pt x="1612226" y="2235200"/>
                </a:lnTo>
                <a:lnTo>
                  <a:pt x="1613725" y="2235200"/>
                </a:lnTo>
                <a:lnTo>
                  <a:pt x="1615935" y="2222500"/>
                </a:lnTo>
                <a:lnTo>
                  <a:pt x="1619250" y="2209800"/>
                </a:lnTo>
                <a:lnTo>
                  <a:pt x="1614398" y="2209800"/>
                </a:lnTo>
                <a:lnTo>
                  <a:pt x="1613712" y="2197100"/>
                </a:lnTo>
                <a:lnTo>
                  <a:pt x="1625765" y="2197100"/>
                </a:lnTo>
                <a:lnTo>
                  <a:pt x="1623225" y="2209800"/>
                </a:lnTo>
                <a:lnTo>
                  <a:pt x="1633372" y="2209800"/>
                </a:lnTo>
                <a:lnTo>
                  <a:pt x="1636953" y="2222500"/>
                </a:lnTo>
                <a:lnTo>
                  <a:pt x="1639189" y="2222500"/>
                </a:lnTo>
                <a:lnTo>
                  <a:pt x="1639189" y="2197100"/>
                </a:lnTo>
                <a:lnTo>
                  <a:pt x="1638452" y="2197100"/>
                </a:lnTo>
                <a:lnTo>
                  <a:pt x="1637614" y="2184400"/>
                </a:lnTo>
                <a:lnTo>
                  <a:pt x="1639303" y="2184400"/>
                </a:lnTo>
                <a:lnTo>
                  <a:pt x="1640141" y="2197100"/>
                </a:lnTo>
                <a:lnTo>
                  <a:pt x="1640141" y="1033932"/>
                </a:lnTo>
                <a:lnTo>
                  <a:pt x="1638452" y="1030947"/>
                </a:lnTo>
                <a:lnTo>
                  <a:pt x="1638452" y="1612900"/>
                </a:lnTo>
                <a:lnTo>
                  <a:pt x="1631556" y="1612900"/>
                </a:lnTo>
                <a:lnTo>
                  <a:pt x="1625130" y="1625600"/>
                </a:lnTo>
                <a:lnTo>
                  <a:pt x="1623402" y="1625600"/>
                </a:lnTo>
                <a:lnTo>
                  <a:pt x="1623402" y="1752600"/>
                </a:lnTo>
                <a:lnTo>
                  <a:pt x="1623225" y="1765300"/>
                </a:lnTo>
                <a:lnTo>
                  <a:pt x="1617306" y="1765300"/>
                </a:lnTo>
                <a:lnTo>
                  <a:pt x="1615617" y="1752600"/>
                </a:lnTo>
                <a:lnTo>
                  <a:pt x="1623402" y="1752600"/>
                </a:lnTo>
                <a:lnTo>
                  <a:pt x="1623402" y="1625600"/>
                </a:lnTo>
                <a:lnTo>
                  <a:pt x="1621561" y="1625600"/>
                </a:lnTo>
                <a:lnTo>
                  <a:pt x="1623225" y="1638300"/>
                </a:lnTo>
                <a:lnTo>
                  <a:pt x="1611388" y="1630832"/>
                </a:lnTo>
                <a:lnTo>
                  <a:pt x="1611388" y="2171700"/>
                </a:lnTo>
                <a:lnTo>
                  <a:pt x="1607159" y="2184400"/>
                </a:lnTo>
                <a:lnTo>
                  <a:pt x="1590929" y="2184400"/>
                </a:lnTo>
                <a:lnTo>
                  <a:pt x="1594891" y="2171700"/>
                </a:lnTo>
                <a:lnTo>
                  <a:pt x="1611388" y="2171700"/>
                </a:lnTo>
                <a:lnTo>
                  <a:pt x="1611388" y="1630832"/>
                </a:lnTo>
                <a:lnTo>
                  <a:pt x="1603121" y="1625600"/>
                </a:lnTo>
                <a:lnTo>
                  <a:pt x="1604518" y="1612900"/>
                </a:lnTo>
                <a:lnTo>
                  <a:pt x="1619059" y="1600200"/>
                </a:lnTo>
                <a:lnTo>
                  <a:pt x="1638452" y="1612900"/>
                </a:lnTo>
                <a:lnTo>
                  <a:pt x="1638452" y="1030947"/>
                </a:lnTo>
                <a:lnTo>
                  <a:pt x="1637182" y="1028700"/>
                </a:lnTo>
                <a:lnTo>
                  <a:pt x="1636763" y="1028700"/>
                </a:lnTo>
                <a:lnTo>
                  <a:pt x="1633385" y="1016000"/>
                </a:lnTo>
                <a:lnTo>
                  <a:pt x="1633702" y="1028700"/>
                </a:lnTo>
                <a:lnTo>
                  <a:pt x="1634655" y="1028700"/>
                </a:lnTo>
                <a:lnTo>
                  <a:pt x="1634337" y="1041400"/>
                </a:lnTo>
                <a:lnTo>
                  <a:pt x="1625168" y="1041400"/>
                </a:lnTo>
                <a:lnTo>
                  <a:pt x="1625447" y="1028700"/>
                </a:lnTo>
                <a:lnTo>
                  <a:pt x="1629156" y="1028700"/>
                </a:lnTo>
                <a:lnTo>
                  <a:pt x="1618818" y="1016000"/>
                </a:lnTo>
                <a:lnTo>
                  <a:pt x="1618449" y="1016000"/>
                </a:lnTo>
                <a:lnTo>
                  <a:pt x="1607159" y="1003300"/>
                </a:lnTo>
                <a:lnTo>
                  <a:pt x="1601711" y="1003300"/>
                </a:lnTo>
                <a:lnTo>
                  <a:pt x="1599069" y="1016000"/>
                </a:lnTo>
                <a:lnTo>
                  <a:pt x="1593621" y="1028700"/>
                </a:lnTo>
                <a:lnTo>
                  <a:pt x="1598066" y="1028700"/>
                </a:lnTo>
                <a:lnTo>
                  <a:pt x="1606943" y="1041400"/>
                </a:lnTo>
                <a:lnTo>
                  <a:pt x="1611388" y="1041400"/>
                </a:lnTo>
                <a:lnTo>
                  <a:pt x="1606003" y="1054100"/>
                </a:lnTo>
                <a:lnTo>
                  <a:pt x="1592465" y="1041400"/>
                </a:lnTo>
                <a:lnTo>
                  <a:pt x="1579245" y="1041400"/>
                </a:lnTo>
                <a:lnTo>
                  <a:pt x="1585556" y="1054100"/>
                </a:lnTo>
                <a:lnTo>
                  <a:pt x="1591716" y="1066800"/>
                </a:lnTo>
                <a:lnTo>
                  <a:pt x="1591297" y="1066800"/>
                </a:lnTo>
                <a:lnTo>
                  <a:pt x="1591297" y="2133600"/>
                </a:lnTo>
                <a:lnTo>
                  <a:pt x="1575803" y="2133600"/>
                </a:lnTo>
                <a:lnTo>
                  <a:pt x="1578394" y="2120900"/>
                </a:lnTo>
                <a:lnTo>
                  <a:pt x="1587703" y="2120900"/>
                </a:lnTo>
                <a:lnTo>
                  <a:pt x="1591297" y="2133600"/>
                </a:lnTo>
                <a:lnTo>
                  <a:pt x="1591297" y="1066800"/>
                </a:lnTo>
                <a:lnTo>
                  <a:pt x="1588554" y="1066800"/>
                </a:lnTo>
                <a:lnTo>
                  <a:pt x="1588554" y="1079500"/>
                </a:lnTo>
                <a:lnTo>
                  <a:pt x="1574165" y="1079500"/>
                </a:lnTo>
                <a:lnTo>
                  <a:pt x="1569097" y="1066800"/>
                </a:lnTo>
                <a:lnTo>
                  <a:pt x="1567408" y="1066800"/>
                </a:lnTo>
                <a:lnTo>
                  <a:pt x="1571510" y="1077899"/>
                </a:lnTo>
                <a:lnTo>
                  <a:pt x="1561477" y="1069047"/>
                </a:lnTo>
                <a:lnTo>
                  <a:pt x="1561477" y="2260600"/>
                </a:lnTo>
                <a:lnTo>
                  <a:pt x="1560639" y="2273300"/>
                </a:lnTo>
                <a:lnTo>
                  <a:pt x="1553019" y="2273300"/>
                </a:lnTo>
                <a:lnTo>
                  <a:pt x="1549641" y="2260600"/>
                </a:lnTo>
                <a:lnTo>
                  <a:pt x="1561477" y="2260600"/>
                </a:lnTo>
                <a:lnTo>
                  <a:pt x="1561477" y="1069047"/>
                </a:lnTo>
                <a:lnTo>
                  <a:pt x="1558937" y="1066800"/>
                </a:lnTo>
                <a:lnTo>
                  <a:pt x="1557248" y="1073404"/>
                </a:lnTo>
                <a:lnTo>
                  <a:pt x="1557248" y="2108200"/>
                </a:lnTo>
                <a:lnTo>
                  <a:pt x="1552181" y="2108200"/>
                </a:lnTo>
                <a:lnTo>
                  <a:pt x="1554314" y="2095500"/>
                </a:lnTo>
                <a:lnTo>
                  <a:pt x="1557248" y="2108200"/>
                </a:lnTo>
                <a:lnTo>
                  <a:pt x="1557248" y="1073404"/>
                </a:lnTo>
                <a:lnTo>
                  <a:pt x="1555686" y="1079500"/>
                </a:lnTo>
                <a:lnTo>
                  <a:pt x="1552041" y="1104900"/>
                </a:lnTo>
                <a:lnTo>
                  <a:pt x="1542021" y="1104900"/>
                </a:lnTo>
                <a:lnTo>
                  <a:pt x="1536103" y="1092200"/>
                </a:lnTo>
                <a:lnTo>
                  <a:pt x="1530553" y="1104900"/>
                </a:lnTo>
                <a:lnTo>
                  <a:pt x="1526794" y="1109535"/>
                </a:lnTo>
                <a:lnTo>
                  <a:pt x="1526794" y="3225800"/>
                </a:lnTo>
                <a:lnTo>
                  <a:pt x="1514957" y="3225800"/>
                </a:lnTo>
                <a:lnTo>
                  <a:pt x="1516646" y="3213100"/>
                </a:lnTo>
                <a:lnTo>
                  <a:pt x="1524266" y="3213100"/>
                </a:lnTo>
                <a:lnTo>
                  <a:pt x="1526794" y="3225800"/>
                </a:lnTo>
                <a:lnTo>
                  <a:pt x="1526794" y="1109535"/>
                </a:lnTo>
                <a:lnTo>
                  <a:pt x="1523098" y="1114082"/>
                </a:lnTo>
                <a:lnTo>
                  <a:pt x="1523098" y="1562100"/>
                </a:lnTo>
                <a:lnTo>
                  <a:pt x="1520240" y="1574800"/>
                </a:lnTo>
                <a:lnTo>
                  <a:pt x="1516646" y="1574800"/>
                </a:lnTo>
                <a:lnTo>
                  <a:pt x="1516646" y="2400300"/>
                </a:lnTo>
                <a:lnTo>
                  <a:pt x="1515808" y="2413000"/>
                </a:lnTo>
                <a:lnTo>
                  <a:pt x="1515808" y="3175000"/>
                </a:lnTo>
                <a:lnTo>
                  <a:pt x="1514957" y="3187700"/>
                </a:lnTo>
                <a:lnTo>
                  <a:pt x="1514106" y="3187700"/>
                </a:lnTo>
                <a:lnTo>
                  <a:pt x="1514106" y="3175000"/>
                </a:lnTo>
                <a:lnTo>
                  <a:pt x="1515808" y="3175000"/>
                </a:lnTo>
                <a:lnTo>
                  <a:pt x="1515808" y="2413000"/>
                </a:lnTo>
                <a:lnTo>
                  <a:pt x="1514106" y="2410688"/>
                </a:lnTo>
                <a:lnTo>
                  <a:pt x="1514106" y="2425700"/>
                </a:lnTo>
                <a:lnTo>
                  <a:pt x="1511579" y="2438400"/>
                </a:lnTo>
                <a:lnTo>
                  <a:pt x="1510728" y="2438400"/>
                </a:lnTo>
                <a:lnTo>
                  <a:pt x="1510728" y="2641600"/>
                </a:lnTo>
                <a:lnTo>
                  <a:pt x="1510728" y="2654300"/>
                </a:lnTo>
                <a:lnTo>
                  <a:pt x="1504810" y="2654300"/>
                </a:lnTo>
                <a:lnTo>
                  <a:pt x="1504810" y="2641600"/>
                </a:lnTo>
                <a:lnTo>
                  <a:pt x="1510728" y="2641600"/>
                </a:lnTo>
                <a:lnTo>
                  <a:pt x="1510728" y="2438400"/>
                </a:lnTo>
                <a:lnTo>
                  <a:pt x="1498879" y="2438400"/>
                </a:lnTo>
                <a:lnTo>
                  <a:pt x="1501419" y="2425700"/>
                </a:lnTo>
                <a:lnTo>
                  <a:pt x="1514106" y="2425700"/>
                </a:lnTo>
                <a:lnTo>
                  <a:pt x="1514106" y="2410688"/>
                </a:lnTo>
                <a:lnTo>
                  <a:pt x="1506499" y="2400300"/>
                </a:lnTo>
                <a:lnTo>
                  <a:pt x="1516646" y="2400300"/>
                </a:lnTo>
                <a:lnTo>
                  <a:pt x="1516646" y="1574800"/>
                </a:lnTo>
                <a:lnTo>
                  <a:pt x="1508582" y="1574800"/>
                </a:lnTo>
                <a:lnTo>
                  <a:pt x="1510728" y="1562100"/>
                </a:lnTo>
                <a:lnTo>
                  <a:pt x="1523098" y="1562100"/>
                </a:lnTo>
                <a:lnTo>
                  <a:pt x="1523098" y="1114082"/>
                </a:lnTo>
                <a:lnTo>
                  <a:pt x="1520240" y="1117600"/>
                </a:lnTo>
                <a:lnTo>
                  <a:pt x="1507083" y="1117600"/>
                </a:lnTo>
                <a:lnTo>
                  <a:pt x="1505648" y="1118895"/>
                </a:lnTo>
                <a:lnTo>
                  <a:pt x="1505648" y="2184400"/>
                </a:lnTo>
                <a:lnTo>
                  <a:pt x="1497190" y="2176932"/>
                </a:lnTo>
                <a:lnTo>
                  <a:pt x="1497190" y="2514600"/>
                </a:lnTo>
                <a:lnTo>
                  <a:pt x="1481124" y="2514600"/>
                </a:lnTo>
                <a:lnTo>
                  <a:pt x="1489583" y="2501900"/>
                </a:lnTo>
                <a:lnTo>
                  <a:pt x="1497190" y="2514600"/>
                </a:lnTo>
                <a:lnTo>
                  <a:pt x="1497190" y="2176932"/>
                </a:lnTo>
                <a:lnTo>
                  <a:pt x="1491272" y="2171700"/>
                </a:lnTo>
                <a:lnTo>
                  <a:pt x="1504810" y="2171700"/>
                </a:lnTo>
                <a:lnTo>
                  <a:pt x="1505648" y="2184400"/>
                </a:lnTo>
                <a:lnTo>
                  <a:pt x="1505648" y="1118895"/>
                </a:lnTo>
                <a:lnTo>
                  <a:pt x="1492961" y="1130300"/>
                </a:lnTo>
                <a:lnTo>
                  <a:pt x="1501419" y="1143000"/>
                </a:lnTo>
                <a:lnTo>
                  <a:pt x="1503121" y="1143000"/>
                </a:lnTo>
                <a:lnTo>
                  <a:pt x="1501419" y="1155700"/>
                </a:lnTo>
                <a:lnTo>
                  <a:pt x="1492961" y="1143000"/>
                </a:lnTo>
                <a:lnTo>
                  <a:pt x="1491272" y="1143000"/>
                </a:lnTo>
                <a:lnTo>
                  <a:pt x="1492783" y="1155700"/>
                </a:lnTo>
                <a:lnTo>
                  <a:pt x="1491272" y="1168400"/>
                </a:lnTo>
                <a:lnTo>
                  <a:pt x="1489583" y="1172019"/>
                </a:lnTo>
                <a:lnTo>
                  <a:pt x="1489583" y="2413000"/>
                </a:lnTo>
                <a:lnTo>
                  <a:pt x="1487893" y="2425700"/>
                </a:lnTo>
                <a:lnTo>
                  <a:pt x="1480273" y="2425700"/>
                </a:lnTo>
                <a:lnTo>
                  <a:pt x="1479435" y="2413000"/>
                </a:lnTo>
                <a:lnTo>
                  <a:pt x="1489583" y="2413000"/>
                </a:lnTo>
                <a:lnTo>
                  <a:pt x="1489583" y="1172019"/>
                </a:lnTo>
                <a:lnTo>
                  <a:pt x="1485328" y="1181100"/>
                </a:lnTo>
                <a:lnTo>
                  <a:pt x="1478483" y="1181100"/>
                </a:lnTo>
                <a:lnTo>
                  <a:pt x="1482991" y="1193800"/>
                </a:lnTo>
                <a:lnTo>
                  <a:pt x="1473504" y="1193800"/>
                </a:lnTo>
                <a:lnTo>
                  <a:pt x="1473504" y="2743200"/>
                </a:lnTo>
                <a:lnTo>
                  <a:pt x="1473504" y="3860800"/>
                </a:lnTo>
                <a:lnTo>
                  <a:pt x="1472666" y="3873500"/>
                </a:lnTo>
                <a:lnTo>
                  <a:pt x="1468437" y="3873500"/>
                </a:lnTo>
                <a:lnTo>
                  <a:pt x="1470126" y="3860800"/>
                </a:lnTo>
                <a:lnTo>
                  <a:pt x="1473504" y="3860800"/>
                </a:lnTo>
                <a:lnTo>
                  <a:pt x="1473504" y="2743200"/>
                </a:lnTo>
                <a:lnTo>
                  <a:pt x="1462519" y="2743200"/>
                </a:lnTo>
                <a:lnTo>
                  <a:pt x="1462519" y="3835400"/>
                </a:lnTo>
                <a:lnTo>
                  <a:pt x="1460817" y="3848100"/>
                </a:lnTo>
                <a:lnTo>
                  <a:pt x="1459979" y="3848100"/>
                </a:lnTo>
                <a:lnTo>
                  <a:pt x="1459979" y="4076700"/>
                </a:lnTo>
                <a:lnTo>
                  <a:pt x="1458277" y="4089400"/>
                </a:lnTo>
                <a:lnTo>
                  <a:pt x="1454899" y="4089400"/>
                </a:lnTo>
                <a:lnTo>
                  <a:pt x="1457439" y="4076700"/>
                </a:lnTo>
                <a:lnTo>
                  <a:pt x="1459979" y="4076700"/>
                </a:lnTo>
                <a:lnTo>
                  <a:pt x="1459979" y="3848100"/>
                </a:lnTo>
                <a:lnTo>
                  <a:pt x="1457439" y="3848100"/>
                </a:lnTo>
                <a:lnTo>
                  <a:pt x="1458277" y="3835400"/>
                </a:lnTo>
                <a:lnTo>
                  <a:pt x="1462519" y="3835400"/>
                </a:lnTo>
                <a:lnTo>
                  <a:pt x="1462519" y="2743200"/>
                </a:lnTo>
                <a:lnTo>
                  <a:pt x="1458493" y="2743200"/>
                </a:lnTo>
                <a:lnTo>
                  <a:pt x="1458493" y="3390900"/>
                </a:lnTo>
                <a:lnTo>
                  <a:pt x="1458277" y="3390900"/>
                </a:lnTo>
                <a:lnTo>
                  <a:pt x="1458277" y="3822700"/>
                </a:lnTo>
                <a:lnTo>
                  <a:pt x="1447292" y="3835400"/>
                </a:lnTo>
                <a:lnTo>
                  <a:pt x="1453210" y="3835400"/>
                </a:lnTo>
                <a:lnTo>
                  <a:pt x="1448130" y="3848100"/>
                </a:lnTo>
                <a:lnTo>
                  <a:pt x="1444752" y="3835400"/>
                </a:lnTo>
                <a:lnTo>
                  <a:pt x="1444434" y="3835400"/>
                </a:lnTo>
                <a:lnTo>
                  <a:pt x="1452194" y="3822700"/>
                </a:lnTo>
                <a:lnTo>
                  <a:pt x="1458277" y="3822700"/>
                </a:lnTo>
                <a:lnTo>
                  <a:pt x="1458277" y="3390900"/>
                </a:lnTo>
                <a:lnTo>
                  <a:pt x="1457858" y="3390900"/>
                </a:lnTo>
                <a:lnTo>
                  <a:pt x="1454048" y="3378200"/>
                </a:lnTo>
                <a:lnTo>
                  <a:pt x="1456905" y="3378200"/>
                </a:lnTo>
                <a:lnTo>
                  <a:pt x="1458493" y="3390900"/>
                </a:lnTo>
                <a:lnTo>
                  <a:pt x="1458493" y="2743200"/>
                </a:lnTo>
                <a:lnTo>
                  <a:pt x="1458277" y="2743200"/>
                </a:lnTo>
                <a:lnTo>
                  <a:pt x="1463357" y="2730500"/>
                </a:lnTo>
                <a:lnTo>
                  <a:pt x="1472666" y="2730500"/>
                </a:lnTo>
                <a:lnTo>
                  <a:pt x="1473504" y="2743200"/>
                </a:lnTo>
                <a:lnTo>
                  <a:pt x="1473504" y="1193800"/>
                </a:lnTo>
                <a:lnTo>
                  <a:pt x="1471815" y="1193800"/>
                </a:lnTo>
                <a:lnTo>
                  <a:pt x="1471815" y="1384300"/>
                </a:lnTo>
                <a:lnTo>
                  <a:pt x="1471815" y="1397000"/>
                </a:lnTo>
                <a:lnTo>
                  <a:pt x="1466748" y="1397000"/>
                </a:lnTo>
                <a:lnTo>
                  <a:pt x="1469275" y="1409700"/>
                </a:lnTo>
                <a:lnTo>
                  <a:pt x="1459979" y="1409700"/>
                </a:lnTo>
                <a:lnTo>
                  <a:pt x="1459979" y="2400300"/>
                </a:lnTo>
                <a:lnTo>
                  <a:pt x="1459979" y="2413000"/>
                </a:lnTo>
                <a:lnTo>
                  <a:pt x="1448130" y="2413000"/>
                </a:lnTo>
                <a:lnTo>
                  <a:pt x="1448130" y="2400300"/>
                </a:lnTo>
                <a:lnTo>
                  <a:pt x="1459979" y="2400300"/>
                </a:lnTo>
                <a:lnTo>
                  <a:pt x="1459979" y="1409700"/>
                </a:lnTo>
                <a:lnTo>
                  <a:pt x="1454048" y="1409700"/>
                </a:lnTo>
                <a:lnTo>
                  <a:pt x="1454048" y="2336800"/>
                </a:lnTo>
                <a:lnTo>
                  <a:pt x="1451495" y="2349500"/>
                </a:lnTo>
                <a:lnTo>
                  <a:pt x="1445590" y="2349500"/>
                </a:lnTo>
                <a:lnTo>
                  <a:pt x="1443901" y="2336800"/>
                </a:lnTo>
                <a:lnTo>
                  <a:pt x="1454048" y="2336800"/>
                </a:lnTo>
                <a:lnTo>
                  <a:pt x="1454048" y="1409700"/>
                </a:lnTo>
                <a:lnTo>
                  <a:pt x="1454416" y="1397000"/>
                </a:lnTo>
                <a:lnTo>
                  <a:pt x="1453108" y="1397000"/>
                </a:lnTo>
                <a:lnTo>
                  <a:pt x="1452359" y="1385658"/>
                </a:lnTo>
                <a:lnTo>
                  <a:pt x="1452359" y="1473200"/>
                </a:lnTo>
                <a:lnTo>
                  <a:pt x="1451521" y="1473200"/>
                </a:lnTo>
                <a:lnTo>
                  <a:pt x="1451521" y="2286000"/>
                </a:lnTo>
                <a:lnTo>
                  <a:pt x="1449819" y="2298700"/>
                </a:lnTo>
                <a:lnTo>
                  <a:pt x="1443901" y="2298700"/>
                </a:lnTo>
                <a:lnTo>
                  <a:pt x="1445590" y="2311400"/>
                </a:lnTo>
                <a:lnTo>
                  <a:pt x="1443062" y="2311400"/>
                </a:lnTo>
                <a:lnTo>
                  <a:pt x="1443062" y="3797300"/>
                </a:lnTo>
                <a:lnTo>
                  <a:pt x="1439227" y="3810000"/>
                </a:lnTo>
                <a:lnTo>
                  <a:pt x="1435862" y="3822700"/>
                </a:lnTo>
                <a:lnTo>
                  <a:pt x="1433779" y="3822700"/>
                </a:lnTo>
                <a:lnTo>
                  <a:pt x="1433753" y="3835400"/>
                </a:lnTo>
                <a:lnTo>
                  <a:pt x="1430578" y="3835400"/>
                </a:lnTo>
                <a:lnTo>
                  <a:pt x="1421511" y="3848100"/>
                </a:lnTo>
                <a:lnTo>
                  <a:pt x="1415148" y="3835400"/>
                </a:lnTo>
                <a:lnTo>
                  <a:pt x="1420634" y="3822700"/>
                </a:lnTo>
                <a:lnTo>
                  <a:pt x="1420495" y="3822700"/>
                </a:lnTo>
                <a:lnTo>
                  <a:pt x="1423606" y="3810000"/>
                </a:lnTo>
                <a:lnTo>
                  <a:pt x="1415986" y="3810000"/>
                </a:lnTo>
                <a:lnTo>
                  <a:pt x="1413446" y="3822700"/>
                </a:lnTo>
                <a:lnTo>
                  <a:pt x="1394841" y="3822700"/>
                </a:lnTo>
                <a:lnTo>
                  <a:pt x="1389138" y="3835400"/>
                </a:lnTo>
                <a:lnTo>
                  <a:pt x="1385328" y="3835400"/>
                </a:lnTo>
                <a:lnTo>
                  <a:pt x="1382471" y="3848100"/>
                </a:lnTo>
                <a:lnTo>
                  <a:pt x="1379613" y="3848100"/>
                </a:lnTo>
                <a:lnTo>
                  <a:pt x="1382153" y="3835400"/>
                </a:lnTo>
                <a:lnTo>
                  <a:pt x="1374546" y="3835400"/>
                </a:lnTo>
                <a:lnTo>
                  <a:pt x="1377924" y="3822700"/>
                </a:lnTo>
                <a:lnTo>
                  <a:pt x="1372844" y="3835400"/>
                </a:lnTo>
                <a:lnTo>
                  <a:pt x="1365237" y="3835400"/>
                </a:lnTo>
                <a:lnTo>
                  <a:pt x="1368171" y="3822700"/>
                </a:lnTo>
                <a:lnTo>
                  <a:pt x="1372222" y="3822700"/>
                </a:lnTo>
                <a:lnTo>
                  <a:pt x="1375943" y="3810000"/>
                </a:lnTo>
                <a:lnTo>
                  <a:pt x="1360081" y="3810000"/>
                </a:lnTo>
                <a:lnTo>
                  <a:pt x="1352550" y="3822700"/>
                </a:lnTo>
                <a:lnTo>
                  <a:pt x="1355928" y="3810000"/>
                </a:lnTo>
                <a:lnTo>
                  <a:pt x="1354239" y="3810000"/>
                </a:lnTo>
                <a:lnTo>
                  <a:pt x="1358468" y="3797300"/>
                </a:lnTo>
                <a:lnTo>
                  <a:pt x="1354582" y="3797300"/>
                </a:lnTo>
                <a:lnTo>
                  <a:pt x="1350860" y="3810000"/>
                </a:lnTo>
                <a:lnTo>
                  <a:pt x="1350010" y="3810000"/>
                </a:lnTo>
                <a:lnTo>
                  <a:pt x="1344777" y="3797300"/>
                </a:lnTo>
                <a:lnTo>
                  <a:pt x="1340713" y="3797300"/>
                </a:lnTo>
                <a:lnTo>
                  <a:pt x="1340713" y="4025900"/>
                </a:lnTo>
                <a:lnTo>
                  <a:pt x="1337322" y="4038600"/>
                </a:lnTo>
                <a:lnTo>
                  <a:pt x="1333093" y="4038600"/>
                </a:lnTo>
                <a:lnTo>
                  <a:pt x="1336484" y="4025900"/>
                </a:lnTo>
                <a:lnTo>
                  <a:pt x="1340713" y="4025900"/>
                </a:lnTo>
                <a:lnTo>
                  <a:pt x="1340713" y="3797300"/>
                </a:lnTo>
                <a:lnTo>
                  <a:pt x="1327175" y="3797300"/>
                </a:lnTo>
                <a:lnTo>
                  <a:pt x="1332166" y="3784600"/>
                </a:lnTo>
                <a:lnTo>
                  <a:pt x="1342402" y="3784600"/>
                </a:lnTo>
                <a:lnTo>
                  <a:pt x="1336484" y="3771900"/>
                </a:lnTo>
                <a:lnTo>
                  <a:pt x="1328013" y="3784600"/>
                </a:lnTo>
                <a:lnTo>
                  <a:pt x="1305179" y="3784600"/>
                </a:lnTo>
                <a:lnTo>
                  <a:pt x="1301800" y="3771900"/>
                </a:lnTo>
                <a:lnTo>
                  <a:pt x="1302639" y="3784600"/>
                </a:lnTo>
                <a:lnTo>
                  <a:pt x="1294815" y="3784600"/>
                </a:lnTo>
                <a:lnTo>
                  <a:pt x="1295501" y="3771900"/>
                </a:lnTo>
                <a:lnTo>
                  <a:pt x="1293342" y="3771900"/>
                </a:lnTo>
                <a:lnTo>
                  <a:pt x="1301800" y="3759200"/>
                </a:lnTo>
                <a:lnTo>
                  <a:pt x="1273035" y="3759200"/>
                </a:lnTo>
                <a:lnTo>
                  <a:pt x="1273035" y="3746500"/>
                </a:lnTo>
                <a:lnTo>
                  <a:pt x="1265428" y="3746500"/>
                </a:lnTo>
                <a:lnTo>
                  <a:pt x="1263738" y="3733800"/>
                </a:lnTo>
                <a:lnTo>
                  <a:pt x="1257808" y="3746500"/>
                </a:lnTo>
                <a:lnTo>
                  <a:pt x="1251051" y="3746500"/>
                </a:lnTo>
                <a:lnTo>
                  <a:pt x="1253832" y="3733800"/>
                </a:lnTo>
                <a:lnTo>
                  <a:pt x="1232217" y="3733800"/>
                </a:lnTo>
                <a:lnTo>
                  <a:pt x="1227366" y="3723195"/>
                </a:lnTo>
                <a:lnTo>
                  <a:pt x="1227366" y="3733800"/>
                </a:lnTo>
                <a:lnTo>
                  <a:pt x="1225664" y="3746500"/>
                </a:lnTo>
                <a:lnTo>
                  <a:pt x="1223137" y="3746500"/>
                </a:lnTo>
                <a:lnTo>
                  <a:pt x="1227366" y="3733800"/>
                </a:lnTo>
                <a:lnTo>
                  <a:pt x="1227366" y="3723195"/>
                </a:lnTo>
                <a:lnTo>
                  <a:pt x="1226413" y="3721100"/>
                </a:lnTo>
                <a:lnTo>
                  <a:pt x="1223619" y="3721100"/>
                </a:lnTo>
                <a:lnTo>
                  <a:pt x="1225664" y="3708400"/>
                </a:lnTo>
                <a:lnTo>
                  <a:pt x="1212557" y="3708400"/>
                </a:lnTo>
                <a:lnTo>
                  <a:pt x="1211630" y="3721100"/>
                </a:lnTo>
                <a:lnTo>
                  <a:pt x="1205903" y="3721100"/>
                </a:lnTo>
                <a:lnTo>
                  <a:pt x="1209370" y="3708400"/>
                </a:lnTo>
                <a:lnTo>
                  <a:pt x="1203680" y="3708400"/>
                </a:lnTo>
                <a:lnTo>
                  <a:pt x="1203680" y="3721100"/>
                </a:lnTo>
                <a:lnTo>
                  <a:pt x="1196911" y="3733800"/>
                </a:lnTo>
                <a:lnTo>
                  <a:pt x="1195222" y="3733800"/>
                </a:lnTo>
                <a:lnTo>
                  <a:pt x="1201305" y="3721100"/>
                </a:lnTo>
                <a:lnTo>
                  <a:pt x="1203680" y="3721100"/>
                </a:lnTo>
                <a:lnTo>
                  <a:pt x="1203680" y="3708400"/>
                </a:lnTo>
                <a:lnTo>
                  <a:pt x="1199451" y="3708400"/>
                </a:lnTo>
                <a:lnTo>
                  <a:pt x="1192022" y="3721100"/>
                </a:lnTo>
                <a:lnTo>
                  <a:pt x="1190142" y="3721100"/>
                </a:lnTo>
                <a:lnTo>
                  <a:pt x="1195222" y="3708400"/>
                </a:lnTo>
                <a:lnTo>
                  <a:pt x="1192136" y="3708400"/>
                </a:lnTo>
                <a:lnTo>
                  <a:pt x="1196911" y="3695700"/>
                </a:lnTo>
                <a:lnTo>
                  <a:pt x="1191145" y="3695700"/>
                </a:lnTo>
                <a:lnTo>
                  <a:pt x="1183170" y="3708400"/>
                </a:lnTo>
                <a:lnTo>
                  <a:pt x="1190993" y="3708400"/>
                </a:lnTo>
                <a:lnTo>
                  <a:pt x="1182535" y="3721100"/>
                </a:lnTo>
                <a:lnTo>
                  <a:pt x="1180833" y="3708400"/>
                </a:lnTo>
                <a:lnTo>
                  <a:pt x="1177404" y="3708400"/>
                </a:lnTo>
                <a:lnTo>
                  <a:pt x="1178306" y="3695700"/>
                </a:lnTo>
                <a:lnTo>
                  <a:pt x="1189291" y="3695700"/>
                </a:lnTo>
                <a:lnTo>
                  <a:pt x="1197749" y="3683000"/>
                </a:lnTo>
                <a:lnTo>
                  <a:pt x="1194371" y="3683000"/>
                </a:lnTo>
                <a:lnTo>
                  <a:pt x="1194371" y="3670300"/>
                </a:lnTo>
                <a:lnTo>
                  <a:pt x="1192682" y="3683000"/>
                </a:lnTo>
                <a:lnTo>
                  <a:pt x="1167015" y="3683000"/>
                </a:lnTo>
                <a:lnTo>
                  <a:pt x="1171105" y="3670300"/>
                </a:lnTo>
                <a:lnTo>
                  <a:pt x="1179144" y="3670300"/>
                </a:lnTo>
                <a:lnTo>
                  <a:pt x="1180833" y="3657600"/>
                </a:lnTo>
                <a:lnTo>
                  <a:pt x="1181658" y="3657600"/>
                </a:lnTo>
                <a:lnTo>
                  <a:pt x="1181468" y="3644900"/>
                </a:lnTo>
                <a:lnTo>
                  <a:pt x="1180833" y="3644900"/>
                </a:lnTo>
                <a:lnTo>
                  <a:pt x="1174915" y="3632200"/>
                </a:lnTo>
                <a:lnTo>
                  <a:pt x="1174915" y="3644900"/>
                </a:lnTo>
                <a:lnTo>
                  <a:pt x="1168996" y="3644900"/>
                </a:lnTo>
                <a:lnTo>
                  <a:pt x="1159687" y="3657600"/>
                </a:lnTo>
                <a:lnTo>
                  <a:pt x="1161389" y="3644900"/>
                </a:lnTo>
                <a:lnTo>
                  <a:pt x="1162227" y="3632200"/>
                </a:lnTo>
                <a:lnTo>
                  <a:pt x="1136002" y="3632200"/>
                </a:lnTo>
                <a:lnTo>
                  <a:pt x="1136002" y="3644900"/>
                </a:lnTo>
                <a:lnTo>
                  <a:pt x="1127544" y="3657600"/>
                </a:lnTo>
                <a:lnTo>
                  <a:pt x="1130935" y="3644900"/>
                </a:lnTo>
                <a:lnTo>
                  <a:pt x="1136002" y="3644900"/>
                </a:lnTo>
                <a:lnTo>
                  <a:pt x="1136002" y="3632200"/>
                </a:lnTo>
                <a:lnTo>
                  <a:pt x="1124165" y="3632200"/>
                </a:lnTo>
                <a:lnTo>
                  <a:pt x="1127544" y="3619500"/>
                </a:lnTo>
                <a:lnTo>
                  <a:pt x="1120787" y="3619500"/>
                </a:lnTo>
                <a:lnTo>
                  <a:pt x="1123315" y="3606800"/>
                </a:lnTo>
                <a:lnTo>
                  <a:pt x="1127544" y="3606800"/>
                </a:lnTo>
                <a:lnTo>
                  <a:pt x="1133475" y="3594100"/>
                </a:lnTo>
                <a:lnTo>
                  <a:pt x="1126705" y="3594100"/>
                </a:lnTo>
                <a:lnTo>
                  <a:pt x="1116558" y="3606800"/>
                </a:lnTo>
                <a:lnTo>
                  <a:pt x="1116558" y="3619500"/>
                </a:lnTo>
                <a:lnTo>
                  <a:pt x="1109789" y="3632200"/>
                </a:lnTo>
                <a:lnTo>
                  <a:pt x="1103858" y="3632200"/>
                </a:lnTo>
                <a:lnTo>
                  <a:pt x="1102169" y="3619500"/>
                </a:lnTo>
                <a:lnTo>
                  <a:pt x="1116558" y="3619500"/>
                </a:lnTo>
                <a:lnTo>
                  <a:pt x="1116558" y="3606800"/>
                </a:lnTo>
                <a:lnTo>
                  <a:pt x="1109789" y="3606800"/>
                </a:lnTo>
                <a:lnTo>
                  <a:pt x="1116558" y="3594100"/>
                </a:lnTo>
                <a:lnTo>
                  <a:pt x="1110640" y="3594100"/>
                </a:lnTo>
                <a:lnTo>
                  <a:pt x="1106398" y="3606800"/>
                </a:lnTo>
                <a:lnTo>
                  <a:pt x="1094054" y="3606800"/>
                </a:lnTo>
                <a:lnTo>
                  <a:pt x="1099007" y="3618509"/>
                </a:lnTo>
                <a:lnTo>
                  <a:pt x="1091539" y="3606800"/>
                </a:lnTo>
                <a:lnTo>
                  <a:pt x="1083665" y="3606800"/>
                </a:lnTo>
                <a:lnTo>
                  <a:pt x="1075969" y="3594100"/>
                </a:lnTo>
                <a:lnTo>
                  <a:pt x="1068336" y="3581400"/>
                </a:lnTo>
                <a:lnTo>
                  <a:pt x="1083551" y="3568700"/>
                </a:lnTo>
                <a:lnTo>
                  <a:pt x="1098054" y="3556000"/>
                </a:lnTo>
                <a:lnTo>
                  <a:pt x="1110805" y="3556000"/>
                </a:lnTo>
                <a:lnTo>
                  <a:pt x="1120787" y="3543300"/>
                </a:lnTo>
                <a:lnTo>
                  <a:pt x="1116558" y="3543300"/>
                </a:lnTo>
                <a:lnTo>
                  <a:pt x="1108938" y="3543300"/>
                </a:lnTo>
                <a:lnTo>
                  <a:pt x="1104709" y="3543300"/>
                </a:lnTo>
                <a:lnTo>
                  <a:pt x="1110729" y="3535083"/>
                </a:lnTo>
                <a:lnTo>
                  <a:pt x="1095400" y="3543300"/>
                </a:lnTo>
                <a:lnTo>
                  <a:pt x="1101801" y="3530600"/>
                </a:lnTo>
                <a:lnTo>
                  <a:pt x="1103020" y="3530600"/>
                </a:lnTo>
                <a:lnTo>
                  <a:pt x="1107249" y="3517900"/>
                </a:lnTo>
                <a:lnTo>
                  <a:pt x="1096454" y="3517900"/>
                </a:lnTo>
                <a:lnTo>
                  <a:pt x="1096454" y="3530600"/>
                </a:lnTo>
                <a:lnTo>
                  <a:pt x="1090333" y="3543300"/>
                </a:lnTo>
                <a:lnTo>
                  <a:pt x="1096403" y="3530600"/>
                </a:lnTo>
                <a:lnTo>
                  <a:pt x="1096454" y="3517900"/>
                </a:lnTo>
                <a:lnTo>
                  <a:pt x="1096060" y="3517900"/>
                </a:lnTo>
                <a:lnTo>
                  <a:pt x="1105560" y="3505200"/>
                </a:lnTo>
                <a:lnTo>
                  <a:pt x="1100480" y="3505200"/>
                </a:lnTo>
                <a:lnTo>
                  <a:pt x="1086942" y="3517900"/>
                </a:lnTo>
                <a:lnTo>
                  <a:pt x="1085253" y="3505200"/>
                </a:lnTo>
                <a:lnTo>
                  <a:pt x="1096708" y="3505200"/>
                </a:lnTo>
                <a:lnTo>
                  <a:pt x="1098702" y="3492500"/>
                </a:lnTo>
                <a:lnTo>
                  <a:pt x="1080185" y="3492500"/>
                </a:lnTo>
                <a:lnTo>
                  <a:pt x="1081874" y="3479800"/>
                </a:lnTo>
                <a:lnTo>
                  <a:pt x="1068463" y="3479800"/>
                </a:lnTo>
                <a:lnTo>
                  <a:pt x="1077747" y="3467100"/>
                </a:lnTo>
                <a:lnTo>
                  <a:pt x="1079271" y="3467100"/>
                </a:lnTo>
                <a:lnTo>
                  <a:pt x="1087793" y="3454400"/>
                </a:lnTo>
                <a:lnTo>
                  <a:pt x="1076401" y="3467100"/>
                </a:lnTo>
                <a:lnTo>
                  <a:pt x="1075588" y="3467100"/>
                </a:lnTo>
                <a:lnTo>
                  <a:pt x="1067498" y="3479800"/>
                </a:lnTo>
                <a:lnTo>
                  <a:pt x="1075423" y="3467100"/>
                </a:lnTo>
                <a:lnTo>
                  <a:pt x="1066647" y="3467100"/>
                </a:lnTo>
                <a:lnTo>
                  <a:pt x="1074343" y="3454400"/>
                </a:lnTo>
                <a:lnTo>
                  <a:pt x="1071194" y="3454400"/>
                </a:lnTo>
                <a:lnTo>
                  <a:pt x="1079855" y="3441700"/>
                </a:lnTo>
                <a:lnTo>
                  <a:pt x="1059776" y="3441700"/>
                </a:lnTo>
                <a:lnTo>
                  <a:pt x="1055763" y="3429000"/>
                </a:lnTo>
                <a:lnTo>
                  <a:pt x="1043813" y="3429000"/>
                </a:lnTo>
                <a:lnTo>
                  <a:pt x="1042797" y="3429000"/>
                </a:lnTo>
                <a:lnTo>
                  <a:pt x="1036091" y="3441700"/>
                </a:lnTo>
                <a:lnTo>
                  <a:pt x="1026045" y="3441700"/>
                </a:lnTo>
                <a:lnTo>
                  <a:pt x="1034567" y="3429000"/>
                </a:lnTo>
                <a:lnTo>
                  <a:pt x="1026045" y="3429000"/>
                </a:lnTo>
                <a:lnTo>
                  <a:pt x="1034732" y="3416300"/>
                </a:lnTo>
                <a:lnTo>
                  <a:pt x="1038415" y="3429000"/>
                </a:lnTo>
                <a:lnTo>
                  <a:pt x="1041628" y="3429000"/>
                </a:lnTo>
                <a:lnTo>
                  <a:pt x="1048880" y="3416300"/>
                </a:lnTo>
                <a:lnTo>
                  <a:pt x="1043813" y="3429000"/>
                </a:lnTo>
                <a:lnTo>
                  <a:pt x="1054823" y="3416300"/>
                </a:lnTo>
                <a:lnTo>
                  <a:pt x="1070152" y="3416300"/>
                </a:lnTo>
                <a:lnTo>
                  <a:pt x="1066330" y="3403600"/>
                </a:lnTo>
                <a:lnTo>
                  <a:pt x="1055725" y="3403600"/>
                </a:lnTo>
                <a:lnTo>
                  <a:pt x="1044575" y="3416300"/>
                </a:lnTo>
                <a:lnTo>
                  <a:pt x="1037882" y="3416300"/>
                </a:lnTo>
                <a:lnTo>
                  <a:pt x="1035037" y="3403600"/>
                </a:lnTo>
                <a:lnTo>
                  <a:pt x="1047407" y="3403600"/>
                </a:lnTo>
                <a:lnTo>
                  <a:pt x="1058824" y="3390900"/>
                </a:lnTo>
                <a:lnTo>
                  <a:pt x="1038733" y="3390900"/>
                </a:lnTo>
                <a:lnTo>
                  <a:pt x="1028547" y="3390900"/>
                </a:lnTo>
                <a:lnTo>
                  <a:pt x="1030274" y="3378200"/>
                </a:lnTo>
                <a:lnTo>
                  <a:pt x="1038733" y="3378200"/>
                </a:lnTo>
                <a:lnTo>
                  <a:pt x="1038733" y="3390900"/>
                </a:lnTo>
                <a:lnTo>
                  <a:pt x="1040422" y="3378200"/>
                </a:lnTo>
                <a:lnTo>
                  <a:pt x="1044651" y="3378200"/>
                </a:lnTo>
                <a:lnTo>
                  <a:pt x="1039266" y="3365500"/>
                </a:lnTo>
                <a:lnTo>
                  <a:pt x="1019276" y="3365500"/>
                </a:lnTo>
                <a:lnTo>
                  <a:pt x="1024356" y="3352800"/>
                </a:lnTo>
                <a:lnTo>
                  <a:pt x="1029944" y="3352800"/>
                </a:lnTo>
                <a:lnTo>
                  <a:pt x="1030173" y="3340100"/>
                </a:lnTo>
                <a:lnTo>
                  <a:pt x="1034046" y="3327400"/>
                </a:lnTo>
                <a:lnTo>
                  <a:pt x="1023505" y="3327400"/>
                </a:lnTo>
                <a:lnTo>
                  <a:pt x="1030274" y="3314700"/>
                </a:lnTo>
                <a:lnTo>
                  <a:pt x="1029639" y="3314700"/>
                </a:lnTo>
                <a:lnTo>
                  <a:pt x="1022946" y="3327400"/>
                </a:lnTo>
                <a:lnTo>
                  <a:pt x="1016736" y="3327400"/>
                </a:lnTo>
                <a:lnTo>
                  <a:pt x="1015047" y="3314700"/>
                </a:lnTo>
                <a:lnTo>
                  <a:pt x="1009967" y="3314700"/>
                </a:lnTo>
                <a:lnTo>
                  <a:pt x="1008278" y="3308108"/>
                </a:lnTo>
                <a:lnTo>
                  <a:pt x="1008278" y="3352800"/>
                </a:lnTo>
                <a:lnTo>
                  <a:pt x="1002360" y="3365500"/>
                </a:lnTo>
                <a:lnTo>
                  <a:pt x="1002360" y="3352800"/>
                </a:lnTo>
                <a:lnTo>
                  <a:pt x="1008278" y="3352800"/>
                </a:lnTo>
                <a:lnTo>
                  <a:pt x="1008278" y="3308108"/>
                </a:lnTo>
                <a:lnTo>
                  <a:pt x="1006716" y="3302000"/>
                </a:lnTo>
                <a:lnTo>
                  <a:pt x="1017587" y="3302000"/>
                </a:lnTo>
                <a:lnTo>
                  <a:pt x="1014653" y="3289300"/>
                </a:lnTo>
                <a:lnTo>
                  <a:pt x="1000671" y="3289300"/>
                </a:lnTo>
                <a:lnTo>
                  <a:pt x="1000823" y="3276600"/>
                </a:lnTo>
                <a:lnTo>
                  <a:pt x="998766" y="3276600"/>
                </a:lnTo>
                <a:lnTo>
                  <a:pt x="1000188" y="3263900"/>
                </a:lnTo>
                <a:lnTo>
                  <a:pt x="1010818" y="3251200"/>
                </a:lnTo>
                <a:lnTo>
                  <a:pt x="1002461" y="3251200"/>
                </a:lnTo>
                <a:lnTo>
                  <a:pt x="1001179" y="3238500"/>
                </a:lnTo>
                <a:lnTo>
                  <a:pt x="1003846" y="3238500"/>
                </a:lnTo>
                <a:lnTo>
                  <a:pt x="1010208" y="3225800"/>
                </a:lnTo>
                <a:lnTo>
                  <a:pt x="1009129" y="3225800"/>
                </a:lnTo>
                <a:lnTo>
                  <a:pt x="991362" y="3213100"/>
                </a:lnTo>
                <a:lnTo>
                  <a:pt x="996861" y="3213100"/>
                </a:lnTo>
                <a:lnTo>
                  <a:pt x="1004849" y="3200400"/>
                </a:lnTo>
                <a:lnTo>
                  <a:pt x="1008278" y="3200400"/>
                </a:lnTo>
                <a:lnTo>
                  <a:pt x="1012507" y="3200400"/>
                </a:lnTo>
                <a:lnTo>
                  <a:pt x="1007821" y="3196488"/>
                </a:lnTo>
                <a:lnTo>
                  <a:pt x="1007071" y="3190011"/>
                </a:lnTo>
                <a:lnTo>
                  <a:pt x="1007071" y="3195866"/>
                </a:lnTo>
                <a:lnTo>
                  <a:pt x="997280" y="3187700"/>
                </a:lnTo>
                <a:lnTo>
                  <a:pt x="1004900" y="3187700"/>
                </a:lnTo>
                <a:lnTo>
                  <a:pt x="1007071" y="3195866"/>
                </a:lnTo>
                <a:lnTo>
                  <a:pt x="1007071" y="3190011"/>
                </a:lnTo>
                <a:lnTo>
                  <a:pt x="1006805" y="3187700"/>
                </a:lnTo>
                <a:lnTo>
                  <a:pt x="1009129" y="3187700"/>
                </a:lnTo>
                <a:lnTo>
                  <a:pt x="1008278" y="3175000"/>
                </a:lnTo>
                <a:lnTo>
                  <a:pt x="1014564" y="3175000"/>
                </a:lnTo>
                <a:lnTo>
                  <a:pt x="1011770" y="3162300"/>
                </a:lnTo>
                <a:lnTo>
                  <a:pt x="1008507" y="3162300"/>
                </a:lnTo>
                <a:lnTo>
                  <a:pt x="1006589" y="3149600"/>
                </a:lnTo>
                <a:lnTo>
                  <a:pt x="1010818" y="3149600"/>
                </a:lnTo>
                <a:lnTo>
                  <a:pt x="1008646" y="3136900"/>
                </a:lnTo>
                <a:lnTo>
                  <a:pt x="1014196" y="3136900"/>
                </a:lnTo>
                <a:lnTo>
                  <a:pt x="1013358" y="3124200"/>
                </a:lnTo>
                <a:lnTo>
                  <a:pt x="1007440" y="3124200"/>
                </a:lnTo>
                <a:lnTo>
                  <a:pt x="1005738" y="3111500"/>
                </a:lnTo>
                <a:lnTo>
                  <a:pt x="985481" y="3111500"/>
                </a:lnTo>
                <a:lnTo>
                  <a:pt x="990625" y="3098800"/>
                </a:lnTo>
                <a:lnTo>
                  <a:pt x="995591" y="3098800"/>
                </a:lnTo>
                <a:lnTo>
                  <a:pt x="987983" y="3086100"/>
                </a:lnTo>
                <a:lnTo>
                  <a:pt x="996442" y="3086100"/>
                </a:lnTo>
                <a:lnTo>
                  <a:pt x="993902" y="3073400"/>
                </a:lnTo>
                <a:lnTo>
                  <a:pt x="993051" y="3073400"/>
                </a:lnTo>
                <a:lnTo>
                  <a:pt x="981214" y="3060700"/>
                </a:lnTo>
                <a:lnTo>
                  <a:pt x="975296" y="3073400"/>
                </a:lnTo>
                <a:lnTo>
                  <a:pt x="968527" y="3073400"/>
                </a:lnTo>
                <a:lnTo>
                  <a:pt x="965987" y="3060700"/>
                </a:lnTo>
                <a:lnTo>
                  <a:pt x="979525" y="3060700"/>
                </a:lnTo>
                <a:lnTo>
                  <a:pt x="984567" y="3048000"/>
                </a:lnTo>
                <a:lnTo>
                  <a:pt x="997381" y="3048000"/>
                </a:lnTo>
                <a:lnTo>
                  <a:pt x="1001407" y="3035300"/>
                </a:lnTo>
                <a:lnTo>
                  <a:pt x="995591" y="3035300"/>
                </a:lnTo>
                <a:lnTo>
                  <a:pt x="980363" y="3022600"/>
                </a:lnTo>
                <a:lnTo>
                  <a:pt x="999820" y="3022600"/>
                </a:lnTo>
                <a:lnTo>
                  <a:pt x="990117" y="3009900"/>
                </a:lnTo>
                <a:lnTo>
                  <a:pt x="990727" y="3009900"/>
                </a:lnTo>
                <a:lnTo>
                  <a:pt x="992924" y="2997200"/>
                </a:lnTo>
                <a:lnTo>
                  <a:pt x="1005738" y="2997200"/>
                </a:lnTo>
                <a:lnTo>
                  <a:pt x="1007008" y="2984500"/>
                </a:lnTo>
                <a:lnTo>
                  <a:pt x="1003833" y="2984500"/>
                </a:lnTo>
                <a:lnTo>
                  <a:pt x="1003096" y="2971800"/>
                </a:lnTo>
                <a:lnTo>
                  <a:pt x="1002144" y="2971800"/>
                </a:lnTo>
                <a:lnTo>
                  <a:pt x="1007122" y="2959100"/>
                </a:lnTo>
                <a:lnTo>
                  <a:pt x="996442" y="2959100"/>
                </a:lnTo>
                <a:lnTo>
                  <a:pt x="994486" y="2946400"/>
                </a:lnTo>
                <a:lnTo>
                  <a:pt x="1001725" y="2933700"/>
                </a:lnTo>
                <a:lnTo>
                  <a:pt x="1013091" y="2921000"/>
                </a:lnTo>
                <a:lnTo>
                  <a:pt x="1023505" y="2908300"/>
                </a:lnTo>
                <a:lnTo>
                  <a:pt x="1017511" y="2908300"/>
                </a:lnTo>
                <a:lnTo>
                  <a:pt x="1002779" y="2895600"/>
                </a:lnTo>
                <a:lnTo>
                  <a:pt x="1015047" y="2895600"/>
                </a:lnTo>
                <a:lnTo>
                  <a:pt x="1006754" y="2882900"/>
                </a:lnTo>
                <a:lnTo>
                  <a:pt x="1007008" y="2870200"/>
                </a:lnTo>
                <a:lnTo>
                  <a:pt x="1007910" y="2870200"/>
                </a:lnTo>
                <a:lnTo>
                  <a:pt x="1001509" y="2857500"/>
                </a:lnTo>
                <a:lnTo>
                  <a:pt x="1015466" y="2857500"/>
                </a:lnTo>
                <a:lnTo>
                  <a:pt x="1009865" y="2844800"/>
                </a:lnTo>
                <a:lnTo>
                  <a:pt x="1014412" y="2844800"/>
                </a:lnTo>
                <a:lnTo>
                  <a:pt x="1010920" y="2832100"/>
                </a:lnTo>
                <a:lnTo>
                  <a:pt x="1007440" y="2832100"/>
                </a:lnTo>
                <a:lnTo>
                  <a:pt x="1010005" y="2819400"/>
                </a:lnTo>
                <a:lnTo>
                  <a:pt x="1011669" y="2819400"/>
                </a:lnTo>
                <a:lnTo>
                  <a:pt x="1005611" y="2806700"/>
                </a:lnTo>
                <a:lnTo>
                  <a:pt x="1015682" y="2806700"/>
                </a:lnTo>
                <a:lnTo>
                  <a:pt x="1013942" y="2794000"/>
                </a:lnTo>
                <a:lnTo>
                  <a:pt x="1026045" y="2794000"/>
                </a:lnTo>
                <a:lnTo>
                  <a:pt x="1022654" y="2781300"/>
                </a:lnTo>
                <a:lnTo>
                  <a:pt x="1015580" y="2781300"/>
                </a:lnTo>
                <a:lnTo>
                  <a:pt x="1012469" y="2768600"/>
                </a:lnTo>
                <a:lnTo>
                  <a:pt x="1026896" y="2768600"/>
                </a:lnTo>
                <a:lnTo>
                  <a:pt x="1019276" y="2755900"/>
                </a:lnTo>
                <a:lnTo>
                  <a:pt x="1012939" y="2755900"/>
                </a:lnTo>
                <a:lnTo>
                  <a:pt x="1007859" y="2743200"/>
                </a:lnTo>
                <a:lnTo>
                  <a:pt x="1004049" y="2730500"/>
                </a:lnTo>
                <a:lnTo>
                  <a:pt x="1014806" y="2743200"/>
                </a:lnTo>
                <a:lnTo>
                  <a:pt x="1022464" y="2743200"/>
                </a:lnTo>
                <a:lnTo>
                  <a:pt x="1014095" y="2730500"/>
                </a:lnTo>
                <a:lnTo>
                  <a:pt x="1008748" y="2730500"/>
                </a:lnTo>
                <a:lnTo>
                  <a:pt x="1009967" y="2717800"/>
                </a:lnTo>
                <a:lnTo>
                  <a:pt x="1020127" y="2717800"/>
                </a:lnTo>
                <a:lnTo>
                  <a:pt x="1024356" y="2730500"/>
                </a:lnTo>
                <a:lnTo>
                  <a:pt x="1021524" y="2717800"/>
                </a:lnTo>
                <a:lnTo>
                  <a:pt x="1022654" y="2705100"/>
                </a:lnTo>
                <a:lnTo>
                  <a:pt x="1023162" y="2705100"/>
                </a:lnTo>
                <a:lnTo>
                  <a:pt x="1018425" y="2692400"/>
                </a:lnTo>
                <a:lnTo>
                  <a:pt x="996645" y="2692400"/>
                </a:lnTo>
                <a:lnTo>
                  <a:pt x="987056" y="2679700"/>
                </a:lnTo>
                <a:lnTo>
                  <a:pt x="1008545" y="2679700"/>
                </a:lnTo>
                <a:lnTo>
                  <a:pt x="1026312" y="2690965"/>
                </a:lnTo>
                <a:lnTo>
                  <a:pt x="1021816" y="2679700"/>
                </a:lnTo>
                <a:lnTo>
                  <a:pt x="1027734" y="2679700"/>
                </a:lnTo>
                <a:lnTo>
                  <a:pt x="1020495" y="2667000"/>
                </a:lnTo>
                <a:lnTo>
                  <a:pt x="1020127" y="2667000"/>
                </a:lnTo>
                <a:lnTo>
                  <a:pt x="1019276" y="2665412"/>
                </a:lnTo>
                <a:lnTo>
                  <a:pt x="1019276" y="2679700"/>
                </a:lnTo>
                <a:lnTo>
                  <a:pt x="1012507" y="2679700"/>
                </a:lnTo>
                <a:lnTo>
                  <a:pt x="1014196" y="2667000"/>
                </a:lnTo>
                <a:lnTo>
                  <a:pt x="1019276" y="2679700"/>
                </a:lnTo>
                <a:lnTo>
                  <a:pt x="1019276" y="2665412"/>
                </a:lnTo>
                <a:lnTo>
                  <a:pt x="1013358" y="2654300"/>
                </a:lnTo>
                <a:lnTo>
                  <a:pt x="999820" y="2654300"/>
                </a:lnTo>
                <a:lnTo>
                  <a:pt x="1003211" y="2641600"/>
                </a:lnTo>
                <a:lnTo>
                  <a:pt x="1020127" y="2641600"/>
                </a:lnTo>
                <a:lnTo>
                  <a:pt x="1020965" y="2628900"/>
                </a:lnTo>
                <a:lnTo>
                  <a:pt x="1022654" y="2628900"/>
                </a:lnTo>
                <a:lnTo>
                  <a:pt x="1020965" y="2616200"/>
                </a:lnTo>
                <a:lnTo>
                  <a:pt x="1012507" y="2628900"/>
                </a:lnTo>
                <a:lnTo>
                  <a:pt x="1008278" y="2616200"/>
                </a:lnTo>
                <a:lnTo>
                  <a:pt x="1007440" y="2616200"/>
                </a:lnTo>
                <a:lnTo>
                  <a:pt x="1001509" y="2603500"/>
                </a:lnTo>
                <a:lnTo>
                  <a:pt x="1020292" y="2603500"/>
                </a:lnTo>
                <a:lnTo>
                  <a:pt x="1016203" y="2590800"/>
                </a:lnTo>
                <a:lnTo>
                  <a:pt x="1011910" y="2590800"/>
                </a:lnTo>
                <a:lnTo>
                  <a:pt x="1014196" y="2578100"/>
                </a:lnTo>
                <a:lnTo>
                  <a:pt x="1017587" y="2578100"/>
                </a:lnTo>
                <a:lnTo>
                  <a:pt x="1019276" y="2590800"/>
                </a:lnTo>
                <a:lnTo>
                  <a:pt x="1021816" y="2578100"/>
                </a:lnTo>
                <a:lnTo>
                  <a:pt x="1020546" y="2578100"/>
                </a:lnTo>
                <a:lnTo>
                  <a:pt x="1019276" y="2565400"/>
                </a:lnTo>
                <a:lnTo>
                  <a:pt x="1033335" y="2565400"/>
                </a:lnTo>
                <a:lnTo>
                  <a:pt x="1035024" y="2578100"/>
                </a:lnTo>
                <a:lnTo>
                  <a:pt x="1042962" y="2578100"/>
                </a:lnTo>
                <a:lnTo>
                  <a:pt x="1039329" y="2565400"/>
                </a:lnTo>
                <a:lnTo>
                  <a:pt x="1033551" y="2552700"/>
                </a:lnTo>
                <a:lnTo>
                  <a:pt x="1029525" y="2552700"/>
                </a:lnTo>
                <a:lnTo>
                  <a:pt x="1031125" y="2540000"/>
                </a:lnTo>
                <a:lnTo>
                  <a:pt x="1045667" y="2540000"/>
                </a:lnTo>
                <a:lnTo>
                  <a:pt x="1043495" y="2527300"/>
                </a:lnTo>
                <a:lnTo>
                  <a:pt x="1038936" y="2527300"/>
                </a:lnTo>
                <a:lnTo>
                  <a:pt x="1033653" y="2514600"/>
                </a:lnTo>
                <a:lnTo>
                  <a:pt x="1046340" y="2514600"/>
                </a:lnTo>
                <a:lnTo>
                  <a:pt x="1050569" y="2501900"/>
                </a:lnTo>
                <a:lnTo>
                  <a:pt x="1034503" y="2501900"/>
                </a:lnTo>
                <a:lnTo>
                  <a:pt x="1051267" y="2489200"/>
                </a:lnTo>
                <a:lnTo>
                  <a:pt x="1048042" y="2489200"/>
                </a:lnTo>
                <a:lnTo>
                  <a:pt x="1043546" y="2476500"/>
                </a:lnTo>
                <a:lnTo>
                  <a:pt x="1062418" y="2476500"/>
                </a:lnTo>
                <a:lnTo>
                  <a:pt x="1058189" y="2463800"/>
                </a:lnTo>
                <a:lnTo>
                  <a:pt x="1048880" y="2463800"/>
                </a:lnTo>
                <a:lnTo>
                  <a:pt x="1044651" y="2451100"/>
                </a:lnTo>
                <a:lnTo>
                  <a:pt x="1040422" y="2451100"/>
                </a:lnTo>
                <a:lnTo>
                  <a:pt x="1035443" y="2442794"/>
                </a:lnTo>
                <a:lnTo>
                  <a:pt x="1035443" y="2463800"/>
                </a:lnTo>
                <a:lnTo>
                  <a:pt x="1033653" y="2463800"/>
                </a:lnTo>
                <a:lnTo>
                  <a:pt x="1031963" y="2459571"/>
                </a:lnTo>
                <a:lnTo>
                  <a:pt x="1031963" y="2489200"/>
                </a:lnTo>
                <a:lnTo>
                  <a:pt x="1028585" y="2476500"/>
                </a:lnTo>
                <a:lnTo>
                  <a:pt x="1029423" y="2476500"/>
                </a:lnTo>
                <a:lnTo>
                  <a:pt x="1031963" y="2489200"/>
                </a:lnTo>
                <a:lnTo>
                  <a:pt x="1031963" y="2459571"/>
                </a:lnTo>
                <a:lnTo>
                  <a:pt x="1028585" y="2451100"/>
                </a:lnTo>
                <a:lnTo>
                  <a:pt x="1029423" y="2451100"/>
                </a:lnTo>
                <a:lnTo>
                  <a:pt x="1035443" y="2463800"/>
                </a:lnTo>
                <a:lnTo>
                  <a:pt x="1035443" y="2442794"/>
                </a:lnTo>
                <a:lnTo>
                  <a:pt x="1032814" y="2438400"/>
                </a:lnTo>
                <a:lnTo>
                  <a:pt x="1045070" y="2438400"/>
                </a:lnTo>
                <a:lnTo>
                  <a:pt x="1047000" y="2451100"/>
                </a:lnTo>
                <a:lnTo>
                  <a:pt x="1052271" y="2451100"/>
                </a:lnTo>
                <a:lnTo>
                  <a:pt x="1048677" y="2438400"/>
                </a:lnTo>
                <a:lnTo>
                  <a:pt x="1069187" y="2438400"/>
                </a:lnTo>
                <a:lnTo>
                  <a:pt x="1053680" y="2425700"/>
                </a:lnTo>
                <a:lnTo>
                  <a:pt x="1052169" y="2425700"/>
                </a:lnTo>
                <a:lnTo>
                  <a:pt x="1043813" y="2413000"/>
                </a:lnTo>
                <a:lnTo>
                  <a:pt x="1054963" y="2413000"/>
                </a:lnTo>
                <a:lnTo>
                  <a:pt x="1060094" y="2425700"/>
                </a:lnTo>
                <a:lnTo>
                  <a:pt x="1086205" y="2425700"/>
                </a:lnTo>
                <a:lnTo>
                  <a:pt x="1087780" y="2413000"/>
                </a:lnTo>
                <a:lnTo>
                  <a:pt x="1080185" y="2413000"/>
                </a:lnTo>
                <a:lnTo>
                  <a:pt x="1077391" y="2400300"/>
                </a:lnTo>
                <a:lnTo>
                  <a:pt x="1090523" y="2400300"/>
                </a:lnTo>
                <a:lnTo>
                  <a:pt x="1084414" y="2387600"/>
                </a:lnTo>
                <a:lnTo>
                  <a:pt x="1078128" y="2387600"/>
                </a:lnTo>
                <a:lnTo>
                  <a:pt x="1070343" y="2374900"/>
                </a:lnTo>
                <a:lnTo>
                  <a:pt x="1062405" y="2374900"/>
                </a:lnTo>
                <a:lnTo>
                  <a:pt x="1055649" y="2362200"/>
                </a:lnTo>
                <a:lnTo>
                  <a:pt x="1064107" y="2362200"/>
                </a:lnTo>
                <a:lnTo>
                  <a:pt x="1071727" y="2374900"/>
                </a:lnTo>
                <a:lnTo>
                  <a:pt x="1080185" y="2374900"/>
                </a:lnTo>
                <a:lnTo>
                  <a:pt x="1080185" y="2362200"/>
                </a:lnTo>
                <a:lnTo>
                  <a:pt x="1077950" y="2362200"/>
                </a:lnTo>
                <a:lnTo>
                  <a:pt x="1080185" y="2349500"/>
                </a:lnTo>
                <a:lnTo>
                  <a:pt x="1077645" y="2349500"/>
                </a:lnTo>
                <a:lnTo>
                  <a:pt x="1065009" y="2336800"/>
                </a:lnTo>
                <a:lnTo>
                  <a:pt x="1066647" y="2349500"/>
                </a:lnTo>
                <a:lnTo>
                  <a:pt x="1073365" y="2349500"/>
                </a:lnTo>
                <a:lnTo>
                  <a:pt x="1075956" y="2362200"/>
                </a:lnTo>
                <a:lnTo>
                  <a:pt x="1059027" y="2349500"/>
                </a:lnTo>
                <a:lnTo>
                  <a:pt x="1062710" y="2336800"/>
                </a:lnTo>
                <a:lnTo>
                  <a:pt x="1066228" y="2324100"/>
                </a:lnTo>
                <a:lnTo>
                  <a:pt x="1069733" y="2324100"/>
                </a:lnTo>
                <a:lnTo>
                  <a:pt x="1073416" y="2311400"/>
                </a:lnTo>
                <a:lnTo>
                  <a:pt x="1089863" y="2311400"/>
                </a:lnTo>
                <a:lnTo>
                  <a:pt x="1106081" y="2324100"/>
                </a:lnTo>
                <a:lnTo>
                  <a:pt x="1135164" y="2324100"/>
                </a:lnTo>
                <a:lnTo>
                  <a:pt x="1136853" y="2324100"/>
                </a:lnTo>
                <a:lnTo>
                  <a:pt x="1140548" y="2324100"/>
                </a:lnTo>
                <a:lnTo>
                  <a:pt x="1137183" y="2311400"/>
                </a:lnTo>
                <a:lnTo>
                  <a:pt x="1145006" y="2311400"/>
                </a:lnTo>
                <a:lnTo>
                  <a:pt x="1146162" y="2311400"/>
                </a:lnTo>
                <a:lnTo>
                  <a:pt x="1150391" y="2311400"/>
                </a:lnTo>
                <a:lnTo>
                  <a:pt x="1144536" y="2301417"/>
                </a:lnTo>
                <a:lnTo>
                  <a:pt x="1144536" y="2310384"/>
                </a:lnTo>
                <a:lnTo>
                  <a:pt x="1136853" y="2305583"/>
                </a:lnTo>
                <a:lnTo>
                  <a:pt x="1136853" y="2311400"/>
                </a:lnTo>
                <a:lnTo>
                  <a:pt x="1135354" y="2322601"/>
                </a:lnTo>
                <a:lnTo>
                  <a:pt x="1124165" y="2311400"/>
                </a:lnTo>
                <a:lnTo>
                  <a:pt x="1136853" y="2311400"/>
                </a:lnTo>
                <a:lnTo>
                  <a:pt x="1136853" y="2305583"/>
                </a:lnTo>
                <a:lnTo>
                  <a:pt x="1125855" y="2298700"/>
                </a:lnTo>
                <a:lnTo>
                  <a:pt x="1138897" y="2298700"/>
                </a:lnTo>
                <a:lnTo>
                  <a:pt x="1136002" y="2286000"/>
                </a:lnTo>
                <a:lnTo>
                  <a:pt x="1142771" y="2298700"/>
                </a:lnTo>
                <a:lnTo>
                  <a:pt x="1139075" y="2298700"/>
                </a:lnTo>
                <a:lnTo>
                  <a:pt x="1144536" y="2310384"/>
                </a:lnTo>
                <a:lnTo>
                  <a:pt x="1144536" y="2301417"/>
                </a:lnTo>
                <a:lnTo>
                  <a:pt x="1142949" y="2298700"/>
                </a:lnTo>
                <a:lnTo>
                  <a:pt x="1145171" y="2298700"/>
                </a:lnTo>
                <a:lnTo>
                  <a:pt x="1144143" y="2286000"/>
                </a:lnTo>
                <a:lnTo>
                  <a:pt x="1142555" y="2286000"/>
                </a:lnTo>
                <a:lnTo>
                  <a:pt x="1144574" y="2273300"/>
                </a:lnTo>
                <a:lnTo>
                  <a:pt x="1153769" y="2273300"/>
                </a:lnTo>
                <a:lnTo>
                  <a:pt x="1142771" y="2260600"/>
                </a:lnTo>
                <a:lnTo>
                  <a:pt x="1143622" y="2260600"/>
                </a:lnTo>
                <a:lnTo>
                  <a:pt x="1155700" y="2273300"/>
                </a:lnTo>
                <a:lnTo>
                  <a:pt x="1159687" y="2260600"/>
                </a:lnTo>
                <a:lnTo>
                  <a:pt x="1167701" y="2260600"/>
                </a:lnTo>
                <a:lnTo>
                  <a:pt x="1165821" y="2247900"/>
                </a:lnTo>
                <a:lnTo>
                  <a:pt x="1166164" y="2247900"/>
                </a:lnTo>
                <a:lnTo>
                  <a:pt x="1162227" y="2235200"/>
                </a:lnTo>
                <a:lnTo>
                  <a:pt x="1171562" y="2235200"/>
                </a:lnTo>
                <a:lnTo>
                  <a:pt x="1163713" y="2222500"/>
                </a:lnTo>
                <a:lnTo>
                  <a:pt x="1157439" y="2222500"/>
                </a:lnTo>
                <a:lnTo>
                  <a:pt x="1150391" y="2209800"/>
                </a:lnTo>
                <a:lnTo>
                  <a:pt x="1163053" y="2209800"/>
                </a:lnTo>
                <a:lnTo>
                  <a:pt x="1171740" y="2222500"/>
                </a:lnTo>
                <a:lnTo>
                  <a:pt x="1177671" y="2222500"/>
                </a:lnTo>
                <a:lnTo>
                  <a:pt x="1172806" y="2209800"/>
                </a:lnTo>
                <a:lnTo>
                  <a:pt x="1177645" y="2209800"/>
                </a:lnTo>
                <a:lnTo>
                  <a:pt x="1172375" y="2197100"/>
                </a:lnTo>
                <a:lnTo>
                  <a:pt x="1178306" y="2197100"/>
                </a:lnTo>
                <a:lnTo>
                  <a:pt x="1179766" y="2184400"/>
                </a:lnTo>
                <a:lnTo>
                  <a:pt x="1186230" y="2197100"/>
                </a:lnTo>
                <a:lnTo>
                  <a:pt x="1182065" y="2197100"/>
                </a:lnTo>
                <a:lnTo>
                  <a:pt x="1188974" y="2209800"/>
                </a:lnTo>
                <a:lnTo>
                  <a:pt x="1192250" y="2209800"/>
                </a:lnTo>
                <a:lnTo>
                  <a:pt x="1190993" y="2197100"/>
                </a:lnTo>
                <a:lnTo>
                  <a:pt x="1197330" y="2197100"/>
                </a:lnTo>
                <a:lnTo>
                  <a:pt x="1204468" y="2209800"/>
                </a:lnTo>
                <a:lnTo>
                  <a:pt x="1206220" y="2209800"/>
                </a:lnTo>
                <a:lnTo>
                  <a:pt x="1199451" y="2197100"/>
                </a:lnTo>
                <a:lnTo>
                  <a:pt x="1193317" y="2184400"/>
                </a:lnTo>
                <a:lnTo>
                  <a:pt x="1188212" y="2184400"/>
                </a:lnTo>
                <a:lnTo>
                  <a:pt x="1186764" y="2171700"/>
                </a:lnTo>
                <a:lnTo>
                  <a:pt x="1190409" y="2171700"/>
                </a:lnTo>
                <a:lnTo>
                  <a:pt x="1195222" y="2184400"/>
                </a:lnTo>
                <a:lnTo>
                  <a:pt x="1190993" y="2171700"/>
                </a:lnTo>
                <a:lnTo>
                  <a:pt x="1190942" y="2159000"/>
                </a:lnTo>
                <a:lnTo>
                  <a:pt x="1186484" y="2150580"/>
                </a:lnTo>
                <a:lnTo>
                  <a:pt x="1187107" y="2155253"/>
                </a:lnTo>
                <a:lnTo>
                  <a:pt x="1181874" y="2146300"/>
                </a:lnTo>
                <a:lnTo>
                  <a:pt x="1183906" y="2146300"/>
                </a:lnTo>
                <a:lnTo>
                  <a:pt x="1179576" y="2133600"/>
                </a:lnTo>
                <a:lnTo>
                  <a:pt x="1178560" y="2133600"/>
                </a:lnTo>
                <a:lnTo>
                  <a:pt x="1178560" y="2146300"/>
                </a:lnTo>
                <a:lnTo>
                  <a:pt x="1174076" y="2146300"/>
                </a:lnTo>
                <a:lnTo>
                  <a:pt x="1169847" y="2133600"/>
                </a:lnTo>
                <a:lnTo>
                  <a:pt x="1169847" y="2146300"/>
                </a:lnTo>
                <a:lnTo>
                  <a:pt x="1162177" y="2146300"/>
                </a:lnTo>
                <a:lnTo>
                  <a:pt x="1160322" y="2133600"/>
                </a:lnTo>
                <a:lnTo>
                  <a:pt x="1165618" y="2133600"/>
                </a:lnTo>
                <a:lnTo>
                  <a:pt x="1169847" y="2146300"/>
                </a:lnTo>
                <a:lnTo>
                  <a:pt x="1169847" y="2133600"/>
                </a:lnTo>
                <a:lnTo>
                  <a:pt x="1178560" y="2146300"/>
                </a:lnTo>
                <a:lnTo>
                  <a:pt x="1178560" y="2133600"/>
                </a:lnTo>
                <a:lnTo>
                  <a:pt x="1177137" y="2133600"/>
                </a:lnTo>
                <a:lnTo>
                  <a:pt x="1179144" y="2120900"/>
                </a:lnTo>
                <a:lnTo>
                  <a:pt x="1187183" y="2133600"/>
                </a:lnTo>
                <a:lnTo>
                  <a:pt x="1190561" y="2133600"/>
                </a:lnTo>
                <a:lnTo>
                  <a:pt x="1198600" y="2146300"/>
                </a:lnTo>
                <a:lnTo>
                  <a:pt x="1203452" y="2146300"/>
                </a:lnTo>
                <a:lnTo>
                  <a:pt x="1216367" y="2159000"/>
                </a:lnTo>
                <a:lnTo>
                  <a:pt x="1219403" y="2146300"/>
                </a:lnTo>
                <a:lnTo>
                  <a:pt x="1217549" y="2146300"/>
                </a:lnTo>
                <a:lnTo>
                  <a:pt x="1220597" y="2133600"/>
                </a:lnTo>
                <a:lnTo>
                  <a:pt x="1203706" y="2133600"/>
                </a:lnTo>
                <a:lnTo>
                  <a:pt x="1197749" y="2120900"/>
                </a:lnTo>
                <a:lnTo>
                  <a:pt x="1228204" y="2120900"/>
                </a:lnTo>
                <a:lnTo>
                  <a:pt x="1226515" y="2108200"/>
                </a:lnTo>
                <a:lnTo>
                  <a:pt x="1208862" y="2108200"/>
                </a:lnTo>
                <a:lnTo>
                  <a:pt x="1204747" y="2095500"/>
                </a:lnTo>
                <a:lnTo>
                  <a:pt x="1209598" y="2095500"/>
                </a:lnTo>
                <a:lnTo>
                  <a:pt x="1228204" y="2108200"/>
                </a:lnTo>
                <a:lnTo>
                  <a:pt x="1227010" y="2095500"/>
                </a:lnTo>
                <a:lnTo>
                  <a:pt x="1228001" y="2095500"/>
                </a:lnTo>
                <a:lnTo>
                  <a:pt x="1226515" y="2092655"/>
                </a:lnTo>
                <a:lnTo>
                  <a:pt x="1226515" y="2095500"/>
                </a:lnTo>
                <a:lnTo>
                  <a:pt x="1214767" y="2095500"/>
                </a:lnTo>
                <a:lnTo>
                  <a:pt x="1219746" y="2082800"/>
                </a:lnTo>
                <a:lnTo>
                  <a:pt x="1226515" y="2095500"/>
                </a:lnTo>
                <a:lnTo>
                  <a:pt x="1226515" y="2092655"/>
                </a:lnTo>
                <a:lnTo>
                  <a:pt x="1221384" y="2082800"/>
                </a:lnTo>
                <a:lnTo>
                  <a:pt x="1236345" y="2082800"/>
                </a:lnTo>
                <a:lnTo>
                  <a:pt x="1231912" y="2057400"/>
                </a:lnTo>
                <a:lnTo>
                  <a:pt x="1246822" y="2057400"/>
                </a:lnTo>
                <a:lnTo>
                  <a:pt x="1248232" y="2044700"/>
                </a:lnTo>
                <a:lnTo>
                  <a:pt x="1254963" y="2044700"/>
                </a:lnTo>
                <a:lnTo>
                  <a:pt x="1265021" y="2032000"/>
                </a:lnTo>
                <a:lnTo>
                  <a:pt x="1276426" y="2032000"/>
                </a:lnTo>
                <a:lnTo>
                  <a:pt x="1263738" y="2019300"/>
                </a:lnTo>
                <a:lnTo>
                  <a:pt x="1262037" y="2019300"/>
                </a:lnTo>
                <a:lnTo>
                  <a:pt x="1259509" y="2006600"/>
                </a:lnTo>
                <a:lnTo>
                  <a:pt x="1267409" y="2006600"/>
                </a:lnTo>
                <a:lnTo>
                  <a:pt x="1264793" y="1993900"/>
                </a:lnTo>
                <a:lnTo>
                  <a:pt x="1267561" y="1981200"/>
                </a:lnTo>
                <a:lnTo>
                  <a:pt x="1281709" y="1981200"/>
                </a:lnTo>
                <a:lnTo>
                  <a:pt x="1274305" y="1968500"/>
                </a:lnTo>
                <a:lnTo>
                  <a:pt x="1273886" y="1968500"/>
                </a:lnTo>
                <a:lnTo>
                  <a:pt x="1268171" y="1968500"/>
                </a:lnTo>
                <a:lnTo>
                  <a:pt x="1272197" y="1955800"/>
                </a:lnTo>
                <a:lnTo>
                  <a:pt x="1273886" y="1968500"/>
                </a:lnTo>
                <a:lnTo>
                  <a:pt x="1281341" y="1955800"/>
                </a:lnTo>
                <a:lnTo>
                  <a:pt x="1286573" y="1943100"/>
                </a:lnTo>
                <a:lnTo>
                  <a:pt x="1294345" y="1930400"/>
                </a:lnTo>
                <a:lnTo>
                  <a:pt x="1309408" y="1930400"/>
                </a:lnTo>
                <a:lnTo>
                  <a:pt x="1303274" y="1917700"/>
                </a:lnTo>
                <a:lnTo>
                  <a:pt x="1308455" y="1917700"/>
                </a:lnTo>
                <a:lnTo>
                  <a:pt x="1297571" y="1905000"/>
                </a:lnTo>
                <a:lnTo>
                  <a:pt x="1317028" y="1905000"/>
                </a:lnTo>
                <a:lnTo>
                  <a:pt x="1318717" y="1917700"/>
                </a:lnTo>
                <a:lnTo>
                  <a:pt x="1311935" y="1917700"/>
                </a:lnTo>
                <a:lnTo>
                  <a:pt x="1318399" y="1930400"/>
                </a:lnTo>
                <a:lnTo>
                  <a:pt x="1322476" y="1943100"/>
                </a:lnTo>
                <a:lnTo>
                  <a:pt x="1289951" y="1943100"/>
                </a:lnTo>
                <a:lnTo>
                  <a:pt x="1294180" y="1955800"/>
                </a:lnTo>
                <a:lnTo>
                  <a:pt x="1308671" y="1955800"/>
                </a:lnTo>
                <a:lnTo>
                  <a:pt x="1310881" y="1968500"/>
                </a:lnTo>
                <a:lnTo>
                  <a:pt x="1319733" y="1968500"/>
                </a:lnTo>
                <a:lnTo>
                  <a:pt x="1327277" y="1981200"/>
                </a:lnTo>
                <a:lnTo>
                  <a:pt x="1317028" y="1981200"/>
                </a:lnTo>
                <a:lnTo>
                  <a:pt x="1328864" y="1993900"/>
                </a:lnTo>
                <a:lnTo>
                  <a:pt x="1303489" y="1993900"/>
                </a:lnTo>
                <a:lnTo>
                  <a:pt x="1306029" y="2006600"/>
                </a:lnTo>
                <a:lnTo>
                  <a:pt x="1305712" y="2006600"/>
                </a:lnTo>
                <a:lnTo>
                  <a:pt x="1311351" y="2019300"/>
                </a:lnTo>
                <a:lnTo>
                  <a:pt x="1300035" y="2019300"/>
                </a:lnTo>
                <a:lnTo>
                  <a:pt x="1299997" y="2032000"/>
                </a:lnTo>
                <a:lnTo>
                  <a:pt x="1299806" y="2032000"/>
                </a:lnTo>
                <a:lnTo>
                  <a:pt x="1299260" y="2033778"/>
                </a:lnTo>
                <a:lnTo>
                  <a:pt x="1299260" y="2184400"/>
                </a:lnTo>
                <a:lnTo>
                  <a:pt x="1294180" y="2184400"/>
                </a:lnTo>
                <a:lnTo>
                  <a:pt x="1294180" y="2489200"/>
                </a:lnTo>
                <a:lnTo>
                  <a:pt x="1279804" y="2489200"/>
                </a:lnTo>
                <a:lnTo>
                  <a:pt x="1284033" y="2476500"/>
                </a:lnTo>
                <a:lnTo>
                  <a:pt x="1293342" y="2476500"/>
                </a:lnTo>
                <a:lnTo>
                  <a:pt x="1294180" y="2489200"/>
                </a:lnTo>
                <a:lnTo>
                  <a:pt x="1294180" y="2184400"/>
                </a:lnTo>
                <a:lnTo>
                  <a:pt x="1284236" y="2184400"/>
                </a:lnTo>
                <a:lnTo>
                  <a:pt x="1283296" y="2171700"/>
                </a:lnTo>
                <a:lnTo>
                  <a:pt x="1296720" y="2171700"/>
                </a:lnTo>
                <a:lnTo>
                  <a:pt x="1299260" y="2184400"/>
                </a:lnTo>
                <a:lnTo>
                  <a:pt x="1299260" y="2033778"/>
                </a:lnTo>
                <a:lnTo>
                  <a:pt x="1295882" y="2044700"/>
                </a:lnTo>
                <a:lnTo>
                  <a:pt x="1286776" y="2032000"/>
                </a:lnTo>
                <a:lnTo>
                  <a:pt x="1278178" y="2032000"/>
                </a:lnTo>
                <a:lnTo>
                  <a:pt x="1282242" y="2044700"/>
                </a:lnTo>
                <a:lnTo>
                  <a:pt x="1284871" y="2057400"/>
                </a:lnTo>
                <a:lnTo>
                  <a:pt x="1282344" y="2070100"/>
                </a:lnTo>
                <a:lnTo>
                  <a:pt x="1287945" y="2070100"/>
                </a:lnTo>
                <a:lnTo>
                  <a:pt x="1282344" y="2078101"/>
                </a:lnTo>
                <a:lnTo>
                  <a:pt x="1282344" y="2171700"/>
                </a:lnTo>
                <a:lnTo>
                  <a:pt x="1271346" y="2171700"/>
                </a:lnTo>
                <a:lnTo>
                  <a:pt x="1269657" y="2159000"/>
                </a:lnTo>
                <a:lnTo>
                  <a:pt x="1278115" y="2159000"/>
                </a:lnTo>
                <a:lnTo>
                  <a:pt x="1282344" y="2171700"/>
                </a:lnTo>
                <a:lnTo>
                  <a:pt x="1282344" y="2078101"/>
                </a:lnTo>
                <a:lnTo>
                  <a:pt x="1279055" y="2082800"/>
                </a:lnTo>
                <a:lnTo>
                  <a:pt x="1277264" y="2082800"/>
                </a:lnTo>
                <a:lnTo>
                  <a:pt x="1266685" y="2072195"/>
                </a:lnTo>
                <a:lnTo>
                  <a:pt x="1264475" y="2082800"/>
                </a:lnTo>
                <a:lnTo>
                  <a:pt x="1265631" y="2082800"/>
                </a:lnTo>
                <a:lnTo>
                  <a:pt x="1269022" y="2095500"/>
                </a:lnTo>
                <a:lnTo>
                  <a:pt x="1273035" y="2108200"/>
                </a:lnTo>
                <a:lnTo>
                  <a:pt x="1258658" y="2108200"/>
                </a:lnTo>
                <a:lnTo>
                  <a:pt x="1258658" y="2120900"/>
                </a:lnTo>
                <a:lnTo>
                  <a:pt x="1268806" y="2120900"/>
                </a:lnTo>
                <a:lnTo>
                  <a:pt x="1250924" y="2133600"/>
                </a:lnTo>
                <a:lnTo>
                  <a:pt x="1253261" y="2146300"/>
                </a:lnTo>
                <a:lnTo>
                  <a:pt x="1257033" y="2159000"/>
                </a:lnTo>
                <a:lnTo>
                  <a:pt x="1237513" y="2159000"/>
                </a:lnTo>
                <a:lnTo>
                  <a:pt x="1240891" y="2171700"/>
                </a:lnTo>
                <a:lnTo>
                  <a:pt x="1258658" y="2171700"/>
                </a:lnTo>
                <a:lnTo>
                  <a:pt x="1265428" y="2184400"/>
                </a:lnTo>
                <a:lnTo>
                  <a:pt x="1254747" y="2184400"/>
                </a:lnTo>
                <a:lnTo>
                  <a:pt x="1263459" y="2197100"/>
                </a:lnTo>
                <a:lnTo>
                  <a:pt x="1264577" y="2197100"/>
                </a:lnTo>
                <a:lnTo>
                  <a:pt x="1261198" y="2209800"/>
                </a:lnTo>
                <a:lnTo>
                  <a:pt x="1254036" y="2209800"/>
                </a:lnTo>
                <a:lnTo>
                  <a:pt x="1251470" y="2197100"/>
                </a:lnTo>
                <a:lnTo>
                  <a:pt x="1247381" y="2197100"/>
                </a:lnTo>
                <a:lnTo>
                  <a:pt x="1253896" y="2209800"/>
                </a:lnTo>
                <a:lnTo>
                  <a:pt x="1224826" y="2209800"/>
                </a:lnTo>
                <a:lnTo>
                  <a:pt x="1240688" y="2222500"/>
                </a:lnTo>
                <a:lnTo>
                  <a:pt x="1242593" y="2235200"/>
                </a:lnTo>
                <a:lnTo>
                  <a:pt x="1241958" y="2235200"/>
                </a:lnTo>
                <a:lnTo>
                  <a:pt x="1250200" y="2247900"/>
                </a:lnTo>
                <a:lnTo>
                  <a:pt x="1246822" y="2244064"/>
                </a:lnTo>
                <a:lnTo>
                  <a:pt x="1246822" y="2286000"/>
                </a:lnTo>
                <a:lnTo>
                  <a:pt x="1245971" y="2298700"/>
                </a:lnTo>
                <a:lnTo>
                  <a:pt x="1238351" y="2298700"/>
                </a:lnTo>
                <a:lnTo>
                  <a:pt x="1234122" y="2286000"/>
                </a:lnTo>
                <a:lnTo>
                  <a:pt x="1246822" y="2286000"/>
                </a:lnTo>
                <a:lnTo>
                  <a:pt x="1246822" y="2244064"/>
                </a:lnTo>
                <a:lnTo>
                  <a:pt x="1239050" y="2235200"/>
                </a:lnTo>
                <a:lnTo>
                  <a:pt x="1206957" y="2235200"/>
                </a:lnTo>
                <a:lnTo>
                  <a:pt x="1205382" y="2247900"/>
                </a:lnTo>
                <a:lnTo>
                  <a:pt x="1213827" y="2247900"/>
                </a:lnTo>
                <a:lnTo>
                  <a:pt x="1216850" y="2260600"/>
                </a:lnTo>
                <a:lnTo>
                  <a:pt x="1209497" y="2260600"/>
                </a:lnTo>
                <a:lnTo>
                  <a:pt x="1203236" y="2273300"/>
                </a:lnTo>
                <a:lnTo>
                  <a:pt x="1209598" y="2286000"/>
                </a:lnTo>
                <a:lnTo>
                  <a:pt x="1216012" y="2286000"/>
                </a:lnTo>
                <a:lnTo>
                  <a:pt x="1224089" y="2298700"/>
                </a:lnTo>
                <a:lnTo>
                  <a:pt x="1232319" y="2298700"/>
                </a:lnTo>
                <a:lnTo>
                  <a:pt x="1239202" y="2311400"/>
                </a:lnTo>
                <a:lnTo>
                  <a:pt x="1229893" y="2311400"/>
                </a:lnTo>
                <a:lnTo>
                  <a:pt x="1222286" y="2298700"/>
                </a:lnTo>
                <a:lnTo>
                  <a:pt x="1213827" y="2311400"/>
                </a:lnTo>
                <a:lnTo>
                  <a:pt x="1207643" y="2311400"/>
                </a:lnTo>
                <a:lnTo>
                  <a:pt x="1212977" y="2324100"/>
                </a:lnTo>
                <a:lnTo>
                  <a:pt x="1206220" y="2324100"/>
                </a:lnTo>
                <a:lnTo>
                  <a:pt x="1209598" y="2336800"/>
                </a:lnTo>
                <a:lnTo>
                  <a:pt x="1201699" y="2336800"/>
                </a:lnTo>
                <a:lnTo>
                  <a:pt x="1210449" y="2349500"/>
                </a:lnTo>
                <a:lnTo>
                  <a:pt x="1214678" y="2336800"/>
                </a:lnTo>
                <a:lnTo>
                  <a:pt x="1226731" y="2336800"/>
                </a:lnTo>
                <a:lnTo>
                  <a:pt x="1219568" y="2324100"/>
                </a:lnTo>
                <a:lnTo>
                  <a:pt x="1223975" y="2324100"/>
                </a:lnTo>
                <a:lnTo>
                  <a:pt x="1232268" y="2331872"/>
                </a:lnTo>
                <a:lnTo>
                  <a:pt x="1234122" y="2324100"/>
                </a:lnTo>
                <a:lnTo>
                  <a:pt x="1237513" y="2324100"/>
                </a:lnTo>
                <a:lnTo>
                  <a:pt x="1237513" y="2336800"/>
                </a:lnTo>
                <a:lnTo>
                  <a:pt x="1232268" y="2331872"/>
                </a:lnTo>
                <a:lnTo>
                  <a:pt x="1231087" y="2336800"/>
                </a:lnTo>
                <a:lnTo>
                  <a:pt x="1225321" y="2362200"/>
                </a:lnTo>
                <a:lnTo>
                  <a:pt x="1222286" y="2374900"/>
                </a:lnTo>
                <a:lnTo>
                  <a:pt x="1221270" y="2374900"/>
                </a:lnTo>
                <a:lnTo>
                  <a:pt x="1221270" y="3263900"/>
                </a:lnTo>
                <a:lnTo>
                  <a:pt x="1217206" y="3276600"/>
                </a:lnTo>
                <a:lnTo>
                  <a:pt x="1212977" y="3276600"/>
                </a:lnTo>
                <a:lnTo>
                  <a:pt x="1212138" y="3263900"/>
                </a:lnTo>
                <a:lnTo>
                  <a:pt x="1209179" y="3263900"/>
                </a:lnTo>
                <a:lnTo>
                  <a:pt x="1218590" y="3251200"/>
                </a:lnTo>
                <a:lnTo>
                  <a:pt x="1217206" y="3263900"/>
                </a:lnTo>
                <a:lnTo>
                  <a:pt x="1221270" y="3263900"/>
                </a:lnTo>
                <a:lnTo>
                  <a:pt x="1221270" y="2374900"/>
                </a:lnTo>
                <a:lnTo>
                  <a:pt x="1213827" y="2374900"/>
                </a:lnTo>
                <a:lnTo>
                  <a:pt x="1213827" y="2476500"/>
                </a:lnTo>
                <a:lnTo>
                  <a:pt x="1212164" y="2489200"/>
                </a:lnTo>
                <a:lnTo>
                  <a:pt x="1201216" y="2489200"/>
                </a:lnTo>
                <a:lnTo>
                  <a:pt x="1198600" y="2476500"/>
                </a:lnTo>
                <a:lnTo>
                  <a:pt x="1213827" y="2476500"/>
                </a:lnTo>
                <a:lnTo>
                  <a:pt x="1213827" y="2374900"/>
                </a:lnTo>
                <a:lnTo>
                  <a:pt x="1184224" y="2374900"/>
                </a:lnTo>
                <a:lnTo>
                  <a:pt x="1184224" y="3060700"/>
                </a:lnTo>
                <a:lnTo>
                  <a:pt x="1167295" y="3060700"/>
                </a:lnTo>
                <a:lnTo>
                  <a:pt x="1154087" y="3048000"/>
                </a:lnTo>
                <a:lnTo>
                  <a:pt x="1151509" y="3035300"/>
                </a:lnTo>
                <a:lnTo>
                  <a:pt x="1166456" y="3022600"/>
                </a:lnTo>
                <a:lnTo>
                  <a:pt x="1166736" y="3035300"/>
                </a:lnTo>
                <a:lnTo>
                  <a:pt x="1168044" y="3048000"/>
                </a:lnTo>
                <a:lnTo>
                  <a:pt x="1172997" y="3048000"/>
                </a:lnTo>
                <a:lnTo>
                  <a:pt x="1184224" y="3060700"/>
                </a:lnTo>
                <a:lnTo>
                  <a:pt x="1184224" y="2374900"/>
                </a:lnTo>
                <a:lnTo>
                  <a:pt x="1151229" y="2374900"/>
                </a:lnTo>
                <a:lnTo>
                  <a:pt x="1174076" y="2387600"/>
                </a:lnTo>
                <a:lnTo>
                  <a:pt x="1160640" y="2387600"/>
                </a:lnTo>
                <a:lnTo>
                  <a:pt x="1167307" y="2400300"/>
                </a:lnTo>
                <a:lnTo>
                  <a:pt x="1163916" y="2400300"/>
                </a:lnTo>
                <a:lnTo>
                  <a:pt x="1164767" y="2413000"/>
                </a:lnTo>
                <a:lnTo>
                  <a:pt x="1152004" y="2400300"/>
                </a:lnTo>
                <a:lnTo>
                  <a:pt x="1148905" y="2413000"/>
                </a:lnTo>
                <a:lnTo>
                  <a:pt x="1147635" y="2413000"/>
                </a:lnTo>
                <a:lnTo>
                  <a:pt x="1148905" y="2425700"/>
                </a:lnTo>
                <a:lnTo>
                  <a:pt x="1147394" y="2425700"/>
                </a:lnTo>
                <a:lnTo>
                  <a:pt x="1156525" y="2438400"/>
                </a:lnTo>
                <a:lnTo>
                  <a:pt x="1146289" y="2438400"/>
                </a:lnTo>
                <a:lnTo>
                  <a:pt x="1148270" y="2451100"/>
                </a:lnTo>
                <a:lnTo>
                  <a:pt x="1130706" y="2451100"/>
                </a:lnTo>
                <a:lnTo>
                  <a:pt x="1138224" y="2463800"/>
                </a:lnTo>
                <a:lnTo>
                  <a:pt x="1145146" y="2463800"/>
                </a:lnTo>
                <a:lnTo>
                  <a:pt x="1146263" y="2476500"/>
                </a:lnTo>
                <a:lnTo>
                  <a:pt x="1126274" y="2476500"/>
                </a:lnTo>
                <a:lnTo>
                  <a:pt x="1131354" y="2489200"/>
                </a:lnTo>
                <a:lnTo>
                  <a:pt x="1148689" y="2489200"/>
                </a:lnTo>
                <a:lnTo>
                  <a:pt x="1156309" y="2476500"/>
                </a:lnTo>
                <a:lnTo>
                  <a:pt x="1161059" y="2476500"/>
                </a:lnTo>
                <a:lnTo>
                  <a:pt x="1165783" y="2486279"/>
                </a:lnTo>
                <a:lnTo>
                  <a:pt x="1163713" y="2476500"/>
                </a:lnTo>
                <a:lnTo>
                  <a:pt x="1170686" y="2476500"/>
                </a:lnTo>
                <a:lnTo>
                  <a:pt x="1179995" y="2476500"/>
                </a:lnTo>
                <a:lnTo>
                  <a:pt x="1181646" y="2489200"/>
                </a:lnTo>
                <a:lnTo>
                  <a:pt x="1179995" y="2489200"/>
                </a:lnTo>
                <a:lnTo>
                  <a:pt x="1179995" y="2832100"/>
                </a:lnTo>
                <a:lnTo>
                  <a:pt x="1178306" y="2832100"/>
                </a:lnTo>
                <a:lnTo>
                  <a:pt x="1166456" y="2844800"/>
                </a:lnTo>
                <a:lnTo>
                  <a:pt x="1163078" y="2819400"/>
                </a:lnTo>
                <a:lnTo>
                  <a:pt x="1173226" y="2819400"/>
                </a:lnTo>
                <a:lnTo>
                  <a:pt x="1179995" y="2832100"/>
                </a:lnTo>
                <a:lnTo>
                  <a:pt x="1179995" y="2489200"/>
                </a:lnTo>
                <a:lnTo>
                  <a:pt x="1175766" y="2489200"/>
                </a:lnTo>
                <a:lnTo>
                  <a:pt x="1170686" y="2476500"/>
                </a:lnTo>
                <a:lnTo>
                  <a:pt x="1174076" y="2489200"/>
                </a:lnTo>
                <a:lnTo>
                  <a:pt x="1167193" y="2489200"/>
                </a:lnTo>
                <a:lnTo>
                  <a:pt x="1165783" y="2486279"/>
                </a:lnTo>
                <a:lnTo>
                  <a:pt x="1166406" y="2489200"/>
                </a:lnTo>
                <a:lnTo>
                  <a:pt x="1155458" y="2489200"/>
                </a:lnTo>
                <a:lnTo>
                  <a:pt x="1155573" y="2501900"/>
                </a:lnTo>
                <a:lnTo>
                  <a:pt x="1142123" y="2501900"/>
                </a:lnTo>
                <a:lnTo>
                  <a:pt x="1152398" y="2514600"/>
                </a:lnTo>
                <a:lnTo>
                  <a:pt x="1147495" y="2514600"/>
                </a:lnTo>
                <a:lnTo>
                  <a:pt x="1151229" y="2527300"/>
                </a:lnTo>
                <a:lnTo>
                  <a:pt x="1132624" y="2514600"/>
                </a:lnTo>
                <a:lnTo>
                  <a:pt x="1135976" y="2527300"/>
                </a:lnTo>
                <a:lnTo>
                  <a:pt x="1141082" y="2527300"/>
                </a:lnTo>
                <a:lnTo>
                  <a:pt x="1146187" y="2540000"/>
                </a:lnTo>
                <a:lnTo>
                  <a:pt x="1135341" y="2540000"/>
                </a:lnTo>
                <a:lnTo>
                  <a:pt x="1132205" y="2552700"/>
                </a:lnTo>
                <a:lnTo>
                  <a:pt x="1125245" y="2552700"/>
                </a:lnTo>
                <a:lnTo>
                  <a:pt x="1116558" y="2565400"/>
                </a:lnTo>
                <a:lnTo>
                  <a:pt x="1124165" y="2565400"/>
                </a:lnTo>
                <a:lnTo>
                  <a:pt x="1133602" y="2578100"/>
                </a:lnTo>
                <a:lnTo>
                  <a:pt x="1140663" y="2578100"/>
                </a:lnTo>
                <a:lnTo>
                  <a:pt x="1142009" y="2590800"/>
                </a:lnTo>
                <a:lnTo>
                  <a:pt x="1148981" y="2590800"/>
                </a:lnTo>
                <a:lnTo>
                  <a:pt x="1146581" y="2601620"/>
                </a:lnTo>
                <a:lnTo>
                  <a:pt x="1146581" y="2819400"/>
                </a:lnTo>
                <a:lnTo>
                  <a:pt x="1145755" y="2819400"/>
                </a:lnTo>
                <a:lnTo>
                  <a:pt x="1141933" y="2832100"/>
                </a:lnTo>
                <a:lnTo>
                  <a:pt x="1130084" y="2832100"/>
                </a:lnTo>
                <a:lnTo>
                  <a:pt x="1132624" y="2819400"/>
                </a:lnTo>
                <a:lnTo>
                  <a:pt x="1132624" y="2806700"/>
                </a:lnTo>
                <a:lnTo>
                  <a:pt x="1143596" y="2806700"/>
                </a:lnTo>
                <a:lnTo>
                  <a:pt x="1146581" y="2819400"/>
                </a:lnTo>
                <a:lnTo>
                  <a:pt x="1146581" y="2601620"/>
                </a:lnTo>
                <a:lnTo>
                  <a:pt x="1146162" y="2603500"/>
                </a:lnTo>
                <a:lnTo>
                  <a:pt x="1140942" y="2603500"/>
                </a:lnTo>
                <a:lnTo>
                  <a:pt x="1140548" y="2616200"/>
                </a:lnTo>
                <a:lnTo>
                  <a:pt x="1136840" y="2616200"/>
                </a:lnTo>
                <a:lnTo>
                  <a:pt x="1124165" y="2628900"/>
                </a:lnTo>
                <a:lnTo>
                  <a:pt x="1131658" y="2628900"/>
                </a:lnTo>
                <a:lnTo>
                  <a:pt x="1145311" y="2641600"/>
                </a:lnTo>
                <a:lnTo>
                  <a:pt x="1138542" y="2641600"/>
                </a:lnTo>
                <a:lnTo>
                  <a:pt x="1138542" y="2781300"/>
                </a:lnTo>
                <a:lnTo>
                  <a:pt x="1131773" y="2781300"/>
                </a:lnTo>
                <a:lnTo>
                  <a:pt x="1134313" y="2768600"/>
                </a:lnTo>
                <a:lnTo>
                  <a:pt x="1138542" y="2781300"/>
                </a:lnTo>
                <a:lnTo>
                  <a:pt x="1138542" y="2641600"/>
                </a:lnTo>
                <a:lnTo>
                  <a:pt x="1121308" y="2641600"/>
                </a:lnTo>
                <a:lnTo>
                  <a:pt x="1129436" y="2654300"/>
                </a:lnTo>
                <a:lnTo>
                  <a:pt x="1132878" y="2654300"/>
                </a:lnTo>
                <a:lnTo>
                  <a:pt x="1127226" y="2667000"/>
                </a:lnTo>
                <a:lnTo>
                  <a:pt x="1124165" y="2667000"/>
                </a:lnTo>
                <a:lnTo>
                  <a:pt x="1124165" y="2679700"/>
                </a:lnTo>
                <a:lnTo>
                  <a:pt x="1119085" y="2679700"/>
                </a:lnTo>
                <a:lnTo>
                  <a:pt x="1116050" y="2672080"/>
                </a:lnTo>
                <a:lnTo>
                  <a:pt x="1124165" y="2679700"/>
                </a:lnTo>
                <a:lnTo>
                  <a:pt x="1124165" y="2667000"/>
                </a:lnTo>
                <a:lnTo>
                  <a:pt x="1114018" y="2667000"/>
                </a:lnTo>
                <a:lnTo>
                  <a:pt x="1110627" y="2667000"/>
                </a:lnTo>
                <a:lnTo>
                  <a:pt x="1114323" y="2670454"/>
                </a:lnTo>
                <a:lnTo>
                  <a:pt x="1115123" y="2679700"/>
                </a:lnTo>
                <a:lnTo>
                  <a:pt x="1111478" y="2679700"/>
                </a:lnTo>
                <a:lnTo>
                  <a:pt x="1115707" y="2692400"/>
                </a:lnTo>
                <a:lnTo>
                  <a:pt x="1103858" y="2679700"/>
                </a:lnTo>
                <a:lnTo>
                  <a:pt x="1100480" y="2692400"/>
                </a:lnTo>
                <a:lnTo>
                  <a:pt x="1108938" y="2705100"/>
                </a:lnTo>
                <a:lnTo>
                  <a:pt x="1112329" y="2705100"/>
                </a:lnTo>
                <a:lnTo>
                  <a:pt x="1118247" y="2717800"/>
                </a:lnTo>
                <a:lnTo>
                  <a:pt x="1109789" y="2717800"/>
                </a:lnTo>
                <a:lnTo>
                  <a:pt x="1103020" y="2705100"/>
                </a:lnTo>
                <a:lnTo>
                  <a:pt x="1105052" y="2717800"/>
                </a:lnTo>
                <a:lnTo>
                  <a:pt x="1098791" y="2717800"/>
                </a:lnTo>
                <a:lnTo>
                  <a:pt x="1097940" y="2730500"/>
                </a:lnTo>
                <a:lnTo>
                  <a:pt x="1113180" y="2730500"/>
                </a:lnTo>
                <a:lnTo>
                  <a:pt x="1117930" y="2743200"/>
                </a:lnTo>
                <a:lnTo>
                  <a:pt x="1111478" y="2743200"/>
                </a:lnTo>
                <a:lnTo>
                  <a:pt x="1113167" y="2755900"/>
                </a:lnTo>
                <a:lnTo>
                  <a:pt x="1112329" y="2755900"/>
                </a:lnTo>
                <a:lnTo>
                  <a:pt x="1114856" y="2768600"/>
                </a:lnTo>
                <a:lnTo>
                  <a:pt x="1125855" y="2781300"/>
                </a:lnTo>
                <a:lnTo>
                  <a:pt x="1127074" y="2781300"/>
                </a:lnTo>
                <a:lnTo>
                  <a:pt x="1125855" y="2782595"/>
                </a:lnTo>
                <a:lnTo>
                  <a:pt x="1125855" y="2819400"/>
                </a:lnTo>
                <a:lnTo>
                  <a:pt x="1123315" y="2819400"/>
                </a:lnTo>
                <a:lnTo>
                  <a:pt x="1120152" y="2814637"/>
                </a:lnTo>
                <a:lnTo>
                  <a:pt x="1125855" y="2819400"/>
                </a:lnTo>
                <a:lnTo>
                  <a:pt x="1125855" y="2782595"/>
                </a:lnTo>
                <a:lnTo>
                  <a:pt x="1115072" y="2794000"/>
                </a:lnTo>
                <a:lnTo>
                  <a:pt x="1104658" y="2794000"/>
                </a:lnTo>
                <a:lnTo>
                  <a:pt x="1112329" y="2806700"/>
                </a:lnTo>
                <a:lnTo>
                  <a:pt x="1110627" y="2806700"/>
                </a:lnTo>
                <a:lnTo>
                  <a:pt x="1113345" y="2808960"/>
                </a:lnTo>
                <a:lnTo>
                  <a:pt x="1106398" y="2819400"/>
                </a:lnTo>
                <a:lnTo>
                  <a:pt x="1115606" y="2819400"/>
                </a:lnTo>
                <a:lnTo>
                  <a:pt x="1113663" y="2832100"/>
                </a:lnTo>
                <a:lnTo>
                  <a:pt x="1119085" y="2832100"/>
                </a:lnTo>
                <a:lnTo>
                  <a:pt x="1101712" y="2844800"/>
                </a:lnTo>
                <a:lnTo>
                  <a:pt x="1101852" y="2844800"/>
                </a:lnTo>
                <a:lnTo>
                  <a:pt x="1104696" y="2857500"/>
                </a:lnTo>
                <a:lnTo>
                  <a:pt x="1112329" y="2857500"/>
                </a:lnTo>
                <a:lnTo>
                  <a:pt x="1115085" y="2870200"/>
                </a:lnTo>
                <a:lnTo>
                  <a:pt x="1109040" y="2882900"/>
                </a:lnTo>
                <a:lnTo>
                  <a:pt x="1099362" y="2895600"/>
                </a:lnTo>
                <a:lnTo>
                  <a:pt x="1091171" y="2908300"/>
                </a:lnTo>
                <a:lnTo>
                  <a:pt x="1124000" y="2908300"/>
                </a:lnTo>
                <a:lnTo>
                  <a:pt x="1119085" y="2921000"/>
                </a:lnTo>
                <a:lnTo>
                  <a:pt x="1110183" y="2921000"/>
                </a:lnTo>
                <a:lnTo>
                  <a:pt x="1111478" y="2933700"/>
                </a:lnTo>
                <a:lnTo>
                  <a:pt x="1112139" y="2946400"/>
                </a:lnTo>
                <a:lnTo>
                  <a:pt x="1105446" y="2946400"/>
                </a:lnTo>
                <a:lnTo>
                  <a:pt x="1107249" y="2959100"/>
                </a:lnTo>
                <a:lnTo>
                  <a:pt x="1114247" y="2959100"/>
                </a:lnTo>
                <a:lnTo>
                  <a:pt x="1110627" y="2971800"/>
                </a:lnTo>
                <a:lnTo>
                  <a:pt x="1119200" y="2971800"/>
                </a:lnTo>
                <a:lnTo>
                  <a:pt x="1120635" y="2984500"/>
                </a:lnTo>
                <a:lnTo>
                  <a:pt x="1133475" y="2984500"/>
                </a:lnTo>
                <a:lnTo>
                  <a:pt x="1120267" y="2997200"/>
                </a:lnTo>
                <a:lnTo>
                  <a:pt x="1108100" y="2997200"/>
                </a:lnTo>
                <a:lnTo>
                  <a:pt x="1108938" y="3009900"/>
                </a:lnTo>
                <a:lnTo>
                  <a:pt x="1122362" y="3009900"/>
                </a:lnTo>
                <a:lnTo>
                  <a:pt x="1126693" y="3022600"/>
                </a:lnTo>
                <a:lnTo>
                  <a:pt x="1123048" y="3022600"/>
                </a:lnTo>
                <a:lnTo>
                  <a:pt x="1131252" y="3035300"/>
                </a:lnTo>
                <a:lnTo>
                  <a:pt x="1138034" y="3035300"/>
                </a:lnTo>
                <a:lnTo>
                  <a:pt x="1143622" y="3048000"/>
                </a:lnTo>
                <a:lnTo>
                  <a:pt x="1141082" y="3048000"/>
                </a:lnTo>
                <a:lnTo>
                  <a:pt x="1137704" y="3060700"/>
                </a:lnTo>
                <a:lnTo>
                  <a:pt x="1130084" y="3048000"/>
                </a:lnTo>
                <a:lnTo>
                  <a:pt x="1125855" y="3048000"/>
                </a:lnTo>
                <a:lnTo>
                  <a:pt x="1130592" y="3060700"/>
                </a:lnTo>
                <a:lnTo>
                  <a:pt x="1131354" y="3060700"/>
                </a:lnTo>
                <a:lnTo>
                  <a:pt x="1132751" y="3073400"/>
                </a:lnTo>
                <a:lnTo>
                  <a:pt x="1159052" y="3073400"/>
                </a:lnTo>
                <a:lnTo>
                  <a:pt x="1151915" y="3086100"/>
                </a:lnTo>
                <a:lnTo>
                  <a:pt x="1144016" y="3086100"/>
                </a:lnTo>
                <a:lnTo>
                  <a:pt x="1150594" y="3098800"/>
                </a:lnTo>
                <a:lnTo>
                  <a:pt x="1160754" y="3098800"/>
                </a:lnTo>
                <a:lnTo>
                  <a:pt x="1167574" y="3111500"/>
                </a:lnTo>
                <a:lnTo>
                  <a:pt x="1148143" y="3111500"/>
                </a:lnTo>
                <a:lnTo>
                  <a:pt x="1138542" y="3124200"/>
                </a:lnTo>
                <a:lnTo>
                  <a:pt x="1155458" y="3124200"/>
                </a:lnTo>
                <a:lnTo>
                  <a:pt x="1160538" y="3136900"/>
                </a:lnTo>
                <a:lnTo>
                  <a:pt x="1168146" y="3124200"/>
                </a:lnTo>
                <a:lnTo>
                  <a:pt x="1185913" y="3124200"/>
                </a:lnTo>
                <a:lnTo>
                  <a:pt x="1188453" y="3136900"/>
                </a:lnTo>
                <a:lnTo>
                  <a:pt x="1160538" y="3136900"/>
                </a:lnTo>
                <a:lnTo>
                  <a:pt x="1158849" y="3136900"/>
                </a:lnTo>
                <a:lnTo>
                  <a:pt x="1167193" y="3149600"/>
                </a:lnTo>
                <a:lnTo>
                  <a:pt x="1166456" y="3149600"/>
                </a:lnTo>
                <a:lnTo>
                  <a:pt x="1169555" y="3162300"/>
                </a:lnTo>
                <a:lnTo>
                  <a:pt x="1177239" y="3149600"/>
                </a:lnTo>
                <a:lnTo>
                  <a:pt x="1183347" y="3149600"/>
                </a:lnTo>
                <a:lnTo>
                  <a:pt x="1181684" y="3162300"/>
                </a:lnTo>
                <a:lnTo>
                  <a:pt x="1181963" y="3162300"/>
                </a:lnTo>
                <a:lnTo>
                  <a:pt x="1180833" y="3175000"/>
                </a:lnTo>
                <a:lnTo>
                  <a:pt x="1173759" y="3175000"/>
                </a:lnTo>
                <a:lnTo>
                  <a:pt x="1180376" y="3187700"/>
                </a:lnTo>
                <a:lnTo>
                  <a:pt x="1189189" y="3187700"/>
                </a:lnTo>
                <a:lnTo>
                  <a:pt x="1182065" y="3200400"/>
                </a:lnTo>
                <a:lnTo>
                  <a:pt x="1177455" y="3200400"/>
                </a:lnTo>
                <a:lnTo>
                  <a:pt x="1184224" y="3213100"/>
                </a:lnTo>
                <a:lnTo>
                  <a:pt x="1176604" y="3213100"/>
                </a:lnTo>
                <a:lnTo>
                  <a:pt x="1179995" y="3225800"/>
                </a:lnTo>
                <a:lnTo>
                  <a:pt x="1194371" y="3225800"/>
                </a:lnTo>
                <a:lnTo>
                  <a:pt x="1181188" y="3238500"/>
                </a:lnTo>
                <a:lnTo>
                  <a:pt x="1196987" y="3238500"/>
                </a:lnTo>
                <a:lnTo>
                  <a:pt x="1187602" y="3251200"/>
                </a:lnTo>
                <a:lnTo>
                  <a:pt x="1199781" y="3251200"/>
                </a:lnTo>
                <a:lnTo>
                  <a:pt x="1194371" y="3263900"/>
                </a:lnTo>
                <a:lnTo>
                  <a:pt x="1197762" y="3263900"/>
                </a:lnTo>
                <a:lnTo>
                  <a:pt x="1202829" y="3251200"/>
                </a:lnTo>
                <a:lnTo>
                  <a:pt x="1206220" y="3251200"/>
                </a:lnTo>
                <a:lnTo>
                  <a:pt x="1201039" y="3263900"/>
                </a:lnTo>
                <a:lnTo>
                  <a:pt x="1207909" y="3263900"/>
                </a:lnTo>
                <a:lnTo>
                  <a:pt x="1191831" y="3276600"/>
                </a:lnTo>
                <a:lnTo>
                  <a:pt x="1190993" y="3276600"/>
                </a:lnTo>
                <a:lnTo>
                  <a:pt x="1186764" y="3289300"/>
                </a:lnTo>
                <a:lnTo>
                  <a:pt x="1196060" y="3276600"/>
                </a:lnTo>
                <a:lnTo>
                  <a:pt x="1212659" y="3276600"/>
                </a:lnTo>
                <a:lnTo>
                  <a:pt x="1214183" y="3289300"/>
                </a:lnTo>
                <a:lnTo>
                  <a:pt x="1195222" y="3289300"/>
                </a:lnTo>
                <a:lnTo>
                  <a:pt x="1186764" y="3302000"/>
                </a:lnTo>
                <a:lnTo>
                  <a:pt x="1179144" y="3302000"/>
                </a:lnTo>
                <a:lnTo>
                  <a:pt x="1184224" y="3314700"/>
                </a:lnTo>
                <a:lnTo>
                  <a:pt x="1187602" y="3302000"/>
                </a:lnTo>
                <a:lnTo>
                  <a:pt x="1199718" y="3302000"/>
                </a:lnTo>
                <a:lnTo>
                  <a:pt x="1195222" y="3314700"/>
                </a:lnTo>
                <a:lnTo>
                  <a:pt x="1237513" y="3314700"/>
                </a:lnTo>
                <a:lnTo>
                  <a:pt x="1237513" y="3327400"/>
                </a:lnTo>
                <a:lnTo>
                  <a:pt x="1241742" y="3327400"/>
                </a:lnTo>
                <a:lnTo>
                  <a:pt x="1244142" y="3340100"/>
                </a:lnTo>
                <a:lnTo>
                  <a:pt x="1248638" y="3352800"/>
                </a:lnTo>
                <a:lnTo>
                  <a:pt x="1251051" y="3365500"/>
                </a:lnTo>
                <a:lnTo>
                  <a:pt x="1216888" y="3365500"/>
                </a:lnTo>
                <a:lnTo>
                  <a:pt x="1202397" y="3378200"/>
                </a:lnTo>
                <a:lnTo>
                  <a:pt x="1190993" y="3390900"/>
                </a:lnTo>
                <a:lnTo>
                  <a:pt x="1193711" y="3390900"/>
                </a:lnTo>
                <a:lnTo>
                  <a:pt x="1195222" y="3403600"/>
                </a:lnTo>
                <a:lnTo>
                  <a:pt x="1200289" y="3403600"/>
                </a:lnTo>
                <a:lnTo>
                  <a:pt x="1197749" y="3390900"/>
                </a:lnTo>
                <a:lnTo>
                  <a:pt x="1207909" y="3390900"/>
                </a:lnTo>
                <a:lnTo>
                  <a:pt x="1200289" y="3403600"/>
                </a:lnTo>
                <a:lnTo>
                  <a:pt x="1204836" y="3403600"/>
                </a:lnTo>
                <a:lnTo>
                  <a:pt x="1199032" y="3416300"/>
                </a:lnTo>
                <a:lnTo>
                  <a:pt x="1203515" y="3416300"/>
                </a:lnTo>
                <a:lnTo>
                  <a:pt x="1210868" y="3403600"/>
                </a:lnTo>
                <a:lnTo>
                  <a:pt x="1223975" y="3403600"/>
                </a:lnTo>
                <a:lnTo>
                  <a:pt x="1216825" y="3416300"/>
                </a:lnTo>
                <a:lnTo>
                  <a:pt x="1206690" y="3416300"/>
                </a:lnTo>
                <a:lnTo>
                  <a:pt x="1209814" y="3429000"/>
                </a:lnTo>
                <a:lnTo>
                  <a:pt x="1217637" y="3429000"/>
                </a:lnTo>
                <a:lnTo>
                  <a:pt x="1216444" y="3441700"/>
                </a:lnTo>
                <a:lnTo>
                  <a:pt x="1228204" y="3441700"/>
                </a:lnTo>
                <a:lnTo>
                  <a:pt x="1215656" y="3454400"/>
                </a:lnTo>
                <a:lnTo>
                  <a:pt x="1214678" y="3454400"/>
                </a:lnTo>
                <a:lnTo>
                  <a:pt x="1213700" y="3467100"/>
                </a:lnTo>
                <a:lnTo>
                  <a:pt x="1221435" y="3467100"/>
                </a:lnTo>
                <a:lnTo>
                  <a:pt x="1225880" y="3479800"/>
                </a:lnTo>
                <a:lnTo>
                  <a:pt x="1229055" y="3479800"/>
                </a:lnTo>
                <a:lnTo>
                  <a:pt x="1228204" y="3492500"/>
                </a:lnTo>
                <a:lnTo>
                  <a:pt x="1260348" y="3492500"/>
                </a:lnTo>
                <a:lnTo>
                  <a:pt x="1249108" y="3505200"/>
                </a:lnTo>
                <a:lnTo>
                  <a:pt x="1243114" y="3505200"/>
                </a:lnTo>
                <a:lnTo>
                  <a:pt x="1239266" y="3517900"/>
                </a:lnTo>
                <a:lnTo>
                  <a:pt x="1245895" y="3517900"/>
                </a:lnTo>
                <a:lnTo>
                  <a:pt x="1239621" y="3530600"/>
                </a:lnTo>
                <a:lnTo>
                  <a:pt x="1249781" y="3530600"/>
                </a:lnTo>
                <a:lnTo>
                  <a:pt x="1241209" y="3543300"/>
                </a:lnTo>
                <a:lnTo>
                  <a:pt x="1251889" y="3543300"/>
                </a:lnTo>
                <a:lnTo>
                  <a:pt x="1260551" y="3556000"/>
                </a:lnTo>
                <a:lnTo>
                  <a:pt x="1278953" y="3556000"/>
                </a:lnTo>
                <a:lnTo>
                  <a:pt x="1278369" y="3564864"/>
                </a:lnTo>
                <a:lnTo>
                  <a:pt x="1282877" y="3556000"/>
                </a:lnTo>
                <a:lnTo>
                  <a:pt x="1286916" y="3556000"/>
                </a:lnTo>
                <a:lnTo>
                  <a:pt x="1300949" y="3556000"/>
                </a:lnTo>
                <a:lnTo>
                  <a:pt x="1292783" y="3568700"/>
                </a:lnTo>
                <a:lnTo>
                  <a:pt x="1303489" y="3568700"/>
                </a:lnTo>
                <a:lnTo>
                  <a:pt x="1294803" y="3581400"/>
                </a:lnTo>
                <a:lnTo>
                  <a:pt x="1290485" y="3568700"/>
                </a:lnTo>
                <a:lnTo>
                  <a:pt x="1289532" y="3568700"/>
                </a:lnTo>
                <a:lnTo>
                  <a:pt x="1286916" y="3556000"/>
                </a:lnTo>
                <a:lnTo>
                  <a:pt x="1280655" y="3568700"/>
                </a:lnTo>
                <a:lnTo>
                  <a:pt x="1284033" y="3568700"/>
                </a:lnTo>
                <a:lnTo>
                  <a:pt x="1286954" y="3568700"/>
                </a:lnTo>
                <a:lnTo>
                  <a:pt x="1280655" y="3581400"/>
                </a:lnTo>
                <a:lnTo>
                  <a:pt x="1284033" y="3568700"/>
                </a:lnTo>
                <a:lnTo>
                  <a:pt x="1273632" y="3581400"/>
                </a:lnTo>
                <a:lnTo>
                  <a:pt x="1271879" y="3568700"/>
                </a:lnTo>
                <a:lnTo>
                  <a:pt x="1269644" y="3568700"/>
                </a:lnTo>
                <a:lnTo>
                  <a:pt x="1257808" y="3581400"/>
                </a:lnTo>
                <a:lnTo>
                  <a:pt x="1259928" y="3594100"/>
                </a:lnTo>
                <a:lnTo>
                  <a:pt x="1299286" y="3594100"/>
                </a:lnTo>
                <a:lnTo>
                  <a:pt x="1288478" y="3606800"/>
                </a:lnTo>
                <a:lnTo>
                  <a:pt x="1278610" y="3619500"/>
                </a:lnTo>
                <a:lnTo>
                  <a:pt x="1292491" y="3619500"/>
                </a:lnTo>
                <a:lnTo>
                  <a:pt x="1298067" y="3632200"/>
                </a:lnTo>
                <a:lnTo>
                  <a:pt x="1307299" y="3632200"/>
                </a:lnTo>
                <a:lnTo>
                  <a:pt x="1314615" y="3619500"/>
                </a:lnTo>
                <a:lnTo>
                  <a:pt x="1314488" y="3632200"/>
                </a:lnTo>
                <a:lnTo>
                  <a:pt x="1318717" y="3632200"/>
                </a:lnTo>
                <a:lnTo>
                  <a:pt x="1302639" y="3644900"/>
                </a:lnTo>
                <a:lnTo>
                  <a:pt x="1309954" y="3644900"/>
                </a:lnTo>
                <a:lnTo>
                  <a:pt x="1319237" y="3657600"/>
                </a:lnTo>
                <a:lnTo>
                  <a:pt x="1336484" y="3657600"/>
                </a:lnTo>
                <a:lnTo>
                  <a:pt x="1331404" y="3670300"/>
                </a:lnTo>
                <a:lnTo>
                  <a:pt x="1322095" y="3670300"/>
                </a:lnTo>
                <a:lnTo>
                  <a:pt x="1330744" y="3683000"/>
                </a:lnTo>
                <a:lnTo>
                  <a:pt x="1334782" y="3695700"/>
                </a:lnTo>
                <a:lnTo>
                  <a:pt x="1335659" y="3708400"/>
                </a:lnTo>
                <a:lnTo>
                  <a:pt x="1334782" y="3721100"/>
                </a:lnTo>
                <a:lnTo>
                  <a:pt x="1350860" y="3708400"/>
                </a:lnTo>
                <a:lnTo>
                  <a:pt x="1351699" y="3708400"/>
                </a:lnTo>
                <a:lnTo>
                  <a:pt x="1345780" y="3721100"/>
                </a:lnTo>
                <a:lnTo>
                  <a:pt x="1352156" y="3721100"/>
                </a:lnTo>
                <a:lnTo>
                  <a:pt x="1357630" y="3708400"/>
                </a:lnTo>
                <a:lnTo>
                  <a:pt x="1360157" y="3708400"/>
                </a:lnTo>
                <a:lnTo>
                  <a:pt x="1352550" y="3721100"/>
                </a:lnTo>
                <a:lnTo>
                  <a:pt x="1360703" y="3721100"/>
                </a:lnTo>
                <a:lnTo>
                  <a:pt x="1372743" y="3733800"/>
                </a:lnTo>
                <a:lnTo>
                  <a:pt x="1380185" y="3733800"/>
                </a:lnTo>
                <a:lnTo>
                  <a:pt x="1379613" y="3746500"/>
                </a:lnTo>
                <a:lnTo>
                  <a:pt x="1395691" y="3746500"/>
                </a:lnTo>
                <a:lnTo>
                  <a:pt x="1398308" y="3759200"/>
                </a:lnTo>
                <a:lnTo>
                  <a:pt x="1402029" y="3759200"/>
                </a:lnTo>
                <a:lnTo>
                  <a:pt x="1406398" y="3771900"/>
                </a:lnTo>
                <a:lnTo>
                  <a:pt x="1414297" y="3771900"/>
                </a:lnTo>
                <a:lnTo>
                  <a:pt x="1416418" y="3784600"/>
                </a:lnTo>
                <a:lnTo>
                  <a:pt x="1416621" y="3784600"/>
                </a:lnTo>
                <a:lnTo>
                  <a:pt x="1414297" y="3797300"/>
                </a:lnTo>
                <a:lnTo>
                  <a:pt x="1426464" y="3797300"/>
                </a:lnTo>
                <a:lnTo>
                  <a:pt x="1430832" y="3810000"/>
                </a:lnTo>
                <a:lnTo>
                  <a:pt x="1443062" y="3797300"/>
                </a:lnTo>
                <a:lnTo>
                  <a:pt x="1443062" y="2311400"/>
                </a:lnTo>
                <a:lnTo>
                  <a:pt x="1440522" y="2311400"/>
                </a:lnTo>
                <a:lnTo>
                  <a:pt x="1435442" y="2298700"/>
                </a:lnTo>
                <a:lnTo>
                  <a:pt x="1436293" y="2298700"/>
                </a:lnTo>
                <a:lnTo>
                  <a:pt x="1439672" y="2286000"/>
                </a:lnTo>
                <a:lnTo>
                  <a:pt x="1451521" y="2286000"/>
                </a:lnTo>
                <a:lnTo>
                  <a:pt x="1451521" y="1473200"/>
                </a:lnTo>
                <a:lnTo>
                  <a:pt x="1450670" y="1473200"/>
                </a:lnTo>
                <a:lnTo>
                  <a:pt x="1446796" y="1485900"/>
                </a:lnTo>
                <a:lnTo>
                  <a:pt x="1443799" y="1473200"/>
                </a:lnTo>
                <a:lnTo>
                  <a:pt x="1438833" y="1473200"/>
                </a:lnTo>
                <a:lnTo>
                  <a:pt x="1439672" y="1460500"/>
                </a:lnTo>
                <a:lnTo>
                  <a:pt x="1452359" y="1473200"/>
                </a:lnTo>
                <a:lnTo>
                  <a:pt x="1452359" y="1385658"/>
                </a:lnTo>
                <a:lnTo>
                  <a:pt x="1452270" y="1384300"/>
                </a:lnTo>
                <a:lnTo>
                  <a:pt x="1471815" y="1384300"/>
                </a:lnTo>
                <a:lnTo>
                  <a:pt x="1471815" y="1193800"/>
                </a:lnTo>
                <a:lnTo>
                  <a:pt x="1465922" y="1193800"/>
                </a:lnTo>
                <a:lnTo>
                  <a:pt x="1457020" y="1206500"/>
                </a:lnTo>
                <a:lnTo>
                  <a:pt x="1446199" y="1219200"/>
                </a:lnTo>
                <a:lnTo>
                  <a:pt x="1433753" y="1219200"/>
                </a:lnTo>
                <a:lnTo>
                  <a:pt x="1434604" y="1231900"/>
                </a:lnTo>
                <a:lnTo>
                  <a:pt x="1433753" y="1231900"/>
                </a:lnTo>
                <a:lnTo>
                  <a:pt x="1433753" y="2552700"/>
                </a:lnTo>
                <a:lnTo>
                  <a:pt x="1432902" y="2565400"/>
                </a:lnTo>
                <a:lnTo>
                  <a:pt x="1426146" y="2565400"/>
                </a:lnTo>
                <a:lnTo>
                  <a:pt x="1421917" y="2552700"/>
                </a:lnTo>
                <a:lnTo>
                  <a:pt x="1433753" y="2552700"/>
                </a:lnTo>
                <a:lnTo>
                  <a:pt x="1433753" y="1231900"/>
                </a:lnTo>
                <a:lnTo>
                  <a:pt x="1425295" y="1231900"/>
                </a:lnTo>
                <a:lnTo>
                  <a:pt x="1425295" y="1244600"/>
                </a:lnTo>
                <a:lnTo>
                  <a:pt x="1415148" y="1244600"/>
                </a:lnTo>
                <a:lnTo>
                  <a:pt x="1415148" y="2641600"/>
                </a:lnTo>
                <a:lnTo>
                  <a:pt x="1412557" y="2654300"/>
                </a:lnTo>
                <a:lnTo>
                  <a:pt x="1410284" y="2654300"/>
                </a:lnTo>
                <a:lnTo>
                  <a:pt x="1408963" y="2667000"/>
                </a:lnTo>
                <a:lnTo>
                  <a:pt x="1395285" y="2667000"/>
                </a:lnTo>
                <a:lnTo>
                  <a:pt x="1393469" y="2654300"/>
                </a:lnTo>
                <a:lnTo>
                  <a:pt x="1401013" y="2641600"/>
                </a:lnTo>
                <a:lnTo>
                  <a:pt x="1415148" y="2641600"/>
                </a:lnTo>
                <a:lnTo>
                  <a:pt x="1415148" y="1244600"/>
                </a:lnTo>
                <a:lnTo>
                  <a:pt x="1394421" y="1244600"/>
                </a:lnTo>
                <a:lnTo>
                  <a:pt x="1398651" y="1257300"/>
                </a:lnTo>
                <a:lnTo>
                  <a:pt x="1403515" y="1257300"/>
                </a:lnTo>
                <a:lnTo>
                  <a:pt x="1405839" y="1270000"/>
                </a:lnTo>
                <a:lnTo>
                  <a:pt x="1392301" y="1257300"/>
                </a:lnTo>
                <a:lnTo>
                  <a:pt x="1401610" y="1270000"/>
                </a:lnTo>
                <a:lnTo>
                  <a:pt x="1396530" y="1270000"/>
                </a:lnTo>
                <a:lnTo>
                  <a:pt x="1393964" y="1282700"/>
                </a:lnTo>
                <a:lnTo>
                  <a:pt x="1391221" y="1282700"/>
                </a:lnTo>
                <a:lnTo>
                  <a:pt x="1391221" y="3009900"/>
                </a:lnTo>
                <a:lnTo>
                  <a:pt x="1388706" y="3022600"/>
                </a:lnTo>
                <a:lnTo>
                  <a:pt x="1385252" y="3035300"/>
                </a:lnTo>
                <a:lnTo>
                  <a:pt x="1374736" y="3035300"/>
                </a:lnTo>
                <a:lnTo>
                  <a:pt x="1375702" y="3022600"/>
                </a:lnTo>
                <a:lnTo>
                  <a:pt x="1377784" y="3009900"/>
                </a:lnTo>
                <a:lnTo>
                  <a:pt x="1391221" y="3009900"/>
                </a:lnTo>
                <a:lnTo>
                  <a:pt x="1391221" y="1282700"/>
                </a:lnTo>
                <a:lnTo>
                  <a:pt x="1369466" y="1282700"/>
                </a:lnTo>
                <a:lnTo>
                  <a:pt x="1370317" y="1295400"/>
                </a:lnTo>
                <a:lnTo>
                  <a:pt x="1367777" y="1295400"/>
                </a:lnTo>
                <a:lnTo>
                  <a:pt x="1367777" y="3149600"/>
                </a:lnTo>
                <a:lnTo>
                  <a:pt x="1356550" y="3149600"/>
                </a:lnTo>
                <a:lnTo>
                  <a:pt x="1352232" y="3136900"/>
                </a:lnTo>
                <a:lnTo>
                  <a:pt x="1351241" y="3124200"/>
                </a:lnTo>
                <a:lnTo>
                  <a:pt x="1350860" y="3120275"/>
                </a:lnTo>
                <a:lnTo>
                  <a:pt x="1350860" y="3657600"/>
                </a:lnTo>
                <a:lnTo>
                  <a:pt x="1350010" y="3670300"/>
                </a:lnTo>
                <a:lnTo>
                  <a:pt x="1344942" y="3670300"/>
                </a:lnTo>
                <a:lnTo>
                  <a:pt x="1348320" y="3657600"/>
                </a:lnTo>
                <a:lnTo>
                  <a:pt x="1350860" y="3657600"/>
                </a:lnTo>
                <a:lnTo>
                  <a:pt x="1350860" y="3120275"/>
                </a:lnTo>
                <a:lnTo>
                  <a:pt x="1350010" y="3111500"/>
                </a:lnTo>
                <a:lnTo>
                  <a:pt x="1361859" y="3111500"/>
                </a:lnTo>
                <a:lnTo>
                  <a:pt x="1357896" y="3124200"/>
                </a:lnTo>
                <a:lnTo>
                  <a:pt x="1360690" y="3136900"/>
                </a:lnTo>
                <a:lnTo>
                  <a:pt x="1365542" y="3136900"/>
                </a:lnTo>
                <a:lnTo>
                  <a:pt x="1367777" y="3149600"/>
                </a:lnTo>
                <a:lnTo>
                  <a:pt x="1367777" y="1295400"/>
                </a:lnTo>
                <a:lnTo>
                  <a:pt x="1362697" y="1295400"/>
                </a:lnTo>
                <a:lnTo>
                  <a:pt x="1365237" y="1308100"/>
                </a:lnTo>
                <a:lnTo>
                  <a:pt x="1365237" y="1549400"/>
                </a:lnTo>
                <a:lnTo>
                  <a:pt x="1365237" y="1562100"/>
                </a:lnTo>
                <a:lnTo>
                  <a:pt x="1355928" y="1562100"/>
                </a:lnTo>
                <a:lnTo>
                  <a:pt x="1355928" y="2082800"/>
                </a:lnTo>
                <a:lnTo>
                  <a:pt x="1352410" y="2095500"/>
                </a:lnTo>
                <a:lnTo>
                  <a:pt x="1343558" y="2108200"/>
                </a:lnTo>
                <a:lnTo>
                  <a:pt x="1338173" y="2108200"/>
                </a:lnTo>
                <a:lnTo>
                  <a:pt x="1338173" y="2273300"/>
                </a:lnTo>
                <a:lnTo>
                  <a:pt x="1338173" y="3276600"/>
                </a:lnTo>
                <a:lnTo>
                  <a:pt x="1338173" y="3289300"/>
                </a:lnTo>
                <a:lnTo>
                  <a:pt x="1329715" y="3289300"/>
                </a:lnTo>
                <a:lnTo>
                  <a:pt x="1328013" y="3276600"/>
                </a:lnTo>
                <a:lnTo>
                  <a:pt x="1338173" y="3276600"/>
                </a:lnTo>
                <a:lnTo>
                  <a:pt x="1338173" y="2273300"/>
                </a:lnTo>
                <a:lnTo>
                  <a:pt x="1335328" y="2273300"/>
                </a:lnTo>
                <a:lnTo>
                  <a:pt x="1335328" y="2527300"/>
                </a:lnTo>
                <a:lnTo>
                  <a:pt x="1323784" y="2527300"/>
                </a:lnTo>
                <a:lnTo>
                  <a:pt x="1325524" y="2514600"/>
                </a:lnTo>
                <a:lnTo>
                  <a:pt x="1330667" y="2514600"/>
                </a:lnTo>
                <a:lnTo>
                  <a:pt x="1335328" y="2527300"/>
                </a:lnTo>
                <a:lnTo>
                  <a:pt x="1335328" y="2273300"/>
                </a:lnTo>
                <a:lnTo>
                  <a:pt x="1325486" y="2273300"/>
                </a:lnTo>
                <a:lnTo>
                  <a:pt x="1324610" y="2286000"/>
                </a:lnTo>
                <a:lnTo>
                  <a:pt x="1312849" y="2286000"/>
                </a:lnTo>
                <a:lnTo>
                  <a:pt x="1312849" y="3606800"/>
                </a:lnTo>
                <a:lnTo>
                  <a:pt x="1311948" y="3619500"/>
                </a:lnTo>
                <a:lnTo>
                  <a:pt x="1296250" y="3619500"/>
                </a:lnTo>
                <a:lnTo>
                  <a:pt x="1306449" y="3606800"/>
                </a:lnTo>
                <a:lnTo>
                  <a:pt x="1312849" y="3606800"/>
                </a:lnTo>
                <a:lnTo>
                  <a:pt x="1312849" y="2286000"/>
                </a:lnTo>
                <a:lnTo>
                  <a:pt x="1298676" y="2286000"/>
                </a:lnTo>
                <a:lnTo>
                  <a:pt x="1303909" y="2260600"/>
                </a:lnTo>
                <a:lnTo>
                  <a:pt x="1322463" y="2260600"/>
                </a:lnTo>
                <a:lnTo>
                  <a:pt x="1338173" y="2273300"/>
                </a:lnTo>
                <a:lnTo>
                  <a:pt x="1338173" y="2108200"/>
                </a:lnTo>
                <a:lnTo>
                  <a:pt x="1320406" y="2108200"/>
                </a:lnTo>
                <a:lnTo>
                  <a:pt x="1324965" y="2095500"/>
                </a:lnTo>
                <a:lnTo>
                  <a:pt x="1335989" y="2095500"/>
                </a:lnTo>
                <a:lnTo>
                  <a:pt x="1338173" y="2082800"/>
                </a:lnTo>
                <a:lnTo>
                  <a:pt x="1355928" y="2082800"/>
                </a:lnTo>
                <a:lnTo>
                  <a:pt x="1355928" y="1562100"/>
                </a:lnTo>
                <a:lnTo>
                  <a:pt x="1354239" y="1562100"/>
                </a:lnTo>
                <a:lnTo>
                  <a:pt x="1355928" y="1549400"/>
                </a:lnTo>
                <a:lnTo>
                  <a:pt x="1365237" y="1549400"/>
                </a:lnTo>
                <a:lnTo>
                  <a:pt x="1365237" y="1308100"/>
                </a:lnTo>
                <a:lnTo>
                  <a:pt x="1349057" y="1308100"/>
                </a:lnTo>
                <a:lnTo>
                  <a:pt x="1347470" y="1320800"/>
                </a:lnTo>
                <a:lnTo>
                  <a:pt x="1339011" y="1308100"/>
                </a:lnTo>
                <a:lnTo>
                  <a:pt x="1333639" y="1308100"/>
                </a:lnTo>
                <a:lnTo>
                  <a:pt x="1329601" y="1320800"/>
                </a:lnTo>
                <a:lnTo>
                  <a:pt x="1326045" y="1333500"/>
                </a:lnTo>
                <a:lnTo>
                  <a:pt x="1322095" y="1333500"/>
                </a:lnTo>
                <a:lnTo>
                  <a:pt x="1321257" y="1346200"/>
                </a:lnTo>
                <a:lnTo>
                  <a:pt x="1325486" y="1346200"/>
                </a:lnTo>
                <a:lnTo>
                  <a:pt x="1332877" y="1346200"/>
                </a:lnTo>
                <a:lnTo>
                  <a:pt x="1337462" y="1356182"/>
                </a:lnTo>
                <a:lnTo>
                  <a:pt x="1325486" y="1346200"/>
                </a:lnTo>
                <a:lnTo>
                  <a:pt x="1330121" y="1358900"/>
                </a:lnTo>
                <a:lnTo>
                  <a:pt x="1336548" y="1358900"/>
                </a:lnTo>
                <a:lnTo>
                  <a:pt x="1340713" y="1371600"/>
                </a:lnTo>
                <a:lnTo>
                  <a:pt x="1339862" y="1371600"/>
                </a:lnTo>
                <a:lnTo>
                  <a:pt x="1339862" y="1892300"/>
                </a:lnTo>
                <a:lnTo>
                  <a:pt x="1329715" y="1892300"/>
                </a:lnTo>
                <a:lnTo>
                  <a:pt x="1320406" y="1879600"/>
                </a:lnTo>
                <a:lnTo>
                  <a:pt x="1339862" y="1892300"/>
                </a:lnTo>
                <a:lnTo>
                  <a:pt x="1339862" y="1371600"/>
                </a:lnTo>
                <a:lnTo>
                  <a:pt x="1338173" y="1371600"/>
                </a:lnTo>
                <a:lnTo>
                  <a:pt x="1338173" y="1663700"/>
                </a:lnTo>
                <a:lnTo>
                  <a:pt x="1336840" y="1676400"/>
                </a:lnTo>
                <a:lnTo>
                  <a:pt x="1333195" y="1676400"/>
                </a:lnTo>
                <a:lnTo>
                  <a:pt x="1329728" y="1689100"/>
                </a:lnTo>
                <a:lnTo>
                  <a:pt x="1328864" y="1701800"/>
                </a:lnTo>
                <a:lnTo>
                  <a:pt x="1315694" y="1689100"/>
                </a:lnTo>
                <a:lnTo>
                  <a:pt x="1314805" y="1676400"/>
                </a:lnTo>
                <a:lnTo>
                  <a:pt x="1323276" y="1663700"/>
                </a:lnTo>
                <a:lnTo>
                  <a:pt x="1338173" y="1663700"/>
                </a:lnTo>
                <a:lnTo>
                  <a:pt x="1338173" y="1371600"/>
                </a:lnTo>
                <a:lnTo>
                  <a:pt x="1335620" y="1371600"/>
                </a:lnTo>
                <a:lnTo>
                  <a:pt x="1329182" y="1358900"/>
                </a:lnTo>
                <a:lnTo>
                  <a:pt x="1323225" y="1358900"/>
                </a:lnTo>
                <a:lnTo>
                  <a:pt x="1319555" y="1346200"/>
                </a:lnTo>
                <a:lnTo>
                  <a:pt x="1320406" y="1358900"/>
                </a:lnTo>
                <a:lnTo>
                  <a:pt x="1314488" y="1358900"/>
                </a:lnTo>
                <a:lnTo>
                  <a:pt x="1309408" y="1346200"/>
                </a:lnTo>
                <a:lnTo>
                  <a:pt x="1311948" y="1358900"/>
                </a:lnTo>
                <a:lnTo>
                  <a:pt x="1304340" y="1358900"/>
                </a:lnTo>
                <a:lnTo>
                  <a:pt x="1302639" y="1346200"/>
                </a:lnTo>
                <a:lnTo>
                  <a:pt x="1302639" y="1511300"/>
                </a:lnTo>
                <a:lnTo>
                  <a:pt x="1298295" y="1524000"/>
                </a:lnTo>
                <a:lnTo>
                  <a:pt x="1287056" y="1524000"/>
                </a:lnTo>
                <a:lnTo>
                  <a:pt x="1290802" y="1536700"/>
                </a:lnTo>
                <a:lnTo>
                  <a:pt x="1276350" y="1536700"/>
                </a:lnTo>
                <a:lnTo>
                  <a:pt x="1274838" y="1524000"/>
                </a:lnTo>
                <a:lnTo>
                  <a:pt x="1284262" y="1511300"/>
                </a:lnTo>
                <a:lnTo>
                  <a:pt x="1302639" y="1511300"/>
                </a:lnTo>
                <a:lnTo>
                  <a:pt x="1302639" y="1346200"/>
                </a:lnTo>
                <a:lnTo>
                  <a:pt x="1295031" y="1346200"/>
                </a:lnTo>
                <a:lnTo>
                  <a:pt x="1295031" y="1358900"/>
                </a:lnTo>
                <a:lnTo>
                  <a:pt x="1286573" y="1358900"/>
                </a:lnTo>
                <a:lnTo>
                  <a:pt x="1288262" y="1346200"/>
                </a:lnTo>
                <a:lnTo>
                  <a:pt x="1295031" y="1358900"/>
                </a:lnTo>
                <a:lnTo>
                  <a:pt x="1295031" y="1346200"/>
                </a:lnTo>
                <a:lnTo>
                  <a:pt x="1292707" y="1346200"/>
                </a:lnTo>
                <a:lnTo>
                  <a:pt x="1293977" y="1333500"/>
                </a:lnTo>
                <a:lnTo>
                  <a:pt x="1299260" y="1333500"/>
                </a:lnTo>
                <a:lnTo>
                  <a:pt x="1299260" y="1320800"/>
                </a:lnTo>
                <a:lnTo>
                  <a:pt x="1322971" y="1320800"/>
                </a:lnTo>
                <a:lnTo>
                  <a:pt x="1318298" y="1308100"/>
                </a:lnTo>
                <a:lnTo>
                  <a:pt x="1303223" y="1308100"/>
                </a:lnTo>
                <a:lnTo>
                  <a:pt x="1295450" y="1295400"/>
                </a:lnTo>
                <a:lnTo>
                  <a:pt x="1318196" y="1295400"/>
                </a:lnTo>
                <a:lnTo>
                  <a:pt x="1310360" y="1282700"/>
                </a:lnTo>
                <a:lnTo>
                  <a:pt x="1307414" y="1282700"/>
                </a:lnTo>
                <a:lnTo>
                  <a:pt x="1300213" y="1270000"/>
                </a:lnTo>
                <a:lnTo>
                  <a:pt x="1308823" y="1270000"/>
                </a:lnTo>
                <a:lnTo>
                  <a:pt x="1314272" y="1257300"/>
                </a:lnTo>
                <a:lnTo>
                  <a:pt x="1327823" y="1257300"/>
                </a:lnTo>
                <a:lnTo>
                  <a:pt x="1330871" y="1244600"/>
                </a:lnTo>
                <a:lnTo>
                  <a:pt x="1318539" y="1244600"/>
                </a:lnTo>
                <a:lnTo>
                  <a:pt x="1312125" y="1239202"/>
                </a:lnTo>
                <a:lnTo>
                  <a:pt x="1312367" y="1239215"/>
                </a:lnTo>
                <a:lnTo>
                  <a:pt x="1321257" y="1240472"/>
                </a:lnTo>
                <a:lnTo>
                  <a:pt x="1330769" y="1241425"/>
                </a:lnTo>
                <a:lnTo>
                  <a:pt x="1339011" y="1241107"/>
                </a:lnTo>
                <a:lnTo>
                  <a:pt x="1330286" y="1240713"/>
                </a:lnTo>
                <a:lnTo>
                  <a:pt x="1323162" y="1239215"/>
                </a:lnTo>
                <a:lnTo>
                  <a:pt x="1315707" y="1238021"/>
                </a:lnTo>
                <a:lnTo>
                  <a:pt x="1311059" y="1238300"/>
                </a:lnTo>
                <a:lnTo>
                  <a:pt x="1303489" y="1231900"/>
                </a:lnTo>
                <a:lnTo>
                  <a:pt x="1349057" y="1231900"/>
                </a:lnTo>
                <a:lnTo>
                  <a:pt x="1345780" y="1219200"/>
                </a:lnTo>
                <a:lnTo>
                  <a:pt x="1344942" y="1219200"/>
                </a:lnTo>
                <a:lnTo>
                  <a:pt x="1342618" y="1206500"/>
                </a:lnTo>
                <a:lnTo>
                  <a:pt x="1329118" y="1206500"/>
                </a:lnTo>
                <a:lnTo>
                  <a:pt x="1333944" y="1193800"/>
                </a:lnTo>
                <a:lnTo>
                  <a:pt x="1345209" y="1193800"/>
                </a:lnTo>
                <a:lnTo>
                  <a:pt x="1336586" y="1181100"/>
                </a:lnTo>
                <a:lnTo>
                  <a:pt x="1342821" y="1181100"/>
                </a:lnTo>
                <a:lnTo>
                  <a:pt x="1349375" y="1168400"/>
                </a:lnTo>
                <a:lnTo>
                  <a:pt x="1347152" y="1168400"/>
                </a:lnTo>
                <a:lnTo>
                  <a:pt x="1336916" y="1155700"/>
                </a:lnTo>
                <a:lnTo>
                  <a:pt x="1341158" y="1155700"/>
                </a:lnTo>
                <a:lnTo>
                  <a:pt x="1345577" y="1143000"/>
                </a:lnTo>
                <a:lnTo>
                  <a:pt x="1347762" y="1143000"/>
                </a:lnTo>
                <a:lnTo>
                  <a:pt x="1348460" y="1141628"/>
                </a:lnTo>
                <a:lnTo>
                  <a:pt x="1335633" y="1130300"/>
                </a:lnTo>
                <a:lnTo>
                  <a:pt x="1326324" y="1130300"/>
                </a:lnTo>
                <a:lnTo>
                  <a:pt x="1342390" y="1117600"/>
                </a:lnTo>
                <a:lnTo>
                  <a:pt x="1339329" y="1117600"/>
                </a:lnTo>
                <a:lnTo>
                  <a:pt x="1335481" y="1104900"/>
                </a:lnTo>
                <a:lnTo>
                  <a:pt x="1350010" y="1104900"/>
                </a:lnTo>
                <a:lnTo>
                  <a:pt x="1355928" y="1092200"/>
                </a:lnTo>
                <a:lnTo>
                  <a:pt x="1340713" y="1092200"/>
                </a:lnTo>
                <a:lnTo>
                  <a:pt x="1343545" y="1079500"/>
                </a:lnTo>
                <a:lnTo>
                  <a:pt x="1348917" y="1079500"/>
                </a:lnTo>
                <a:lnTo>
                  <a:pt x="1339862" y="1066800"/>
                </a:lnTo>
                <a:lnTo>
                  <a:pt x="1342504" y="1066800"/>
                </a:lnTo>
                <a:lnTo>
                  <a:pt x="1335620" y="1054100"/>
                </a:lnTo>
                <a:lnTo>
                  <a:pt x="1289113" y="1054100"/>
                </a:lnTo>
                <a:lnTo>
                  <a:pt x="1292148" y="1041400"/>
                </a:lnTo>
                <a:lnTo>
                  <a:pt x="1298841" y="1041400"/>
                </a:lnTo>
                <a:lnTo>
                  <a:pt x="1307426" y="1028700"/>
                </a:lnTo>
                <a:lnTo>
                  <a:pt x="1316177" y="1041400"/>
                </a:lnTo>
                <a:lnTo>
                  <a:pt x="1320406" y="1041400"/>
                </a:lnTo>
                <a:lnTo>
                  <a:pt x="1322146" y="1028700"/>
                </a:lnTo>
                <a:lnTo>
                  <a:pt x="1338173" y="1028700"/>
                </a:lnTo>
                <a:lnTo>
                  <a:pt x="1340713" y="1016000"/>
                </a:lnTo>
                <a:lnTo>
                  <a:pt x="1343240" y="1016000"/>
                </a:lnTo>
                <a:lnTo>
                  <a:pt x="1338643" y="1003300"/>
                </a:lnTo>
                <a:lnTo>
                  <a:pt x="1321257" y="1003300"/>
                </a:lnTo>
                <a:lnTo>
                  <a:pt x="1323784" y="990600"/>
                </a:lnTo>
                <a:lnTo>
                  <a:pt x="1337322" y="990600"/>
                </a:lnTo>
                <a:lnTo>
                  <a:pt x="1324635" y="977900"/>
                </a:lnTo>
                <a:lnTo>
                  <a:pt x="1321257" y="977900"/>
                </a:lnTo>
                <a:lnTo>
                  <a:pt x="1317866" y="965200"/>
                </a:lnTo>
                <a:lnTo>
                  <a:pt x="1316177" y="965200"/>
                </a:lnTo>
                <a:lnTo>
                  <a:pt x="1316596" y="971550"/>
                </a:lnTo>
                <a:lnTo>
                  <a:pt x="1315897" y="969429"/>
                </a:lnTo>
                <a:lnTo>
                  <a:pt x="1315326" y="965200"/>
                </a:lnTo>
                <a:lnTo>
                  <a:pt x="1314488" y="965200"/>
                </a:lnTo>
                <a:lnTo>
                  <a:pt x="1313637" y="965200"/>
                </a:lnTo>
                <a:lnTo>
                  <a:pt x="1316177" y="971550"/>
                </a:lnTo>
                <a:lnTo>
                  <a:pt x="1316342" y="972820"/>
                </a:lnTo>
                <a:lnTo>
                  <a:pt x="1316736" y="973658"/>
                </a:lnTo>
                <a:lnTo>
                  <a:pt x="1316685" y="972820"/>
                </a:lnTo>
                <a:lnTo>
                  <a:pt x="1318717" y="977900"/>
                </a:lnTo>
                <a:lnTo>
                  <a:pt x="1316736" y="973658"/>
                </a:lnTo>
                <a:lnTo>
                  <a:pt x="1317028" y="977900"/>
                </a:lnTo>
                <a:lnTo>
                  <a:pt x="1316342" y="972820"/>
                </a:lnTo>
                <a:lnTo>
                  <a:pt x="1314272" y="968375"/>
                </a:lnTo>
                <a:lnTo>
                  <a:pt x="1316177" y="977900"/>
                </a:lnTo>
                <a:lnTo>
                  <a:pt x="1314488" y="977900"/>
                </a:lnTo>
                <a:lnTo>
                  <a:pt x="1313637" y="974725"/>
                </a:lnTo>
                <a:lnTo>
                  <a:pt x="1313637" y="1003300"/>
                </a:lnTo>
                <a:lnTo>
                  <a:pt x="1311097" y="1003300"/>
                </a:lnTo>
                <a:lnTo>
                  <a:pt x="1311097" y="990600"/>
                </a:lnTo>
                <a:lnTo>
                  <a:pt x="1312799" y="990600"/>
                </a:lnTo>
                <a:lnTo>
                  <a:pt x="1313637" y="1003300"/>
                </a:lnTo>
                <a:lnTo>
                  <a:pt x="1313637" y="974725"/>
                </a:lnTo>
                <a:lnTo>
                  <a:pt x="1311097" y="965200"/>
                </a:lnTo>
                <a:lnTo>
                  <a:pt x="1312799" y="965200"/>
                </a:lnTo>
                <a:lnTo>
                  <a:pt x="1308569" y="952500"/>
                </a:lnTo>
                <a:lnTo>
                  <a:pt x="1306868" y="952500"/>
                </a:lnTo>
                <a:lnTo>
                  <a:pt x="1309408" y="939800"/>
                </a:lnTo>
                <a:lnTo>
                  <a:pt x="1296720" y="939800"/>
                </a:lnTo>
                <a:lnTo>
                  <a:pt x="1296720" y="927100"/>
                </a:lnTo>
                <a:lnTo>
                  <a:pt x="1313637" y="927100"/>
                </a:lnTo>
                <a:lnTo>
                  <a:pt x="1311097" y="914400"/>
                </a:lnTo>
                <a:lnTo>
                  <a:pt x="1321257" y="927100"/>
                </a:lnTo>
                <a:lnTo>
                  <a:pt x="1321930" y="927100"/>
                </a:lnTo>
                <a:lnTo>
                  <a:pt x="1319288" y="916660"/>
                </a:lnTo>
                <a:lnTo>
                  <a:pt x="1317028" y="914400"/>
                </a:lnTo>
                <a:lnTo>
                  <a:pt x="1318717" y="914400"/>
                </a:lnTo>
                <a:lnTo>
                  <a:pt x="1322095" y="914400"/>
                </a:lnTo>
                <a:lnTo>
                  <a:pt x="1323784" y="901700"/>
                </a:lnTo>
                <a:lnTo>
                  <a:pt x="1328864" y="914400"/>
                </a:lnTo>
                <a:lnTo>
                  <a:pt x="1324635" y="914400"/>
                </a:lnTo>
                <a:lnTo>
                  <a:pt x="1329715" y="927100"/>
                </a:lnTo>
                <a:lnTo>
                  <a:pt x="1335633" y="927100"/>
                </a:lnTo>
                <a:lnTo>
                  <a:pt x="1331404" y="914400"/>
                </a:lnTo>
                <a:lnTo>
                  <a:pt x="1330553" y="914400"/>
                </a:lnTo>
                <a:lnTo>
                  <a:pt x="1327175" y="901700"/>
                </a:lnTo>
                <a:lnTo>
                  <a:pt x="1332255" y="914400"/>
                </a:lnTo>
                <a:lnTo>
                  <a:pt x="1334579" y="914400"/>
                </a:lnTo>
                <a:lnTo>
                  <a:pt x="1333728" y="901700"/>
                </a:lnTo>
                <a:lnTo>
                  <a:pt x="1341729" y="901700"/>
                </a:lnTo>
                <a:lnTo>
                  <a:pt x="1350010" y="914400"/>
                </a:lnTo>
                <a:lnTo>
                  <a:pt x="1346631" y="901700"/>
                </a:lnTo>
                <a:lnTo>
                  <a:pt x="1339862" y="889000"/>
                </a:lnTo>
                <a:lnTo>
                  <a:pt x="1341551" y="889000"/>
                </a:lnTo>
                <a:lnTo>
                  <a:pt x="1350200" y="901700"/>
                </a:lnTo>
                <a:lnTo>
                  <a:pt x="1363078" y="901700"/>
                </a:lnTo>
                <a:lnTo>
                  <a:pt x="1363446" y="889000"/>
                </a:lnTo>
                <a:lnTo>
                  <a:pt x="1365542" y="889000"/>
                </a:lnTo>
                <a:lnTo>
                  <a:pt x="1364386" y="876300"/>
                </a:lnTo>
                <a:lnTo>
                  <a:pt x="1371155" y="876300"/>
                </a:lnTo>
                <a:lnTo>
                  <a:pt x="1377086" y="889000"/>
                </a:lnTo>
                <a:lnTo>
                  <a:pt x="1381315" y="889000"/>
                </a:lnTo>
                <a:lnTo>
                  <a:pt x="1373022" y="876300"/>
                </a:lnTo>
                <a:lnTo>
                  <a:pt x="1368310" y="863600"/>
                </a:lnTo>
                <a:lnTo>
                  <a:pt x="1365008" y="863600"/>
                </a:lnTo>
                <a:lnTo>
                  <a:pt x="1361008" y="850900"/>
                </a:lnTo>
                <a:lnTo>
                  <a:pt x="1370749" y="863600"/>
                </a:lnTo>
                <a:lnTo>
                  <a:pt x="1376768" y="863600"/>
                </a:lnTo>
                <a:lnTo>
                  <a:pt x="1380845" y="872972"/>
                </a:lnTo>
                <a:lnTo>
                  <a:pt x="1378953" y="863600"/>
                </a:lnTo>
                <a:lnTo>
                  <a:pt x="1385379" y="863600"/>
                </a:lnTo>
                <a:lnTo>
                  <a:pt x="1393151" y="876300"/>
                </a:lnTo>
                <a:lnTo>
                  <a:pt x="1385951" y="863600"/>
                </a:lnTo>
                <a:lnTo>
                  <a:pt x="1383004" y="850900"/>
                </a:lnTo>
                <a:lnTo>
                  <a:pt x="1390751" y="863600"/>
                </a:lnTo>
                <a:lnTo>
                  <a:pt x="1396974" y="863600"/>
                </a:lnTo>
                <a:lnTo>
                  <a:pt x="1390611" y="850900"/>
                </a:lnTo>
                <a:lnTo>
                  <a:pt x="1397914" y="850900"/>
                </a:lnTo>
                <a:lnTo>
                  <a:pt x="1404289" y="863600"/>
                </a:lnTo>
                <a:lnTo>
                  <a:pt x="1404048" y="863600"/>
                </a:lnTo>
                <a:lnTo>
                  <a:pt x="1409052" y="876300"/>
                </a:lnTo>
                <a:lnTo>
                  <a:pt x="1409217" y="876300"/>
                </a:lnTo>
                <a:lnTo>
                  <a:pt x="1406690" y="863600"/>
                </a:lnTo>
                <a:lnTo>
                  <a:pt x="1408874" y="863600"/>
                </a:lnTo>
                <a:lnTo>
                  <a:pt x="1405420" y="850900"/>
                </a:lnTo>
                <a:lnTo>
                  <a:pt x="1408379" y="850900"/>
                </a:lnTo>
                <a:lnTo>
                  <a:pt x="1406334" y="838200"/>
                </a:lnTo>
                <a:lnTo>
                  <a:pt x="1410157" y="838200"/>
                </a:lnTo>
                <a:lnTo>
                  <a:pt x="1406690" y="825500"/>
                </a:lnTo>
                <a:lnTo>
                  <a:pt x="1407896" y="825500"/>
                </a:lnTo>
                <a:lnTo>
                  <a:pt x="1406258" y="812800"/>
                </a:lnTo>
                <a:lnTo>
                  <a:pt x="1405890" y="800100"/>
                </a:lnTo>
                <a:lnTo>
                  <a:pt x="1408379" y="800100"/>
                </a:lnTo>
                <a:lnTo>
                  <a:pt x="1413675" y="812800"/>
                </a:lnTo>
                <a:lnTo>
                  <a:pt x="1413979" y="812800"/>
                </a:lnTo>
                <a:lnTo>
                  <a:pt x="1414449" y="825500"/>
                </a:lnTo>
                <a:lnTo>
                  <a:pt x="1420863" y="825500"/>
                </a:lnTo>
                <a:lnTo>
                  <a:pt x="1421168" y="838200"/>
                </a:lnTo>
                <a:lnTo>
                  <a:pt x="1421638" y="838200"/>
                </a:lnTo>
                <a:lnTo>
                  <a:pt x="1431213" y="850900"/>
                </a:lnTo>
                <a:lnTo>
                  <a:pt x="1434922" y="838200"/>
                </a:lnTo>
                <a:lnTo>
                  <a:pt x="1439672" y="838200"/>
                </a:lnTo>
                <a:lnTo>
                  <a:pt x="1435849" y="825500"/>
                </a:lnTo>
                <a:lnTo>
                  <a:pt x="1431950" y="825500"/>
                </a:lnTo>
                <a:lnTo>
                  <a:pt x="1427899" y="812800"/>
                </a:lnTo>
                <a:lnTo>
                  <a:pt x="1438935" y="812800"/>
                </a:lnTo>
                <a:lnTo>
                  <a:pt x="1449412" y="825500"/>
                </a:lnTo>
                <a:lnTo>
                  <a:pt x="1449819" y="825500"/>
                </a:lnTo>
                <a:lnTo>
                  <a:pt x="1443863" y="812800"/>
                </a:lnTo>
                <a:lnTo>
                  <a:pt x="1438300" y="800100"/>
                </a:lnTo>
                <a:lnTo>
                  <a:pt x="1441361" y="800100"/>
                </a:lnTo>
                <a:lnTo>
                  <a:pt x="1453210" y="812800"/>
                </a:lnTo>
                <a:lnTo>
                  <a:pt x="1453781" y="812800"/>
                </a:lnTo>
                <a:lnTo>
                  <a:pt x="1449501" y="800100"/>
                </a:lnTo>
                <a:lnTo>
                  <a:pt x="1452359" y="800100"/>
                </a:lnTo>
                <a:lnTo>
                  <a:pt x="1452727" y="798753"/>
                </a:lnTo>
                <a:lnTo>
                  <a:pt x="1451521" y="787400"/>
                </a:lnTo>
                <a:lnTo>
                  <a:pt x="1454810" y="790930"/>
                </a:lnTo>
                <a:lnTo>
                  <a:pt x="1455750" y="787400"/>
                </a:lnTo>
                <a:lnTo>
                  <a:pt x="1466748" y="787400"/>
                </a:lnTo>
                <a:lnTo>
                  <a:pt x="1466748" y="774700"/>
                </a:lnTo>
                <a:lnTo>
                  <a:pt x="1472666" y="774700"/>
                </a:lnTo>
                <a:lnTo>
                  <a:pt x="1475206" y="787400"/>
                </a:lnTo>
                <a:lnTo>
                  <a:pt x="1480273" y="787400"/>
                </a:lnTo>
                <a:lnTo>
                  <a:pt x="1485353" y="774700"/>
                </a:lnTo>
                <a:lnTo>
                  <a:pt x="1511579" y="774700"/>
                </a:lnTo>
                <a:lnTo>
                  <a:pt x="1512417" y="774700"/>
                </a:lnTo>
                <a:lnTo>
                  <a:pt x="1510322" y="770763"/>
                </a:lnTo>
                <a:lnTo>
                  <a:pt x="1509039" y="767054"/>
                </a:lnTo>
                <a:lnTo>
                  <a:pt x="1509039" y="768350"/>
                </a:lnTo>
                <a:lnTo>
                  <a:pt x="1505648" y="762000"/>
                </a:lnTo>
                <a:lnTo>
                  <a:pt x="1506499" y="762000"/>
                </a:lnTo>
                <a:lnTo>
                  <a:pt x="1509039" y="768350"/>
                </a:lnTo>
                <a:lnTo>
                  <a:pt x="1509039" y="767054"/>
                </a:lnTo>
                <a:lnTo>
                  <a:pt x="1507299" y="762000"/>
                </a:lnTo>
                <a:lnTo>
                  <a:pt x="1511579" y="762000"/>
                </a:lnTo>
                <a:lnTo>
                  <a:pt x="1513268" y="774700"/>
                </a:lnTo>
                <a:lnTo>
                  <a:pt x="1512176" y="762000"/>
                </a:lnTo>
                <a:lnTo>
                  <a:pt x="1513471" y="749300"/>
                </a:lnTo>
                <a:lnTo>
                  <a:pt x="1518259" y="736600"/>
                </a:lnTo>
                <a:lnTo>
                  <a:pt x="1527644" y="749300"/>
                </a:lnTo>
                <a:lnTo>
                  <a:pt x="1530858" y="749300"/>
                </a:lnTo>
                <a:lnTo>
                  <a:pt x="1526908" y="736600"/>
                </a:lnTo>
                <a:lnTo>
                  <a:pt x="1523746" y="723900"/>
                </a:lnTo>
                <a:lnTo>
                  <a:pt x="1565706" y="723900"/>
                </a:lnTo>
                <a:lnTo>
                  <a:pt x="1562950" y="711200"/>
                </a:lnTo>
                <a:lnTo>
                  <a:pt x="1570113" y="711200"/>
                </a:lnTo>
                <a:lnTo>
                  <a:pt x="1564017" y="698500"/>
                </a:lnTo>
                <a:lnTo>
                  <a:pt x="1572818" y="711200"/>
                </a:lnTo>
                <a:lnTo>
                  <a:pt x="1585671" y="711200"/>
                </a:lnTo>
                <a:lnTo>
                  <a:pt x="1594472" y="723900"/>
                </a:lnTo>
                <a:lnTo>
                  <a:pt x="1594358" y="711200"/>
                </a:lnTo>
                <a:lnTo>
                  <a:pt x="1591716" y="711200"/>
                </a:lnTo>
                <a:lnTo>
                  <a:pt x="1589252" y="700608"/>
                </a:lnTo>
                <a:lnTo>
                  <a:pt x="1597012" y="711200"/>
                </a:lnTo>
                <a:lnTo>
                  <a:pt x="1591081" y="685800"/>
                </a:lnTo>
                <a:lnTo>
                  <a:pt x="1595920" y="695490"/>
                </a:lnTo>
                <a:lnTo>
                  <a:pt x="1597888" y="685800"/>
                </a:lnTo>
                <a:lnTo>
                  <a:pt x="1603883" y="698500"/>
                </a:lnTo>
                <a:lnTo>
                  <a:pt x="1615617" y="698500"/>
                </a:lnTo>
                <a:lnTo>
                  <a:pt x="1617306" y="685800"/>
                </a:lnTo>
                <a:lnTo>
                  <a:pt x="1619846" y="685800"/>
                </a:lnTo>
                <a:lnTo>
                  <a:pt x="1620685" y="698500"/>
                </a:lnTo>
                <a:lnTo>
                  <a:pt x="1624914" y="698500"/>
                </a:lnTo>
                <a:lnTo>
                  <a:pt x="1623225" y="690029"/>
                </a:lnTo>
                <a:lnTo>
                  <a:pt x="1628305" y="698500"/>
                </a:lnTo>
                <a:lnTo>
                  <a:pt x="1633372" y="685800"/>
                </a:lnTo>
                <a:lnTo>
                  <a:pt x="1635074" y="685800"/>
                </a:lnTo>
                <a:lnTo>
                  <a:pt x="1640141" y="698500"/>
                </a:lnTo>
                <a:lnTo>
                  <a:pt x="1645678" y="685800"/>
                </a:lnTo>
                <a:lnTo>
                  <a:pt x="1654543" y="685800"/>
                </a:lnTo>
                <a:lnTo>
                  <a:pt x="1659597" y="673100"/>
                </a:lnTo>
                <a:lnTo>
                  <a:pt x="1658759" y="673100"/>
                </a:lnTo>
                <a:lnTo>
                  <a:pt x="1655368" y="673100"/>
                </a:lnTo>
                <a:lnTo>
                  <a:pt x="1654733" y="673100"/>
                </a:lnTo>
                <a:lnTo>
                  <a:pt x="1649869" y="660400"/>
                </a:lnTo>
                <a:lnTo>
                  <a:pt x="1650301" y="660400"/>
                </a:lnTo>
                <a:lnTo>
                  <a:pt x="1645221" y="647700"/>
                </a:lnTo>
                <a:lnTo>
                  <a:pt x="1647990" y="660400"/>
                </a:lnTo>
                <a:lnTo>
                  <a:pt x="1646275" y="660400"/>
                </a:lnTo>
                <a:lnTo>
                  <a:pt x="1645221" y="647700"/>
                </a:lnTo>
                <a:lnTo>
                  <a:pt x="1649006" y="647700"/>
                </a:lnTo>
                <a:lnTo>
                  <a:pt x="1653260" y="660400"/>
                </a:lnTo>
                <a:lnTo>
                  <a:pt x="1656880" y="660400"/>
                </a:lnTo>
                <a:lnTo>
                  <a:pt x="1658759" y="673100"/>
                </a:lnTo>
                <a:lnTo>
                  <a:pt x="1658759" y="660400"/>
                </a:lnTo>
                <a:lnTo>
                  <a:pt x="1661287" y="673100"/>
                </a:lnTo>
                <a:lnTo>
                  <a:pt x="1683283" y="673100"/>
                </a:lnTo>
                <a:lnTo>
                  <a:pt x="1684134" y="660400"/>
                </a:lnTo>
                <a:lnTo>
                  <a:pt x="1690052" y="660400"/>
                </a:lnTo>
                <a:lnTo>
                  <a:pt x="1686242" y="647700"/>
                </a:lnTo>
                <a:lnTo>
                  <a:pt x="1684337" y="647700"/>
                </a:lnTo>
                <a:lnTo>
                  <a:pt x="1682445" y="635000"/>
                </a:lnTo>
                <a:lnTo>
                  <a:pt x="1695234" y="635000"/>
                </a:lnTo>
                <a:lnTo>
                  <a:pt x="1701355" y="647700"/>
                </a:lnTo>
                <a:lnTo>
                  <a:pt x="1706118" y="635000"/>
                </a:lnTo>
                <a:lnTo>
                  <a:pt x="1701050" y="635000"/>
                </a:lnTo>
                <a:lnTo>
                  <a:pt x="1698510" y="622300"/>
                </a:lnTo>
                <a:lnTo>
                  <a:pt x="1703374" y="622300"/>
                </a:lnTo>
                <a:lnTo>
                  <a:pt x="1707603" y="635000"/>
                </a:lnTo>
                <a:lnTo>
                  <a:pt x="1720507" y="635000"/>
                </a:lnTo>
                <a:lnTo>
                  <a:pt x="1723885" y="622300"/>
                </a:lnTo>
                <a:lnTo>
                  <a:pt x="1720507" y="609600"/>
                </a:lnTo>
                <a:lnTo>
                  <a:pt x="1716278" y="609600"/>
                </a:lnTo>
                <a:lnTo>
                  <a:pt x="1717116" y="596900"/>
                </a:lnTo>
                <a:lnTo>
                  <a:pt x="1723047" y="609600"/>
                </a:lnTo>
                <a:lnTo>
                  <a:pt x="1725574" y="609600"/>
                </a:lnTo>
                <a:lnTo>
                  <a:pt x="1725574" y="622300"/>
                </a:lnTo>
                <a:lnTo>
                  <a:pt x="1731860" y="609600"/>
                </a:lnTo>
                <a:lnTo>
                  <a:pt x="1745348" y="609600"/>
                </a:lnTo>
                <a:lnTo>
                  <a:pt x="1758048" y="622300"/>
                </a:lnTo>
                <a:lnTo>
                  <a:pt x="1761947" y="609600"/>
                </a:lnTo>
                <a:lnTo>
                  <a:pt x="1763649" y="596900"/>
                </a:lnTo>
                <a:lnTo>
                  <a:pt x="1768716" y="596900"/>
                </a:lnTo>
                <a:lnTo>
                  <a:pt x="1766176" y="609600"/>
                </a:lnTo>
                <a:lnTo>
                  <a:pt x="1772945" y="609600"/>
                </a:lnTo>
                <a:lnTo>
                  <a:pt x="1774748" y="596900"/>
                </a:lnTo>
                <a:lnTo>
                  <a:pt x="1786267" y="596900"/>
                </a:lnTo>
                <a:lnTo>
                  <a:pt x="1789023" y="584200"/>
                </a:lnTo>
                <a:lnTo>
                  <a:pt x="1802345" y="596900"/>
                </a:lnTo>
                <a:lnTo>
                  <a:pt x="1827085" y="596900"/>
                </a:lnTo>
                <a:lnTo>
                  <a:pt x="1822856" y="584200"/>
                </a:lnTo>
                <a:lnTo>
                  <a:pt x="1828165" y="571500"/>
                </a:lnTo>
                <a:lnTo>
                  <a:pt x="1877060" y="571500"/>
                </a:lnTo>
                <a:lnTo>
                  <a:pt x="1885442" y="584200"/>
                </a:lnTo>
                <a:lnTo>
                  <a:pt x="1886407" y="571500"/>
                </a:lnTo>
                <a:lnTo>
                  <a:pt x="1882381" y="558800"/>
                </a:lnTo>
                <a:lnTo>
                  <a:pt x="1880095" y="546100"/>
                </a:lnTo>
                <a:lnTo>
                  <a:pt x="1886292" y="546100"/>
                </a:lnTo>
                <a:lnTo>
                  <a:pt x="1891372" y="571500"/>
                </a:lnTo>
                <a:lnTo>
                  <a:pt x="1893912" y="558800"/>
                </a:lnTo>
                <a:lnTo>
                  <a:pt x="1907438" y="546100"/>
                </a:lnTo>
                <a:lnTo>
                  <a:pt x="1921814" y="546100"/>
                </a:lnTo>
                <a:lnTo>
                  <a:pt x="1924354" y="533400"/>
                </a:lnTo>
                <a:lnTo>
                  <a:pt x="1925205" y="533400"/>
                </a:lnTo>
                <a:lnTo>
                  <a:pt x="1926894" y="546100"/>
                </a:lnTo>
                <a:lnTo>
                  <a:pt x="1933562" y="546100"/>
                </a:lnTo>
                <a:lnTo>
                  <a:pt x="1934260" y="533400"/>
                </a:lnTo>
                <a:lnTo>
                  <a:pt x="1937042" y="533400"/>
                </a:lnTo>
                <a:lnTo>
                  <a:pt x="1940433" y="546100"/>
                </a:lnTo>
                <a:lnTo>
                  <a:pt x="1943150" y="546100"/>
                </a:lnTo>
                <a:lnTo>
                  <a:pt x="1943811" y="533400"/>
                </a:lnTo>
                <a:lnTo>
                  <a:pt x="1948040" y="533400"/>
                </a:lnTo>
                <a:lnTo>
                  <a:pt x="1948040" y="546100"/>
                </a:lnTo>
                <a:lnTo>
                  <a:pt x="1949018" y="533400"/>
                </a:lnTo>
                <a:lnTo>
                  <a:pt x="1952561" y="533400"/>
                </a:lnTo>
                <a:lnTo>
                  <a:pt x="1949729" y="520700"/>
                </a:lnTo>
                <a:lnTo>
                  <a:pt x="1969706" y="520700"/>
                </a:lnTo>
                <a:lnTo>
                  <a:pt x="1967496" y="508000"/>
                </a:lnTo>
                <a:lnTo>
                  <a:pt x="1973427" y="520700"/>
                </a:lnTo>
                <a:lnTo>
                  <a:pt x="1981174" y="520700"/>
                </a:lnTo>
                <a:lnTo>
                  <a:pt x="1981873" y="508000"/>
                </a:lnTo>
                <a:lnTo>
                  <a:pt x="1983574" y="520700"/>
                </a:lnTo>
                <a:lnTo>
                  <a:pt x="1994560" y="520700"/>
                </a:lnTo>
                <a:lnTo>
                  <a:pt x="1989493" y="508000"/>
                </a:lnTo>
                <a:lnTo>
                  <a:pt x="2016569" y="508000"/>
                </a:lnTo>
                <a:lnTo>
                  <a:pt x="2021738" y="495300"/>
                </a:lnTo>
                <a:lnTo>
                  <a:pt x="2027059" y="482600"/>
                </a:lnTo>
                <a:lnTo>
                  <a:pt x="2034032" y="482600"/>
                </a:lnTo>
                <a:lnTo>
                  <a:pt x="2031149" y="495300"/>
                </a:lnTo>
                <a:lnTo>
                  <a:pt x="2028583" y="495300"/>
                </a:lnTo>
                <a:lnTo>
                  <a:pt x="2030933" y="508000"/>
                </a:lnTo>
                <a:lnTo>
                  <a:pt x="2032635" y="508000"/>
                </a:lnTo>
                <a:lnTo>
                  <a:pt x="2034324" y="495300"/>
                </a:lnTo>
                <a:lnTo>
                  <a:pt x="2035162" y="495300"/>
                </a:lnTo>
                <a:lnTo>
                  <a:pt x="2036864" y="482600"/>
                </a:lnTo>
                <a:lnTo>
                  <a:pt x="2037702" y="482600"/>
                </a:lnTo>
                <a:lnTo>
                  <a:pt x="2041093" y="469900"/>
                </a:lnTo>
                <a:lnTo>
                  <a:pt x="2045322" y="482600"/>
                </a:lnTo>
                <a:lnTo>
                  <a:pt x="2049030" y="495300"/>
                </a:lnTo>
                <a:lnTo>
                  <a:pt x="2052078" y="495300"/>
                </a:lnTo>
                <a:lnTo>
                  <a:pt x="2056422" y="508000"/>
                </a:lnTo>
                <a:lnTo>
                  <a:pt x="2056422" y="483641"/>
                </a:lnTo>
                <a:lnTo>
                  <a:pt x="2054618" y="482600"/>
                </a:lnTo>
                <a:lnTo>
                  <a:pt x="2058847" y="482600"/>
                </a:lnTo>
                <a:lnTo>
                  <a:pt x="2063076" y="487476"/>
                </a:lnTo>
                <a:lnTo>
                  <a:pt x="2063076" y="127000"/>
                </a:lnTo>
                <a:lnTo>
                  <a:pt x="2054618" y="127000"/>
                </a:lnTo>
                <a:lnTo>
                  <a:pt x="2055418" y="139001"/>
                </a:lnTo>
                <a:lnTo>
                  <a:pt x="2039962" y="127000"/>
                </a:lnTo>
                <a:lnTo>
                  <a:pt x="2034324" y="134340"/>
                </a:lnTo>
                <a:lnTo>
                  <a:pt x="2034324" y="177800"/>
                </a:lnTo>
                <a:lnTo>
                  <a:pt x="2030095" y="177800"/>
                </a:lnTo>
                <a:lnTo>
                  <a:pt x="2028393" y="165100"/>
                </a:lnTo>
                <a:lnTo>
                  <a:pt x="2032635" y="165100"/>
                </a:lnTo>
                <a:lnTo>
                  <a:pt x="2034324" y="177800"/>
                </a:lnTo>
                <a:lnTo>
                  <a:pt x="2034324" y="134340"/>
                </a:lnTo>
                <a:lnTo>
                  <a:pt x="2030196" y="139700"/>
                </a:lnTo>
                <a:lnTo>
                  <a:pt x="2021217" y="152400"/>
                </a:lnTo>
                <a:lnTo>
                  <a:pt x="2018245" y="149707"/>
                </a:lnTo>
                <a:lnTo>
                  <a:pt x="2018245" y="444500"/>
                </a:lnTo>
                <a:lnTo>
                  <a:pt x="2006930" y="444500"/>
                </a:lnTo>
                <a:lnTo>
                  <a:pt x="1999335" y="457200"/>
                </a:lnTo>
                <a:lnTo>
                  <a:pt x="1991182" y="457200"/>
                </a:lnTo>
                <a:lnTo>
                  <a:pt x="1993506" y="444500"/>
                </a:lnTo>
                <a:lnTo>
                  <a:pt x="2002180" y="431800"/>
                </a:lnTo>
                <a:lnTo>
                  <a:pt x="2012111" y="431800"/>
                </a:lnTo>
                <a:lnTo>
                  <a:pt x="2018245" y="444500"/>
                </a:lnTo>
                <a:lnTo>
                  <a:pt x="2018245" y="149707"/>
                </a:lnTo>
                <a:lnTo>
                  <a:pt x="2007743" y="140144"/>
                </a:lnTo>
                <a:lnTo>
                  <a:pt x="1997951" y="152400"/>
                </a:lnTo>
                <a:lnTo>
                  <a:pt x="2002599" y="152400"/>
                </a:lnTo>
                <a:lnTo>
                  <a:pt x="2004377" y="165100"/>
                </a:lnTo>
                <a:lnTo>
                  <a:pt x="2008098" y="165100"/>
                </a:lnTo>
                <a:lnTo>
                  <a:pt x="2006409" y="177800"/>
                </a:lnTo>
                <a:lnTo>
                  <a:pt x="2003018" y="177800"/>
                </a:lnTo>
                <a:lnTo>
                  <a:pt x="2003094" y="165100"/>
                </a:lnTo>
                <a:lnTo>
                  <a:pt x="2000377" y="165100"/>
                </a:lnTo>
                <a:lnTo>
                  <a:pt x="1996249" y="152400"/>
                </a:lnTo>
                <a:lnTo>
                  <a:pt x="1993722" y="152400"/>
                </a:lnTo>
                <a:lnTo>
                  <a:pt x="1995411" y="165100"/>
                </a:lnTo>
                <a:lnTo>
                  <a:pt x="1992033" y="165100"/>
                </a:lnTo>
                <a:lnTo>
                  <a:pt x="1993506" y="177800"/>
                </a:lnTo>
                <a:lnTo>
                  <a:pt x="1988642" y="177800"/>
                </a:lnTo>
                <a:lnTo>
                  <a:pt x="1986953" y="165100"/>
                </a:lnTo>
                <a:lnTo>
                  <a:pt x="1984413" y="177800"/>
                </a:lnTo>
                <a:lnTo>
                  <a:pt x="1984413" y="190500"/>
                </a:lnTo>
                <a:lnTo>
                  <a:pt x="1980184" y="177800"/>
                </a:lnTo>
                <a:lnTo>
                  <a:pt x="1977961" y="177800"/>
                </a:lnTo>
                <a:lnTo>
                  <a:pt x="1978634" y="165100"/>
                </a:lnTo>
                <a:lnTo>
                  <a:pt x="1975231" y="165100"/>
                </a:lnTo>
                <a:lnTo>
                  <a:pt x="1974164" y="177800"/>
                </a:lnTo>
                <a:lnTo>
                  <a:pt x="1970874" y="177800"/>
                </a:lnTo>
                <a:lnTo>
                  <a:pt x="1971725" y="165100"/>
                </a:lnTo>
                <a:lnTo>
                  <a:pt x="1958187" y="165100"/>
                </a:lnTo>
                <a:lnTo>
                  <a:pt x="1950783" y="156540"/>
                </a:lnTo>
                <a:lnTo>
                  <a:pt x="1951850" y="177800"/>
                </a:lnTo>
                <a:lnTo>
                  <a:pt x="1942973" y="177800"/>
                </a:lnTo>
                <a:lnTo>
                  <a:pt x="1940433" y="190500"/>
                </a:lnTo>
                <a:lnTo>
                  <a:pt x="1939823" y="177800"/>
                </a:lnTo>
                <a:lnTo>
                  <a:pt x="1935429" y="177800"/>
                </a:lnTo>
                <a:lnTo>
                  <a:pt x="1931974" y="165100"/>
                </a:lnTo>
                <a:lnTo>
                  <a:pt x="1928583" y="165100"/>
                </a:lnTo>
                <a:lnTo>
                  <a:pt x="1923516" y="152400"/>
                </a:lnTo>
                <a:lnTo>
                  <a:pt x="1922665" y="152400"/>
                </a:lnTo>
                <a:lnTo>
                  <a:pt x="1921446" y="165100"/>
                </a:lnTo>
                <a:lnTo>
                  <a:pt x="1920125" y="160210"/>
                </a:lnTo>
                <a:lnTo>
                  <a:pt x="1920125" y="266700"/>
                </a:lnTo>
                <a:lnTo>
                  <a:pt x="1920125" y="279400"/>
                </a:lnTo>
                <a:lnTo>
                  <a:pt x="1906600" y="279400"/>
                </a:lnTo>
                <a:lnTo>
                  <a:pt x="1908289" y="266700"/>
                </a:lnTo>
                <a:lnTo>
                  <a:pt x="1920125" y="266700"/>
                </a:lnTo>
                <a:lnTo>
                  <a:pt x="1920125" y="160210"/>
                </a:lnTo>
                <a:lnTo>
                  <a:pt x="1918017" y="152400"/>
                </a:lnTo>
                <a:lnTo>
                  <a:pt x="1914575" y="152400"/>
                </a:lnTo>
                <a:lnTo>
                  <a:pt x="1913356" y="165100"/>
                </a:lnTo>
                <a:lnTo>
                  <a:pt x="1910829" y="165100"/>
                </a:lnTo>
                <a:lnTo>
                  <a:pt x="1905977" y="177800"/>
                </a:lnTo>
                <a:lnTo>
                  <a:pt x="1904060" y="177800"/>
                </a:lnTo>
                <a:lnTo>
                  <a:pt x="1904060" y="215900"/>
                </a:lnTo>
                <a:lnTo>
                  <a:pt x="1898129" y="215900"/>
                </a:lnTo>
                <a:lnTo>
                  <a:pt x="1897291" y="203200"/>
                </a:lnTo>
                <a:lnTo>
                  <a:pt x="1898129" y="203200"/>
                </a:lnTo>
                <a:lnTo>
                  <a:pt x="1904060" y="215900"/>
                </a:lnTo>
                <a:lnTo>
                  <a:pt x="1904060" y="177800"/>
                </a:lnTo>
                <a:lnTo>
                  <a:pt x="1892211" y="177800"/>
                </a:lnTo>
                <a:lnTo>
                  <a:pt x="1892211" y="330200"/>
                </a:lnTo>
                <a:lnTo>
                  <a:pt x="1887982" y="330200"/>
                </a:lnTo>
                <a:lnTo>
                  <a:pt x="1888832" y="342900"/>
                </a:lnTo>
                <a:lnTo>
                  <a:pt x="1862023" y="342900"/>
                </a:lnTo>
                <a:lnTo>
                  <a:pt x="1858200" y="330200"/>
                </a:lnTo>
                <a:lnTo>
                  <a:pt x="1854365" y="317500"/>
                </a:lnTo>
                <a:lnTo>
                  <a:pt x="1859699" y="292100"/>
                </a:lnTo>
                <a:lnTo>
                  <a:pt x="1877275" y="292100"/>
                </a:lnTo>
                <a:lnTo>
                  <a:pt x="1876348" y="304800"/>
                </a:lnTo>
                <a:lnTo>
                  <a:pt x="1875116" y="317500"/>
                </a:lnTo>
                <a:lnTo>
                  <a:pt x="1872754" y="317500"/>
                </a:lnTo>
                <a:lnTo>
                  <a:pt x="1873605" y="330200"/>
                </a:lnTo>
                <a:lnTo>
                  <a:pt x="1886927" y="330200"/>
                </a:lnTo>
                <a:lnTo>
                  <a:pt x="1882889" y="317500"/>
                </a:lnTo>
                <a:lnTo>
                  <a:pt x="1889671" y="317500"/>
                </a:lnTo>
                <a:lnTo>
                  <a:pt x="1892211" y="330200"/>
                </a:lnTo>
                <a:lnTo>
                  <a:pt x="1892211" y="177800"/>
                </a:lnTo>
                <a:lnTo>
                  <a:pt x="1891372" y="177800"/>
                </a:lnTo>
                <a:lnTo>
                  <a:pt x="1891372" y="304800"/>
                </a:lnTo>
                <a:lnTo>
                  <a:pt x="1881212" y="304800"/>
                </a:lnTo>
                <a:lnTo>
                  <a:pt x="1889671" y="292100"/>
                </a:lnTo>
                <a:lnTo>
                  <a:pt x="1891372" y="304800"/>
                </a:lnTo>
                <a:lnTo>
                  <a:pt x="1891372" y="177800"/>
                </a:lnTo>
                <a:lnTo>
                  <a:pt x="1882063" y="177800"/>
                </a:lnTo>
                <a:lnTo>
                  <a:pt x="1879231" y="190500"/>
                </a:lnTo>
                <a:lnTo>
                  <a:pt x="1878469" y="203200"/>
                </a:lnTo>
                <a:lnTo>
                  <a:pt x="1878025" y="215900"/>
                </a:lnTo>
                <a:lnTo>
                  <a:pt x="1876145" y="228600"/>
                </a:lnTo>
                <a:lnTo>
                  <a:pt x="1873605" y="228600"/>
                </a:lnTo>
                <a:lnTo>
                  <a:pt x="1869376" y="215900"/>
                </a:lnTo>
                <a:lnTo>
                  <a:pt x="1870227" y="203200"/>
                </a:lnTo>
                <a:lnTo>
                  <a:pt x="1867687" y="203200"/>
                </a:lnTo>
                <a:lnTo>
                  <a:pt x="1867687" y="228600"/>
                </a:lnTo>
                <a:lnTo>
                  <a:pt x="1863458" y="228600"/>
                </a:lnTo>
                <a:lnTo>
                  <a:pt x="1863458" y="215900"/>
                </a:lnTo>
                <a:lnTo>
                  <a:pt x="1865147" y="215900"/>
                </a:lnTo>
                <a:lnTo>
                  <a:pt x="1867687" y="228600"/>
                </a:lnTo>
                <a:lnTo>
                  <a:pt x="1867687" y="203200"/>
                </a:lnTo>
                <a:lnTo>
                  <a:pt x="1860067" y="203200"/>
                </a:lnTo>
                <a:lnTo>
                  <a:pt x="1860067" y="228600"/>
                </a:lnTo>
                <a:lnTo>
                  <a:pt x="1849285" y="228600"/>
                </a:lnTo>
                <a:lnTo>
                  <a:pt x="1851507" y="215900"/>
                </a:lnTo>
                <a:lnTo>
                  <a:pt x="1855000" y="215900"/>
                </a:lnTo>
                <a:lnTo>
                  <a:pt x="1860067" y="228600"/>
                </a:lnTo>
                <a:lnTo>
                  <a:pt x="1860067" y="203200"/>
                </a:lnTo>
                <a:lnTo>
                  <a:pt x="1859229" y="203200"/>
                </a:lnTo>
                <a:lnTo>
                  <a:pt x="1857540" y="215900"/>
                </a:lnTo>
                <a:lnTo>
                  <a:pt x="1856689" y="203200"/>
                </a:lnTo>
                <a:lnTo>
                  <a:pt x="1851088" y="203200"/>
                </a:lnTo>
                <a:lnTo>
                  <a:pt x="1851367" y="215900"/>
                </a:lnTo>
                <a:lnTo>
                  <a:pt x="1848231" y="215900"/>
                </a:lnTo>
                <a:lnTo>
                  <a:pt x="1846541" y="203200"/>
                </a:lnTo>
                <a:lnTo>
                  <a:pt x="1844001" y="203200"/>
                </a:lnTo>
                <a:lnTo>
                  <a:pt x="1844001" y="190500"/>
                </a:lnTo>
                <a:lnTo>
                  <a:pt x="1841461" y="203200"/>
                </a:lnTo>
                <a:lnTo>
                  <a:pt x="1840611" y="203200"/>
                </a:lnTo>
                <a:lnTo>
                  <a:pt x="1838083" y="215900"/>
                </a:lnTo>
                <a:lnTo>
                  <a:pt x="1833651" y="204812"/>
                </a:lnTo>
                <a:lnTo>
                  <a:pt x="1836623" y="215900"/>
                </a:lnTo>
                <a:lnTo>
                  <a:pt x="1837232" y="215900"/>
                </a:lnTo>
                <a:lnTo>
                  <a:pt x="1845475" y="228600"/>
                </a:lnTo>
                <a:lnTo>
                  <a:pt x="1846110" y="228600"/>
                </a:lnTo>
                <a:lnTo>
                  <a:pt x="1832152" y="241300"/>
                </a:lnTo>
                <a:lnTo>
                  <a:pt x="1818195" y="241300"/>
                </a:lnTo>
                <a:lnTo>
                  <a:pt x="1804250" y="254000"/>
                </a:lnTo>
                <a:lnTo>
                  <a:pt x="1801075" y="241300"/>
                </a:lnTo>
                <a:lnTo>
                  <a:pt x="1797913" y="228600"/>
                </a:lnTo>
                <a:lnTo>
                  <a:pt x="1791030" y="215900"/>
                </a:lnTo>
                <a:lnTo>
                  <a:pt x="1782711" y="203200"/>
                </a:lnTo>
                <a:lnTo>
                  <a:pt x="1779714" y="199618"/>
                </a:lnTo>
                <a:lnTo>
                  <a:pt x="1779714" y="495300"/>
                </a:lnTo>
                <a:lnTo>
                  <a:pt x="1774634" y="508000"/>
                </a:lnTo>
                <a:lnTo>
                  <a:pt x="1768716" y="508000"/>
                </a:lnTo>
                <a:lnTo>
                  <a:pt x="1769567" y="495300"/>
                </a:lnTo>
                <a:lnTo>
                  <a:pt x="1779714" y="495300"/>
                </a:lnTo>
                <a:lnTo>
                  <a:pt x="1779714" y="199618"/>
                </a:lnTo>
                <a:lnTo>
                  <a:pt x="1772107" y="190500"/>
                </a:lnTo>
                <a:lnTo>
                  <a:pt x="1772107" y="215900"/>
                </a:lnTo>
                <a:lnTo>
                  <a:pt x="1765338" y="203200"/>
                </a:lnTo>
                <a:lnTo>
                  <a:pt x="1770405" y="203200"/>
                </a:lnTo>
                <a:lnTo>
                  <a:pt x="1766290" y="190500"/>
                </a:lnTo>
                <a:lnTo>
                  <a:pt x="1764703" y="190500"/>
                </a:lnTo>
                <a:lnTo>
                  <a:pt x="1764703" y="203200"/>
                </a:lnTo>
                <a:lnTo>
                  <a:pt x="1759419" y="203200"/>
                </a:lnTo>
                <a:lnTo>
                  <a:pt x="1756879" y="190500"/>
                </a:lnTo>
                <a:lnTo>
                  <a:pt x="1760258" y="215900"/>
                </a:lnTo>
                <a:lnTo>
                  <a:pt x="1757934" y="215900"/>
                </a:lnTo>
                <a:lnTo>
                  <a:pt x="1758569" y="228600"/>
                </a:lnTo>
                <a:lnTo>
                  <a:pt x="1753654" y="215900"/>
                </a:lnTo>
                <a:lnTo>
                  <a:pt x="1745030" y="215900"/>
                </a:lnTo>
                <a:lnTo>
                  <a:pt x="1744192" y="203200"/>
                </a:lnTo>
                <a:lnTo>
                  <a:pt x="1743062" y="215900"/>
                </a:lnTo>
                <a:lnTo>
                  <a:pt x="1739544" y="215900"/>
                </a:lnTo>
                <a:lnTo>
                  <a:pt x="1740801" y="228600"/>
                </a:lnTo>
                <a:lnTo>
                  <a:pt x="1735264" y="215900"/>
                </a:lnTo>
                <a:lnTo>
                  <a:pt x="1731391" y="228600"/>
                </a:lnTo>
                <a:lnTo>
                  <a:pt x="1727365" y="215900"/>
                </a:lnTo>
                <a:lnTo>
                  <a:pt x="1723047" y="215900"/>
                </a:lnTo>
                <a:lnTo>
                  <a:pt x="1723885" y="228600"/>
                </a:lnTo>
                <a:lnTo>
                  <a:pt x="1721345" y="228600"/>
                </a:lnTo>
                <a:lnTo>
                  <a:pt x="1716455" y="215900"/>
                </a:lnTo>
                <a:lnTo>
                  <a:pt x="1705406" y="215900"/>
                </a:lnTo>
                <a:lnTo>
                  <a:pt x="1697659" y="203200"/>
                </a:lnTo>
                <a:lnTo>
                  <a:pt x="1698917" y="228600"/>
                </a:lnTo>
                <a:lnTo>
                  <a:pt x="1689696" y="228600"/>
                </a:lnTo>
                <a:lnTo>
                  <a:pt x="1686674" y="241300"/>
                </a:lnTo>
                <a:lnTo>
                  <a:pt x="1680743" y="241300"/>
                </a:lnTo>
                <a:lnTo>
                  <a:pt x="1676514" y="228600"/>
                </a:lnTo>
                <a:lnTo>
                  <a:pt x="1671447" y="228600"/>
                </a:lnTo>
                <a:lnTo>
                  <a:pt x="1676196" y="241300"/>
                </a:lnTo>
                <a:lnTo>
                  <a:pt x="1677784" y="254000"/>
                </a:lnTo>
                <a:lnTo>
                  <a:pt x="1678101" y="254000"/>
                </a:lnTo>
                <a:lnTo>
                  <a:pt x="1679054" y="266700"/>
                </a:lnTo>
                <a:lnTo>
                  <a:pt x="1671510" y="254000"/>
                </a:lnTo>
                <a:lnTo>
                  <a:pt x="1668170" y="254000"/>
                </a:lnTo>
                <a:lnTo>
                  <a:pt x="1665617" y="241300"/>
                </a:lnTo>
                <a:lnTo>
                  <a:pt x="1660448" y="228600"/>
                </a:lnTo>
                <a:lnTo>
                  <a:pt x="1663661" y="241300"/>
                </a:lnTo>
                <a:lnTo>
                  <a:pt x="1663941" y="241300"/>
                </a:lnTo>
                <a:lnTo>
                  <a:pt x="1664373" y="254000"/>
                </a:lnTo>
                <a:lnTo>
                  <a:pt x="1657477" y="254000"/>
                </a:lnTo>
                <a:lnTo>
                  <a:pt x="1651990" y="241300"/>
                </a:lnTo>
                <a:lnTo>
                  <a:pt x="1656791" y="254000"/>
                </a:lnTo>
                <a:lnTo>
                  <a:pt x="1654009" y="254000"/>
                </a:lnTo>
                <a:lnTo>
                  <a:pt x="1654530" y="266700"/>
                </a:lnTo>
                <a:lnTo>
                  <a:pt x="1647507" y="254000"/>
                </a:lnTo>
                <a:lnTo>
                  <a:pt x="1644370" y="254000"/>
                </a:lnTo>
                <a:lnTo>
                  <a:pt x="1644370" y="609600"/>
                </a:lnTo>
                <a:lnTo>
                  <a:pt x="1644370" y="622300"/>
                </a:lnTo>
                <a:lnTo>
                  <a:pt x="1638452" y="622300"/>
                </a:lnTo>
                <a:lnTo>
                  <a:pt x="1638452" y="609600"/>
                </a:lnTo>
                <a:lnTo>
                  <a:pt x="1644370" y="609600"/>
                </a:lnTo>
                <a:lnTo>
                  <a:pt x="1644370" y="254000"/>
                </a:lnTo>
                <a:lnTo>
                  <a:pt x="1643418" y="254000"/>
                </a:lnTo>
                <a:lnTo>
                  <a:pt x="1641081" y="241300"/>
                </a:lnTo>
                <a:lnTo>
                  <a:pt x="1639303" y="253949"/>
                </a:lnTo>
                <a:lnTo>
                  <a:pt x="1634642" y="241300"/>
                </a:lnTo>
                <a:lnTo>
                  <a:pt x="1632534" y="241300"/>
                </a:lnTo>
                <a:lnTo>
                  <a:pt x="1639303" y="254000"/>
                </a:lnTo>
                <a:lnTo>
                  <a:pt x="1643532" y="266700"/>
                </a:lnTo>
                <a:lnTo>
                  <a:pt x="1635912" y="266700"/>
                </a:lnTo>
                <a:lnTo>
                  <a:pt x="1631162" y="254000"/>
                </a:lnTo>
                <a:lnTo>
                  <a:pt x="1625765" y="241300"/>
                </a:lnTo>
                <a:lnTo>
                  <a:pt x="1625511" y="254000"/>
                </a:lnTo>
                <a:lnTo>
                  <a:pt x="1626298" y="266700"/>
                </a:lnTo>
                <a:lnTo>
                  <a:pt x="1620685" y="266700"/>
                </a:lnTo>
                <a:lnTo>
                  <a:pt x="1619694" y="279400"/>
                </a:lnTo>
                <a:lnTo>
                  <a:pt x="1611058" y="279400"/>
                </a:lnTo>
                <a:lnTo>
                  <a:pt x="1610537" y="292100"/>
                </a:lnTo>
                <a:lnTo>
                  <a:pt x="1611426" y="292100"/>
                </a:lnTo>
                <a:lnTo>
                  <a:pt x="1615300" y="304800"/>
                </a:lnTo>
                <a:lnTo>
                  <a:pt x="1618691" y="304800"/>
                </a:lnTo>
                <a:lnTo>
                  <a:pt x="1621536" y="317500"/>
                </a:lnTo>
                <a:lnTo>
                  <a:pt x="1617306" y="317500"/>
                </a:lnTo>
                <a:lnTo>
                  <a:pt x="1614766" y="304800"/>
                </a:lnTo>
                <a:lnTo>
                  <a:pt x="1613928" y="304800"/>
                </a:lnTo>
                <a:lnTo>
                  <a:pt x="1613928" y="317500"/>
                </a:lnTo>
                <a:lnTo>
                  <a:pt x="1608950" y="304800"/>
                </a:lnTo>
                <a:lnTo>
                  <a:pt x="1610118" y="304800"/>
                </a:lnTo>
                <a:lnTo>
                  <a:pt x="1607997" y="292100"/>
                </a:lnTo>
                <a:lnTo>
                  <a:pt x="1606562" y="304800"/>
                </a:lnTo>
                <a:lnTo>
                  <a:pt x="1605356" y="304800"/>
                </a:lnTo>
                <a:lnTo>
                  <a:pt x="1603362" y="317500"/>
                </a:lnTo>
                <a:lnTo>
                  <a:pt x="1599539" y="317500"/>
                </a:lnTo>
                <a:lnTo>
                  <a:pt x="1596110" y="304800"/>
                </a:lnTo>
                <a:lnTo>
                  <a:pt x="1598117" y="304800"/>
                </a:lnTo>
                <a:lnTo>
                  <a:pt x="1592783" y="292100"/>
                </a:lnTo>
                <a:lnTo>
                  <a:pt x="1595564" y="292100"/>
                </a:lnTo>
                <a:lnTo>
                  <a:pt x="1596059" y="279400"/>
                </a:lnTo>
                <a:lnTo>
                  <a:pt x="1596390" y="279400"/>
                </a:lnTo>
                <a:lnTo>
                  <a:pt x="1588554" y="266700"/>
                </a:lnTo>
                <a:lnTo>
                  <a:pt x="1582940" y="279400"/>
                </a:lnTo>
                <a:lnTo>
                  <a:pt x="1572475" y="279400"/>
                </a:lnTo>
                <a:lnTo>
                  <a:pt x="1575854" y="292100"/>
                </a:lnTo>
                <a:lnTo>
                  <a:pt x="1580934" y="292100"/>
                </a:lnTo>
                <a:lnTo>
                  <a:pt x="1583474" y="304800"/>
                </a:lnTo>
                <a:lnTo>
                  <a:pt x="1577428" y="317500"/>
                </a:lnTo>
                <a:lnTo>
                  <a:pt x="1566875" y="304800"/>
                </a:lnTo>
                <a:lnTo>
                  <a:pt x="1557426" y="292100"/>
                </a:lnTo>
                <a:lnTo>
                  <a:pt x="1554708" y="292100"/>
                </a:lnTo>
                <a:lnTo>
                  <a:pt x="1561693" y="317500"/>
                </a:lnTo>
                <a:lnTo>
                  <a:pt x="1562328" y="330200"/>
                </a:lnTo>
                <a:lnTo>
                  <a:pt x="1557248" y="330200"/>
                </a:lnTo>
                <a:lnTo>
                  <a:pt x="1548790" y="304800"/>
                </a:lnTo>
                <a:lnTo>
                  <a:pt x="1546212" y="304800"/>
                </a:lnTo>
                <a:lnTo>
                  <a:pt x="1548472" y="317500"/>
                </a:lnTo>
                <a:lnTo>
                  <a:pt x="1549628" y="330200"/>
                </a:lnTo>
                <a:lnTo>
                  <a:pt x="1543723" y="330200"/>
                </a:lnTo>
                <a:lnTo>
                  <a:pt x="1541183" y="317500"/>
                </a:lnTo>
                <a:lnTo>
                  <a:pt x="1539798" y="317500"/>
                </a:lnTo>
                <a:lnTo>
                  <a:pt x="1542300" y="330200"/>
                </a:lnTo>
                <a:lnTo>
                  <a:pt x="1542021" y="330200"/>
                </a:lnTo>
                <a:lnTo>
                  <a:pt x="1531874" y="317500"/>
                </a:lnTo>
                <a:lnTo>
                  <a:pt x="1526959" y="317500"/>
                </a:lnTo>
                <a:lnTo>
                  <a:pt x="1519034" y="342900"/>
                </a:lnTo>
                <a:lnTo>
                  <a:pt x="1518818" y="342900"/>
                </a:lnTo>
                <a:lnTo>
                  <a:pt x="1518818" y="381000"/>
                </a:lnTo>
                <a:lnTo>
                  <a:pt x="1511579" y="393700"/>
                </a:lnTo>
                <a:lnTo>
                  <a:pt x="1495501" y="393700"/>
                </a:lnTo>
                <a:lnTo>
                  <a:pt x="1499374" y="381000"/>
                </a:lnTo>
                <a:lnTo>
                  <a:pt x="1518818" y="381000"/>
                </a:lnTo>
                <a:lnTo>
                  <a:pt x="1518818" y="342900"/>
                </a:lnTo>
                <a:lnTo>
                  <a:pt x="1515808" y="342900"/>
                </a:lnTo>
                <a:lnTo>
                  <a:pt x="1515808" y="368300"/>
                </a:lnTo>
                <a:lnTo>
                  <a:pt x="1510728" y="368300"/>
                </a:lnTo>
                <a:lnTo>
                  <a:pt x="1512417" y="355600"/>
                </a:lnTo>
                <a:lnTo>
                  <a:pt x="1515808" y="368300"/>
                </a:lnTo>
                <a:lnTo>
                  <a:pt x="1515808" y="342900"/>
                </a:lnTo>
                <a:lnTo>
                  <a:pt x="1510728" y="342900"/>
                </a:lnTo>
                <a:lnTo>
                  <a:pt x="1505648" y="330200"/>
                </a:lnTo>
                <a:lnTo>
                  <a:pt x="1497952" y="342900"/>
                </a:lnTo>
                <a:lnTo>
                  <a:pt x="1461668" y="342900"/>
                </a:lnTo>
                <a:lnTo>
                  <a:pt x="1465897" y="355600"/>
                </a:lnTo>
                <a:lnTo>
                  <a:pt x="1465338" y="363943"/>
                </a:lnTo>
                <a:lnTo>
                  <a:pt x="1465338" y="751408"/>
                </a:lnTo>
                <a:lnTo>
                  <a:pt x="1464208" y="749300"/>
                </a:lnTo>
                <a:lnTo>
                  <a:pt x="1465046" y="749300"/>
                </a:lnTo>
                <a:lnTo>
                  <a:pt x="1465338" y="751408"/>
                </a:lnTo>
                <a:lnTo>
                  <a:pt x="1465338" y="363943"/>
                </a:lnTo>
                <a:lnTo>
                  <a:pt x="1465046" y="368300"/>
                </a:lnTo>
                <a:lnTo>
                  <a:pt x="1459979" y="355600"/>
                </a:lnTo>
                <a:lnTo>
                  <a:pt x="1463903" y="368300"/>
                </a:lnTo>
                <a:lnTo>
                  <a:pt x="1458290" y="368300"/>
                </a:lnTo>
                <a:lnTo>
                  <a:pt x="1457439" y="355600"/>
                </a:lnTo>
                <a:lnTo>
                  <a:pt x="1455750" y="368300"/>
                </a:lnTo>
                <a:lnTo>
                  <a:pt x="1451521" y="381000"/>
                </a:lnTo>
                <a:lnTo>
                  <a:pt x="1444117" y="393700"/>
                </a:lnTo>
                <a:lnTo>
                  <a:pt x="1432902" y="381000"/>
                </a:lnTo>
                <a:lnTo>
                  <a:pt x="1429270" y="381000"/>
                </a:lnTo>
                <a:lnTo>
                  <a:pt x="1431950" y="393700"/>
                </a:lnTo>
                <a:lnTo>
                  <a:pt x="1433842" y="406400"/>
                </a:lnTo>
                <a:lnTo>
                  <a:pt x="1416126" y="406400"/>
                </a:lnTo>
                <a:lnTo>
                  <a:pt x="1405839" y="419100"/>
                </a:lnTo>
                <a:lnTo>
                  <a:pt x="1405483" y="419100"/>
                </a:lnTo>
                <a:lnTo>
                  <a:pt x="1405483" y="825500"/>
                </a:lnTo>
                <a:lnTo>
                  <a:pt x="1404899" y="825500"/>
                </a:lnTo>
                <a:lnTo>
                  <a:pt x="1395196" y="812800"/>
                </a:lnTo>
                <a:lnTo>
                  <a:pt x="1405305" y="812800"/>
                </a:lnTo>
                <a:lnTo>
                  <a:pt x="1405483" y="825500"/>
                </a:lnTo>
                <a:lnTo>
                  <a:pt x="1405483" y="419100"/>
                </a:lnTo>
                <a:lnTo>
                  <a:pt x="1395691" y="419100"/>
                </a:lnTo>
                <a:lnTo>
                  <a:pt x="1395691" y="800100"/>
                </a:lnTo>
                <a:lnTo>
                  <a:pt x="1394002" y="812800"/>
                </a:lnTo>
                <a:lnTo>
                  <a:pt x="1392301" y="812800"/>
                </a:lnTo>
                <a:lnTo>
                  <a:pt x="1391462" y="800100"/>
                </a:lnTo>
                <a:lnTo>
                  <a:pt x="1395691" y="800100"/>
                </a:lnTo>
                <a:lnTo>
                  <a:pt x="1395691" y="419100"/>
                </a:lnTo>
                <a:lnTo>
                  <a:pt x="1392097" y="419100"/>
                </a:lnTo>
                <a:lnTo>
                  <a:pt x="1392097" y="736600"/>
                </a:lnTo>
                <a:lnTo>
                  <a:pt x="1391462" y="736600"/>
                </a:lnTo>
                <a:lnTo>
                  <a:pt x="1389557" y="723900"/>
                </a:lnTo>
                <a:lnTo>
                  <a:pt x="1392097" y="736600"/>
                </a:lnTo>
                <a:lnTo>
                  <a:pt x="1392097" y="419100"/>
                </a:lnTo>
                <a:lnTo>
                  <a:pt x="1380655" y="419100"/>
                </a:lnTo>
                <a:lnTo>
                  <a:pt x="1375384" y="431800"/>
                </a:lnTo>
                <a:lnTo>
                  <a:pt x="1371396" y="431800"/>
                </a:lnTo>
                <a:lnTo>
                  <a:pt x="1377086" y="444500"/>
                </a:lnTo>
                <a:lnTo>
                  <a:pt x="1377086" y="762000"/>
                </a:lnTo>
                <a:lnTo>
                  <a:pt x="1377086" y="774700"/>
                </a:lnTo>
                <a:lnTo>
                  <a:pt x="1367777" y="774700"/>
                </a:lnTo>
                <a:lnTo>
                  <a:pt x="1367777" y="762000"/>
                </a:lnTo>
                <a:lnTo>
                  <a:pt x="1377086" y="762000"/>
                </a:lnTo>
                <a:lnTo>
                  <a:pt x="1377086" y="444500"/>
                </a:lnTo>
                <a:lnTo>
                  <a:pt x="1366888" y="431800"/>
                </a:lnTo>
                <a:lnTo>
                  <a:pt x="1365237" y="431800"/>
                </a:lnTo>
                <a:lnTo>
                  <a:pt x="1365237" y="812800"/>
                </a:lnTo>
                <a:lnTo>
                  <a:pt x="1361389" y="825500"/>
                </a:lnTo>
                <a:lnTo>
                  <a:pt x="1354137" y="838200"/>
                </a:lnTo>
                <a:lnTo>
                  <a:pt x="1332255" y="838200"/>
                </a:lnTo>
                <a:lnTo>
                  <a:pt x="1329309" y="825500"/>
                </a:lnTo>
                <a:lnTo>
                  <a:pt x="1337322" y="812800"/>
                </a:lnTo>
                <a:lnTo>
                  <a:pt x="1365237" y="812800"/>
                </a:lnTo>
                <a:lnTo>
                  <a:pt x="1365237" y="431800"/>
                </a:lnTo>
                <a:lnTo>
                  <a:pt x="1341285" y="431800"/>
                </a:lnTo>
                <a:lnTo>
                  <a:pt x="1343875" y="444500"/>
                </a:lnTo>
                <a:lnTo>
                  <a:pt x="1346784" y="444500"/>
                </a:lnTo>
                <a:lnTo>
                  <a:pt x="1347470" y="457200"/>
                </a:lnTo>
                <a:lnTo>
                  <a:pt x="1337322" y="444500"/>
                </a:lnTo>
                <a:lnTo>
                  <a:pt x="1343240" y="457200"/>
                </a:lnTo>
                <a:lnTo>
                  <a:pt x="1330299" y="445770"/>
                </a:lnTo>
                <a:lnTo>
                  <a:pt x="1335633" y="457200"/>
                </a:lnTo>
                <a:lnTo>
                  <a:pt x="1333944" y="457200"/>
                </a:lnTo>
                <a:lnTo>
                  <a:pt x="1333944" y="571500"/>
                </a:lnTo>
                <a:lnTo>
                  <a:pt x="1328864" y="571500"/>
                </a:lnTo>
                <a:lnTo>
                  <a:pt x="1329715" y="558800"/>
                </a:lnTo>
                <a:lnTo>
                  <a:pt x="1333944" y="571500"/>
                </a:lnTo>
                <a:lnTo>
                  <a:pt x="1333944" y="457200"/>
                </a:lnTo>
                <a:lnTo>
                  <a:pt x="1319491" y="457200"/>
                </a:lnTo>
                <a:lnTo>
                  <a:pt x="1313637" y="444500"/>
                </a:lnTo>
                <a:lnTo>
                  <a:pt x="1309408" y="469900"/>
                </a:lnTo>
                <a:lnTo>
                  <a:pt x="1306868" y="469900"/>
                </a:lnTo>
                <a:lnTo>
                  <a:pt x="1306029" y="457200"/>
                </a:lnTo>
                <a:lnTo>
                  <a:pt x="1300111" y="457200"/>
                </a:lnTo>
                <a:lnTo>
                  <a:pt x="1302639" y="469900"/>
                </a:lnTo>
                <a:lnTo>
                  <a:pt x="1288402" y="469900"/>
                </a:lnTo>
                <a:lnTo>
                  <a:pt x="1285722" y="482600"/>
                </a:lnTo>
                <a:lnTo>
                  <a:pt x="1279804" y="469900"/>
                </a:lnTo>
                <a:lnTo>
                  <a:pt x="1272501" y="469900"/>
                </a:lnTo>
                <a:lnTo>
                  <a:pt x="1266380" y="482600"/>
                </a:lnTo>
                <a:lnTo>
                  <a:pt x="1260411" y="482600"/>
                </a:lnTo>
                <a:lnTo>
                  <a:pt x="1253578" y="495300"/>
                </a:lnTo>
                <a:lnTo>
                  <a:pt x="1254429" y="495300"/>
                </a:lnTo>
                <a:lnTo>
                  <a:pt x="1259319" y="495300"/>
                </a:lnTo>
                <a:lnTo>
                  <a:pt x="1265212" y="508000"/>
                </a:lnTo>
                <a:lnTo>
                  <a:pt x="1260881" y="508000"/>
                </a:lnTo>
                <a:lnTo>
                  <a:pt x="1262557" y="512178"/>
                </a:lnTo>
                <a:lnTo>
                  <a:pt x="1270495" y="520700"/>
                </a:lnTo>
                <a:lnTo>
                  <a:pt x="1267574" y="508000"/>
                </a:lnTo>
                <a:lnTo>
                  <a:pt x="1269517" y="508000"/>
                </a:lnTo>
                <a:lnTo>
                  <a:pt x="1270495" y="520700"/>
                </a:lnTo>
                <a:lnTo>
                  <a:pt x="1268806" y="520700"/>
                </a:lnTo>
                <a:lnTo>
                  <a:pt x="1268806" y="901700"/>
                </a:lnTo>
                <a:lnTo>
                  <a:pt x="1267117" y="901700"/>
                </a:lnTo>
                <a:lnTo>
                  <a:pt x="1264577" y="889000"/>
                </a:lnTo>
                <a:lnTo>
                  <a:pt x="1268806" y="901700"/>
                </a:lnTo>
                <a:lnTo>
                  <a:pt x="1268806" y="520700"/>
                </a:lnTo>
                <a:lnTo>
                  <a:pt x="1265974" y="520700"/>
                </a:lnTo>
                <a:lnTo>
                  <a:pt x="1262557" y="512178"/>
                </a:lnTo>
                <a:lnTo>
                  <a:pt x="1258658" y="508000"/>
                </a:lnTo>
                <a:lnTo>
                  <a:pt x="1256588" y="508000"/>
                </a:lnTo>
                <a:lnTo>
                  <a:pt x="1254429" y="495300"/>
                </a:lnTo>
                <a:lnTo>
                  <a:pt x="1253578" y="508000"/>
                </a:lnTo>
                <a:lnTo>
                  <a:pt x="1250200" y="508000"/>
                </a:lnTo>
                <a:lnTo>
                  <a:pt x="1249349" y="495300"/>
                </a:lnTo>
                <a:lnTo>
                  <a:pt x="1243431" y="495300"/>
                </a:lnTo>
                <a:lnTo>
                  <a:pt x="1243431" y="1841500"/>
                </a:lnTo>
                <a:lnTo>
                  <a:pt x="1239202" y="1854200"/>
                </a:lnTo>
                <a:lnTo>
                  <a:pt x="1237513" y="1866900"/>
                </a:lnTo>
                <a:lnTo>
                  <a:pt x="1231569" y="1854200"/>
                </a:lnTo>
                <a:lnTo>
                  <a:pt x="1222527" y="1854200"/>
                </a:lnTo>
                <a:lnTo>
                  <a:pt x="1222286" y="1841500"/>
                </a:lnTo>
                <a:lnTo>
                  <a:pt x="1229055" y="1841500"/>
                </a:lnTo>
                <a:lnTo>
                  <a:pt x="1237513" y="1828800"/>
                </a:lnTo>
                <a:lnTo>
                  <a:pt x="1243431" y="1841500"/>
                </a:lnTo>
                <a:lnTo>
                  <a:pt x="1243431" y="495300"/>
                </a:lnTo>
                <a:lnTo>
                  <a:pt x="1237627" y="495300"/>
                </a:lnTo>
                <a:lnTo>
                  <a:pt x="1237627" y="1727200"/>
                </a:lnTo>
                <a:lnTo>
                  <a:pt x="1234655" y="1739900"/>
                </a:lnTo>
                <a:lnTo>
                  <a:pt x="1218057" y="1739900"/>
                </a:lnTo>
                <a:lnTo>
                  <a:pt x="1218057" y="1727200"/>
                </a:lnTo>
                <a:lnTo>
                  <a:pt x="1222286" y="1714500"/>
                </a:lnTo>
                <a:lnTo>
                  <a:pt x="1231595" y="1714500"/>
                </a:lnTo>
                <a:lnTo>
                  <a:pt x="1233284" y="1727200"/>
                </a:lnTo>
                <a:lnTo>
                  <a:pt x="1237627" y="1727200"/>
                </a:lnTo>
                <a:lnTo>
                  <a:pt x="1237627" y="495300"/>
                </a:lnTo>
                <a:lnTo>
                  <a:pt x="1233703" y="495300"/>
                </a:lnTo>
                <a:lnTo>
                  <a:pt x="1234973" y="508000"/>
                </a:lnTo>
                <a:lnTo>
                  <a:pt x="1231595" y="495300"/>
                </a:lnTo>
                <a:lnTo>
                  <a:pt x="1225473" y="508000"/>
                </a:lnTo>
                <a:lnTo>
                  <a:pt x="1221333" y="508000"/>
                </a:lnTo>
                <a:lnTo>
                  <a:pt x="1217676" y="520700"/>
                </a:lnTo>
                <a:lnTo>
                  <a:pt x="1212977" y="520700"/>
                </a:lnTo>
                <a:lnTo>
                  <a:pt x="1217663" y="533400"/>
                </a:lnTo>
                <a:lnTo>
                  <a:pt x="1219327" y="533400"/>
                </a:lnTo>
                <a:lnTo>
                  <a:pt x="1220355" y="546100"/>
                </a:lnTo>
                <a:lnTo>
                  <a:pt x="1193533" y="546100"/>
                </a:lnTo>
                <a:lnTo>
                  <a:pt x="1193533" y="558800"/>
                </a:lnTo>
                <a:lnTo>
                  <a:pt x="1200289" y="558800"/>
                </a:lnTo>
                <a:lnTo>
                  <a:pt x="1204518" y="571500"/>
                </a:lnTo>
                <a:lnTo>
                  <a:pt x="1203363" y="571500"/>
                </a:lnTo>
                <a:lnTo>
                  <a:pt x="1203363" y="1282700"/>
                </a:lnTo>
                <a:lnTo>
                  <a:pt x="1198600" y="1295400"/>
                </a:lnTo>
                <a:lnTo>
                  <a:pt x="1189291" y="1295400"/>
                </a:lnTo>
                <a:lnTo>
                  <a:pt x="1189291" y="1282700"/>
                </a:lnTo>
                <a:lnTo>
                  <a:pt x="1203363" y="1282700"/>
                </a:lnTo>
                <a:lnTo>
                  <a:pt x="1203363" y="571500"/>
                </a:lnTo>
                <a:lnTo>
                  <a:pt x="1198168" y="571500"/>
                </a:lnTo>
                <a:lnTo>
                  <a:pt x="1192999" y="558800"/>
                </a:lnTo>
                <a:lnTo>
                  <a:pt x="1181569" y="558800"/>
                </a:lnTo>
                <a:lnTo>
                  <a:pt x="1178407" y="571500"/>
                </a:lnTo>
                <a:lnTo>
                  <a:pt x="1176045" y="571500"/>
                </a:lnTo>
                <a:lnTo>
                  <a:pt x="1174076" y="584200"/>
                </a:lnTo>
                <a:lnTo>
                  <a:pt x="1181684" y="584200"/>
                </a:lnTo>
                <a:lnTo>
                  <a:pt x="1184224" y="596900"/>
                </a:lnTo>
                <a:lnTo>
                  <a:pt x="1175766" y="596900"/>
                </a:lnTo>
                <a:lnTo>
                  <a:pt x="1171536" y="584200"/>
                </a:lnTo>
                <a:lnTo>
                  <a:pt x="1170686" y="584200"/>
                </a:lnTo>
                <a:lnTo>
                  <a:pt x="1163459" y="596900"/>
                </a:lnTo>
                <a:lnTo>
                  <a:pt x="1159687" y="596900"/>
                </a:lnTo>
                <a:lnTo>
                  <a:pt x="1159687" y="2133600"/>
                </a:lnTo>
                <a:lnTo>
                  <a:pt x="1157998" y="2146300"/>
                </a:lnTo>
                <a:lnTo>
                  <a:pt x="1152499" y="2159000"/>
                </a:lnTo>
                <a:lnTo>
                  <a:pt x="1148270" y="2159000"/>
                </a:lnTo>
                <a:lnTo>
                  <a:pt x="1150391" y="2171700"/>
                </a:lnTo>
                <a:lnTo>
                  <a:pt x="1130198" y="2159000"/>
                </a:lnTo>
                <a:lnTo>
                  <a:pt x="1127125" y="2146300"/>
                </a:lnTo>
                <a:lnTo>
                  <a:pt x="1138021" y="2133600"/>
                </a:lnTo>
                <a:lnTo>
                  <a:pt x="1159687" y="2133600"/>
                </a:lnTo>
                <a:lnTo>
                  <a:pt x="1159687" y="596900"/>
                </a:lnTo>
                <a:lnTo>
                  <a:pt x="1139393" y="596900"/>
                </a:lnTo>
                <a:lnTo>
                  <a:pt x="1139393" y="1485900"/>
                </a:lnTo>
                <a:lnTo>
                  <a:pt x="1139151" y="1498600"/>
                </a:lnTo>
                <a:lnTo>
                  <a:pt x="1136218" y="1498600"/>
                </a:lnTo>
                <a:lnTo>
                  <a:pt x="1131062" y="1511300"/>
                </a:lnTo>
                <a:lnTo>
                  <a:pt x="1124165" y="1498600"/>
                </a:lnTo>
                <a:lnTo>
                  <a:pt x="1121625" y="1498600"/>
                </a:lnTo>
                <a:lnTo>
                  <a:pt x="1127544" y="1485900"/>
                </a:lnTo>
                <a:lnTo>
                  <a:pt x="1139393" y="1485900"/>
                </a:lnTo>
                <a:lnTo>
                  <a:pt x="1139393" y="596900"/>
                </a:lnTo>
                <a:lnTo>
                  <a:pt x="1130935" y="596900"/>
                </a:lnTo>
                <a:lnTo>
                  <a:pt x="1130935" y="1079500"/>
                </a:lnTo>
                <a:lnTo>
                  <a:pt x="1119936" y="1079500"/>
                </a:lnTo>
                <a:lnTo>
                  <a:pt x="1118247" y="1092200"/>
                </a:lnTo>
                <a:lnTo>
                  <a:pt x="1116761" y="1092200"/>
                </a:lnTo>
                <a:lnTo>
                  <a:pt x="1116761" y="1905000"/>
                </a:lnTo>
                <a:lnTo>
                  <a:pt x="1109789" y="1905000"/>
                </a:lnTo>
                <a:lnTo>
                  <a:pt x="1114780" y="1892300"/>
                </a:lnTo>
                <a:lnTo>
                  <a:pt x="1116761" y="1905000"/>
                </a:lnTo>
                <a:lnTo>
                  <a:pt x="1116761" y="1092200"/>
                </a:lnTo>
                <a:lnTo>
                  <a:pt x="1109256" y="1092200"/>
                </a:lnTo>
                <a:lnTo>
                  <a:pt x="1109256" y="1460500"/>
                </a:lnTo>
                <a:lnTo>
                  <a:pt x="1106398" y="1447800"/>
                </a:lnTo>
                <a:lnTo>
                  <a:pt x="1107033" y="1447800"/>
                </a:lnTo>
                <a:lnTo>
                  <a:pt x="1109256" y="1460500"/>
                </a:lnTo>
                <a:lnTo>
                  <a:pt x="1109256" y="1092200"/>
                </a:lnTo>
                <a:lnTo>
                  <a:pt x="1103477" y="1092200"/>
                </a:lnTo>
                <a:lnTo>
                  <a:pt x="1100480" y="1079919"/>
                </a:lnTo>
                <a:lnTo>
                  <a:pt x="1100480" y="1854200"/>
                </a:lnTo>
                <a:lnTo>
                  <a:pt x="1099350" y="1866900"/>
                </a:lnTo>
                <a:lnTo>
                  <a:pt x="1089774" y="1866900"/>
                </a:lnTo>
                <a:lnTo>
                  <a:pt x="1088644" y="1854200"/>
                </a:lnTo>
                <a:lnTo>
                  <a:pt x="1100480" y="1854200"/>
                </a:lnTo>
                <a:lnTo>
                  <a:pt x="1100480" y="1079919"/>
                </a:lnTo>
                <a:lnTo>
                  <a:pt x="1100378" y="1079500"/>
                </a:lnTo>
                <a:lnTo>
                  <a:pt x="1103452" y="1079500"/>
                </a:lnTo>
                <a:lnTo>
                  <a:pt x="1109789" y="1066800"/>
                </a:lnTo>
                <a:lnTo>
                  <a:pt x="1128585" y="1066800"/>
                </a:lnTo>
                <a:lnTo>
                  <a:pt x="1130935" y="1079500"/>
                </a:lnTo>
                <a:lnTo>
                  <a:pt x="1130935" y="596900"/>
                </a:lnTo>
                <a:lnTo>
                  <a:pt x="1129652" y="596900"/>
                </a:lnTo>
                <a:lnTo>
                  <a:pt x="1126705" y="609600"/>
                </a:lnTo>
                <a:lnTo>
                  <a:pt x="1125855" y="609600"/>
                </a:lnTo>
                <a:lnTo>
                  <a:pt x="1126705" y="622300"/>
                </a:lnTo>
                <a:lnTo>
                  <a:pt x="1121270" y="633971"/>
                </a:lnTo>
                <a:lnTo>
                  <a:pt x="1121270" y="825500"/>
                </a:lnTo>
                <a:lnTo>
                  <a:pt x="1118247" y="838200"/>
                </a:lnTo>
                <a:lnTo>
                  <a:pt x="1113167" y="838200"/>
                </a:lnTo>
                <a:lnTo>
                  <a:pt x="1112329" y="825500"/>
                </a:lnTo>
                <a:lnTo>
                  <a:pt x="1121270" y="825500"/>
                </a:lnTo>
                <a:lnTo>
                  <a:pt x="1121270" y="633971"/>
                </a:lnTo>
                <a:lnTo>
                  <a:pt x="1120787" y="635000"/>
                </a:lnTo>
                <a:lnTo>
                  <a:pt x="1122476" y="622300"/>
                </a:lnTo>
                <a:lnTo>
                  <a:pt x="1113167" y="609600"/>
                </a:lnTo>
                <a:lnTo>
                  <a:pt x="1115707" y="622300"/>
                </a:lnTo>
                <a:lnTo>
                  <a:pt x="1111478" y="635000"/>
                </a:lnTo>
                <a:lnTo>
                  <a:pt x="1101331" y="635000"/>
                </a:lnTo>
                <a:lnTo>
                  <a:pt x="1103020" y="647700"/>
                </a:lnTo>
                <a:lnTo>
                  <a:pt x="1095832" y="635000"/>
                </a:lnTo>
                <a:lnTo>
                  <a:pt x="1090333" y="625284"/>
                </a:lnTo>
                <a:lnTo>
                  <a:pt x="1090333" y="635000"/>
                </a:lnTo>
                <a:lnTo>
                  <a:pt x="1088669" y="635000"/>
                </a:lnTo>
                <a:lnTo>
                  <a:pt x="1086104" y="622300"/>
                </a:lnTo>
                <a:lnTo>
                  <a:pt x="1088644" y="635000"/>
                </a:lnTo>
                <a:lnTo>
                  <a:pt x="1089482" y="647700"/>
                </a:lnTo>
                <a:lnTo>
                  <a:pt x="1085494" y="647700"/>
                </a:lnTo>
                <a:lnTo>
                  <a:pt x="1085494" y="1409700"/>
                </a:lnTo>
                <a:lnTo>
                  <a:pt x="1082509" y="1409700"/>
                </a:lnTo>
                <a:lnTo>
                  <a:pt x="1078572" y="1422400"/>
                </a:lnTo>
                <a:lnTo>
                  <a:pt x="1059878" y="1422400"/>
                </a:lnTo>
                <a:lnTo>
                  <a:pt x="1057338" y="1409700"/>
                </a:lnTo>
                <a:lnTo>
                  <a:pt x="1062418" y="1409700"/>
                </a:lnTo>
                <a:lnTo>
                  <a:pt x="1062418" y="1397000"/>
                </a:lnTo>
                <a:lnTo>
                  <a:pt x="1083564" y="1397000"/>
                </a:lnTo>
                <a:lnTo>
                  <a:pt x="1085494" y="1409700"/>
                </a:lnTo>
                <a:lnTo>
                  <a:pt x="1085494" y="647700"/>
                </a:lnTo>
                <a:lnTo>
                  <a:pt x="1084414" y="647700"/>
                </a:lnTo>
                <a:lnTo>
                  <a:pt x="1081874" y="635000"/>
                </a:lnTo>
                <a:lnTo>
                  <a:pt x="1081874" y="622300"/>
                </a:lnTo>
                <a:lnTo>
                  <a:pt x="1082713" y="622300"/>
                </a:lnTo>
                <a:lnTo>
                  <a:pt x="1078484" y="609600"/>
                </a:lnTo>
                <a:lnTo>
                  <a:pt x="1070660" y="622300"/>
                </a:lnTo>
                <a:lnTo>
                  <a:pt x="1061567" y="635000"/>
                </a:lnTo>
                <a:lnTo>
                  <a:pt x="1053109" y="635000"/>
                </a:lnTo>
                <a:lnTo>
                  <a:pt x="1053109" y="2095500"/>
                </a:lnTo>
                <a:lnTo>
                  <a:pt x="1053109" y="2400300"/>
                </a:lnTo>
                <a:lnTo>
                  <a:pt x="1045413" y="2400300"/>
                </a:lnTo>
                <a:lnTo>
                  <a:pt x="1041590" y="2413000"/>
                </a:lnTo>
                <a:lnTo>
                  <a:pt x="1038237" y="2425700"/>
                </a:lnTo>
                <a:lnTo>
                  <a:pt x="1031963" y="2438400"/>
                </a:lnTo>
                <a:lnTo>
                  <a:pt x="1022527" y="2425700"/>
                </a:lnTo>
                <a:lnTo>
                  <a:pt x="1024356" y="2425700"/>
                </a:lnTo>
                <a:lnTo>
                  <a:pt x="1029347" y="2413000"/>
                </a:lnTo>
                <a:lnTo>
                  <a:pt x="1029423" y="2400300"/>
                </a:lnTo>
                <a:lnTo>
                  <a:pt x="1035151" y="2387600"/>
                </a:lnTo>
                <a:lnTo>
                  <a:pt x="1047864" y="2387600"/>
                </a:lnTo>
                <a:lnTo>
                  <a:pt x="1053109" y="2400300"/>
                </a:lnTo>
                <a:lnTo>
                  <a:pt x="1053109" y="2095500"/>
                </a:lnTo>
                <a:lnTo>
                  <a:pt x="1043952" y="2095500"/>
                </a:lnTo>
                <a:lnTo>
                  <a:pt x="1043813" y="2108200"/>
                </a:lnTo>
                <a:lnTo>
                  <a:pt x="1028585" y="2108200"/>
                </a:lnTo>
                <a:lnTo>
                  <a:pt x="1029563" y="2095500"/>
                </a:lnTo>
                <a:lnTo>
                  <a:pt x="1035773" y="2082800"/>
                </a:lnTo>
                <a:lnTo>
                  <a:pt x="1044524" y="2082800"/>
                </a:lnTo>
                <a:lnTo>
                  <a:pt x="1053109" y="2095500"/>
                </a:lnTo>
                <a:lnTo>
                  <a:pt x="1053109" y="635000"/>
                </a:lnTo>
                <a:lnTo>
                  <a:pt x="1049731" y="635000"/>
                </a:lnTo>
                <a:lnTo>
                  <a:pt x="1060729" y="609600"/>
                </a:lnTo>
                <a:lnTo>
                  <a:pt x="1047191" y="618490"/>
                </a:lnTo>
                <a:lnTo>
                  <a:pt x="1047191" y="952500"/>
                </a:lnTo>
                <a:lnTo>
                  <a:pt x="1037882" y="965200"/>
                </a:lnTo>
                <a:lnTo>
                  <a:pt x="1037882" y="952500"/>
                </a:lnTo>
                <a:lnTo>
                  <a:pt x="1047191" y="952500"/>
                </a:lnTo>
                <a:lnTo>
                  <a:pt x="1047191" y="618490"/>
                </a:lnTo>
                <a:lnTo>
                  <a:pt x="1041387" y="622300"/>
                </a:lnTo>
                <a:lnTo>
                  <a:pt x="1025194" y="610450"/>
                </a:lnTo>
                <a:lnTo>
                  <a:pt x="1025194" y="1816100"/>
                </a:lnTo>
                <a:lnTo>
                  <a:pt x="1025194" y="1828800"/>
                </a:lnTo>
                <a:lnTo>
                  <a:pt x="1020127" y="1828800"/>
                </a:lnTo>
                <a:lnTo>
                  <a:pt x="1025194" y="1816100"/>
                </a:lnTo>
                <a:lnTo>
                  <a:pt x="1025194" y="610450"/>
                </a:lnTo>
                <a:lnTo>
                  <a:pt x="1024039" y="609600"/>
                </a:lnTo>
                <a:lnTo>
                  <a:pt x="1005738" y="609600"/>
                </a:lnTo>
                <a:lnTo>
                  <a:pt x="1005738" y="2006600"/>
                </a:lnTo>
                <a:lnTo>
                  <a:pt x="1005103" y="2008390"/>
                </a:lnTo>
                <a:lnTo>
                  <a:pt x="1005103" y="2590800"/>
                </a:lnTo>
                <a:lnTo>
                  <a:pt x="995591" y="2590800"/>
                </a:lnTo>
                <a:lnTo>
                  <a:pt x="998982" y="2578100"/>
                </a:lnTo>
                <a:lnTo>
                  <a:pt x="1004290" y="2578100"/>
                </a:lnTo>
                <a:lnTo>
                  <a:pt x="1005103" y="2590800"/>
                </a:lnTo>
                <a:lnTo>
                  <a:pt x="1005103" y="2008390"/>
                </a:lnTo>
                <a:lnTo>
                  <a:pt x="1001229" y="2019300"/>
                </a:lnTo>
                <a:lnTo>
                  <a:pt x="998766" y="2006600"/>
                </a:lnTo>
                <a:lnTo>
                  <a:pt x="1005738" y="2006600"/>
                </a:lnTo>
                <a:lnTo>
                  <a:pt x="1005738" y="609600"/>
                </a:lnTo>
                <a:lnTo>
                  <a:pt x="999820" y="609600"/>
                </a:lnTo>
                <a:lnTo>
                  <a:pt x="999820" y="965200"/>
                </a:lnTo>
                <a:lnTo>
                  <a:pt x="996391" y="977900"/>
                </a:lnTo>
                <a:lnTo>
                  <a:pt x="990727" y="986675"/>
                </a:lnTo>
                <a:lnTo>
                  <a:pt x="990727" y="1384300"/>
                </a:lnTo>
                <a:lnTo>
                  <a:pt x="989787" y="1384300"/>
                </a:lnTo>
                <a:lnTo>
                  <a:pt x="989787" y="1997532"/>
                </a:lnTo>
                <a:lnTo>
                  <a:pt x="987132" y="1993900"/>
                </a:lnTo>
                <a:lnTo>
                  <a:pt x="988822" y="1993900"/>
                </a:lnTo>
                <a:lnTo>
                  <a:pt x="989787" y="1997532"/>
                </a:lnTo>
                <a:lnTo>
                  <a:pt x="989787" y="1384300"/>
                </a:lnTo>
                <a:lnTo>
                  <a:pt x="971905" y="1384300"/>
                </a:lnTo>
                <a:lnTo>
                  <a:pt x="969365" y="1397000"/>
                </a:lnTo>
                <a:lnTo>
                  <a:pt x="965136" y="1397000"/>
                </a:lnTo>
                <a:lnTo>
                  <a:pt x="956678" y="1384300"/>
                </a:lnTo>
                <a:lnTo>
                  <a:pt x="960907" y="1397000"/>
                </a:lnTo>
                <a:lnTo>
                  <a:pt x="965111" y="1397000"/>
                </a:lnTo>
                <a:lnTo>
                  <a:pt x="970432" y="1409700"/>
                </a:lnTo>
                <a:lnTo>
                  <a:pt x="964298" y="1409700"/>
                </a:lnTo>
                <a:lnTo>
                  <a:pt x="967663" y="1422400"/>
                </a:lnTo>
                <a:lnTo>
                  <a:pt x="974128" y="1435100"/>
                </a:lnTo>
                <a:lnTo>
                  <a:pt x="978217" y="1435100"/>
                </a:lnTo>
                <a:lnTo>
                  <a:pt x="974445" y="1447800"/>
                </a:lnTo>
                <a:lnTo>
                  <a:pt x="963523" y="1435100"/>
                </a:lnTo>
                <a:lnTo>
                  <a:pt x="959434" y="1435100"/>
                </a:lnTo>
                <a:lnTo>
                  <a:pt x="955649" y="1447800"/>
                </a:lnTo>
                <a:lnTo>
                  <a:pt x="960958" y="1447800"/>
                </a:lnTo>
                <a:lnTo>
                  <a:pt x="963980" y="1460500"/>
                </a:lnTo>
                <a:lnTo>
                  <a:pt x="956678" y="1460500"/>
                </a:lnTo>
                <a:lnTo>
                  <a:pt x="957529" y="1473200"/>
                </a:lnTo>
                <a:lnTo>
                  <a:pt x="982903" y="1473200"/>
                </a:lnTo>
                <a:lnTo>
                  <a:pt x="982903" y="1485900"/>
                </a:lnTo>
                <a:lnTo>
                  <a:pt x="976134" y="1485900"/>
                </a:lnTo>
                <a:lnTo>
                  <a:pt x="981214" y="1498600"/>
                </a:lnTo>
                <a:lnTo>
                  <a:pt x="976134" y="1498600"/>
                </a:lnTo>
                <a:lnTo>
                  <a:pt x="976134" y="2146300"/>
                </a:lnTo>
                <a:lnTo>
                  <a:pt x="966838" y="2159000"/>
                </a:lnTo>
                <a:lnTo>
                  <a:pt x="966838" y="2857500"/>
                </a:lnTo>
                <a:lnTo>
                  <a:pt x="966838" y="2870200"/>
                </a:lnTo>
                <a:lnTo>
                  <a:pt x="960056" y="2870200"/>
                </a:lnTo>
                <a:lnTo>
                  <a:pt x="959535" y="2857500"/>
                </a:lnTo>
                <a:lnTo>
                  <a:pt x="966838" y="2857500"/>
                </a:lnTo>
                <a:lnTo>
                  <a:pt x="966838" y="2159000"/>
                </a:lnTo>
                <a:lnTo>
                  <a:pt x="962609" y="2146300"/>
                </a:lnTo>
                <a:lnTo>
                  <a:pt x="964298" y="2133600"/>
                </a:lnTo>
                <a:lnTo>
                  <a:pt x="971067" y="2146300"/>
                </a:lnTo>
                <a:lnTo>
                  <a:pt x="976134" y="2146300"/>
                </a:lnTo>
                <a:lnTo>
                  <a:pt x="976134" y="1498600"/>
                </a:lnTo>
                <a:lnTo>
                  <a:pt x="969048" y="1498600"/>
                </a:lnTo>
                <a:lnTo>
                  <a:pt x="961542" y="1485900"/>
                </a:lnTo>
                <a:lnTo>
                  <a:pt x="949071" y="1485900"/>
                </a:lnTo>
                <a:lnTo>
                  <a:pt x="956246" y="1498600"/>
                </a:lnTo>
                <a:lnTo>
                  <a:pt x="959180" y="1498600"/>
                </a:lnTo>
                <a:lnTo>
                  <a:pt x="966838" y="1511300"/>
                </a:lnTo>
                <a:lnTo>
                  <a:pt x="963447" y="1511300"/>
                </a:lnTo>
                <a:lnTo>
                  <a:pt x="963206" y="1511300"/>
                </a:lnTo>
                <a:lnTo>
                  <a:pt x="960069" y="1524000"/>
                </a:lnTo>
                <a:lnTo>
                  <a:pt x="959218" y="1524000"/>
                </a:lnTo>
                <a:lnTo>
                  <a:pt x="957846" y="1513687"/>
                </a:lnTo>
                <a:lnTo>
                  <a:pt x="957846" y="1663700"/>
                </a:lnTo>
                <a:lnTo>
                  <a:pt x="957097" y="1676400"/>
                </a:lnTo>
                <a:lnTo>
                  <a:pt x="954151" y="1668360"/>
                </a:lnTo>
                <a:lnTo>
                  <a:pt x="954151" y="2095500"/>
                </a:lnTo>
                <a:lnTo>
                  <a:pt x="952449" y="2108200"/>
                </a:lnTo>
                <a:lnTo>
                  <a:pt x="949921" y="2108200"/>
                </a:lnTo>
                <a:lnTo>
                  <a:pt x="950760" y="2095500"/>
                </a:lnTo>
                <a:lnTo>
                  <a:pt x="954151" y="2095500"/>
                </a:lnTo>
                <a:lnTo>
                  <a:pt x="954151" y="1668360"/>
                </a:lnTo>
                <a:lnTo>
                  <a:pt x="952449" y="1663700"/>
                </a:lnTo>
                <a:lnTo>
                  <a:pt x="957846" y="1663700"/>
                </a:lnTo>
                <a:lnTo>
                  <a:pt x="957846" y="1513687"/>
                </a:lnTo>
                <a:lnTo>
                  <a:pt x="957529" y="1511300"/>
                </a:lnTo>
                <a:lnTo>
                  <a:pt x="955840" y="1511300"/>
                </a:lnTo>
                <a:lnTo>
                  <a:pt x="952652" y="1524000"/>
                </a:lnTo>
                <a:lnTo>
                  <a:pt x="953198" y="1524000"/>
                </a:lnTo>
                <a:lnTo>
                  <a:pt x="953579" y="1536700"/>
                </a:lnTo>
                <a:lnTo>
                  <a:pt x="948867" y="1536700"/>
                </a:lnTo>
                <a:lnTo>
                  <a:pt x="948220" y="1535201"/>
                </a:lnTo>
                <a:lnTo>
                  <a:pt x="948220" y="2120900"/>
                </a:lnTo>
                <a:lnTo>
                  <a:pt x="937234" y="2120900"/>
                </a:lnTo>
                <a:lnTo>
                  <a:pt x="938923" y="2108200"/>
                </a:lnTo>
                <a:lnTo>
                  <a:pt x="946531" y="2108200"/>
                </a:lnTo>
                <a:lnTo>
                  <a:pt x="948220" y="2120900"/>
                </a:lnTo>
                <a:lnTo>
                  <a:pt x="948220" y="1535201"/>
                </a:lnTo>
                <a:lnTo>
                  <a:pt x="946531" y="1531251"/>
                </a:lnTo>
                <a:lnTo>
                  <a:pt x="937234" y="1532089"/>
                </a:lnTo>
                <a:lnTo>
                  <a:pt x="947966" y="1536700"/>
                </a:lnTo>
                <a:lnTo>
                  <a:pt x="937425" y="1536700"/>
                </a:lnTo>
                <a:lnTo>
                  <a:pt x="929614" y="1524000"/>
                </a:lnTo>
                <a:lnTo>
                  <a:pt x="931989" y="1536700"/>
                </a:lnTo>
                <a:lnTo>
                  <a:pt x="936599" y="1549400"/>
                </a:lnTo>
                <a:lnTo>
                  <a:pt x="939609" y="1562100"/>
                </a:lnTo>
                <a:lnTo>
                  <a:pt x="937234" y="1574800"/>
                </a:lnTo>
                <a:lnTo>
                  <a:pt x="937234" y="1663700"/>
                </a:lnTo>
                <a:lnTo>
                  <a:pt x="934694" y="1663700"/>
                </a:lnTo>
                <a:lnTo>
                  <a:pt x="934694" y="2311400"/>
                </a:lnTo>
                <a:lnTo>
                  <a:pt x="931621" y="2324100"/>
                </a:lnTo>
                <a:lnTo>
                  <a:pt x="913549" y="2324100"/>
                </a:lnTo>
                <a:lnTo>
                  <a:pt x="916965" y="2311400"/>
                </a:lnTo>
                <a:lnTo>
                  <a:pt x="934694" y="2311400"/>
                </a:lnTo>
                <a:lnTo>
                  <a:pt x="934694" y="1663700"/>
                </a:lnTo>
                <a:lnTo>
                  <a:pt x="932992" y="1663700"/>
                </a:lnTo>
                <a:lnTo>
                  <a:pt x="932992" y="2120900"/>
                </a:lnTo>
                <a:lnTo>
                  <a:pt x="932154" y="2120900"/>
                </a:lnTo>
                <a:lnTo>
                  <a:pt x="930465" y="2108200"/>
                </a:lnTo>
                <a:lnTo>
                  <a:pt x="931303" y="2108200"/>
                </a:lnTo>
                <a:lnTo>
                  <a:pt x="932992" y="2120900"/>
                </a:lnTo>
                <a:lnTo>
                  <a:pt x="932992" y="1663700"/>
                </a:lnTo>
                <a:lnTo>
                  <a:pt x="927074" y="1663700"/>
                </a:lnTo>
                <a:lnTo>
                  <a:pt x="927074" y="2133600"/>
                </a:lnTo>
                <a:lnTo>
                  <a:pt x="922007" y="2133600"/>
                </a:lnTo>
                <a:lnTo>
                  <a:pt x="922007" y="2120900"/>
                </a:lnTo>
                <a:lnTo>
                  <a:pt x="923696" y="2120900"/>
                </a:lnTo>
                <a:lnTo>
                  <a:pt x="922845" y="2108200"/>
                </a:lnTo>
                <a:lnTo>
                  <a:pt x="924534" y="2108200"/>
                </a:lnTo>
                <a:lnTo>
                  <a:pt x="924534" y="2120900"/>
                </a:lnTo>
                <a:lnTo>
                  <a:pt x="926236" y="2120900"/>
                </a:lnTo>
                <a:lnTo>
                  <a:pt x="927074" y="2133600"/>
                </a:lnTo>
                <a:lnTo>
                  <a:pt x="927074" y="1663700"/>
                </a:lnTo>
                <a:lnTo>
                  <a:pt x="925385" y="1651000"/>
                </a:lnTo>
                <a:lnTo>
                  <a:pt x="933843" y="1651000"/>
                </a:lnTo>
                <a:lnTo>
                  <a:pt x="937234" y="1663700"/>
                </a:lnTo>
                <a:lnTo>
                  <a:pt x="937234" y="1574800"/>
                </a:lnTo>
                <a:lnTo>
                  <a:pt x="934656" y="1574800"/>
                </a:lnTo>
                <a:lnTo>
                  <a:pt x="934694" y="1587500"/>
                </a:lnTo>
                <a:lnTo>
                  <a:pt x="932992" y="1574800"/>
                </a:lnTo>
                <a:lnTo>
                  <a:pt x="922845" y="1574800"/>
                </a:lnTo>
                <a:lnTo>
                  <a:pt x="920203" y="1587500"/>
                </a:lnTo>
                <a:lnTo>
                  <a:pt x="921372" y="1587500"/>
                </a:lnTo>
                <a:lnTo>
                  <a:pt x="924750" y="1600200"/>
                </a:lnTo>
                <a:lnTo>
                  <a:pt x="928763" y="1612900"/>
                </a:lnTo>
                <a:lnTo>
                  <a:pt x="922007" y="1600200"/>
                </a:lnTo>
                <a:lnTo>
                  <a:pt x="921156" y="1600200"/>
                </a:lnTo>
                <a:lnTo>
                  <a:pt x="921156" y="1689100"/>
                </a:lnTo>
                <a:lnTo>
                  <a:pt x="920305" y="1689100"/>
                </a:lnTo>
                <a:lnTo>
                  <a:pt x="914781" y="1676400"/>
                </a:lnTo>
                <a:lnTo>
                  <a:pt x="917778" y="1676400"/>
                </a:lnTo>
                <a:lnTo>
                  <a:pt x="921156" y="1689100"/>
                </a:lnTo>
                <a:lnTo>
                  <a:pt x="921156" y="1600200"/>
                </a:lnTo>
                <a:lnTo>
                  <a:pt x="914387" y="1600200"/>
                </a:lnTo>
                <a:lnTo>
                  <a:pt x="914387" y="1612900"/>
                </a:lnTo>
                <a:lnTo>
                  <a:pt x="909320" y="1612900"/>
                </a:lnTo>
                <a:lnTo>
                  <a:pt x="916076" y="1625600"/>
                </a:lnTo>
                <a:lnTo>
                  <a:pt x="906246" y="1625600"/>
                </a:lnTo>
                <a:lnTo>
                  <a:pt x="905624" y="1638300"/>
                </a:lnTo>
                <a:lnTo>
                  <a:pt x="907618" y="1638300"/>
                </a:lnTo>
                <a:lnTo>
                  <a:pt x="909955" y="1651000"/>
                </a:lnTo>
                <a:lnTo>
                  <a:pt x="910374" y="1651000"/>
                </a:lnTo>
                <a:lnTo>
                  <a:pt x="906665" y="1663700"/>
                </a:lnTo>
                <a:lnTo>
                  <a:pt x="897470" y="1663700"/>
                </a:lnTo>
                <a:lnTo>
                  <a:pt x="892403" y="1651000"/>
                </a:lnTo>
                <a:lnTo>
                  <a:pt x="891552" y="1651000"/>
                </a:lnTo>
                <a:lnTo>
                  <a:pt x="893241" y="1676400"/>
                </a:lnTo>
                <a:lnTo>
                  <a:pt x="901700" y="1676400"/>
                </a:lnTo>
                <a:lnTo>
                  <a:pt x="905090" y="1689100"/>
                </a:lnTo>
                <a:lnTo>
                  <a:pt x="914006" y="1689100"/>
                </a:lnTo>
                <a:lnTo>
                  <a:pt x="911009" y="1701800"/>
                </a:lnTo>
                <a:lnTo>
                  <a:pt x="911009" y="1752600"/>
                </a:lnTo>
                <a:lnTo>
                  <a:pt x="903389" y="1752600"/>
                </a:lnTo>
                <a:lnTo>
                  <a:pt x="904582" y="1739900"/>
                </a:lnTo>
                <a:lnTo>
                  <a:pt x="911009" y="1752600"/>
                </a:lnTo>
                <a:lnTo>
                  <a:pt x="911009" y="1701800"/>
                </a:lnTo>
                <a:lnTo>
                  <a:pt x="905090" y="1689100"/>
                </a:lnTo>
                <a:lnTo>
                  <a:pt x="906780" y="1701800"/>
                </a:lnTo>
                <a:lnTo>
                  <a:pt x="903706" y="1701800"/>
                </a:lnTo>
                <a:lnTo>
                  <a:pt x="906945" y="1714500"/>
                </a:lnTo>
                <a:lnTo>
                  <a:pt x="899160" y="1714500"/>
                </a:lnTo>
                <a:lnTo>
                  <a:pt x="900010" y="1701800"/>
                </a:lnTo>
                <a:lnTo>
                  <a:pt x="894930" y="1689100"/>
                </a:lnTo>
                <a:lnTo>
                  <a:pt x="897775" y="1701800"/>
                </a:lnTo>
                <a:lnTo>
                  <a:pt x="882243" y="1701800"/>
                </a:lnTo>
                <a:lnTo>
                  <a:pt x="872096" y="1714500"/>
                </a:lnTo>
                <a:lnTo>
                  <a:pt x="891286" y="1714500"/>
                </a:lnTo>
                <a:lnTo>
                  <a:pt x="892403" y="1727200"/>
                </a:lnTo>
                <a:lnTo>
                  <a:pt x="890968" y="1727200"/>
                </a:lnTo>
                <a:lnTo>
                  <a:pt x="897470" y="1739900"/>
                </a:lnTo>
                <a:lnTo>
                  <a:pt x="887539" y="1727200"/>
                </a:lnTo>
                <a:lnTo>
                  <a:pt x="880554" y="1727200"/>
                </a:lnTo>
                <a:lnTo>
                  <a:pt x="880554" y="2908300"/>
                </a:lnTo>
                <a:lnTo>
                  <a:pt x="880554" y="2921000"/>
                </a:lnTo>
                <a:lnTo>
                  <a:pt x="869556" y="2921000"/>
                </a:lnTo>
                <a:lnTo>
                  <a:pt x="871245" y="2908300"/>
                </a:lnTo>
                <a:lnTo>
                  <a:pt x="880554" y="2908300"/>
                </a:lnTo>
                <a:lnTo>
                  <a:pt x="880554" y="1727200"/>
                </a:lnTo>
                <a:lnTo>
                  <a:pt x="853033" y="1727200"/>
                </a:lnTo>
                <a:lnTo>
                  <a:pt x="858558" y="1739900"/>
                </a:lnTo>
                <a:lnTo>
                  <a:pt x="860183" y="1752600"/>
                </a:lnTo>
                <a:lnTo>
                  <a:pt x="844410" y="1752600"/>
                </a:lnTo>
                <a:lnTo>
                  <a:pt x="848410" y="1765300"/>
                </a:lnTo>
                <a:lnTo>
                  <a:pt x="853046" y="1778000"/>
                </a:lnTo>
                <a:lnTo>
                  <a:pt x="859510" y="1778000"/>
                </a:lnTo>
                <a:lnTo>
                  <a:pt x="866140" y="1790700"/>
                </a:lnTo>
                <a:lnTo>
                  <a:pt x="871245" y="1803400"/>
                </a:lnTo>
                <a:lnTo>
                  <a:pt x="867867" y="1803400"/>
                </a:lnTo>
                <a:lnTo>
                  <a:pt x="865327" y="1816100"/>
                </a:lnTo>
                <a:lnTo>
                  <a:pt x="864489" y="1815134"/>
                </a:lnTo>
                <a:lnTo>
                  <a:pt x="864489" y="2159000"/>
                </a:lnTo>
                <a:lnTo>
                  <a:pt x="863638" y="2171700"/>
                </a:lnTo>
                <a:lnTo>
                  <a:pt x="850099" y="2171700"/>
                </a:lnTo>
                <a:lnTo>
                  <a:pt x="850950" y="2159000"/>
                </a:lnTo>
                <a:lnTo>
                  <a:pt x="864489" y="2159000"/>
                </a:lnTo>
                <a:lnTo>
                  <a:pt x="864489" y="1815134"/>
                </a:lnTo>
                <a:lnTo>
                  <a:pt x="854329" y="1803400"/>
                </a:lnTo>
                <a:lnTo>
                  <a:pt x="862787" y="1803400"/>
                </a:lnTo>
                <a:lnTo>
                  <a:pt x="856869" y="1790700"/>
                </a:lnTo>
                <a:lnTo>
                  <a:pt x="847572" y="1790700"/>
                </a:lnTo>
                <a:lnTo>
                  <a:pt x="850950" y="1803400"/>
                </a:lnTo>
                <a:lnTo>
                  <a:pt x="848410" y="1803400"/>
                </a:lnTo>
                <a:lnTo>
                  <a:pt x="863638" y="1816100"/>
                </a:lnTo>
                <a:lnTo>
                  <a:pt x="860259" y="1816100"/>
                </a:lnTo>
                <a:lnTo>
                  <a:pt x="859409" y="1828800"/>
                </a:lnTo>
                <a:lnTo>
                  <a:pt x="854951" y="1828800"/>
                </a:lnTo>
                <a:lnTo>
                  <a:pt x="853490" y="1828800"/>
                </a:lnTo>
                <a:lnTo>
                  <a:pt x="852639" y="1841500"/>
                </a:lnTo>
                <a:lnTo>
                  <a:pt x="846721" y="1841500"/>
                </a:lnTo>
                <a:lnTo>
                  <a:pt x="846721" y="1854200"/>
                </a:lnTo>
                <a:lnTo>
                  <a:pt x="845032" y="1854200"/>
                </a:lnTo>
                <a:lnTo>
                  <a:pt x="845032" y="2476500"/>
                </a:lnTo>
                <a:lnTo>
                  <a:pt x="842492" y="2489200"/>
                </a:lnTo>
                <a:lnTo>
                  <a:pt x="833183" y="2489200"/>
                </a:lnTo>
                <a:lnTo>
                  <a:pt x="833183" y="2476500"/>
                </a:lnTo>
                <a:lnTo>
                  <a:pt x="845032" y="2476500"/>
                </a:lnTo>
                <a:lnTo>
                  <a:pt x="845032" y="1854200"/>
                </a:lnTo>
                <a:lnTo>
                  <a:pt x="835723" y="1854200"/>
                </a:lnTo>
                <a:lnTo>
                  <a:pt x="835723" y="2235200"/>
                </a:lnTo>
                <a:lnTo>
                  <a:pt x="832345" y="2227643"/>
                </a:lnTo>
                <a:lnTo>
                  <a:pt x="832345" y="2489200"/>
                </a:lnTo>
                <a:lnTo>
                  <a:pt x="832345" y="2501900"/>
                </a:lnTo>
                <a:lnTo>
                  <a:pt x="829805" y="2489200"/>
                </a:lnTo>
                <a:lnTo>
                  <a:pt x="832345" y="2489200"/>
                </a:lnTo>
                <a:lnTo>
                  <a:pt x="832345" y="2227643"/>
                </a:lnTo>
                <a:lnTo>
                  <a:pt x="830046" y="2222500"/>
                </a:lnTo>
                <a:lnTo>
                  <a:pt x="831062" y="2222500"/>
                </a:lnTo>
                <a:lnTo>
                  <a:pt x="835723" y="2235200"/>
                </a:lnTo>
                <a:lnTo>
                  <a:pt x="835723" y="1854200"/>
                </a:lnTo>
                <a:lnTo>
                  <a:pt x="833996" y="1854200"/>
                </a:lnTo>
                <a:lnTo>
                  <a:pt x="833996" y="2209800"/>
                </a:lnTo>
                <a:lnTo>
                  <a:pt x="828954" y="2209800"/>
                </a:lnTo>
                <a:lnTo>
                  <a:pt x="828954" y="2501900"/>
                </a:lnTo>
                <a:lnTo>
                  <a:pt x="828954" y="2514600"/>
                </a:lnTo>
                <a:lnTo>
                  <a:pt x="827265" y="2501900"/>
                </a:lnTo>
                <a:lnTo>
                  <a:pt x="828954" y="2501900"/>
                </a:lnTo>
                <a:lnTo>
                  <a:pt x="828954" y="2209800"/>
                </a:lnTo>
                <a:lnTo>
                  <a:pt x="826414" y="2197100"/>
                </a:lnTo>
                <a:lnTo>
                  <a:pt x="828116" y="2197100"/>
                </a:lnTo>
                <a:lnTo>
                  <a:pt x="833996" y="2209800"/>
                </a:lnTo>
                <a:lnTo>
                  <a:pt x="833996" y="1854200"/>
                </a:lnTo>
                <a:lnTo>
                  <a:pt x="817956" y="1854200"/>
                </a:lnTo>
                <a:lnTo>
                  <a:pt x="819975" y="1856905"/>
                </a:lnTo>
                <a:lnTo>
                  <a:pt x="818692" y="1856905"/>
                </a:lnTo>
                <a:lnTo>
                  <a:pt x="820089" y="1857057"/>
                </a:lnTo>
                <a:lnTo>
                  <a:pt x="827468" y="1866900"/>
                </a:lnTo>
                <a:lnTo>
                  <a:pt x="827709" y="1866900"/>
                </a:lnTo>
                <a:lnTo>
                  <a:pt x="829805" y="1879600"/>
                </a:lnTo>
                <a:lnTo>
                  <a:pt x="825576" y="1875078"/>
                </a:lnTo>
                <a:lnTo>
                  <a:pt x="825576" y="2514600"/>
                </a:lnTo>
                <a:lnTo>
                  <a:pt x="825576" y="2527300"/>
                </a:lnTo>
                <a:lnTo>
                  <a:pt x="824725" y="2527300"/>
                </a:lnTo>
                <a:lnTo>
                  <a:pt x="822185" y="2521851"/>
                </a:lnTo>
                <a:lnTo>
                  <a:pt x="822185" y="2540000"/>
                </a:lnTo>
                <a:lnTo>
                  <a:pt x="819658" y="2540000"/>
                </a:lnTo>
                <a:lnTo>
                  <a:pt x="818921" y="2534551"/>
                </a:lnTo>
                <a:lnTo>
                  <a:pt x="822185" y="2540000"/>
                </a:lnTo>
                <a:lnTo>
                  <a:pt x="822185" y="2521851"/>
                </a:lnTo>
                <a:lnTo>
                  <a:pt x="818807" y="2514600"/>
                </a:lnTo>
                <a:lnTo>
                  <a:pt x="818807" y="2578100"/>
                </a:lnTo>
                <a:lnTo>
                  <a:pt x="813117" y="2578100"/>
                </a:lnTo>
                <a:lnTo>
                  <a:pt x="813943" y="2590800"/>
                </a:lnTo>
                <a:lnTo>
                  <a:pt x="815708" y="2590800"/>
                </a:lnTo>
                <a:lnTo>
                  <a:pt x="812888" y="2603500"/>
                </a:lnTo>
                <a:lnTo>
                  <a:pt x="792518" y="2590800"/>
                </a:lnTo>
                <a:lnTo>
                  <a:pt x="792695" y="2578100"/>
                </a:lnTo>
                <a:lnTo>
                  <a:pt x="804443" y="2565400"/>
                </a:lnTo>
                <a:lnTo>
                  <a:pt x="818807" y="2578100"/>
                </a:lnTo>
                <a:lnTo>
                  <a:pt x="818807" y="2514600"/>
                </a:lnTo>
                <a:lnTo>
                  <a:pt x="825576" y="2514600"/>
                </a:lnTo>
                <a:lnTo>
                  <a:pt x="825576" y="1875078"/>
                </a:lnTo>
                <a:lnTo>
                  <a:pt x="823988" y="1873377"/>
                </a:lnTo>
                <a:lnTo>
                  <a:pt x="823988" y="2222500"/>
                </a:lnTo>
                <a:lnTo>
                  <a:pt x="798385" y="2222500"/>
                </a:lnTo>
                <a:lnTo>
                  <a:pt x="805586" y="2235200"/>
                </a:lnTo>
                <a:lnTo>
                  <a:pt x="818464" y="2235200"/>
                </a:lnTo>
                <a:lnTo>
                  <a:pt x="822185" y="2247900"/>
                </a:lnTo>
                <a:lnTo>
                  <a:pt x="802728" y="2235200"/>
                </a:lnTo>
                <a:lnTo>
                  <a:pt x="807466" y="2247900"/>
                </a:lnTo>
                <a:lnTo>
                  <a:pt x="813892" y="2247900"/>
                </a:lnTo>
                <a:lnTo>
                  <a:pt x="819810" y="2255418"/>
                </a:lnTo>
                <a:lnTo>
                  <a:pt x="817537" y="2247900"/>
                </a:lnTo>
                <a:lnTo>
                  <a:pt x="820102" y="2247900"/>
                </a:lnTo>
                <a:lnTo>
                  <a:pt x="823887" y="2260600"/>
                </a:lnTo>
                <a:lnTo>
                  <a:pt x="819810" y="2255418"/>
                </a:lnTo>
                <a:lnTo>
                  <a:pt x="821169" y="2259927"/>
                </a:lnTo>
                <a:lnTo>
                  <a:pt x="812888" y="2254466"/>
                </a:lnTo>
                <a:lnTo>
                  <a:pt x="812888" y="2514600"/>
                </a:lnTo>
                <a:lnTo>
                  <a:pt x="812888" y="2527300"/>
                </a:lnTo>
                <a:lnTo>
                  <a:pt x="800201" y="2527300"/>
                </a:lnTo>
                <a:lnTo>
                  <a:pt x="800201" y="2514600"/>
                </a:lnTo>
                <a:lnTo>
                  <a:pt x="812888" y="2514600"/>
                </a:lnTo>
                <a:lnTo>
                  <a:pt x="812888" y="2254466"/>
                </a:lnTo>
                <a:lnTo>
                  <a:pt x="802944" y="2247900"/>
                </a:lnTo>
                <a:lnTo>
                  <a:pt x="802728" y="2248370"/>
                </a:lnTo>
                <a:lnTo>
                  <a:pt x="802728" y="2286000"/>
                </a:lnTo>
                <a:lnTo>
                  <a:pt x="794194" y="2286000"/>
                </a:lnTo>
                <a:lnTo>
                  <a:pt x="794194" y="2451100"/>
                </a:lnTo>
                <a:lnTo>
                  <a:pt x="793648" y="2463800"/>
                </a:lnTo>
                <a:lnTo>
                  <a:pt x="790867" y="2463800"/>
                </a:lnTo>
                <a:lnTo>
                  <a:pt x="789203" y="2451100"/>
                </a:lnTo>
                <a:lnTo>
                  <a:pt x="794194" y="2451100"/>
                </a:lnTo>
                <a:lnTo>
                  <a:pt x="794194" y="2286000"/>
                </a:lnTo>
                <a:lnTo>
                  <a:pt x="773976" y="2286000"/>
                </a:lnTo>
                <a:lnTo>
                  <a:pt x="773976" y="2705100"/>
                </a:lnTo>
                <a:lnTo>
                  <a:pt x="773976" y="2717800"/>
                </a:lnTo>
                <a:lnTo>
                  <a:pt x="768057" y="2717800"/>
                </a:lnTo>
                <a:lnTo>
                  <a:pt x="768057" y="2705100"/>
                </a:lnTo>
                <a:lnTo>
                  <a:pt x="773976" y="2705100"/>
                </a:lnTo>
                <a:lnTo>
                  <a:pt x="773976" y="2286000"/>
                </a:lnTo>
                <a:lnTo>
                  <a:pt x="771436" y="2286000"/>
                </a:lnTo>
                <a:lnTo>
                  <a:pt x="773976" y="2273300"/>
                </a:lnTo>
                <a:lnTo>
                  <a:pt x="788187" y="2273300"/>
                </a:lnTo>
                <a:lnTo>
                  <a:pt x="802728" y="2286000"/>
                </a:lnTo>
                <a:lnTo>
                  <a:pt x="802728" y="2248370"/>
                </a:lnTo>
                <a:lnTo>
                  <a:pt x="797026" y="2260600"/>
                </a:lnTo>
                <a:lnTo>
                  <a:pt x="772617" y="2260600"/>
                </a:lnTo>
                <a:lnTo>
                  <a:pt x="770597" y="2269540"/>
                </a:lnTo>
                <a:lnTo>
                  <a:pt x="770597" y="2425700"/>
                </a:lnTo>
                <a:lnTo>
                  <a:pt x="770597" y="2438400"/>
                </a:lnTo>
                <a:lnTo>
                  <a:pt x="762977" y="2438400"/>
                </a:lnTo>
                <a:lnTo>
                  <a:pt x="764667" y="2425700"/>
                </a:lnTo>
                <a:lnTo>
                  <a:pt x="770597" y="2425700"/>
                </a:lnTo>
                <a:lnTo>
                  <a:pt x="770597" y="2269540"/>
                </a:lnTo>
                <a:lnTo>
                  <a:pt x="769747" y="2273300"/>
                </a:lnTo>
                <a:lnTo>
                  <a:pt x="759599" y="2273300"/>
                </a:lnTo>
                <a:lnTo>
                  <a:pt x="754519" y="2286000"/>
                </a:lnTo>
                <a:lnTo>
                  <a:pt x="750709" y="2286000"/>
                </a:lnTo>
                <a:lnTo>
                  <a:pt x="756183" y="2298700"/>
                </a:lnTo>
                <a:lnTo>
                  <a:pt x="755942" y="2298700"/>
                </a:lnTo>
                <a:lnTo>
                  <a:pt x="762762" y="2311400"/>
                </a:lnTo>
                <a:lnTo>
                  <a:pt x="757059" y="2311400"/>
                </a:lnTo>
                <a:lnTo>
                  <a:pt x="756208" y="2311400"/>
                </a:lnTo>
                <a:lnTo>
                  <a:pt x="754519" y="2311400"/>
                </a:lnTo>
                <a:lnTo>
                  <a:pt x="758190" y="2315629"/>
                </a:lnTo>
                <a:lnTo>
                  <a:pt x="757364" y="2312555"/>
                </a:lnTo>
                <a:lnTo>
                  <a:pt x="768896" y="2324100"/>
                </a:lnTo>
                <a:lnTo>
                  <a:pt x="765517" y="2324100"/>
                </a:lnTo>
                <a:lnTo>
                  <a:pt x="758190" y="2315629"/>
                </a:lnTo>
                <a:lnTo>
                  <a:pt x="760437" y="2324100"/>
                </a:lnTo>
                <a:lnTo>
                  <a:pt x="757796" y="2324100"/>
                </a:lnTo>
                <a:lnTo>
                  <a:pt x="768515" y="2336800"/>
                </a:lnTo>
                <a:lnTo>
                  <a:pt x="762139" y="2336800"/>
                </a:lnTo>
                <a:lnTo>
                  <a:pt x="762139" y="2705100"/>
                </a:lnTo>
                <a:lnTo>
                  <a:pt x="762139" y="2717800"/>
                </a:lnTo>
                <a:lnTo>
                  <a:pt x="752830" y="2717800"/>
                </a:lnTo>
                <a:lnTo>
                  <a:pt x="752830" y="2705100"/>
                </a:lnTo>
                <a:lnTo>
                  <a:pt x="762139" y="2705100"/>
                </a:lnTo>
                <a:lnTo>
                  <a:pt x="762139" y="2336800"/>
                </a:lnTo>
                <a:lnTo>
                  <a:pt x="736892" y="2336800"/>
                </a:lnTo>
                <a:lnTo>
                  <a:pt x="743737" y="2349500"/>
                </a:lnTo>
                <a:lnTo>
                  <a:pt x="752805" y="2349500"/>
                </a:lnTo>
                <a:lnTo>
                  <a:pt x="760437" y="2362200"/>
                </a:lnTo>
                <a:lnTo>
                  <a:pt x="735063" y="2362200"/>
                </a:lnTo>
                <a:lnTo>
                  <a:pt x="749439" y="2374900"/>
                </a:lnTo>
                <a:lnTo>
                  <a:pt x="728294" y="2374900"/>
                </a:lnTo>
                <a:lnTo>
                  <a:pt x="756208" y="2387600"/>
                </a:lnTo>
                <a:lnTo>
                  <a:pt x="741616" y="2387600"/>
                </a:lnTo>
                <a:lnTo>
                  <a:pt x="744550" y="2400300"/>
                </a:lnTo>
                <a:lnTo>
                  <a:pt x="722376" y="2400300"/>
                </a:lnTo>
                <a:lnTo>
                  <a:pt x="724916" y="2413000"/>
                </a:lnTo>
                <a:lnTo>
                  <a:pt x="734860" y="2413000"/>
                </a:lnTo>
                <a:lnTo>
                  <a:pt x="735025" y="2413139"/>
                </a:lnTo>
                <a:lnTo>
                  <a:pt x="731710" y="2425700"/>
                </a:lnTo>
                <a:lnTo>
                  <a:pt x="717511" y="2425700"/>
                </a:lnTo>
                <a:lnTo>
                  <a:pt x="721182" y="2438400"/>
                </a:lnTo>
                <a:lnTo>
                  <a:pt x="727456" y="2438400"/>
                </a:lnTo>
                <a:lnTo>
                  <a:pt x="735330" y="2438400"/>
                </a:lnTo>
                <a:lnTo>
                  <a:pt x="742683" y="2451100"/>
                </a:lnTo>
                <a:lnTo>
                  <a:pt x="743521" y="2451100"/>
                </a:lnTo>
                <a:lnTo>
                  <a:pt x="754418" y="2451100"/>
                </a:lnTo>
                <a:lnTo>
                  <a:pt x="752830" y="2463800"/>
                </a:lnTo>
                <a:lnTo>
                  <a:pt x="743521" y="2451100"/>
                </a:lnTo>
                <a:lnTo>
                  <a:pt x="741832" y="2463800"/>
                </a:lnTo>
                <a:lnTo>
                  <a:pt x="742124" y="2463800"/>
                </a:lnTo>
                <a:lnTo>
                  <a:pt x="746696" y="2476500"/>
                </a:lnTo>
                <a:lnTo>
                  <a:pt x="741832" y="2476500"/>
                </a:lnTo>
                <a:lnTo>
                  <a:pt x="747750" y="2489200"/>
                </a:lnTo>
                <a:lnTo>
                  <a:pt x="736752" y="2489200"/>
                </a:lnTo>
                <a:lnTo>
                  <a:pt x="734225" y="2476500"/>
                </a:lnTo>
                <a:lnTo>
                  <a:pt x="736752" y="2476500"/>
                </a:lnTo>
                <a:lnTo>
                  <a:pt x="738454" y="2463800"/>
                </a:lnTo>
                <a:lnTo>
                  <a:pt x="712965" y="2463800"/>
                </a:lnTo>
                <a:lnTo>
                  <a:pt x="722795" y="2476500"/>
                </a:lnTo>
                <a:lnTo>
                  <a:pt x="720826" y="2476500"/>
                </a:lnTo>
                <a:lnTo>
                  <a:pt x="725868" y="2489200"/>
                </a:lnTo>
                <a:lnTo>
                  <a:pt x="733717" y="2501900"/>
                </a:lnTo>
                <a:lnTo>
                  <a:pt x="734225" y="2501900"/>
                </a:lnTo>
                <a:lnTo>
                  <a:pt x="741781" y="2501900"/>
                </a:lnTo>
                <a:lnTo>
                  <a:pt x="752830" y="2514600"/>
                </a:lnTo>
                <a:lnTo>
                  <a:pt x="743521" y="2514600"/>
                </a:lnTo>
                <a:lnTo>
                  <a:pt x="734225" y="2501900"/>
                </a:lnTo>
                <a:lnTo>
                  <a:pt x="737603" y="2514600"/>
                </a:lnTo>
                <a:lnTo>
                  <a:pt x="737920" y="2514600"/>
                </a:lnTo>
                <a:lnTo>
                  <a:pt x="750354" y="2527300"/>
                </a:lnTo>
                <a:lnTo>
                  <a:pt x="746061" y="2527300"/>
                </a:lnTo>
                <a:lnTo>
                  <a:pt x="739622" y="2540000"/>
                </a:lnTo>
                <a:lnTo>
                  <a:pt x="742149" y="2540000"/>
                </a:lnTo>
                <a:lnTo>
                  <a:pt x="742607" y="2552700"/>
                </a:lnTo>
                <a:lnTo>
                  <a:pt x="728700" y="2552700"/>
                </a:lnTo>
                <a:lnTo>
                  <a:pt x="732320" y="2565400"/>
                </a:lnTo>
                <a:lnTo>
                  <a:pt x="735139" y="2565400"/>
                </a:lnTo>
                <a:lnTo>
                  <a:pt x="727875" y="2578100"/>
                </a:lnTo>
                <a:lnTo>
                  <a:pt x="734225" y="2578100"/>
                </a:lnTo>
                <a:lnTo>
                  <a:pt x="748601" y="2590800"/>
                </a:lnTo>
                <a:lnTo>
                  <a:pt x="747750" y="2603500"/>
                </a:lnTo>
                <a:lnTo>
                  <a:pt x="751141" y="2603500"/>
                </a:lnTo>
                <a:lnTo>
                  <a:pt x="751979" y="2616200"/>
                </a:lnTo>
                <a:lnTo>
                  <a:pt x="739432" y="2603500"/>
                </a:lnTo>
                <a:lnTo>
                  <a:pt x="735914" y="2616200"/>
                </a:lnTo>
                <a:lnTo>
                  <a:pt x="717296" y="2616200"/>
                </a:lnTo>
                <a:lnTo>
                  <a:pt x="729043" y="2628900"/>
                </a:lnTo>
                <a:lnTo>
                  <a:pt x="731888" y="2628900"/>
                </a:lnTo>
                <a:lnTo>
                  <a:pt x="732523" y="2641600"/>
                </a:lnTo>
                <a:lnTo>
                  <a:pt x="716457" y="2641600"/>
                </a:lnTo>
                <a:lnTo>
                  <a:pt x="729411" y="2654300"/>
                </a:lnTo>
                <a:lnTo>
                  <a:pt x="745477" y="2654300"/>
                </a:lnTo>
                <a:lnTo>
                  <a:pt x="753668" y="2667000"/>
                </a:lnTo>
                <a:lnTo>
                  <a:pt x="731050" y="2667000"/>
                </a:lnTo>
                <a:lnTo>
                  <a:pt x="721791" y="2654300"/>
                </a:lnTo>
                <a:lnTo>
                  <a:pt x="719429" y="2654300"/>
                </a:lnTo>
                <a:lnTo>
                  <a:pt x="725449" y="2667000"/>
                </a:lnTo>
                <a:lnTo>
                  <a:pt x="726605" y="2667000"/>
                </a:lnTo>
                <a:lnTo>
                  <a:pt x="728294" y="2679700"/>
                </a:lnTo>
                <a:lnTo>
                  <a:pt x="715606" y="2679700"/>
                </a:lnTo>
                <a:lnTo>
                  <a:pt x="712558" y="2684272"/>
                </a:lnTo>
                <a:lnTo>
                  <a:pt x="719150" y="2692400"/>
                </a:lnTo>
                <a:lnTo>
                  <a:pt x="708113" y="2692400"/>
                </a:lnTo>
                <a:lnTo>
                  <a:pt x="715289" y="2705100"/>
                </a:lnTo>
                <a:lnTo>
                  <a:pt x="714768" y="2705100"/>
                </a:lnTo>
                <a:lnTo>
                  <a:pt x="721220" y="2717800"/>
                </a:lnTo>
                <a:lnTo>
                  <a:pt x="721956" y="2717800"/>
                </a:lnTo>
                <a:lnTo>
                  <a:pt x="723328" y="2730500"/>
                </a:lnTo>
                <a:lnTo>
                  <a:pt x="729996" y="2730500"/>
                </a:lnTo>
                <a:lnTo>
                  <a:pt x="735076" y="2743200"/>
                </a:lnTo>
                <a:lnTo>
                  <a:pt x="737501" y="2743200"/>
                </a:lnTo>
                <a:lnTo>
                  <a:pt x="736003" y="2730500"/>
                </a:lnTo>
                <a:lnTo>
                  <a:pt x="754519" y="2730500"/>
                </a:lnTo>
                <a:lnTo>
                  <a:pt x="756158" y="2743200"/>
                </a:lnTo>
                <a:lnTo>
                  <a:pt x="740879" y="2743200"/>
                </a:lnTo>
                <a:lnTo>
                  <a:pt x="744626" y="2755900"/>
                </a:lnTo>
                <a:lnTo>
                  <a:pt x="734733" y="2755900"/>
                </a:lnTo>
                <a:lnTo>
                  <a:pt x="732205" y="2743200"/>
                </a:lnTo>
                <a:lnTo>
                  <a:pt x="714413" y="2743200"/>
                </a:lnTo>
                <a:lnTo>
                  <a:pt x="700379" y="2730500"/>
                </a:lnTo>
                <a:lnTo>
                  <a:pt x="698614" y="2743200"/>
                </a:lnTo>
                <a:lnTo>
                  <a:pt x="700811" y="2743200"/>
                </a:lnTo>
                <a:lnTo>
                  <a:pt x="702995" y="2755900"/>
                </a:lnTo>
                <a:lnTo>
                  <a:pt x="719785" y="2755900"/>
                </a:lnTo>
                <a:lnTo>
                  <a:pt x="726605" y="2768600"/>
                </a:lnTo>
                <a:lnTo>
                  <a:pt x="698296" y="2768600"/>
                </a:lnTo>
                <a:lnTo>
                  <a:pt x="702081" y="2781300"/>
                </a:lnTo>
                <a:lnTo>
                  <a:pt x="722591" y="2781300"/>
                </a:lnTo>
                <a:lnTo>
                  <a:pt x="728002" y="2794000"/>
                </a:lnTo>
                <a:lnTo>
                  <a:pt x="715289" y="2794000"/>
                </a:lnTo>
                <a:lnTo>
                  <a:pt x="721487" y="2806700"/>
                </a:lnTo>
                <a:lnTo>
                  <a:pt x="709688" y="2806700"/>
                </a:lnTo>
                <a:lnTo>
                  <a:pt x="711377" y="2794000"/>
                </a:lnTo>
                <a:lnTo>
                  <a:pt x="708837" y="2794000"/>
                </a:lnTo>
                <a:lnTo>
                  <a:pt x="703072" y="2806700"/>
                </a:lnTo>
                <a:lnTo>
                  <a:pt x="701230" y="2806700"/>
                </a:lnTo>
                <a:lnTo>
                  <a:pt x="704215" y="2819400"/>
                </a:lnTo>
                <a:lnTo>
                  <a:pt x="709269" y="2819400"/>
                </a:lnTo>
                <a:lnTo>
                  <a:pt x="714311" y="2832100"/>
                </a:lnTo>
                <a:lnTo>
                  <a:pt x="717308" y="2844800"/>
                </a:lnTo>
                <a:lnTo>
                  <a:pt x="700379" y="2844800"/>
                </a:lnTo>
                <a:lnTo>
                  <a:pt x="702487" y="2857500"/>
                </a:lnTo>
                <a:lnTo>
                  <a:pt x="698804" y="2870200"/>
                </a:lnTo>
                <a:lnTo>
                  <a:pt x="691464" y="2870200"/>
                </a:lnTo>
                <a:lnTo>
                  <a:pt x="682625" y="2882900"/>
                </a:lnTo>
                <a:lnTo>
                  <a:pt x="698690" y="2895600"/>
                </a:lnTo>
                <a:lnTo>
                  <a:pt x="690232" y="2895600"/>
                </a:lnTo>
                <a:lnTo>
                  <a:pt x="699541" y="2908300"/>
                </a:lnTo>
                <a:lnTo>
                  <a:pt x="706310" y="2921000"/>
                </a:lnTo>
                <a:lnTo>
                  <a:pt x="707364" y="2921000"/>
                </a:lnTo>
                <a:lnTo>
                  <a:pt x="699541" y="2933700"/>
                </a:lnTo>
                <a:lnTo>
                  <a:pt x="704926" y="2933700"/>
                </a:lnTo>
                <a:lnTo>
                  <a:pt x="711377" y="2946400"/>
                </a:lnTo>
                <a:lnTo>
                  <a:pt x="709688" y="2933700"/>
                </a:lnTo>
                <a:lnTo>
                  <a:pt x="710539" y="2933700"/>
                </a:lnTo>
                <a:lnTo>
                  <a:pt x="713917" y="2921000"/>
                </a:lnTo>
                <a:lnTo>
                  <a:pt x="725766" y="2921000"/>
                </a:lnTo>
                <a:lnTo>
                  <a:pt x="726605" y="2933700"/>
                </a:lnTo>
                <a:lnTo>
                  <a:pt x="730834" y="2933700"/>
                </a:lnTo>
                <a:lnTo>
                  <a:pt x="729145" y="2946400"/>
                </a:lnTo>
                <a:lnTo>
                  <a:pt x="711377" y="2946400"/>
                </a:lnTo>
                <a:lnTo>
                  <a:pt x="709688" y="2946400"/>
                </a:lnTo>
                <a:lnTo>
                  <a:pt x="707021" y="2959100"/>
                </a:lnTo>
                <a:lnTo>
                  <a:pt x="706729" y="2971800"/>
                </a:lnTo>
                <a:lnTo>
                  <a:pt x="703262" y="2984500"/>
                </a:lnTo>
                <a:lnTo>
                  <a:pt x="691083" y="2997200"/>
                </a:lnTo>
                <a:lnTo>
                  <a:pt x="699516" y="2997200"/>
                </a:lnTo>
                <a:lnTo>
                  <a:pt x="698271" y="3009900"/>
                </a:lnTo>
                <a:lnTo>
                  <a:pt x="713066" y="3009900"/>
                </a:lnTo>
                <a:lnTo>
                  <a:pt x="702691" y="3022600"/>
                </a:lnTo>
                <a:lnTo>
                  <a:pt x="687616" y="3022600"/>
                </a:lnTo>
                <a:lnTo>
                  <a:pt x="680085" y="3035300"/>
                </a:lnTo>
                <a:lnTo>
                  <a:pt x="698398" y="3035300"/>
                </a:lnTo>
                <a:lnTo>
                  <a:pt x="703770" y="3048000"/>
                </a:lnTo>
                <a:lnTo>
                  <a:pt x="701230" y="3048000"/>
                </a:lnTo>
                <a:lnTo>
                  <a:pt x="702462" y="3060700"/>
                </a:lnTo>
                <a:lnTo>
                  <a:pt x="697103" y="3060700"/>
                </a:lnTo>
                <a:lnTo>
                  <a:pt x="688746" y="3073400"/>
                </a:lnTo>
                <a:lnTo>
                  <a:pt x="680935" y="3073400"/>
                </a:lnTo>
                <a:lnTo>
                  <a:pt x="695312" y="3086100"/>
                </a:lnTo>
                <a:lnTo>
                  <a:pt x="682625" y="3086100"/>
                </a:lnTo>
                <a:lnTo>
                  <a:pt x="682625" y="3098800"/>
                </a:lnTo>
                <a:lnTo>
                  <a:pt x="687692" y="3111500"/>
                </a:lnTo>
                <a:lnTo>
                  <a:pt x="675855" y="3111500"/>
                </a:lnTo>
                <a:lnTo>
                  <a:pt x="678395" y="3124200"/>
                </a:lnTo>
                <a:lnTo>
                  <a:pt x="681570" y="3136900"/>
                </a:lnTo>
                <a:lnTo>
                  <a:pt x="702818" y="3136900"/>
                </a:lnTo>
                <a:lnTo>
                  <a:pt x="700874" y="3144418"/>
                </a:lnTo>
                <a:lnTo>
                  <a:pt x="707986" y="3139325"/>
                </a:lnTo>
                <a:lnTo>
                  <a:pt x="706589" y="3136900"/>
                </a:lnTo>
                <a:lnTo>
                  <a:pt x="711377" y="3136900"/>
                </a:lnTo>
                <a:lnTo>
                  <a:pt x="707986" y="3139325"/>
                </a:lnTo>
                <a:lnTo>
                  <a:pt x="713917" y="3149600"/>
                </a:lnTo>
                <a:lnTo>
                  <a:pt x="699528" y="3149600"/>
                </a:lnTo>
                <a:lnTo>
                  <a:pt x="700874" y="3144418"/>
                </a:lnTo>
                <a:lnTo>
                  <a:pt x="693623" y="3149600"/>
                </a:lnTo>
                <a:lnTo>
                  <a:pt x="681532" y="3149600"/>
                </a:lnTo>
                <a:lnTo>
                  <a:pt x="677329" y="3162300"/>
                </a:lnTo>
                <a:lnTo>
                  <a:pt x="676706" y="3162300"/>
                </a:lnTo>
                <a:lnTo>
                  <a:pt x="678268" y="3175000"/>
                </a:lnTo>
                <a:lnTo>
                  <a:pt x="681037" y="3175000"/>
                </a:lnTo>
                <a:lnTo>
                  <a:pt x="683958" y="3187700"/>
                </a:lnTo>
                <a:lnTo>
                  <a:pt x="686003" y="3200400"/>
                </a:lnTo>
                <a:lnTo>
                  <a:pt x="707263" y="3200400"/>
                </a:lnTo>
                <a:lnTo>
                  <a:pt x="702500" y="3213100"/>
                </a:lnTo>
                <a:lnTo>
                  <a:pt x="699008" y="3225800"/>
                </a:lnTo>
                <a:lnTo>
                  <a:pt x="713816" y="3225800"/>
                </a:lnTo>
                <a:lnTo>
                  <a:pt x="709269" y="3238500"/>
                </a:lnTo>
                <a:lnTo>
                  <a:pt x="715606" y="3238500"/>
                </a:lnTo>
                <a:lnTo>
                  <a:pt x="721537" y="3251200"/>
                </a:lnTo>
                <a:lnTo>
                  <a:pt x="724065" y="3238500"/>
                </a:lnTo>
                <a:lnTo>
                  <a:pt x="729145" y="3251200"/>
                </a:lnTo>
                <a:lnTo>
                  <a:pt x="722376" y="3251200"/>
                </a:lnTo>
                <a:lnTo>
                  <a:pt x="722376" y="3276600"/>
                </a:lnTo>
                <a:lnTo>
                  <a:pt x="721537" y="3276600"/>
                </a:lnTo>
                <a:lnTo>
                  <a:pt x="720686" y="3273425"/>
                </a:lnTo>
                <a:lnTo>
                  <a:pt x="718146" y="3263900"/>
                </a:lnTo>
                <a:lnTo>
                  <a:pt x="720674" y="3273374"/>
                </a:lnTo>
                <a:lnTo>
                  <a:pt x="722376" y="3276600"/>
                </a:lnTo>
                <a:lnTo>
                  <a:pt x="722376" y="3251200"/>
                </a:lnTo>
                <a:lnTo>
                  <a:pt x="721537" y="3251200"/>
                </a:lnTo>
                <a:lnTo>
                  <a:pt x="704608" y="3251200"/>
                </a:lnTo>
                <a:lnTo>
                  <a:pt x="703770" y="3251200"/>
                </a:lnTo>
                <a:lnTo>
                  <a:pt x="699541" y="3251200"/>
                </a:lnTo>
                <a:lnTo>
                  <a:pt x="707377" y="3258121"/>
                </a:lnTo>
                <a:lnTo>
                  <a:pt x="705243" y="3252787"/>
                </a:lnTo>
                <a:lnTo>
                  <a:pt x="715606" y="3263900"/>
                </a:lnTo>
                <a:lnTo>
                  <a:pt x="713917" y="3263900"/>
                </a:lnTo>
                <a:lnTo>
                  <a:pt x="707377" y="3258121"/>
                </a:lnTo>
                <a:lnTo>
                  <a:pt x="709688" y="3263900"/>
                </a:lnTo>
                <a:lnTo>
                  <a:pt x="706310" y="3263900"/>
                </a:lnTo>
                <a:lnTo>
                  <a:pt x="716457" y="3276600"/>
                </a:lnTo>
                <a:lnTo>
                  <a:pt x="706221" y="3263900"/>
                </a:lnTo>
                <a:lnTo>
                  <a:pt x="704291" y="3263900"/>
                </a:lnTo>
                <a:lnTo>
                  <a:pt x="711377" y="3276600"/>
                </a:lnTo>
                <a:lnTo>
                  <a:pt x="713917" y="3276600"/>
                </a:lnTo>
                <a:lnTo>
                  <a:pt x="714768" y="3289300"/>
                </a:lnTo>
                <a:lnTo>
                  <a:pt x="711377" y="3276600"/>
                </a:lnTo>
                <a:lnTo>
                  <a:pt x="706551" y="3276600"/>
                </a:lnTo>
                <a:lnTo>
                  <a:pt x="702081" y="3276600"/>
                </a:lnTo>
                <a:lnTo>
                  <a:pt x="700278" y="3273272"/>
                </a:lnTo>
                <a:lnTo>
                  <a:pt x="700278" y="3289300"/>
                </a:lnTo>
                <a:lnTo>
                  <a:pt x="699579" y="3289300"/>
                </a:lnTo>
                <a:lnTo>
                  <a:pt x="695312" y="3276600"/>
                </a:lnTo>
                <a:lnTo>
                  <a:pt x="698284" y="3276600"/>
                </a:lnTo>
                <a:lnTo>
                  <a:pt x="700278" y="3289300"/>
                </a:lnTo>
                <a:lnTo>
                  <a:pt x="700278" y="3273272"/>
                </a:lnTo>
                <a:lnTo>
                  <a:pt x="695210" y="3263900"/>
                </a:lnTo>
                <a:lnTo>
                  <a:pt x="691464" y="3256280"/>
                </a:lnTo>
                <a:lnTo>
                  <a:pt x="688543" y="3251200"/>
                </a:lnTo>
                <a:lnTo>
                  <a:pt x="689330" y="3251936"/>
                </a:lnTo>
                <a:lnTo>
                  <a:pt x="688962" y="3251200"/>
                </a:lnTo>
                <a:lnTo>
                  <a:pt x="683996" y="3238500"/>
                </a:lnTo>
                <a:lnTo>
                  <a:pt x="683044" y="3238500"/>
                </a:lnTo>
                <a:lnTo>
                  <a:pt x="686422" y="3251200"/>
                </a:lnTo>
                <a:lnTo>
                  <a:pt x="688035" y="3256280"/>
                </a:lnTo>
                <a:lnTo>
                  <a:pt x="691083" y="3263900"/>
                </a:lnTo>
                <a:lnTo>
                  <a:pt x="690448" y="3263900"/>
                </a:lnTo>
                <a:lnTo>
                  <a:pt x="691667" y="3267773"/>
                </a:lnTo>
                <a:lnTo>
                  <a:pt x="694461" y="3276600"/>
                </a:lnTo>
                <a:lnTo>
                  <a:pt x="693267" y="3276600"/>
                </a:lnTo>
                <a:lnTo>
                  <a:pt x="691667" y="3267773"/>
                </a:lnTo>
                <a:lnTo>
                  <a:pt x="688035" y="3256280"/>
                </a:lnTo>
                <a:lnTo>
                  <a:pt x="686003" y="3251200"/>
                </a:lnTo>
                <a:lnTo>
                  <a:pt x="688530" y="3263900"/>
                </a:lnTo>
                <a:lnTo>
                  <a:pt x="682625" y="3263900"/>
                </a:lnTo>
                <a:lnTo>
                  <a:pt x="680935" y="3276600"/>
                </a:lnTo>
                <a:lnTo>
                  <a:pt x="680935" y="3263900"/>
                </a:lnTo>
                <a:lnTo>
                  <a:pt x="681774" y="3263900"/>
                </a:lnTo>
                <a:lnTo>
                  <a:pt x="680935" y="3251200"/>
                </a:lnTo>
                <a:lnTo>
                  <a:pt x="680085" y="3251200"/>
                </a:lnTo>
                <a:lnTo>
                  <a:pt x="679234" y="3251200"/>
                </a:lnTo>
                <a:lnTo>
                  <a:pt x="677545" y="3263900"/>
                </a:lnTo>
                <a:lnTo>
                  <a:pt x="675855" y="3263900"/>
                </a:lnTo>
                <a:lnTo>
                  <a:pt x="677545" y="3251200"/>
                </a:lnTo>
                <a:lnTo>
                  <a:pt x="676503" y="3251200"/>
                </a:lnTo>
                <a:lnTo>
                  <a:pt x="674166" y="3263900"/>
                </a:lnTo>
                <a:lnTo>
                  <a:pt x="669937" y="3263900"/>
                </a:lnTo>
                <a:lnTo>
                  <a:pt x="671626" y="3251200"/>
                </a:lnTo>
                <a:lnTo>
                  <a:pt x="667397" y="3263900"/>
                </a:lnTo>
                <a:lnTo>
                  <a:pt x="667397" y="3251352"/>
                </a:lnTo>
                <a:lnTo>
                  <a:pt x="667486" y="3251200"/>
                </a:lnTo>
                <a:lnTo>
                  <a:pt x="660628" y="3251200"/>
                </a:lnTo>
                <a:lnTo>
                  <a:pt x="669086" y="3238500"/>
                </a:lnTo>
                <a:lnTo>
                  <a:pt x="659777" y="3238500"/>
                </a:lnTo>
                <a:lnTo>
                  <a:pt x="651319" y="3251200"/>
                </a:lnTo>
                <a:lnTo>
                  <a:pt x="654443" y="3238500"/>
                </a:lnTo>
                <a:lnTo>
                  <a:pt x="639165" y="3238500"/>
                </a:lnTo>
                <a:lnTo>
                  <a:pt x="640283" y="3225800"/>
                </a:lnTo>
                <a:lnTo>
                  <a:pt x="632790" y="3225800"/>
                </a:lnTo>
                <a:lnTo>
                  <a:pt x="620445" y="3213100"/>
                </a:lnTo>
                <a:lnTo>
                  <a:pt x="619950" y="3213100"/>
                </a:lnTo>
                <a:lnTo>
                  <a:pt x="630174" y="3200400"/>
                </a:lnTo>
                <a:lnTo>
                  <a:pt x="609955" y="3200400"/>
                </a:lnTo>
                <a:lnTo>
                  <a:pt x="614946" y="3213100"/>
                </a:lnTo>
                <a:lnTo>
                  <a:pt x="599732" y="3213100"/>
                </a:lnTo>
                <a:lnTo>
                  <a:pt x="609955" y="3200400"/>
                </a:lnTo>
                <a:lnTo>
                  <a:pt x="591273" y="3200400"/>
                </a:lnTo>
                <a:lnTo>
                  <a:pt x="592112" y="3187700"/>
                </a:lnTo>
                <a:lnTo>
                  <a:pt x="596265" y="3187700"/>
                </a:lnTo>
                <a:lnTo>
                  <a:pt x="591058" y="3175000"/>
                </a:lnTo>
                <a:lnTo>
                  <a:pt x="585533" y="3175000"/>
                </a:lnTo>
                <a:lnTo>
                  <a:pt x="576453" y="3162846"/>
                </a:lnTo>
                <a:lnTo>
                  <a:pt x="566623" y="3175000"/>
                </a:lnTo>
                <a:lnTo>
                  <a:pt x="552145" y="3175000"/>
                </a:lnTo>
                <a:lnTo>
                  <a:pt x="556742" y="3162300"/>
                </a:lnTo>
                <a:lnTo>
                  <a:pt x="560133" y="3159849"/>
                </a:lnTo>
                <a:lnTo>
                  <a:pt x="560819" y="3149600"/>
                </a:lnTo>
                <a:lnTo>
                  <a:pt x="558279" y="3149600"/>
                </a:lnTo>
                <a:lnTo>
                  <a:pt x="564197" y="3136900"/>
                </a:lnTo>
                <a:lnTo>
                  <a:pt x="556133" y="3149600"/>
                </a:lnTo>
                <a:lnTo>
                  <a:pt x="544449" y="3149600"/>
                </a:lnTo>
                <a:lnTo>
                  <a:pt x="543052" y="3136900"/>
                </a:lnTo>
                <a:lnTo>
                  <a:pt x="521754" y="3136900"/>
                </a:lnTo>
                <a:lnTo>
                  <a:pt x="519366" y="3124200"/>
                </a:lnTo>
                <a:lnTo>
                  <a:pt x="529704" y="3124200"/>
                </a:lnTo>
                <a:lnTo>
                  <a:pt x="532269" y="3111500"/>
                </a:lnTo>
                <a:lnTo>
                  <a:pt x="541362" y="3111500"/>
                </a:lnTo>
                <a:lnTo>
                  <a:pt x="532904" y="3098800"/>
                </a:lnTo>
                <a:lnTo>
                  <a:pt x="525284" y="3111500"/>
                </a:lnTo>
                <a:lnTo>
                  <a:pt x="515874" y="3111500"/>
                </a:lnTo>
                <a:lnTo>
                  <a:pt x="511378" y="3098800"/>
                </a:lnTo>
                <a:lnTo>
                  <a:pt x="498983" y="3098800"/>
                </a:lnTo>
                <a:lnTo>
                  <a:pt x="491883" y="3111500"/>
                </a:lnTo>
                <a:lnTo>
                  <a:pt x="488911" y="3111500"/>
                </a:lnTo>
                <a:lnTo>
                  <a:pt x="483844" y="3098800"/>
                </a:lnTo>
                <a:lnTo>
                  <a:pt x="478764" y="3098800"/>
                </a:lnTo>
                <a:lnTo>
                  <a:pt x="481304" y="3086100"/>
                </a:lnTo>
                <a:lnTo>
                  <a:pt x="493153" y="3086100"/>
                </a:lnTo>
                <a:lnTo>
                  <a:pt x="493776" y="3086100"/>
                </a:lnTo>
                <a:lnTo>
                  <a:pt x="500570" y="3073400"/>
                </a:lnTo>
                <a:lnTo>
                  <a:pt x="481304" y="3073400"/>
                </a:lnTo>
                <a:lnTo>
                  <a:pt x="485025" y="3068320"/>
                </a:lnTo>
                <a:lnTo>
                  <a:pt x="479615" y="3073400"/>
                </a:lnTo>
                <a:lnTo>
                  <a:pt x="482155" y="3060700"/>
                </a:lnTo>
                <a:lnTo>
                  <a:pt x="480402" y="3048000"/>
                </a:lnTo>
                <a:lnTo>
                  <a:pt x="470255" y="3048000"/>
                </a:lnTo>
                <a:lnTo>
                  <a:pt x="469468" y="3035300"/>
                </a:lnTo>
                <a:lnTo>
                  <a:pt x="491451" y="3035300"/>
                </a:lnTo>
                <a:lnTo>
                  <a:pt x="482727" y="3022600"/>
                </a:lnTo>
                <a:lnTo>
                  <a:pt x="471792" y="3022600"/>
                </a:lnTo>
                <a:lnTo>
                  <a:pt x="462432" y="3009900"/>
                </a:lnTo>
                <a:lnTo>
                  <a:pt x="450329" y="3009900"/>
                </a:lnTo>
                <a:lnTo>
                  <a:pt x="455599" y="2997200"/>
                </a:lnTo>
                <a:lnTo>
                  <a:pt x="465239" y="2997200"/>
                </a:lnTo>
                <a:lnTo>
                  <a:pt x="463397" y="2984500"/>
                </a:lnTo>
                <a:lnTo>
                  <a:pt x="457517" y="2984500"/>
                </a:lnTo>
                <a:lnTo>
                  <a:pt x="448932" y="2971800"/>
                </a:lnTo>
                <a:lnTo>
                  <a:pt x="446620" y="2971800"/>
                </a:lnTo>
                <a:lnTo>
                  <a:pt x="450850" y="2959100"/>
                </a:lnTo>
                <a:lnTo>
                  <a:pt x="445782" y="2959100"/>
                </a:lnTo>
                <a:lnTo>
                  <a:pt x="446620" y="2946400"/>
                </a:lnTo>
                <a:lnTo>
                  <a:pt x="439013" y="2959100"/>
                </a:lnTo>
                <a:lnTo>
                  <a:pt x="439013" y="2946400"/>
                </a:lnTo>
                <a:lnTo>
                  <a:pt x="429704" y="2959100"/>
                </a:lnTo>
                <a:lnTo>
                  <a:pt x="438150" y="2946400"/>
                </a:lnTo>
                <a:lnTo>
                  <a:pt x="439013" y="2946400"/>
                </a:lnTo>
                <a:lnTo>
                  <a:pt x="439534" y="2946400"/>
                </a:lnTo>
                <a:lnTo>
                  <a:pt x="436016" y="2933700"/>
                </a:lnTo>
                <a:lnTo>
                  <a:pt x="423456" y="2933700"/>
                </a:lnTo>
                <a:lnTo>
                  <a:pt x="419023" y="2921000"/>
                </a:lnTo>
                <a:lnTo>
                  <a:pt x="418884" y="2921000"/>
                </a:lnTo>
                <a:lnTo>
                  <a:pt x="425475" y="2908300"/>
                </a:lnTo>
                <a:lnTo>
                  <a:pt x="411137" y="2908300"/>
                </a:lnTo>
                <a:lnTo>
                  <a:pt x="416179" y="2895600"/>
                </a:lnTo>
                <a:lnTo>
                  <a:pt x="408889" y="2895600"/>
                </a:lnTo>
                <a:lnTo>
                  <a:pt x="408559" y="2895600"/>
                </a:lnTo>
                <a:lnTo>
                  <a:pt x="407708" y="2895600"/>
                </a:lnTo>
                <a:lnTo>
                  <a:pt x="407708" y="2933700"/>
                </a:lnTo>
                <a:lnTo>
                  <a:pt x="405180" y="2946400"/>
                </a:lnTo>
                <a:lnTo>
                  <a:pt x="394182" y="2946400"/>
                </a:lnTo>
                <a:lnTo>
                  <a:pt x="399249" y="2933700"/>
                </a:lnTo>
                <a:lnTo>
                  <a:pt x="407708" y="2933700"/>
                </a:lnTo>
                <a:lnTo>
                  <a:pt x="407708" y="2895600"/>
                </a:lnTo>
                <a:lnTo>
                  <a:pt x="400837" y="2895600"/>
                </a:lnTo>
                <a:lnTo>
                  <a:pt x="391363" y="2908300"/>
                </a:lnTo>
                <a:lnTo>
                  <a:pt x="391642" y="2895600"/>
                </a:lnTo>
                <a:lnTo>
                  <a:pt x="385724" y="2895600"/>
                </a:lnTo>
                <a:lnTo>
                  <a:pt x="392811" y="2882900"/>
                </a:lnTo>
                <a:lnTo>
                  <a:pt x="398411" y="2882900"/>
                </a:lnTo>
                <a:lnTo>
                  <a:pt x="412788" y="2870200"/>
                </a:lnTo>
                <a:lnTo>
                  <a:pt x="411949" y="2870200"/>
                </a:lnTo>
                <a:lnTo>
                  <a:pt x="415328" y="2857500"/>
                </a:lnTo>
                <a:lnTo>
                  <a:pt x="410248" y="2870200"/>
                </a:lnTo>
                <a:lnTo>
                  <a:pt x="393877" y="2870200"/>
                </a:lnTo>
                <a:lnTo>
                  <a:pt x="389216" y="2857500"/>
                </a:lnTo>
                <a:lnTo>
                  <a:pt x="393014" y="2857500"/>
                </a:lnTo>
                <a:lnTo>
                  <a:pt x="396494" y="2844800"/>
                </a:lnTo>
                <a:lnTo>
                  <a:pt x="417017" y="2844800"/>
                </a:lnTo>
                <a:lnTo>
                  <a:pt x="411962" y="2832100"/>
                </a:lnTo>
                <a:lnTo>
                  <a:pt x="409409" y="2832100"/>
                </a:lnTo>
                <a:lnTo>
                  <a:pt x="411949" y="2819400"/>
                </a:lnTo>
                <a:lnTo>
                  <a:pt x="410883" y="2819400"/>
                </a:lnTo>
                <a:lnTo>
                  <a:pt x="408343" y="2832100"/>
                </a:lnTo>
                <a:lnTo>
                  <a:pt x="402640" y="2832100"/>
                </a:lnTo>
                <a:lnTo>
                  <a:pt x="396506" y="2819400"/>
                </a:lnTo>
                <a:lnTo>
                  <a:pt x="399884" y="2819400"/>
                </a:lnTo>
                <a:lnTo>
                  <a:pt x="401688" y="2806700"/>
                </a:lnTo>
                <a:lnTo>
                  <a:pt x="390791" y="2806700"/>
                </a:lnTo>
                <a:lnTo>
                  <a:pt x="381381" y="2794000"/>
                </a:lnTo>
                <a:lnTo>
                  <a:pt x="379806" y="2794000"/>
                </a:lnTo>
                <a:lnTo>
                  <a:pt x="379806" y="3356610"/>
                </a:lnTo>
                <a:lnTo>
                  <a:pt x="379806" y="3365500"/>
                </a:lnTo>
                <a:lnTo>
                  <a:pt x="373875" y="3365500"/>
                </a:lnTo>
                <a:lnTo>
                  <a:pt x="379806" y="3356610"/>
                </a:lnTo>
                <a:lnTo>
                  <a:pt x="379806" y="2794000"/>
                </a:lnTo>
                <a:lnTo>
                  <a:pt x="367957" y="2794000"/>
                </a:lnTo>
                <a:lnTo>
                  <a:pt x="373875" y="2781300"/>
                </a:lnTo>
                <a:lnTo>
                  <a:pt x="373037" y="2781300"/>
                </a:lnTo>
                <a:lnTo>
                  <a:pt x="378104" y="2768600"/>
                </a:lnTo>
                <a:lnTo>
                  <a:pt x="369646" y="2768600"/>
                </a:lnTo>
                <a:lnTo>
                  <a:pt x="363728" y="2755900"/>
                </a:lnTo>
                <a:lnTo>
                  <a:pt x="355269" y="2755900"/>
                </a:lnTo>
                <a:lnTo>
                  <a:pt x="344106" y="2768600"/>
                </a:lnTo>
                <a:lnTo>
                  <a:pt x="358241" y="2768600"/>
                </a:lnTo>
                <a:lnTo>
                  <a:pt x="363728" y="2781300"/>
                </a:lnTo>
                <a:lnTo>
                  <a:pt x="356958" y="2781300"/>
                </a:lnTo>
                <a:lnTo>
                  <a:pt x="348500" y="2794000"/>
                </a:lnTo>
                <a:lnTo>
                  <a:pt x="346811" y="2794000"/>
                </a:lnTo>
                <a:lnTo>
                  <a:pt x="346811" y="3327400"/>
                </a:lnTo>
                <a:lnTo>
                  <a:pt x="337820" y="3335337"/>
                </a:lnTo>
                <a:lnTo>
                  <a:pt x="334975" y="3340100"/>
                </a:lnTo>
                <a:lnTo>
                  <a:pt x="334835" y="3339427"/>
                </a:lnTo>
                <a:lnTo>
                  <a:pt x="336626" y="3336391"/>
                </a:lnTo>
                <a:lnTo>
                  <a:pt x="334594" y="3338195"/>
                </a:lnTo>
                <a:lnTo>
                  <a:pt x="332435" y="3327400"/>
                </a:lnTo>
                <a:lnTo>
                  <a:pt x="341934" y="3327400"/>
                </a:lnTo>
                <a:lnTo>
                  <a:pt x="336626" y="3336391"/>
                </a:lnTo>
                <a:lnTo>
                  <a:pt x="337820" y="3335337"/>
                </a:lnTo>
                <a:lnTo>
                  <a:pt x="342582" y="3327400"/>
                </a:lnTo>
                <a:lnTo>
                  <a:pt x="346811" y="3327400"/>
                </a:lnTo>
                <a:lnTo>
                  <a:pt x="346811" y="2794000"/>
                </a:lnTo>
                <a:lnTo>
                  <a:pt x="343433" y="2794000"/>
                </a:lnTo>
                <a:lnTo>
                  <a:pt x="342582" y="2781300"/>
                </a:lnTo>
                <a:lnTo>
                  <a:pt x="345122" y="2781300"/>
                </a:lnTo>
                <a:lnTo>
                  <a:pt x="341325" y="2768600"/>
                </a:lnTo>
                <a:lnTo>
                  <a:pt x="337616" y="2755900"/>
                </a:lnTo>
                <a:lnTo>
                  <a:pt x="334060" y="2743200"/>
                </a:lnTo>
                <a:lnTo>
                  <a:pt x="330746" y="2730500"/>
                </a:lnTo>
                <a:lnTo>
                  <a:pt x="335813" y="2730500"/>
                </a:lnTo>
                <a:lnTo>
                  <a:pt x="334975" y="2717800"/>
                </a:lnTo>
                <a:lnTo>
                  <a:pt x="374091" y="2717800"/>
                </a:lnTo>
                <a:lnTo>
                  <a:pt x="384352" y="2705100"/>
                </a:lnTo>
                <a:lnTo>
                  <a:pt x="384035" y="2705100"/>
                </a:lnTo>
                <a:lnTo>
                  <a:pt x="389953" y="2692400"/>
                </a:lnTo>
                <a:lnTo>
                  <a:pt x="379171" y="2692400"/>
                </a:lnTo>
                <a:lnTo>
                  <a:pt x="380301" y="2679700"/>
                </a:lnTo>
                <a:lnTo>
                  <a:pt x="375653" y="2679700"/>
                </a:lnTo>
                <a:lnTo>
                  <a:pt x="375577" y="2667000"/>
                </a:lnTo>
                <a:lnTo>
                  <a:pt x="367118" y="2667000"/>
                </a:lnTo>
                <a:lnTo>
                  <a:pt x="380072" y="2654300"/>
                </a:lnTo>
                <a:lnTo>
                  <a:pt x="384124" y="2654300"/>
                </a:lnTo>
                <a:lnTo>
                  <a:pt x="397560" y="2641600"/>
                </a:lnTo>
                <a:lnTo>
                  <a:pt x="373037" y="2641600"/>
                </a:lnTo>
                <a:lnTo>
                  <a:pt x="374726" y="2628900"/>
                </a:lnTo>
                <a:lnTo>
                  <a:pt x="345960" y="2628900"/>
                </a:lnTo>
                <a:lnTo>
                  <a:pt x="358444" y="2616200"/>
                </a:lnTo>
                <a:lnTo>
                  <a:pt x="367004" y="2616200"/>
                </a:lnTo>
                <a:lnTo>
                  <a:pt x="366382" y="2603500"/>
                </a:lnTo>
                <a:lnTo>
                  <a:pt x="361188" y="2603500"/>
                </a:lnTo>
                <a:lnTo>
                  <a:pt x="360730" y="2590800"/>
                </a:lnTo>
                <a:lnTo>
                  <a:pt x="363728" y="2590800"/>
                </a:lnTo>
                <a:lnTo>
                  <a:pt x="364578" y="2578100"/>
                </a:lnTo>
                <a:lnTo>
                  <a:pt x="359638" y="2578100"/>
                </a:lnTo>
                <a:lnTo>
                  <a:pt x="359498" y="2577579"/>
                </a:lnTo>
                <a:lnTo>
                  <a:pt x="358203" y="2578100"/>
                </a:lnTo>
                <a:lnTo>
                  <a:pt x="345122" y="2578100"/>
                </a:lnTo>
                <a:lnTo>
                  <a:pt x="345833" y="2572715"/>
                </a:lnTo>
                <a:lnTo>
                  <a:pt x="342633" y="2578100"/>
                </a:lnTo>
                <a:lnTo>
                  <a:pt x="337502" y="2578100"/>
                </a:lnTo>
                <a:lnTo>
                  <a:pt x="337502" y="2705100"/>
                </a:lnTo>
                <a:lnTo>
                  <a:pt x="332041" y="2717800"/>
                </a:lnTo>
                <a:lnTo>
                  <a:pt x="326720" y="2705100"/>
                </a:lnTo>
                <a:lnTo>
                  <a:pt x="322999" y="2705100"/>
                </a:lnTo>
                <a:lnTo>
                  <a:pt x="322287" y="2692400"/>
                </a:lnTo>
                <a:lnTo>
                  <a:pt x="329895" y="2705100"/>
                </a:lnTo>
                <a:lnTo>
                  <a:pt x="337502" y="2705100"/>
                </a:lnTo>
                <a:lnTo>
                  <a:pt x="337502" y="2578100"/>
                </a:lnTo>
                <a:lnTo>
                  <a:pt x="331584" y="2578100"/>
                </a:lnTo>
                <a:lnTo>
                  <a:pt x="325666" y="2565400"/>
                </a:lnTo>
                <a:lnTo>
                  <a:pt x="328206" y="2565400"/>
                </a:lnTo>
                <a:lnTo>
                  <a:pt x="337477" y="2552700"/>
                </a:lnTo>
                <a:lnTo>
                  <a:pt x="340893" y="2565400"/>
                </a:lnTo>
                <a:lnTo>
                  <a:pt x="343662" y="2565400"/>
                </a:lnTo>
                <a:lnTo>
                  <a:pt x="351040" y="2552700"/>
                </a:lnTo>
                <a:lnTo>
                  <a:pt x="345122" y="2565400"/>
                </a:lnTo>
                <a:lnTo>
                  <a:pt x="346811" y="2565400"/>
                </a:lnTo>
                <a:lnTo>
                  <a:pt x="345833" y="2572715"/>
                </a:lnTo>
                <a:lnTo>
                  <a:pt x="350189" y="2565400"/>
                </a:lnTo>
                <a:lnTo>
                  <a:pt x="373875" y="2565400"/>
                </a:lnTo>
                <a:lnTo>
                  <a:pt x="374015" y="2552700"/>
                </a:lnTo>
                <a:lnTo>
                  <a:pt x="366979" y="2552700"/>
                </a:lnTo>
                <a:lnTo>
                  <a:pt x="367118" y="2540000"/>
                </a:lnTo>
                <a:lnTo>
                  <a:pt x="360299" y="2540000"/>
                </a:lnTo>
                <a:lnTo>
                  <a:pt x="348551" y="2552700"/>
                </a:lnTo>
                <a:lnTo>
                  <a:pt x="341731" y="2552700"/>
                </a:lnTo>
                <a:lnTo>
                  <a:pt x="339775" y="2540000"/>
                </a:lnTo>
                <a:lnTo>
                  <a:pt x="353364" y="2540000"/>
                </a:lnTo>
                <a:lnTo>
                  <a:pt x="366001" y="2527300"/>
                </a:lnTo>
                <a:lnTo>
                  <a:pt x="353606" y="2527300"/>
                </a:lnTo>
                <a:lnTo>
                  <a:pt x="344487" y="2514600"/>
                </a:lnTo>
                <a:lnTo>
                  <a:pt x="356120" y="2514600"/>
                </a:lnTo>
                <a:lnTo>
                  <a:pt x="351358" y="2501900"/>
                </a:lnTo>
                <a:lnTo>
                  <a:pt x="344703" y="2501900"/>
                </a:lnTo>
                <a:lnTo>
                  <a:pt x="338035" y="2489200"/>
                </a:lnTo>
                <a:lnTo>
                  <a:pt x="350189" y="2489200"/>
                </a:lnTo>
                <a:lnTo>
                  <a:pt x="345579" y="2476500"/>
                </a:lnTo>
                <a:lnTo>
                  <a:pt x="346913" y="2476500"/>
                </a:lnTo>
                <a:lnTo>
                  <a:pt x="352221" y="2463800"/>
                </a:lnTo>
                <a:lnTo>
                  <a:pt x="359498" y="2451100"/>
                </a:lnTo>
                <a:lnTo>
                  <a:pt x="350189" y="2451100"/>
                </a:lnTo>
                <a:lnTo>
                  <a:pt x="339483" y="2438400"/>
                </a:lnTo>
                <a:lnTo>
                  <a:pt x="331165" y="2438400"/>
                </a:lnTo>
                <a:lnTo>
                  <a:pt x="328549" y="2425700"/>
                </a:lnTo>
                <a:lnTo>
                  <a:pt x="337477" y="2425700"/>
                </a:lnTo>
                <a:lnTo>
                  <a:pt x="327139" y="2413000"/>
                </a:lnTo>
                <a:lnTo>
                  <a:pt x="323126" y="2413000"/>
                </a:lnTo>
                <a:lnTo>
                  <a:pt x="324408" y="2400300"/>
                </a:lnTo>
                <a:lnTo>
                  <a:pt x="323227" y="2400300"/>
                </a:lnTo>
                <a:lnTo>
                  <a:pt x="325386" y="2387600"/>
                </a:lnTo>
                <a:lnTo>
                  <a:pt x="336664" y="2374900"/>
                </a:lnTo>
                <a:lnTo>
                  <a:pt x="328409" y="2374900"/>
                </a:lnTo>
                <a:lnTo>
                  <a:pt x="327621" y="2362200"/>
                </a:lnTo>
                <a:lnTo>
                  <a:pt x="338086" y="2362200"/>
                </a:lnTo>
                <a:lnTo>
                  <a:pt x="345122" y="2349500"/>
                </a:lnTo>
                <a:lnTo>
                  <a:pt x="338353" y="2349500"/>
                </a:lnTo>
                <a:lnTo>
                  <a:pt x="322287" y="2338019"/>
                </a:lnTo>
                <a:lnTo>
                  <a:pt x="322287" y="2565400"/>
                </a:lnTo>
                <a:lnTo>
                  <a:pt x="322287" y="2578100"/>
                </a:lnTo>
                <a:lnTo>
                  <a:pt x="316941" y="2578100"/>
                </a:lnTo>
                <a:lnTo>
                  <a:pt x="322287" y="2565400"/>
                </a:lnTo>
                <a:lnTo>
                  <a:pt x="322287" y="2338019"/>
                </a:lnTo>
                <a:lnTo>
                  <a:pt x="320586" y="2336800"/>
                </a:lnTo>
                <a:lnTo>
                  <a:pt x="327672" y="2336800"/>
                </a:lnTo>
                <a:lnTo>
                  <a:pt x="335749" y="2324100"/>
                </a:lnTo>
                <a:lnTo>
                  <a:pt x="343433" y="2324100"/>
                </a:lnTo>
                <a:lnTo>
                  <a:pt x="328206" y="2311400"/>
                </a:lnTo>
                <a:lnTo>
                  <a:pt x="340042" y="2311400"/>
                </a:lnTo>
                <a:lnTo>
                  <a:pt x="340042" y="2298700"/>
                </a:lnTo>
                <a:lnTo>
                  <a:pt x="346811" y="2298700"/>
                </a:lnTo>
                <a:lnTo>
                  <a:pt x="346938" y="2286000"/>
                </a:lnTo>
                <a:lnTo>
                  <a:pt x="344703" y="2286000"/>
                </a:lnTo>
                <a:lnTo>
                  <a:pt x="341820" y="2273300"/>
                </a:lnTo>
                <a:lnTo>
                  <a:pt x="335813" y="2273300"/>
                </a:lnTo>
                <a:lnTo>
                  <a:pt x="329895" y="2260600"/>
                </a:lnTo>
                <a:lnTo>
                  <a:pt x="348500" y="2260600"/>
                </a:lnTo>
                <a:lnTo>
                  <a:pt x="348500" y="2247900"/>
                </a:lnTo>
                <a:lnTo>
                  <a:pt x="341731" y="2247900"/>
                </a:lnTo>
                <a:lnTo>
                  <a:pt x="340893" y="2235200"/>
                </a:lnTo>
                <a:lnTo>
                  <a:pt x="316534" y="2235200"/>
                </a:lnTo>
                <a:lnTo>
                  <a:pt x="316534" y="2743200"/>
                </a:lnTo>
                <a:lnTo>
                  <a:pt x="310438" y="2743200"/>
                </a:lnTo>
                <a:lnTo>
                  <a:pt x="310438" y="2806700"/>
                </a:lnTo>
                <a:lnTo>
                  <a:pt x="298475" y="2806700"/>
                </a:lnTo>
                <a:lnTo>
                  <a:pt x="294690" y="2794000"/>
                </a:lnTo>
                <a:lnTo>
                  <a:pt x="308749" y="2794000"/>
                </a:lnTo>
                <a:lnTo>
                  <a:pt x="310438" y="2806700"/>
                </a:lnTo>
                <a:lnTo>
                  <a:pt x="310438" y="2743200"/>
                </a:lnTo>
                <a:lnTo>
                  <a:pt x="304520" y="2743200"/>
                </a:lnTo>
                <a:lnTo>
                  <a:pt x="306730" y="2730500"/>
                </a:lnTo>
                <a:lnTo>
                  <a:pt x="312026" y="2730500"/>
                </a:lnTo>
                <a:lnTo>
                  <a:pt x="316534" y="2743200"/>
                </a:lnTo>
                <a:lnTo>
                  <a:pt x="316534" y="2235200"/>
                </a:lnTo>
                <a:lnTo>
                  <a:pt x="316357" y="2235200"/>
                </a:lnTo>
                <a:lnTo>
                  <a:pt x="321132" y="2222500"/>
                </a:lnTo>
                <a:lnTo>
                  <a:pt x="330987" y="2222500"/>
                </a:lnTo>
                <a:lnTo>
                  <a:pt x="332435" y="2209800"/>
                </a:lnTo>
                <a:lnTo>
                  <a:pt x="333273" y="2209800"/>
                </a:lnTo>
                <a:lnTo>
                  <a:pt x="330746" y="2197100"/>
                </a:lnTo>
                <a:lnTo>
                  <a:pt x="318897" y="2184400"/>
                </a:lnTo>
                <a:lnTo>
                  <a:pt x="320586" y="2184400"/>
                </a:lnTo>
                <a:lnTo>
                  <a:pt x="317830" y="2171700"/>
                </a:lnTo>
                <a:lnTo>
                  <a:pt x="329577" y="2171700"/>
                </a:lnTo>
                <a:lnTo>
                  <a:pt x="340220" y="2159000"/>
                </a:lnTo>
                <a:lnTo>
                  <a:pt x="334124" y="2146300"/>
                </a:lnTo>
                <a:lnTo>
                  <a:pt x="338353" y="2146300"/>
                </a:lnTo>
                <a:lnTo>
                  <a:pt x="329145" y="2133600"/>
                </a:lnTo>
                <a:lnTo>
                  <a:pt x="329996" y="2133600"/>
                </a:lnTo>
                <a:lnTo>
                  <a:pt x="332282" y="2120900"/>
                </a:lnTo>
                <a:lnTo>
                  <a:pt x="329044" y="2120900"/>
                </a:lnTo>
                <a:lnTo>
                  <a:pt x="329044" y="2146300"/>
                </a:lnTo>
                <a:lnTo>
                  <a:pt x="318897" y="2146300"/>
                </a:lnTo>
                <a:lnTo>
                  <a:pt x="321437" y="2133600"/>
                </a:lnTo>
                <a:lnTo>
                  <a:pt x="329044" y="2146300"/>
                </a:lnTo>
                <a:lnTo>
                  <a:pt x="329044" y="2120900"/>
                </a:lnTo>
                <a:lnTo>
                  <a:pt x="327355" y="2120900"/>
                </a:lnTo>
                <a:lnTo>
                  <a:pt x="344995" y="2108200"/>
                </a:lnTo>
                <a:lnTo>
                  <a:pt x="345440" y="2108200"/>
                </a:lnTo>
                <a:lnTo>
                  <a:pt x="343179" y="2095500"/>
                </a:lnTo>
                <a:lnTo>
                  <a:pt x="352729" y="2082800"/>
                </a:lnTo>
                <a:lnTo>
                  <a:pt x="336664" y="2082800"/>
                </a:lnTo>
                <a:lnTo>
                  <a:pt x="335191" y="2070100"/>
                </a:lnTo>
                <a:lnTo>
                  <a:pt x="342684" y="2057400"/>
                </a:lnTo>
                <a:lnTo>
                  <a:pt x="354152" y="2044700"/>
                </a:lnTo>
                <a:lnTo>
                  <a:pt x="364578" y="2019300"/>
                </a:lnTo>
                <a:lnTo>
                  <a:pt x="356120" y="2019300"/>
                </a:lnTo>
                <a:lnTo>
                  <a:pt x="332930" y="2019300"/>
                </a:lnTo>
                <a:lnTo>
                  <a:pt x="338353" y="2006600"/>
                </a:lnTo>
                <a:lnTo>
                  <a:pt x="356120" y="2019300"/>
                </a:lnTo>
                <a:lnTo>
                  <a:pt x="347827" y="2006600"/>
                </a:lnTo>
                <a:lnTo>
                  <a:pt x="348183" y="1993900"/>
                </a:lnTo>
                <a:lnTo>
                  <a:pt x="349338" y="1981200"/>
                </a:lnTo>
                <a:lnTo>
                  <a:pt x="343433" y="1968500"/>
                </a:lnTo>
                <a:lnTo>
                  <a:pt x="351777" y="1968500"/>
                </a:lnTo>
                <a:lnTo>
                  <a:pt x="344271" y="1955800"/>
                </a:lnTo>
                <a:lnTo>
                  <a:pt x="361188" y="1955800"/>
                </a:lnTo>
                <a:lnTo>
                  <a:pt x="357809" y="1943100"/>
                </a:lnTo>
                <a:lnTo>
                  <a:pt x="352755" y="1943100"/>
                </a:lnTo>
                <a:lnTo>
                  <a:pt x="351675" y="1930400"/>
                </a:lnTo>
                <a:lnTo>
                  <a:pt x="348729" y="1930400"/>
                </a:lnTo>
                <a:lnTo>
                  <a:pt x="350088" y="1917700"/>
                </a:lnTo>
                <a:lnTo>
                  <a:pt x="356692" y="1917700"/>
                </a:lnTo>
                <a:lnTo>
                  <a:pt x="350189" y="1905000"/>
                </a:lnTo>
                <a:lnTo>
                  <a:pt x="351891" y="1905000"/>
                </a:lnTo>
                <a:lnTo>
                  <a:pt x="362026" y="1892300"/>
                </a:lnTo>
                <a:lnTo>
                  <a:pt x="357492" y="1892300"/>
                </a:lnTo>
                <a:lnTo>
                  <a:pt x="354380" y="1879600"/>
                </a:lnTo>
                <a:lnTo>
                  <a:pt x="361188" y="1879600"/>
                </a:lnTo>
                <a:lnTo>
                  <a:pt x="354850" y="1866900"/>
                </a:lnTo>
                <a:lnTo>
                  <a:pt x="349770" y="1854200"/>
                </a:lnTo>
                <a:lnTo>
                  <a:pt x="345960" y="1841500"/>
                </a:lnTo>
                <a:lnTo>
                  <a:pt x="355206" y="1852282"/>
                </a:lnTo>
                <a:lnTo>
                  <a:pt x="350659" y="1841500"/>
                </a:lnTo>
                <a:lnTo>
                  <a:pt x="351891" y="1828800"/>
                </a:lnTo>
                <a:lnTo>
                  <a:pt x="355269" y="1828800"/>
                </a:lnTo>
                <a:lnTo>
                  <a:pt x="362038" y="1841500"/>
                </a:lnTo>
                <a:lnTo>
                  <a:pt x="366268" y="1841500"/>
                </a:lnTo>
                <a:lnTo>
                  <a:pt x="363435" y="1828800"/>
                </a:lnTo>
                <a:lnTo>
                  <a:pt x="364578" y="1828800"/>
                </a:lnTo>
                <a:lnTo>
                  <a:pt x="365074" y="1816100"/>
                </a:lnTo>
                <a:lnTo>
                  <a:pt x="370497" y="1816100"/>
                </a:lnTo>
                <a:lnTo>
                  <a:pt x="359498" y="1803400"/>
                </a:lnTo>
                <a:lnTo>
                  <a:pt x="362038" y="1816100"/>
                </a:lnTo>
                <a:lnTo>
                  <a:pt x="349745" y="1803400"/>
                </a:lnTo>
                <a:lnTo>
                  <a:pt x="356120" y="1803400"/>
                </a:lnTo>
                <a:lnTo>
                  <a:pt x="358648" y="1790700"/>
                </a:lnTo>
                <a:lnTo>
                  <a:pt x="362407" y="1790700"/>
                </a:lnTo>
                <a:lnTo>
                  <a:pt x="356755" y="1778000"/>
                </a:lnTo>
                <a:lnTo>
                  <a:pt x="358394" y="1778000"/>
                </a:lnTo>
                <a:lnTo>
                  <a:pt x="351256" y="1765300"/>
                </a:lnTo>
                <a:lnTo>
                  <a:pt x="346341" y="1765300"/>
                </a:lnTo>
                <a:lnTo>
                  <a:pt x="349351" y="1752600"/>
                </a:lnTo>
                <a:lnTo>
                  <a:pt x="361734" y="1752600"/>
                </a:lnTo>
                <a:lnTo>
                  <a:pt x="358127" y="1739900"/>
                </a:lnTo>
                <a:lnTo>
                  <a:pt x="355269" y="1739900"/>
                </a:lnTo>
                <a:lnTo>
                  <a:pt x="347484" y="1727200"/>
                </a:lnTo>
                <a:lnTo>
                  <a:pt x="344271" y="1727200"/>
                </a:lnTo>
                <a:lnTo>
                  <a:pt x="338353" y="1714500"/>
                </a:lnTo>
                <a:lnTo>
                  <a:pt x="358114" y="1714500"/>
                </a:lnTo>
                <a:lnTo>
                  <a:pt x="350189" y="1701800"/>
                </a:lnTo>
                <a:lnTo>
                  <a:pt x="354418" y="1701800"/>
                </a:lnTo>
                <a:lnTo>
                  <a:pt x="362038" y="1701800"/>
                </a:lnTo>
                <a:lnTo>
                  <a:pt x="364591" y="1689100"/>
                </a:lnTo>
                <a:lnTo>
                  <a:pt x="362394" y="1689100"/>
                </a:lnTo>
                <a:lnTo>
                  <a:pt x="365417" y="1676400"/>
                </a:lnTo>
                <a:lnTo>
                  <a:pt x="374789" y="1689100"/>
                </a:lnTo>
                <a:lnTo>
                  <a:pt x="386562" y="1689100"/>
                </a:lnTo>
                <a:lnTo>
                  <a:pt x="382930" y="1676400"/>
                </a:lnTo>
                <a:lnTo>
                  <a:pt x="377151" y="1676400"/>
                </a:lnTo>
                <a:lnTo>
                  <a:pt x="373126" y="1663700"/>
                </a:lnTo>
                <a:lnTo>
                  <a:pt x="372186" y="1663700"/>
                </a:lnTo>
                <a:lnTo>
                  <a:pt x="362724" y="1651000"/>
                </a:lnTo>
                <a:lnTo>
                  <a:pt x="389293" y="1651000"/>
                </a:lnTo>
                <a:lnTo>
                  <a:pt x="387197" y="1638300"/>
                </a:lnTo>
                <a:lnTo>
                  <a:pt x="382892" y="1638300"/>
                </a:lnTo>
                <a:lnTo>
                  <a:pt x="378104" y="1625600"/>
                </a:lnTo>
                <a:lnTo>
                  <a:pt x="390791" y="1625600"/>
                </a:lnTo>
                <a:lnTo>
                  <a:pt x="395871" y="1612900"/>
                </a:lnTo>
                <a:lnTo>
                  <a:pt x="396557" y="1612900"/>
                </a:lnTo>
                <a:lnTo>
                  <a:pt x="393331" y="1600200"/>
                </a:lnTo>
                <a:lnTo>
                  <a:pt x="388835" y="1587500"/>
                </a:lnTo>
                <a:lnTo>
                  <a:pt x="407720" y="1587500"/>
                </a:lnTo>
                <a:lnTo>
                  <a:pt x="403479" y="1574800"/>
                </a:lnTo>
                <a:lnTo>
                  <a:pt x="398411" y="1574800"/>
                </a:lnTo>
                <a:lnTo>
                  <a:pt x="389953" y="1562100"/>
                </a:lnTo>
                <a:lnTo>
                  <a:pt x="388264" y="1562100"/>
                </a:lnTo>
                <a:lnTo>
                  <a:pt x="387946" y="1560512"/>
                </a:lnTo>
                <a:lnTo>
                  <a:pt x="387946" y="1574800"/>
                </a:lnTo>
                <a:lnTo>
                  <a:pt x="378955" y="1574800"/>
                </a:lnTo>
                <a:lnTo>
                  <a:pt x="373875" y="1562100"/>
                </a:lnTo>
                <a:lnTo>
                  <a:pt x="380733" y="1562100"/>
                </a:lnTo>
                <a:lnTo>
                  <a:pt x="387946" y="1574800"/>
                </a:lnTo>
                <a:lnTo>
                  <a:pt x="387946" y="1560512"/>
                </a:lnTo>
                <a:lnTo>
                  <a:pt x="385724" y="1549400"/>
                </a:lnTo>
                <a:lnTo>
                  <a:pt x="383641" y="1549400"/>
                </a:lnTo>
                <a:lnTo>
                  <a:pt x="388264" y="1536700"/>
                </a:lnTo>
                <a:lnTo>
                  <a:pt x="391642" y="1549400"/>
                </a:lnTo>
                <a:lnTo>
                  <a:pt x="392303" y="1549400"/>
                </a:lnTo>
                <a:lnTo>
                  <a:pt x="397560" y="1562100"/>
                </a:lnTo>
                <a:lnTo>
                  <a:pt x="394093" y="1549400"/>
                </a:lnTo>
                <a:lnTo>
                  <a:pt x="414477" y="1549400"/>
                </a:lnTo>
                <a:lnTo>
                  <a:pt x="398983" y="1536700"/>
                </a:lnTo>
                <a:lnTo>
                  <a:pt x="397040" y="1536700"/>
                </a:lnTo>
                <a:lnTo>
                  <a:pt x="397471" y="1524000"/>
                </a:lnTo>
                <a:lnTo>
                  <a:pt x="409092" y="1524000"/>
                </a:lnTo>
                <a:lnTo>
                  <a:pt x="417017" y="1536700"/>
                </a:lnTo>
                <a:lnTo>
                  <a:pt x="422097" y="1536700"/>
                </a:lnTo>
                <a:lnTo>
                  <a:pt x="427990" y="1524050"/>
                </a:lnTo>
                <a:lnTo>
                  <a:pt x="424637" y="1524000"/>
                </a:lnTo>
                <a:lnTo>
                  <a:pt x="421855" y="1511300"/>
                </a:lnTo>
                <a:lnTo>
                  <a:pt x="435343" y="1511300"/>
                </a:lnTo>
                <a:lnTo>
                  <a:pt x="429704" y="1498600"/>
                </a:lnTo>
                <a:lnTo>
                  <a:pt x="423443" y="1485900"/>
                </a:lnTo>
                <a:lnTo>
                  <a:pt x="415747" y="1485900"/>
                </a:lnTo>
                <a:lnTo>
                  <a:pt x="408063" y="1473200"/>
                </a:lnTo>
                <a:lnTo>
                  <a:pt x="406019" y="1473200"/>
                </a:lnTo>
                <a:lnTo>
                  <a:pt x="403479" y="1466837"/>
                </a:lnTo>
                <a:lnTo>
                  <a:pt x="403479" y="1498600"/>
                </a:lnTo>
                <a:lnTo>
                  <a:pt x="390791" y="1485900"/>
                </a:lnTo>
                <a:lnTo>
                  <a:pt x="400100" y="1485900"/>
                </a:lnTo>
                <a:lnTo>
                  <a:pt x="403479" y="1498600"/>
                </a:lnTo>
                <a:lnTo>
                  <a:pt x="403479" y="1466837"/>
                </a:lnTo>
                <a:lnTo>
                  <a:pt x="400951" y="1460500"/>
                </a:lnTo>
                <a:lnTo>
                  <a:pt x="402640" y="1460500"/>
                </a:lnTo>
                <a:lnTo>
                  <a:pt x="415328" y="1473200"/>
                </a:lnTo>
                <a:lnTo>
                  <a:pt x="423786" y="1473200"/>
                </a:lnTo>
                <a:lnTo>
                  <a:pt x="406869" y="1460500"/>
                </a:lnTo>
                <a:lnTo>
                  <a:pt x="409536" y="1447800"/>
                </a:lnTo>
                <a:lnTo>
                  <a:pt x="415201" y="1435100"/>
                </a:lnTo>
                <a:lnTo>
                  <a:pt x="417868" y="1435100"/>
                </a:lnTo>
                <a:lnTo>
                  <a:pt x="422935" y="1422400"/>
                </a:lnTo>
                <a:lnTo>
                  <a:pt x="439267" y="1422400"/>
                </a:lnTo>
                <a:lnTo>
                  <a:pt x="455193" y="1435100"/>
                </a:lnTo>
                <a:lnTo>
                  <a:pt x="484682" y="1435100"/>
                </a:lnTo>
                <a:lnTo>
                  <a:pt x="485533" y="1435100"/>
                </a:lnTo>
                <a:lnTo>
                  <a:pt x="490080" y="1435100"/>
                </a:lnTo>
                <a:lnTo>
                  <a:pt x="486714" y="1422400"/>
                </a:lnTo>
                <a:lnTo>
                  <a:pt x="494665" y="1422400"/>
                </a:lnTo>
                <a:lnTo>
                  <a:pt x="495681" y="1422400"/>
                </a:lnTo>
                <a:lnTo>
                  <a:pt x="499910" y="1422400"/>
                </a:lnTo>
                <a:lnTo>
                  <a:pt x="494245" y="1412722"/>
                </a:lnTo>
                <a:lnTo>
                  <a:pt x="494245" y="1421460"/>
                </a:lnTo>
                <a:lnTo>
                  <a:pt x="486384" y="1416342"/>
                </a:lnTo>
                <a:lnTo>
                  <a:pt x="486384" y="1422400"/>
                </a:lnTo>
                <a:lnTo>
                  <a:pt x="484797" y="1434299"/>
                </a:lnTo>
                <a:lnTo>
                  <a:pt x="473697" y="1422400"/>
                </a:lnTo>
                <a:lnTo>
                  <a:pt x="486384" y="1422400"/>
                </a:lnTo>
                <a:lnTo>
                  <a:pt x="486384" y="1416342"/>
                </a:lnTo>
                <a:lnTo>
                  <a:pt x="476224" y="1409700"/>
                </a:lnTo>
                <a:lnTo>
                  <a:pt x="489026" y="1409700"/>
                </a:lnTo>
                <a:lnTo>
                  <a:pt x="494245" y="1421460"/>
                </a:lnTo>
                <a:lnTo>
                  <a:pt x="494245" y="1412722"/>
                </a:lnTo>
                <a:lnTo>
                  <a:pt x="492480" y="1409700"/>
                </a:lnTo>
                <a:lnTo>
                  <a:pt x="495668" y="1409700"/>
                </a:lnTo>
                <a:lnTo>
                  <a:pt x="494944" y="1397000"/>
                </a:lnTo>
                <a:lnTo>
                  <a:pt x="493903" y="1397000"/>
                </a:lnTo>
                <a:lnTo>
                  <a:pt x="496214" y="1384300"/>
                </a:lnTo>
                <a:lnTo>
                  <a:pt x="505841" y="1384300"/>
                </a:lnTo>
                <a:lnTo>
                  <a:pt x="495681" y="1371600"/>
                </a:lnTo>
                <a:lnTo>
                  <a:pt x="496531" y="1371600"/>
                </a:lnTo>
                <a:lnTo>
                  <a:pt x="508000" y="1384300"/>
                </a:lnTo>
                <a:lnTo>
                  <a:pt x="512178" y="1371600"/>
                </a:lnTo>
                <a:lnTo>
                  <a:pt x="520280" y="1371600"/>
                </a:lnTo>
                <a:lnTo>
                  <a:pt x="518845" y="1358900"/>
                </a:lnTo>
                <a:lnTo>
                  <a:pt x="519772" y="1358900"/>
                </a:lnTo>
                <a:lnTo>
                  <a:pt x="516826" y="1346200"/>
                </a:lnTo>
                <a:lnTo>
                  <a:pt x="526313" y="1346200"/>
                </a:lnTo>
                <a:lnTo>
                  <a:pt x="518845" y="1333500"/>
                </a:lnTo>
                <a:lnTo>
                  <a:pt x="513118" y="1333500"/>
                </a:lnTo>
                <a:lnTo>
                  <a:pt x="506679" y="1320800"/>
                </a:lnTo>
                <a:lnTo>
                  <a:pt x="519201" y="1320800"/>
                </a:lnTo>
                <a:lnTo>
                  <a:pt x="527507" y="1333500"/>
                </a:lnTo>
                <a:lnTo>
                  <a:pt x="532803" y="1333500"/>
                </a:lnTo>
                <a:lnTo>
                  <a:pt x="528472" y="1320800"/>
                </a:lnTo>
                <a:lnTo>
                  <a:pt x="533565" y="1320800"/>
                </a:lnTo>
                <a:lnTo>
                  <a:pt x="528675" y="1308100"/>
                </a:lnTo>
                <a:lnTo>
                  <a:pt x="535444" y="1308100"/>
                </a:lnTo>
                <a:lnTo>
                  <a:pt x="534593" y="1295400"/>
                </a:lnTo>
                <a:lnTo>
                  <a:pt x="538822" y="1308100"/>
                </a:lnTo>
                <a:lnTo>
                  <a:pt x="538238" y="1308100"/>
                </a:lnTo>
                <a:lnTo>
                  <a:pt x="544957" y="1320800"/>
                </a:lnTo>
                <a:lnTo>
                  <a:pt x="548182" y="1320800"/>
                </a:lnTo>
                <a:lnTo>
                  <a:pt x="547598" y="1312595"/>
                </a:lnTo>
                <a:lnTo>
                  <a:pt x="544296" y="1308100"/>
                </a:lnTo>
                <a:lnTo>
                  <a:pt x="543902" y="1308100"/>
                </a:lnTo>
                <a:lnTo>
                  <a:pt x="543902" y="1295400"/>
                </a:lnTo>
                <a:lnTo>
                  <a:pt x="553199" y="1295400"/>
                </a:lnTo>
                <a:lnTo>
                  <a:pt x="548906" y="1282700"/>
                </a:lnTo>
                <a:lnTo>
                  <a:pt x="549922" y="1282700"/>
                </a:lnTo>
                <a:lnTo>
                  <a:pt x="550468" y="1270000"/>
                </a:lnTo>
                <a:lnTo>
                  <a:pt x="547281" y="1270000"/>
                </a:lnTo>
                <a:lnTo>
                  <a:pt x="542886" y="1270000"/>
                </a:lnTo>
                <a:lnTo>
                  <a:pt x="536181" y="1257300"/>
                </a:lnTo>
                <a:lnTo>
                  <a:pt x="534593" y="1257300"/>
                </a:lnTo>
                <a:lnTo>
                  <a:pt x="531215" y="1244600"/>
                </a:lnTo>
                <a:lnTo>
                  <a:pt x="531215" y="1257300"/>
                </a:lnTo>
                <a:lnTo>
                  <a:pt x="523659" y="1257300"/>
                </a:lnTo>
                <a:lnTo>
                  <a:pt x="522008" y="1244600"/>
                </a:lnTo>
                <a:lnTo>
                  <a:pt x="526986" y="1244600"/>
                </a:lnTo>
                <a:lnTo>
                  <a:pt x="531215" y="1257300"/>
                </a:lnTo>
                <a:lnTo>
                  <a:pt x="531215" y="1244600"/>
                </a:lnTo>
                <a:lnTo>
                  <a:pt x="539546" y="1257300"/>
                </a:lnTo>
                <a:lnTo>
                  <a:pt x="542277" y="1257300"/>
                </a:lnTo>
                <a:lnTo>
                  <a:pt x="547281" y="1270000"/>
                </a:lnTo>
                <a:lnTo>
                  <a:pt x="544220" y="1257300"/>
                </a:lnTo>
                <a:lnTo>
                  <a:pt x="540512" y="1244600"/>
                </a:lnTo>
                <a:lnTo>
                  <a:pt x="549922" y="1244600"/>
                </a:lnTo>
                <a:lnTo>
                  <a:pt x="551230" y="1257300"/>
                </a:lnTo>
                <a:lnTo>
                  <a:pt x="561771" y="1257300"/>
                </a:lnTo>
                <a:lnTo>
                  <a:pt x="562292" y="1270000"/>
                </a:lnTo>
                <a:lnTo>
                  <a:pt x="579589" y="1270000"/>
                </a:lnTo>
                <a:lnTo>
                  <a:pt x="578421" y="1257300"/>
                </a:lnTo>
                <a:lnTo>
                  <a:pt x="581964" y="1257300"/>
                </a:lnTo>
                <a:lnTo>
                  <a:pt x="576148" y="1244600"/>
                </a:lnTo>
                <a:lnTo>
                  <a:pt x="559968" y="1244600"/>
                </a:lnTo>
                <a:lnTo>
                  <a:pt x="562559" y="1231900"/>
                </a:lnTo>
                <a:lnTo>
                  <a:pt x="576884" y="1231900"/>
                </a:lnTo>
                <a:lnTo>
                  <a:pt x="589940" y="1244600"/>
                </a:lnTo>
                <a:lnTo>
                  <a:pt x="588733" y="1231900"/>
                </a:lnTo>
                <a:lnTo>
                  <a:pt x="580402" y="1231900"/>
                </a:lnTo>
                <a:lnTo>
                  <a:pt x="572236" y="1219200"/>
                </a:lnTo>
                <a:lnTo>
                  <a:pt x="568502" y="1219200"/>
                </a:lnTo>
                <a:lnTo>
                  <a:pt x="573506" y="1206500"/>
                </a:lnTo>
                <a:lnTo>
                  <a:pt x="580186" y="1211516"/>
                </a:lnTo>
                <a:lnTo>
                  <a:pt x="578408" y="1206500"/>
                </a:lnTo>
                <a:lnTo>
                  <a:pt x="589572" y="1206500"/>
                </a:lnTo>
                <a:lnTo>
                  <a:pt x="586892" y="1216545"/>
                </a:lnTo>
                <a:lnTo>
                  <a:pt x="590423" y="1219200"/>
                </a:lnTo>
                <a:lnTo>
                  <a:pt x="594944" y="1219200"/>
                </a:lnTo>
                <a:lnTo>
                  <a:pt x="591477" y="1206500"/>
                </a:lnTo>
                <a:lnTo>
                  <a:pt x="600176" y="1206500"/>
                </a:lnTo>
                <a:lnTo>
                  <a:pt x="597585" y="1181100"/>
                </a:lnTo>
                <a:lnTo>
                  <a:pt x="598030" y="1168400"/>
                </a:lnTo>
                <a:lnTo>
                  <a:pt x="602259" y="1181100"/>
                </a:lnTo>
                <a:lnTo>
                  <a:pt x="612419" y="1181100"/>
                </a:lnTo>
                <a:lnTo>
                  <a:pt x="614946" y="1168400"/>
                </a:lnTo>
                <a:lnTo>
                  <a:pt x="622566" y="1168400"/>
                </a:lnTo>
                <a:lnTo>
                  <a:pt x="633349" y="1155700"/>
                </a:lnTo>
                <a:lnTo>
                  <a:pt x="645401" y="1155700"/>
                </a:lnTo>
                <a:lnTo>
                  <a:pt x="634403" y="1143000"/>
                </a:lnTo>
                <a:lnTo>
                  <a:pt x="635863" y="1143000"/>
                </a:lnTo>
                <a:lnTo>
                  <a:pt x="631024" y="1130300"/>
                </a:lnTo>
                <a:lnTo>
                  <a:pt x="639445" y="1130300"/>
                </a:lnTo>
                <a:lnTo>
                  <a:pt x="638111" y="1117600"/>
                </a:lnTo>
                <a:lnTo>
                  <a:pt x="641692" y="1104900"/>
                </a:lnTo>
                <a:lnTo>
                  <a:pt x="656158" y="1104900"/>
                </a:lnTo>
                <a:lnTo>
                  <a:pt x="649630" y="1092200"/>
                </a:lnTo>
                <a:lnTo>
                  <a:pt x="650481" y="1092200"/>
                </a:lnTo>
                <a:lnTo>
                  <a:pt x="658812" y="1079500"/>
                </a:lnTo>
                <a:lnTo>
                  <a:pt x="665175" y="1066800"/>
                </a:lnTo>
                <a:lnTo>
                  <a:pt x="689394" y="1066800"/>
                </a:lnTo>
                <a:lnTo>
                  <a:pt x="684136" y="1054100"/>
                </a:lnTo>
                <a:lnTo>
                  <a:pt x="688009" y="1054100"/>
                </a:lnTo>
                <a:lnTo>
                  <a:pt x="690460" y="1041400"/>
                </a:lnTo>
                <a:lnTo>
                  <a:pt x="717461" y="1041400"/>
                </a:lnTo>
                <a:lnTo>
                  <a:pt x="712647" y="1028700"/>
                </a:lnTo>
                <a:lnTo>
                  <a:pt x="707199" y="1028700"/>
                </a:lnTo>
                <a:lnTo>
                  <a:pt x="704608" y="1016000"/>
                </a:lnTo>
                <a:lnTo>
                  <a:pt x="718146" y="1028700"/>
                </a:lnTo>
                <a:lnTo>
                  <a:pt x="707148" y="1016000"/>
                </a:lnTo>
                <a:lnTo>
                  <a:pt x="724916" y="1028700"/>
                </a:lnTo>
                <a:lnTo>
                  <a:pt x="724065" y="1016000"/>
                </a:lnTo>
                <a:lnTo>
                  <a:pt x="712228" y="1016000"/>
                </a:lnTo>
                <a:lnTo>
                  <a:pt x="714032" y="1003300"/>
                </a:lnTo>
                <a:lnTo>
                  <a:pt x="721004" y="1003300"/>
                </a:lnTo>
                <a:lnTo>
                  <a:pt x="729716" y="1016000"/>
                </a:lnTo>
                <a:lnTo>
                  <a:pt x="736752" y="1016000"/>
                </a:lnTo>
                <a:lnTo>
                  <a:pt x="735914" y="1003300"/>
                </a:lnTo>
                <a:lnTo>
                  <a:pt x="735063" y="1003300"/>
                </a:lnTo>
                <a:lnTo>
                  <a:pt x="734225" y="990600"/>
                </a:lnTo>
                <a:lnTo>
                  <a:pt x="737603" y="1003300"/>
                </a:lnTo>
                <a:lnTo>
                  <a:pt x="744372" y="1003300"/>
                </a:lnTo>
                <a:lnTo>
                  <a:pt x="741959" y="996035"/>
                </a:lnTo>
                <a:lnTo>
                  <a:pt x="747750" y="1003300"/>
                </a:lnTo>
                <a:lnTo>
                  <a:pt x="751979" y="990600"/>
                </a:lnTo>
                <a:lnTo>
                  <a:pt x="765721" y="990600"/>
                </a:lnTo>
                <a:lnTo>
                  <a:pt x="769645" y="977900"/>
                </a:lnTo>
                <a:lnTo>
                  <a:pt x="773404" y="977900"/>
                </a:lnTo>
                <a:lnTo>
                  <a:pt x="778205" y="965200"/>
                </a:lnTo>
                <a:lnTo>
                  <a:pt x="777354" y="952500"/>
                </a:lnTo>
                <a:lnTo>
                  <a:pt x="780745" y="965200"/>
                </a:lnTo>
                <a:lnTo>
                  <a:pt x="797661" y="965200"/>
                </a:lnTo>
                <a:lnTo>
                  <a:pt x="800341" y="977900"/>
                </a:lnTo>
                <a:lnTo>
                  <a:pt x="794918" y="977900"/>
                </a:lnTo>
                <a:lnTo>
                  <a:pt x="801890" y="990600"/>
                </a:lnTo>
                <a:lnTo>
                  <a:pt x="793432" y="981506"/>
                </a:lnTo>
                <a:lnTo>
                  <a:pt x="793432" y="1562100"/>
                </a:lnTo>
                <a:lnTo>
                  <a:pt x="790041" y="1574800"/>
                </a:lnTo>
                <a:lnTo>
                  <a:pt x="787196" y="1574800"/>
                </a:lnTo>
                <a:lnTo>
                  <a:pt x="782053" y="1562100"/>
                </a:lnTo>
                <a:lnTo>
                  <a:pt x="793432" y="1562100"/>
                </a:lnTo>
                <a:lnTo>
                  <a:pt x="793432" y="981506"/>
                </a:lnTo>
                <a:lnTo>
                  <a:pt x="790092" y="977900"/>
                </a:lnTo>
                <a:lnTo>
                  <a:pt x="783602" y="990600"/>
                </a:lnTo>
                <a:lnTo>
                  <a:pt x="782027" y="990600"/>
                </a:lnTo>
                <a:lnTo>
                  <a:pt x="784974" y="1003300"/>
                </a:lnTo>
                <a:lnTo>
                  <a:pt x="781265" y="994029"/>
                </a:lnTo>
                <a:lnTo>
                  <a:pt x="781265" y="1231900"/>
                </a:lnTo>
                <a:lnTo>
                  <a:pt x="773976" y="1231900"/>
                </a:lnTo>
                <a:lnTo>
                  <a:pt x="773976" y="1219200"/>
                </a:lnTo>
                <a:lnTo>
                  <a:pt x="779805" y="1219200"/>
                </a:lnTo>
                <a:lnTo>
                  <a:pt x="781265" y="1231900"/>
                </a:lnTo>
                <a:lnTo>
                  <a:pt x="781265" y="994029"/>
                </a:lnTo>
                <a:lnTo>
                  <a:pt x="779894" y="990600"/>
                </a:lnTo>
                <a:lnTo>
                  <a:pt x="776516" y="1003300"/>
                </a:lnTo>
                <a:lnTo>
                  <a:pt x="768896" y="990600"/>
                </a:lnTo>
                <a:lnTo>
                  <a:pt x="766368" y="990600"/>
                </a:lnTo>
                <a:lnTo>
                  <a:pt x="767207" y="1003300"/>
                </a:lnTo>
                <a:lnTo>
                  <a:pt x="766381" y="1003300"/>
                </a:lnTo>
                <a:lnTo>
                  <a:pt x="766686" y="1016000"/>
                </a:lnTo>
                <a:lnTo>
                  <a:pt x="766191" y="1028700"/>
                </a:lnTo>
                <a:lnTo>
                  <a:pt x="765517" y="1028103"/>
                </a:lnTo>
                <a:lnTo>
                  <a:pt x="765517" y="1244600"/>
                </a:lnTo>
                <a:lnTo>
                  <a:pt x="764667" y="1257300"/>
                </a:lnTo>
                <a:lnTo>
                  <a:pt x="753668" y="1257300"/>
                </a:lnTo>
                <a:lnTo>
                  <a:pt x="755370" y="1244600"/>
                </a:lnTo>
                <a:lnTo>
                  <a:pt x="765517" y="1244600"/>
                </a:lnTo>
                <a:lnTo>
                  <a:pt x="765517" y="1028103"/>
                </a:lnTo>
                <a:lnTo>
                  <a:pt x="751979" y="1016000"/>
                </a:lnTo>
                <a:lnTo>
                  <a:pt x="752779" y="1028700"/>
                </a:lnTo>
                <a:lnTo>
                  <a:pt x="752614" y="1041400"/>
                </a:lnTo>
                <a:lnTo>
                  <a:pt x="751509" y="1054100"/>
                </a:lnTo>
                <a:lnTo>
                  <a:pt x="749439" y="1066800"/>
                </a:lnTo>
                <a:lnTo>
                  <a:pt x="741591" y="1066800"/>
                </a:lnTo>
                <a:lnTo>
                  <a:pt x="742467" y="1054100"/>
                </a:lnTo>
                <a:lnTo>
                  <a:pt x="743026" y="1054100"/>
                </a:lnTo>
                <a:lnTo>
                  <a:pt x="734225" y="1041400"/>
                </a:lnTo>
                <a:lnTo>
                  <a:pt x="736625" y="1054100"/>
                </a:lnTo>
                <a:lnTo>
                  <a:pt x="740143" y="1066800"/>
                </a:lnTo>
                <a:lnTo>
                  <a:pt x="741121" y="1079500"/>
                </a:lnTo>
                <a:lnTo>
                  <a:pt x="735914" y="1079500"/>
                </a:lnTo>
                <a:lnTo>
                  <a:pt x="730834" y="1092200"/>
                </a:lnTo>
                <a:lnTo>
                  <a:pt x="728294" y="1079500"/>
                </a:lnTo>
                <a:lnTo>
                  <a:pt x="722820" y="1079500"/>
                </a:lnTo>
                <a:lnTo>
                  <a:pt x="717727" y="1092200"/>
                </a:lnTo>
                <a:lnTo>
                  <a:pt x="713257" y="1104900"/>
                </a:lnTo>
                <a:lnTo>
                  <a:pt x="713206" y="1108113"/>
                </a:lnTo>
                <a:lnTo>
                  <a:pt x="721118" y="1117600"/>
                </a:lnTo>
                <a:lnTo>
                  <a:pt x="729246" y="1130300"/>
                </a:lnTo>
                <a:lnTo>
                  <a:pt x="735634" y="1130300"/>
                </a:lnTo>
                <a:lnTo>
                  <a:pt x="740981" y="1143000"/>
                </a:lnTo>
                <a:lnTo>
                  <a:pt x="727811" y="1130300"/>
                </a:lnTo>
                <a:lnTo>
                  <a:pt x="713511" y="1130300"/>
                </a:lnTo>
                <a:lnTo>
                  <a:pt x="698068" y="1118412"/>
                </a:lnTo>
                <a:lnTo>
                  <a:pt x="701230" y="1130300"/>
                </a:lnTo>
                <a:lnTo>
                  <a:pt x="694461" y="1117600"/>
                </a:lnTo>
                <a:lnTo>
                  <a:pt x="696734" y="1130300"/>
                </a:lnTo>
                <a:lnTo>
                  <a:pt x="700595" y="1130300"/>
                </a:lnTo>
                <a:lnTo>
                  <a:pt x="703503" y="1143000"/>
                </a:lnTo>
                <a:lnTo>
                  <a:pt x="701230" y="1143000"/>
                </a:lnTo>
                <a:lnTo>
                  <a:pt x="702284" y="1155700"/>
                </a:lnTo>
                <a:lnTo>
                  <a:pt x="694194" y="1155700"/>
                </a:lnTo>
                <a:lnTo>
                  <a:pt x="697636" y="1168400"/>
                </a:lnTo>
                <a:lnTo>
                  <a:pt x="698855" y="1181100"/>
                </a:lnTo>
                <a:lnTo>
                  <a:pt x="693623" y="1181100"/>
                </a:lnTo>
                <a:lnTo>
                  <a:pt x="693623" y="1689100"/>
                </a:lnTo>
                <a:lnTo>
                  <a:pt x="692365" y="1701800"/>
                </a:lnTo>
                <a:lnTo>
                  <a:pt x="681609" y="1701800"/>
                </a:lnTo>
                <a:lnTo>
                  <a:pt x="681774" y="1689100"/>
                </a:lnTo>
                <a:lnTo>
                  <a:pt x="693623" y="1689100"/>
                </a:lnTo>
                <a:lnTo>
                  <a:pt x="693623" y="1181100"/>
                </a:lnTo>
                <a:lnTo>
                  <a:pt x="677545" y="1181100"/>
                </a:lnTo>
                <a:lnTo>
                  <a:pt x="677062" y="1193800"/>
                </a:lnTo>
                <a:lnTo>
                  <a:pt x="679564" y="1193800"/>
                </a:lnTo>
                <a:lnTo>
                  <a:pt x="676706" y="1206500"/>
                </a:lnTo>
                <a:lnTo>
                  <a:pt x="686003" y="1206500"/>
                </a:lnTo>
                <a:lnTo>
                  <a:pt x="692556" y="1219200"/>
                </a:lnTo>
                <a:lnTo>
                  <a:pt x="678395" y="1219200"/>
                </a:lnTo>
                <a:lnTo>
                  <a:pt x="686854" y="1231900"/>
                </a:lnTo>
                <a:lnTo>
                  <a:pt x="678916" y="1231900"/>
                </a:lnTo>
                <a:lnTo>
                  <a:pt x="678916" y="1828800"/>
                </a:lnTo>
                <a:lnTo>
                  <a:pt x="677545" y="1828800"/>
                </a:lnTo>
                <a:lnTo>
                  <a:pt x="677087" y="1816100"/>
                </a:lnTo>
                <a:lnTo>
                  <a:pt x="678916" y="1828800"/>
                </a:lnTo>
                <a:lnTo>
                  <a:pt x="678916" y="1231900"/>
                </a:lnTo>
                <a:lnTo>
                  <a:pt x="668451" y="1231900"/>
                </a:lnTo>
                <a:lnTo>
                  <a:pt x="661898" y="1219200"/>
                </a:lnTo>
                <a:lnTo>
                  <a:pt x="657250" y="1219200"/>
                </a:lnTo>
                <a:lnTo>
                  <a:pt x="662787" y="1231900"/>
                </a:lnTo>
                <a:lnTo>
                  <a:pt x="663003" y="1240917"/>
                </a:lnTo>
                <a:lnTo>
                  <a:pt x="656399" y="1231900"/>
                </a:lnTo>
                <a:lnTo>
                  <a:pt x="654710" y="1231900"/>
                </a:lnTo>
                <a:lnTo>
                  <a:pt x="663016" y="1241501"/>
                </a:lnTo>
                <a:lnTo>
                  <a:pt x="663079" y="1244600"/>
                </a:lnTo>
                <a:lnTo>
                  <a:pt x="659142" y="1244600"/>
                </a:lnTo>
                <a:lnTo>
                  <a:pt x="664413" y="1257300"/>
                </a:lnTo>
                <a:lnTo>
                  <a:pt x="658088" y="1257300"/>
                </a:lnTo>
                <a:lnTo>
                  <a:pt x="657250" y="1244600"/>
                </a:lnTo>
                <a:lnTo>
                  <a:pt x="653034" y="1257300"/>
                </a:lnTo>
                <a:lnTo>
                  <a:pt x="652068" y="1257300"/>
                </a:lnTo>
                <a:lnTo>
                  <a:pt x="650938" y="1270000"/>
                </a:lnTo>
                <a:lnTo>
                  <a:pt x="636422" y="1270000"/>
                </a:lnTo>
                <a:lnTo>
                  <a:pt x="635660" y="1257300"/>
                </a:lnTo>
                <a:lnTo>
                  <a:pt x="628484" y="1257300"/>
                </a:lnTo>
                <a:lnTo>
                  <a:pt x="628726" y="1270000"/>
                </a:lnTo>
                <a:lnTo>
                  <a:pt x="631024" y="1282700"/>
                </a:lnTo>
                <a:lnTo>
                  <a:pt x="632053" y="1295400"/>
                </a:lnTo>
                <a:lnTo>
                  <a:pt x="631875" y="1295400"/>
                </a:lnTo>
                <a:lnTo>
                  <a:pt x="640080" y="1308100"/>
                </a:lnTo>
                <a:lnTo>
                  <a:pt x="634403" y="1308100"/>
                </a:lnTo>
                <a:lnTo>
                  <a:pt x="634403" y="1333500"/>
                </a:lnTo>
                <a:lnTo>
                  <a:pt x="622985" y="1333500"/>
                </a:lnTo>
                <a:lnTo>
                  <a:pt x="627748" y="1320800"/>
                </a:lnTo>
                <a:lnTo>
                  <a:pt x="634403" y="1333500"/>
                </a:lnTo>
                <a:lnTo>
                  <a:pt x="634403" y="1308100"/>
                </a:lnTo>
                <a:lnTo>
                  <a:pt x="609828" y="1308100"/>
                </a:lnTo>
                <a:lnTo>
                  <a:pt x="609879" y="1320800"/>
                </a:lnTo>
                <a:lnTo>
                  <a:pt x="611835" y="1333500"/>
                </a:lnTo>
                <a:lnTo>
                  <a:pt x="600570" y="1333500"/>
                </a:lnTo>
                <a:lnTo>
                  <a:pt x="600570" y="1409700"/>
                </a:lnTo>
                <a:lnTo>
                  <a:pt x="598881" y="1422400"/>
                </a:lnTo>
                <a:lnTo>
                  <a:pt x="598881" y="1968500"/>
                </a:lnTo>
                <a:lnTo>
                  <a:pt x="598881" y="1981200"/>
                </a:lnTo>
                <a:lnTo>
                  <a:pt x="589572" y="1981200"/>
                </a:lnTo>
                <a:lnTo>
                  <a:pt x="589572" y="1968500"/>
                </a:lnTo>
                <a:lnTo>
                  <a:pt x="598881" y="1968500"/>
                </a:lnTo>
                <a:lnTo>
                  <a:pt x="598881" y="1422400"/>
                </a:lnTo>
                <a:lnTo>
                  <a:pt x="593712" y="1409700"/>
                </a:lnTo>
                <a:lnTo>
                  <a:pt x="600570" y="1409700"/>
                </a:lnTo>
                <a:lnTo>
                  <a:pt x="600570" y="1333500"/>
                </a:lnTo>
                <a:lnTo>
                  <a:pt x="599732" y="1333500"/>
                </a:lnTo>
                <a:lnTo>
                  <a:pt x="598881" y="1346200"/>
                </a:lnTo>
                <a:lnTo>
                  <a:pt x="599732" y="1346200"/>
                </a:lnTo>
                <a:lnTo>
                  <a:pt x="597192" y="1358900"/>
                </a:lnTo>
                <a:lnTo>
                  <a:pt x="589381" y="1358900"/>
                </a:lnTo>
                <a:lnTo>
                  <a:pt x="589686" y="1371600"/>
                </a:lnTo>
                <a:lnTo>
                  <a:pt x="591413" y="1384300"/>
                </a:lnTo>
                <a:lnTo>
                  <a:pt x="576884" y="1397000"/>
                </a:lnTo>
                <a:lnTo>
                  <a:pt x="577735" y="1384300"/>
                </a:lnTo>
                <a:lnTo>
                  <a:pt x="571817" y="1384300"/>
                </a:lnTo>
                <a:lnTo>
                  <a:pt x="572655" y="1397000"/>
                </a:lnTo>
                <a:lnTo>
                  <a:pt x="579005" y="1409700"/>
                </a:lnTo>
                <a:lnTo>
                  <a:pt x="577316" y="1409700"/>
                </a:lnTo>
                <a:lnTo>
                  <a:pt x="584288" y="1422400"/>
                </a:lnTo>
                <a:lnTo>
                  <a:pt x="584504" y="1422400"/>
                </a:lnTo>
                <a:lnTo>
                  <a:pt x="591273" y="1435100"/>
                </a:lnTo>
                <a:lnTo>
                  <a:pt x="589572" y="1435100"/>
                </a:lnTo>
                <a:lnTo>
                  <a:pt x="589572" y="1485900"/>
                </a:lnTo>
                <a:lnTo>
                  <a:pt x="589038" y="1498600"/>
                </a:lnTo>
                <a:lnTo>
                  <a:pt x="578751" y="1498600"/>
                </a:lnTo>
                <a:lnTo>
                  <a:pt x="577735" y="1485900"/>
                </a:lnTo>
                <a:lnTo>
                  <a:pt x="589572" y="1485900"/>
                </a:lnTo>
                <a:lnTo>
                  <a:pt x="589572" y="1435100"/>
                </a:lnTo>
                <a:lnTo>
                  <a:pt x="579843" y="1435100"/>
                </a:lnTo>
                <a:lnTo>
                  <a:pt x="582993" y="1447800"/>
                </a:lnTo>
                <a:lnTo>
                  <a:pt x="577735" y="1447800"/>
                </a:lnTo>
                <a:lnTo>
                  <a:pt x="575195" y="1435100"/>
                </a:lnTo>
                <a:lnTo>
                  <a:pt x="575195" y="1587500"/>
                </a:lnTo>
                <a:lnTo>
                  <a:pt x="574027" y="1600200"/>
                </a:lnTo>
                <a:lnTo>
                  <a:pt x="570966" y="1612900"/>
                </a:lnTo>
                <a:lnTo>
                  <a:pt x="568540" y="1612900"/>
                </a:lnTo>
                <a:lnTo>
                  <a:pt x="569277" y="1625600"/>
                </a:lnTo>
                <a:lnTo>
                  <a:pt x="550811" y="1625600"/>
                </a:lnTo>
                <a:lnTo>
                  <a:pt x="546544" y="1600200"/>
                </a:lnTo>
                <a:lnTo>
                  <a:pt x="555117" y="1587500"/>
                </a:lnTo>
                <a:lnTo>
                  <a:pt x="575195" y="1587500"/>
                </a:lnTo>
                <a:lnTo>
                  <a:pt x="575195" y="1435100"/>
                </a:lnTo>
                <a:lnTo>
                  <a:pt x="578573" y="1435100"/>
                </a:lnTo>
                <a:lnTo>
                  <a:pt x="576935" y="1422400"/>
                </a:lnTo>
                <a:lnTo>
                  <a:pt x="571817" y="1422400"/>
                </a:lnTo>
                <a:lnTo>
                  <a:pt x="574167" y="1435100"/>
                </a:lnTo>
                <a:lnTo>
                  <a:pt x="551510" y="1435100"/>
                </a:lnTo>
                <a:lnTo>
                  <a:pt x="565518" y="1447800"/>
                </a:lnTo>
                <a:lnTo>
                  <a:pt x="566521" y="1460500"/>
                </a:lnTo>
                <a:lnTo>
                  <a:pt x="565315" y="1460500"/>
                </a:lnTo>
                <a:lnTo>
                  <a:pt x="572655" y="1473200"/>
                </a:lnTo>
                <a:lnTo>
                  <a:pt x="562724" y="1460500"/>
                </a:lnTo>
                <a:lnTo>
                  <a:pt x="560819" y="1460500"/>
                </a:lnTo>
                <a:lnTo>
                  <a:pt x="560819" y="1511300"/>
                </a:lnTo>
                <a:lnTo>
                  <a:pt x="559130" y="1524000"/>
                </a:lnTo>
                <a:lnTo>
                  <a:pt x="554901" y="1511300"/>
                </a:lnTo>
                <a:lnTo>
                  <a:pt x="560819" y="1511300"/>
                </a:lnTo>
                <a:lnTo>
                  <a:pt x="560819" y="1460500"/>
                </a:lnTo>
                <a:lnTo>
                  <a:pt x="527989" y="1460500"/>
                </a:lnTo>
                <a:lnTo>
                  <a:pt x="533742" y="1473200"/>
                </a:lnTo>
                <a:lnTo>
                  <a:pt x="534593" y="1473200"/>
                </a:lnTo>
                <a:lnTo>
                  <a:pt x="536232" y="1485900"/>
                </a:lnTo>
                <a:lnTo>
                  <a:pt x="520801" y="1485900"/>
                </a:lnTo>
                <a:lnTo>
                  <a:pt x="525284" y="1498600"/>
                </a:lnTo>
                <a:lnTo>
                  <a:pt x="530567" y="1511300"/>
                </a:lnTo>
                <a:lnTo>
                  <a:pt x="537667" y="1524000"/>
                </a:lnTo>
                <a:lnTo>
                  <a:pt x="544918" y="1524000"/>
                </a:lnTo>
                <a:lnTo>
                  <a:pt x="550672" y="1536700"/>
                </a:lnTo>
                <a:lnTo>
                  <a:pt x="542213" y="1536700"/>
                </a:lnTo>
                <a:lnTo>
                  <a:pt x="536282" y="1525574"/>
                </a:lnTo>
                <a:lnTo>
                  <a:pt x="536282" y="1549400"/>
                </a:lnTo>
                <a:lnTo>
                  <a:pt x="530517" y="1549400"/>
                </a:lnTo>
                <a:lnTo>
                  <a:pt x="528675" y="1536700"/>
                </a:lnTo>
                <a:lnTo>
                  <a:pt x="534035" y="1540929"/>
                </a:lnTo>
                <a:lnTo>
                  <a:pt x="536282" y="1549400"/>
                </a:lnTo>
                <a:lnTo>
                  <a:pt x="536282" y="1525574"/>
                </a:lnTo>
                <a:lnTo>
                  <a:pt x="535444" y="1524000"/>
                </a:lnTo>
                <a:lnTo>
                  <a:pt x="526135" y="1524000"/>
                </a:lnTo>
                <a:lnTo>
                  <a:pt x="526135" y="1536700"/>
                </a:lnTo>
                <a:lnTo>
                  <a:pt x="526338" y="1536700"/>
                </a:lnTo>
                <a:lnTo>
                  <a:pt x="523595" y="1549400"/>
                </a:lnTo>
                <a:lnTo>
                  <a:pt x="518528" y="1536700"/>
                </a:lnTo>
                <a:lnTo>
                  <a:pt x="512597" y="1536700"/>
                </a:lnTo>
                <a:lnTo>
                  <a:pt x="515988" y="1549400"/>
                </a:lnTo>
                <a:lnTo>
                  <a:pt x="522757" y="1549400"/>
                </a:lnTo>
                <a:lnTo>
                  <a:pt x="524446" y="1562100"/>
                </a:lnTo>
                <a:lnTo>
                  <a:pt x="537362" y="1562100"/>
                </a:lnTo>
                <a:lnTo>
                  <a:pt x="536397" y="1549400"/>
                </a:lnTo>
                <a:lnTo>
                  <a:pt x="544741" y="1549400"/>
                </a:lnTo>
                <a:lnTo>
                  <a:pt x="529120" y="1588490"/>
                </a:lnTo>
                <a:lnTo>
                  <a:pt x="529069" y="1588630"/>
                </a:lnTo>
                <a:lnTo>
                  <a:pt x="526135" y="1595983"/>
                </a:lnTo>
                <a:lnTo>
                  <a:pt x="526135" y="2057400"/>
                </a:lnTo>
                <a:lnTo>
                  <a:pt x="523595" y="2070100"/>
                </a:lnTo>
                <a:lnTo>
                  <a:pt x="512597" y="2057400"/>
                </a:lnTo>
                <a:lnTo>
                  <a:pt x="526135" y="2057400"/>
                </a:lnTo>
                <a:lnTo>
                  <a:pt x="526135" y="1595983"/>
                </a:lnTo>
                <a:lnTo>
                  <a:pt x="524446" y="1600200"/>
                </a:lnTo>
                <a:lnTo>
                  <a:pt x="518160" y="1594967"/>
                </a:lnTo>
                <a:lnTo>
                  <a:pt x="519353" y="1595005"/>
                </a:lnTo>
                <a:lnTo>
                  <a:pt x="523278" y="1593418"/>
                </a:lnTo>
                <a:lnTo>
                  <a:pt x="522922" y="1589925"/>
                </a:lnTo>
                <a:lnTo>
                  <a:pt x="518528" y="1584540"/>
                </a:lnTo>
                <a:lnTo>
                  <a:pt x="522757" y="1585379"/>
                </a:lnTo>
                <a:lnTo>
                  <a:pt x="526986" y="1587919"/>
                </a:lnTo>
                <a:lnTo>
                  <a:pt x="529069" y="1588630"/>
                </a:lnTo>
                <a:lnTo>
                  <a:pt x="529069" y="1588452"/>
                </a:lnTo>
                <a:lnTo>
                  <a:pt x="526135" y="1586230"/>
                </a:lnTo>
                <a:lnTo>
                  <a:pt x="522757" y="1582839"/>
                </a:lnTo>
                <a:lnTo>
                  <a:pt x="517677" y="1580311"/>
                </a:lnTo>
                <a:lnTo>
                  <a:pt x="514299" y="1582839"/>
                </a:lnTo>
                <a:lnTo>
                  <a:pt x="508368" y="1579460"/>
                </a:lnTo>
                <a:lnTo>
                  <a:pt x="505841" y="1574380"/>
                </a:lnTo>
                <a:lnTo>
                  <a:pt x="497382" y="1571002"/>
                </a:lnTo>
                <a:lnTo>
                  <a:pt x="493141" y="1570151"/>
                </a:lnTo>
                <a:lnTo>
                  <a:pt x="501167" y="1575308"/>
                </a:lnTo>
                <a:lnTo>
                  <a:pt x="509917" y="1581810"/>
                </a:lnTo>
                <a:lnTo>
                  <a:pt x="519366" y="1587919"/>
                </a:lnTo>
                <a:lnTo>
                  <a:pt x="520217" y="1591297"/>
                </a:lnTo>
                <a:lnTo>
                  <a:pt x="512597" y="1589608"/>
                </a:lnTo>
                <a:lnTo>
                  <a:pt x="511048" y="1589036"/>
                </a:lnTo>
                <a:lnTo>
                  <a:pt x="509219" y="1587500"/>
                </a:lnTo>
                <a:lnTo>
                  <a:pt x="506984" y="1587500"/>
                </a:lnTo>
                <a:lnTo>
                  <a:pt x="505841" y="1587068"/>
                </a:lnTo>
                <a:lnTo>
                  <a:pt x="506552" y="1587500"/>
                </a:lnTo>
                <a:lnTo>
                  <a:pt x="501611" y="1587500"/>
                </a:lnTo>
                <a:lnTo>
                  <a:pt x="501611" y="1589608"/>
                </a:lnTo>
                <a:lnTo>
                  <a:pt x="500761" y="1589608"/>
                </a:lnTo>
                <a:lnTo>
                  <a:pt x="501611" y="1590040"/>
                </a:lnTo>
                <a:lnTo>
                  <a:pt x="501611" y="1600200"/>
                </a:lnTo>
                <a:lnTo>
                  <a:pt x="492302" y="1600200"/>
                </a:lnTo>
                <a:lnTo>
                  <a:pt x="492302" y="1587500"/>
                </a:lnTo>
                <a:lnTo>
                  <a:pt x="482993" y="1587500"/>
                </a:lnTo>
                <a:lnTo>
                  <a:pt x="482993" y="2044700"/>
                </a:lnTo>
                <a:lnTo>
                  <a:pt x="480872" y="2057400"/>
                </a:lnTo>
                <a:lnTo>
                  <a:pt x="472846" y="2057400"/>
                </a:lnTo>
                <a:lnTo>
                  <a:pt x="474929" y="2048827"/>
                </a:lnTo>
                <a:lnTo>
                  <a:pt x="469798" y="2053361"/>
                </a:lnTo>
                <a:lnTo>
                  <a:pt x="474840" y="2044700"/>
                </a:lnTo>
                <a:lnTo>
                  <a:pt x="475945" y="2044700"/>
                </a:lnTo>
                <a:lnTo>
                  <a:pt x="474929" y="2048827"/>
                </a:lnTo>
                <a:lnTo>
                  <a:pt x="479615" y="2044700"/>
                </a:lnTo>
                <a:lnTo>
                  <a:pt x="482993" y="2044700"/>
                </a:lnTo>
                <a:lnTo>
                  <a:pt x="482993" y="1587500"/>
                </a:lnTo>
                <a:lnTo>
                  <a:pt x="480453" y="1587500"/>
                </a:lnTo>
                <a:lnTo>
                  <a:pt x="480453" y="1676400"/>
                </a:lnTo>
                <a:lnTo>
                  <a:pt x="480453" y="1689100"/>
                </a:lnTo>
                <a:lnTo>
                  <a:pt x="479615" y="1701800"/>
                </a:lnTo>
                <a:lnTo>
                  <a:pt x="473405" y="1701800"/>
                </a:lnTo>
                <a:lnTo>
                  <a:pt x="469252" y="1689100"/>
                </a:lnTo>
                <a:lnTo>
                  <a:pt x="467956" y="1689100"/>
                </a:lnTo>
                <a:lnTo>
                  <a:pt x="470306" y="1676400"/>
                </a:lnTo>
                <a:lnTo>
                  <a:pt x="480453" y="1676400"/>
                </a:lnTo>
                <a:lnTo>
                  <a:pt x="480453" y="1587500"/>
                </a:lnTo>
                <a:lnTo>
                  <a:pt x="478243" y="1587500"/>
                </a:lnTo>
                <a:lnTo>
                  <a:pt x="469773" y="1574800"/>
                </a:lnTo>
                <a:lnTo>
                  <a:pt x="461848" y="1574800"/>
                </a:lnTo>
                <a:lnTo>
                  <a:pt x="474535" y="1587500"/>
                </a:lnTo>
                <a:lnTo>
                  <a:pt x="453390" y="1587500"/>
                </a:lnTo>
                <a:lnTo>
                  <a:pt x="474535" y="1600200"/>
                </a:lnTo>
                <a:lnTo>
                  <a:pt x="472135" y="1600200"/>
                </a:lnTo>
                <a:lnTo>
                  <a:pt x="477075" y="1612900"/>
                </a:lnTo>
                <a:lnTo>
                  <a:pt x="469036" y="1600200"/>
                </a:lnTo>
                <a:lnTo>
                  <a:pt x="461848" y="1600200"/>
                </a:lnTo>
                <a:lnTo>
                  <a:pt x="465239" y="1612900"/>
                </a:lnTo>
                <a:lnTo>
                  <a:pt x="461899" y="1605749"/>
                </a:lnTo>
                <a:lnTo>
                  <a:pt x="461899" y="1739900"/>
                </a:lnTo>
                <a:lnTo>
                  <a:pt x="455930" y="1739900"/>
                </a:lnTo>
                <a:lnTo>
                  <a:pt x="456780" y="1727200"/>
                </a:lnTo>
                <a:lnTo>
                  <a:pt x="461848" y="1727200"/>
                </a:lnTo>
                <a:lnTo>
                  <a:pt x="461899" y="1739900"/>
                </a:lnTo>
                <a:lnTo>
                  <a:pt x="461899" y="1605749"/>
                </a:lnTo>
                <a:lnTo>
                  <a:pt x="459308" y="1600200"/>
                </a:lnTo>
                <a:lnTo>
                  <a:pt x="459308" y="1676400"/>
                </a:lnTo>
                <a:lnTo>
                  <a:pt x="446392" y="1676400"/>
                </a:lnTo>
                <a:lnTo>
                  <a:pt x="437108" y="1663700"/>
                </a:lnTo>
                <a:lnTo>
                  <a:pt x="451624" y="1663700"/>
                </a:lnTo>
                <a:lnTo>
                  <a:pt x="459308" y="1676400"/>
                </a:lnTo>
                <a:lnTo>
                  <a:pt x="459308" y="1600200"/>
                </a:lnTo>
                <a:lnTo>
                  <a:pt x="455714" y="1600200"/>
                </a:lnTo>
                <a:lnTo>
                  <a:pt x="456984" y="1612900"/>
                </a:lnTo>
                <a:lnTo>
                  <a:pt x="458825" y="1612900"/>
                </a:lnTo>
                <a:lnTo>
                  <a:pt x="457098" y="1625600"/>
                </a:lnTo>
                <a:lnTo>
                  <a:pt x="453936" y="1625600"/>
                </a:lnTo>
                <a:lnTo>
                  <a:pt x="443242" y="1612900"/>
                </a:lnTo>
                <a:lnTo>
                  <a:pt x="448310" y="1625600"/>
                </a:lnTo>
                <a:lnTo>
                  <a:pt x="443661" y="1625600"/>
                </a:lnTo>
                <a:lnTo>
                  <a:pt x="439572" y="1638300"/>
                </a:lnTo>
                <a:lnTo>
                  <a:pt x="425475" y="1625600"/>
                </a:lnTo>
                <a:lnTo>
                  <a:pt x="436714" y="1638300"/>
                </a:lnTo>
                <a:lnTo>
                  <a:pt x="439229" y="1638300"/>
                </a:lnTo>
                <a:lnTo>
                  <a:pt x="439508" y="1651000"/>
                </a:lnTo>
                <a:lnTo>
                  <a:pt x="423786" y="1651000"/>
                </a:lnTo>
                <a:lnTo>
                  <a:pt x="436232" y="1663700"/>
                </a:lnTo>
                <a:lnTo>
                  <a:pt x="431507" y="1663700"/>
                </a:lnTo>
                <a:lnTo>
                  <a:pt x="436753" y="1676400"/>
                </a:lnTo>
                <a:lnTo>
                  <a:pt x="433247" y="1676400"/>
                </a:lnTo>
                <a:lnTo>
                  <a:pt x="439013" y="1689100"/>
                </a:lnTo>
                <a:lnTo>
                  <a:pt x="429221" y="1689100"/>
                </a:lnTo>
                <a:lnTo>
                  <a:pt x="422198" y="1676400"/>
                </a:lnTo>
                <a:lnTo>
                  <a:pt x="419150" y="1676400"/>
                </a:lnTo>
                <a:lnTo>
                  <a:pt x="421246" y="1689100"/>
                </a:lnTo>
                <a:lnTo>
                  <a:pt x="414375" y="1689100"/>
                </a:lnTo>
                <a:lnTo>
                  <a:pt x="406692" y="1676400"/>
                </a:lnTo>
                <a:lnTo>
                  <a:pt x="404329" y="1676400"/>
                </a:lnTo>
                <a:lnTo>
                  <a:pt x="412775" y="1689100"/>
                </a:lnTo>
                <a:lnTo>
                  <a:pt x="419658" y="1701800"/>
                </a:lnTo>
                <a:lnTo>
                  <a:pt x="424688" y="1701800"/>
                </a:lnTo>
                <a:lnTo>
                  <a:pt x="425272" y="1714500"/>
                </a:lnTo>
                <a:lnTo>
                  <a:pt x="426796" y="1714500"/>
                </a:lnTo>
                <a:lnTo>
                  <a:pt x="435622" y="1727200"/>
                </a:lnTo>
                <a:lnTo>
                  <a:pt x="438175" y="1727200"/>
                </a:lnTo>
                <a:lnTo>
                  <a:pt x="443979" y="1739900"/>
                </a:lnTo>
                <a:lnTo>
                  <a:pt x="424637" y="1739900"/>
                </a:lnTo>
                <a:lnTo>
                  <a:pt x="427164" y="1727200"/>
                </a:lnTo>
                <a:lnTo>
                  <a:pt x="404749" y="1727200"/>
                </a:lnTo>
                <a:lnTo>
                  <a:pt x="406946" y="1739900"/>
                </a:lnTo>
                <a:lnTo>
                  <a:pt x="423735" y="1739900"/>
                </a:lnTo>
                <a:lnTo>
                  <a:pt x="430555" y="1752600"/>
                </a:lnTo>
                <a:lnTo>
                  <a:pt x="402120" y="1752600"/>
                </a:lnTo>
                <a:lnTo>
                  <a:pt x="406019" y="1765300"/>
                </a:lnTo>
                <a:lnTo>
                  <a:pt x="410679" y="1765300"/>
                </a:lnTo>
                <a:lnTo>
                  <a:pt x="419341" y="1778000"/>
                </a:lnTo>
                <a:lnTo>
                  <a:pt x="406019" y="1778000"/>
                </a:lnTo>
                <a:lnTo>
                  <a:pt x="409028" y="1790700"/>
                </a:lnTo>
                <a:lnTo>
                  <a:pt x="414159" y="1790700"/>
                </a:lnTo>
                <a:lnTo>
                  <a:pt x="419468" y="1803400"/>
                </a:lnTo>
                <a:lnTo>
                  <a:pt x="422935" y="1816100"/>
                </a:lnTo>
                <a:lnTo>
                  <a:pt x="417868" y="1803400"/>
                </a:lnTo>
                <a:lnTo>
                  <a:pt x="406019" y="1803400"/>
                </a:lnTo>
                <a:lnTo>
                  <a:pt x="408889" y="1816100"/>
                </a:lnTo>
                <a:lnTo>
                  <a:pt x="406133" y="1828800"/>
                </a:lnTo>
                <a:lnTo>
                  <a:pt x="399719" y="1841500"/>
                </a:lnTo>
                <a:lnTo>
                  <a:pt x="391642" y="1841500"/>
                </a:lnTo>
                <a:lnTo>
                  <a:pt x="407720" y="1854200"/>
                </a:lnTo>
                <a:lnTo>
                  <a:pt x="406869" y="1854200"/>
                </a:lnTo>
                <a:lnTo>
                  <a:pt x="414477" y="1866900"/>
                </a:lnTo>
                <a:lnTo>
                  <a:pt x="417868" y="1866900"/>
                </a:lnTo>
                <a:lnTo>
                  <a:pt x="422097" y="1879600"/>
                </a:lnTo>
                <a:lnTo>
                  <a:pt x="408559" y="1879600"/>
                </a:lnTo>
                <a:lnTo>
                  <a:pt x="411124" y="1892300"/>
                </a:lnTo>
                <a:lnTo>
                  <a:pt x="424637" y="1892300"/>
                </a:lnTo>
                <a:lnTo>
                  <a:pt x="422097" y="1905000"/>
                </a:lnTo>
                <a:lnTo>
                  <a:pt x="425475" y="1905000"/>
                </a:lnTo>
                <a:lnTo>
                  <a:pt x="427062" y="1916899"/>
                </a:lnTo>
                <a:lnTo>
                  <a:pt x="426999" y="1920240"/>
                </a:lnTo>
                <a:lnTo>
                  <a:pt x="426326" y="1930400"/>
                </a:lnTo>
                <a:lnTo>
                  <a:pt x="415328" y="1943100"/>
                </a:lnTo>
                <a:lnTo>
                  <a:pt x="439851" y="1943100"/>
                </a:lnTo>
                <a:lnTo>
                  <a:pt x="430999" y="1955800"/>
                </a:lnTo>
                <a:lnTo>
                  <a:pt x="424205" y="1955800"/>
                </a:lnTo>
                <a:lnTo>
                  <a:pt x="418680" y="1968500"/>
                </a:lnTo>
                <a:lnTo>
                  <a:pt x="439013" y="1968500"/>
                </a:lnTo>
                <a:lnTo>
                  <a:pt x="422935" y="1981200"/>
                </a:lnTo>
                <a:lnTo>
                  <a:pt x="423786" y="1981200"/>
                </a:lnTo>
                <a:lnTo>
                  <a:pt x="428866" y="1993900"/>
                </a:lnTo>
                <a:lnTo>
                  <a:pt x="428866" y="1981200"/>
                </a:lnTo>
                <a:lnTo>
                  <a:pt x="442722" y="1981200"/>
                </a:lnTo>
                <a:lnTo>
                  <a:pt x="439331" y="1993900"/>
                </a:lnTo>
                <a:lnTo>
                  <a:pt x="432600" y="1993900"/>
                </a:lnTo>
                <a:lnTo>
                  <a:pt x="425475" y="2006600"/>
                </a:lnTo>
                <a:lnTo>
                  <a:pt x="434848" y="2006600"/>
                </a:lnTo>
                <a:lnTo>
                  <a:pt x="430022" y="2019300"/>
                </a:lnTo>
                <a:lnTo>
                  <a:pt x="436473" y="2019300"/>
                </a:lnTo>
                <a:lnTo>
                  <a:pt x="439851" y="2032000"/>
                </a:lnTo>
                <a:lnTo>
                  <a:pt x="434784" y="2032000"/>
                </a:lnTo>
                <a:lnTo>
                  <a:pt x="435622" y="2044700"/>
                </a:lnTo>
                <a:lnTo>
                  <a:pt x="448310" y="2057400"/>
                </a:lnTo>
                <a:lnTo>
                  <a:pt x="465239" y="2057400"/>
                </a:lnTo>
                <a:lnTo>
                  <a:pt x="467448" y="2057400"/>
                </a:lnTo>
                <a:lnTo>
                  <a:pt x="469468" y="2057400"/>
                </a:lnTo>
                <a:lnTo>
                  <a:pt x="465239" y="2070100"/>
                </a:lnTo>
                <a:lnTo>
                  <a:pt x="459028" y="2070100"/>
                </a:lnTo>
                <a:lnTo>
                  <a:pt x="457301" y="2082800"/>
                </a:lnTo>
                <a:lnTo>
                  <a:pt x="460159" y="2082800"/>
                </a:lnTo>
                <a:lnTo>
                  <a:pt x="465493" y="2095500"/>
                </a:lnTo>
                <a:lnTo>
                  <a:pt x="504571" y="2095500"/>
                </a:lnTo>
                <a:lnTo>
                  <a:pt x="504139" y="2108200"/>
                </a:lnTo>
                <a:lnTo>
                  <a:pt x="504990" y="2108200"/>
                </a:lnTo>
                <a:lnTo>
                  <a:pt x="508368" y="2120900"/>
                </a:lnTo>
                <a:lnTo>
                  <a:pt x="517677" y="2120900"/>
                </a:lnTo>
                <a:lnTo>
                  <a:pt x="518528" y="2108200"/>
                </a:lnTo>
                <a:lnTo>
                  <a:pt x="522503" y="2108200"/>
                </a:lnTo>
                <a:lnTo>
                  <a:pt x="520954" y="2120900"/>
                </a:lnTo>
                <a:lnTo>
                  <a:pt x="519849" y="2120900"/>
                </a:lnTo>
                <a:lnTo>
                  <a:pt x="525081" y="2133600"/>
                </a:lnTo>
                <a:lnTo>
                  <a:pt x="542213" y="2133600"/>
                </a:lnTo>
                <a:lnTo>
                  <a:pt x="544741" y="2120900"/>
                </a:lnTo>
                <a:lnTo>
                  <a:pt x="549821" y="2120900"/>
                </a:lnTo>
                <a:lnTo>
                  <a:pt x="556145" y="2108200"/>
                </a:lnTo>
                <a:lnTo>
                  <a:pt x="581964" y="2108200"/>
                </a:lnTo>
                <a:lnTo>
                  <a:pt x="574306" y="2120900"/>
                </a:lnTo>
                <a:lnTo>
                  <a:pt x="568325" y="2133600"/>
                </a:lnTo>
                <a:lnTo>
                  <a:pt x="564718" y="2146300"/>
                </a:lnTo>
                <a:lnTo>
                  <a:pt x="564197" y="2159000"/>
                </a:lnTo>
                <a:lnTo>
                  <a:pt x="560819" y="2146300"/>
                </a:lnTo>
                <a:lnTo>
                  <a:pt x="554901" y="2146300"/>
                </a:lnTo>
                <a:lnTo>
                  <a:pt x="555980" y="2159000"/>
                </a:lnTo>
                <a:lnTo>
                  <a:pt x="558495" y="2171700"/>
                </a:lnTo>
                <a:lnTo>
                  <a:pt x="569277" y="2171700"/>
                </a:lnTo>
                <a:lnTo>
                  <a:pt x="587044" y="2159000"/>
                </a:lnTo>
                <a:lnTo>
                  <a:pt x="590423" y="2159000"/>
                </a:lnTo>
                <a:lnTo>
                  <a:pt x="579424" y="2171700"/>
                </a:lnTo>
                <a:lnTo>
                  <a:pt x="593801" y="2171700"/>
                </a:lnTo>
                <a:lnTo>
                  <a:pt x="600570" y="2184400"/>
                </a:lnTo>
                <a:lnTo>
                  <a:pt x="611568" y="2184400"/>
                </a:lnTo>
                <a:lnTo>
                  <a:pt x="610450" y="2197100"/>
                </a:lnTo>
                <a:lnTo>
                  <a:pt x="641172" y="2197100"/>
                </a:lnTo>
                <a:lnTo>
                  <a:pt x="642861" y="2209800"/>
                </a:lnTo>
                <a:lnTo>
                  <a:pt x="644563" y="2209800"/>
                </a:lnTo>
                <a:lnTo>
                  <a:pt x="647001" y="2197100"/>
                </a:lnTo>
                <a:lnTo>
                  <a:pt x="647623" y="2209800"/>
                </a:lnTo>
                <a:lnTo>
                  <a:pt x="647941" y="2209800"/>
                </a:lnTo>
                <a:lnTo>
                  <a:pt x="650481" y="2197100"/>
                </a:lnTo>
                <a:lnTo>
                  <a:pt x="675005" y="2197100"/>
                </a:lnTo>
                <a:lnTo>
                  <a:pt x="680935" y="2209800"/>
                </a:lnTo>
                <a:lnTo>
                  <a:pt x="687692" y="2209800"/>
                </a:lnTo>
                <a:lnTo>
                  <a:pt x="707148" y="2222500"/>
                </a:lnTo>
                <a:lnTo>
                  <a:pt x="720686" y="2235200"/>
                </a:lnTo>
                <a:lnTo>
                  <a:pt x="727456" y="2235200"/>
                </a:lnTo>
                <a:lnTo>
                  <a:pt x="732345" y="2222500"/>
                </a:lnTo>
                <a:lnTo>
                  <a:pt x="734225" y="2209800"/>
                </a:lnTo>
                <a:lnTo>
                  <a:pt x="736727" y="2197100"/>
                </a:lnTo>
                <a:lnTo>
                  <a:pt x="743521" y="2209800"/>
                </a:lnTo>
                <a:lnTo>
                  <a:pt x="741832" y="2222500"/>
                </a:lnTo>
                <a:lnTo>
                  <a:pt x="746061" y="2222500"/>
                </a:lnTo>
                <a:lnTo>
                  <a:pt x="751141" y="2209800"/>
                </a:lnTo>
                <a:lnTo>
                  <a:pt x="787514" y="2209800"/>
                </a:lnTo>
                <a:lnTo>
                  <a:pt x="791743" y="2197100"/>
                </a:lnTo>
                <a:lnTo>
                  <a:pt x="794270" y="2197100"/>
                </a:lnTo>
                <a:lnTo>
                  <a:pt x="795972" y="2209800"/>
                </a:lnTo>
                <a:lnTo>
                  <a:pt x="803579" y="2209800"/>
                </a:lnTo>
                <a:lnTo>
                  <a:pt x="805268" y="2197100"/>
                </a:lnTo>
                <a:lnTo>
                  <a:pt x="806678" y="2201329"/>
                </a:lnTo>
                <a:lnTo>
                  <a:pt x="806119" y="2197100"/>
                </a:lnTo>
                <a:lnTo>
                  <a:pt x="808659" y="2197100"/>
                </a:lnTo>
                <a:lnTo>
                  <a:pt x="809498" y="2209800"/>
                </a:lnTo>
                <a:lnTo>
                  <a:pt x="817105" y="2209800"/>
                </a:lnTo>
                <a:lnTo>
                  <a:pt x="823988" y="2222500"/>
                </a:lnTo>
                <a:lnTo>
                  <a:pt x="823988" y="1873377"/>
                </a:lnTo>
                <a:lnTo>
                  <a:pt x="817956" y="1866900"/>
                </a:lnTo>
                <a:lnTo>
                  <a:pt x="820496" y="1879600"/>
                </a:lnTo>
                <a:lnTo>
                  <a:pt x="810018" y="1870341"/>
                </a:lnTo>
                <a:lnTo>
                  <a:pt x="813206" y="1879600"/>
                </a:lnTo>
                <a:lnTo>
                  <a:pt x="809396" y="1879600"/>
                </a:lnTo>
                <a:lnTo>
                  <a:pt x="812876" y="1892300"/>
                </a:lnTo>
                <a:lnTo>
                  <a:pt x="816267" y="1892300"/>
                </a:lnTo>
                <a:lnTo>
                  <a:pt x="817956" y="1905000"/>
                </a:lnTo>
                <a:lnTo>
                  <a:pt x="809498" y="1905000"/>
                </a:lnTo>
                <a:lnTo>
                  <a:pt x="803579" y="1895132"/>
                </a:lnTo>
                <a:lnTo>
                  <a:pt x="803579" y="1905000"/>
                </a:lnTo>
                <a:lnTo>
                  <a:pt x="802106" y="1903412"/>
                </a:lnTo>
                <a:lnTo>
                  <a:pt x="802259" y="1902231"/>
                </a:lnTo>
                <a:lnTo>
                  <a:pt x="802335" y="1901532"/>
                </a:lnTo>
                <a:lnTo>
                  <a:pt x="802411" y="1901012"/>
                </a:lnTo>
                <a:lnTo>
                  <a:pt x="802347" y="1901532"/>
                </a:lnTo>
                <a:lnTo>
                  <a:pt x="802284" y="1902269"/>
                </a:lnTo>
                <a:lnTo>
                  <a:pt x="803579" y="1905000"/>
                </a:lnTo>
                <a:lnTo>
                  <a:pt x="803579" y="1895132"/>
                </a:lnTo>
                <a:lnTo>
                  <a:pt x="803275" y="1894611"/>
                </a:lnTo>
                <a:lnTo>
                  <a:pt x="803173" y="1895373"/>
                </a:lnTo>
                <a:lnTo>
                  <a:pt x="803224" y="1894547"/>
                </a:lnTo>
                <a:lnTo>
                  <a:pt x="803579" y="1892300"/>
                </a:lnTo>
                <a:lnTo>
                  <a:pt x="801890" y="1892300"/>
                </a:lnTo>
                <a:lnTo>
                  <a:pt x="801890" y="1901456"/>
                </a:lnTo>
                <a:lnTo>
                  <a:pt x="801890" y="1903183"/>
                </a:lnTo>
                <a:lnTo>
                  <a:pt x="798360" y="1899412"/>
                </a:lnTo>
                <a:lnTo>
                  <a:pt x="801776" y="1901240"/>
                </a:lnTo>
                <a:lnTo>
                  <a:pt x="801890" y="1901456"/>
                </a:lnTo>
                <a:lnTo>
                  <a:pt x="801890" y="1892300"/>
                </a:lnTo>
                <a:lnTo>
                  <a:pt x="797509" y="1892300"/>
                </a:lnTo>
                <a:lnTo>
                  <a:pt x="801763" y="1901202"/>
                </a:lnTo>
                <a:lnTo>
                  <a:pt x="798182" y="1899221"/>
                </a:lnTo>
                <a:lnTo>
                  <a:pt x="791743" y="1892300"/>
                </a:lnTo>
                <a:lnTo>
                  <a:pt x="790892" y="1892300"/>
                </a:lnTo>
                <a:lnTo>
                  <a:pt x="794613" y="1897380"/>
                </a:lnTo>
                <a:lnTo>
                  <a:pt x="800201" y="1905000"/>
                </a:lnTo>
                <a:lnTo>
                  <a:pt x="798499" y="1905000"/>
                </a:lnTo>
                <a:lnTo>
                  <a:pt x="798296" y="1904834"/>
                </a:lnTo>
                <a:lnTo>
                  <a:pt x="798296" y="2146300"/>
                </a:lnTo>
                <a:lnTo>
                  <a:pt x="794410" y="2159000"/>
                </a:lnTo>
                <a:lnTo>
                  <a:pt x="795121" y="2146300"/>
                </a:lnTo>
                <a:lnTo>
                  <a:pt x="798296" y="2146300"/>
                </a:lnTo>
                <a:lnTo>
                  <a:pt x="798296" y="1904834"/>
                </a:lnTo>
                <a:lnTo>
                  <a:pt x="793432" y="1900770"/>
                </a:lnTo>
                <a:lnTo>
                  <a:pt x="793432" y="1917700"/>
                </a:lnTo>
                <a:lnTo>
                  <a:pt x="790549" y="1917700"/>
                </a:lnTo>
                <a:lnTo>
                  <a:pt x="793432" y="1930400"/>
                </a:lnTo>
                <a:lnTo>
                  <a:pt x="787654" y="1917700"/>
                </a:lnTo>
                <a:lnTo>
                  <a:pt x="789203" y="1917700"/>
                </a:lnTo>
                <a:lnTo>
                  <a:pt x="787514" y="1905000"/>
                </a:lnTo>
                <a:lnTo>
                  <a:pt x="789279" y="1905000"/>
                </a:lnTo>
                <a:lnTo>
                  <a:pt x="790892" y="1905000"/>
                </a:lnTo>
                <a:lnTo>
                  <a:pt x="793432" y="1917700"/>
                </a:lnTo>
                <a:lnTo>
                  <a:pt x="793432" y="1900770"/>
                </a:lnTo>
                <a:lnTo>
                  <a:pt x="783285" y="1892300"/>
                </a:lnTo>
                <a:lnTo>
                  <a:pt x="782205" y="1892300"/>
                </a:lnTo>
                <a:lnTo>
                  <a:pt x="783805" y="1896859"/>
                </a:lnTo>
                <a:lnTo>
                  <a:pt x="780745" y="1892300"/>
                </a:lnTo>
                <a:lnTo>
                  <a:pt x="786536" y="1905000"/>
                </a:lnTo>
                <a:lnTo>
                  <a:pt x="783069" y="1905000"/>
                </a:lnTo>
                <a:lnTo>
                  <a:pt x="781113" y="1901405"/>
                </a:lnTo>
                <a:lnTo>
                  <a:pt x="781583" y="1905000"/>
                </a:lnTo>
                <a:lnTo>
                  <a:pt x="778205" y="1905000"/>
                </a:lnTo>
                <a:lnTo>
                  <a:pt x="784123" y="1917700"/>
                </a:lnTo>
                <a:lnTo>
                  <a:pt x="780745" y="1917700"/>
                </a:lnTo>
                <a:lnTo>
                  <a:pt x="780745" y="1943100"/>
                </a:lnTo>
                <a:lnTo>
                  <a:pt x="779056" y="1938883"/>
                </a:lnTo>
                <a:lnTo>
                  <a:pt x="779056" y="1943100"/>
                </a:lnTo>
                <a:lnTo>
                  <a:pt x="774827" y="1943100"/>
                </a:lnTo>
                <a:lnTo>
                  <a:pt x="773760" y="1941512"/>
                </a:lnTo>
                <a:lnTo>
                  <a:pt x="772287" y="1930400"/>
                </a:lnTo>
                <a:lnTo>
                  <a:pt x="769747" y="1930400"/>
                </a:lnTo>
                <a:lnTo>
                  <a:pt x="766368" y="1920240"/>
                </a:lnTo>
                <a:lnTo>
                  <a:pt x="773125" y="1930400"/>
                </a:lnTo>
                <a:lnTo>
                  <a:pt x="772287" y="1930400"/>
                </a:lnTo>
                <a:lnTo>
                  <a:pt x="779056" y="1943100"/>
                </a:lnTo>
                <a:lnTo>
                  <a:pt x="779056" y="1938883"/>
                </a:lnTo>
                <a:lnTo>
                  <a:pt x="775665" y="1930400"/>
                </a:lnTo>
                <a:lnTo>
                  <a:pt x="779056" y="1930400"/>
                </a:lnTo>
                <a:lnTo>
                  <a:pt x="780745" y="1943100"/>
                </a:lnTo>
                <a:lnTo>
                  <a:pt x="780745" y="1917700"/>
                </a:lnTo>
                <a:lnTo>
                  <a:pt x="776516" y="1917700"/>
                </a:lnTo>
                <a:lnTo>
                  <a:pt x="774801" y="1914842"/>
                </a:lnTo>
                <a:lnTo>
                  <a:pt x="774801" y="1917700"/>
                </a:lnTo>
                <a:lnTo>
                  <a:pt x="772693" y="1917700"/>
                </a:lnTo>
                <a:lnTo>
                  <a:pt x="769912" y="1907552"/>
                </a:lnTo>
                <a:lnTo>
                  <a:pt x="774801" y="1917700"/>
                </a:lnTo>
                <a:lnTo>
                  <a:pt x="774801" y="1914842"/>
                </a:lnTo>
                <a:lnTo>
                  <a:pt x="769480" y="1905965"/>
                </a:lnTo>
                <a:lnTo>
                  <a:pt x="769213" y="1905000"/>
                </a:lnTo>
                <a:lnTo>
                  <a:pt x="768896" y="1905000"/>
                </a:lnTo>
                <a:lnTo>
                  <a:pt x="768692" y="1905000"/>
                </a:lnTo>
                <a:lnTo>
                  <a:pt x="764667" y="1905000"/>
                </a:lnTo>
                <a:lnTo>
                  <a:pt x="768057" y="1917700"/>
                </a:lnTo>
                <a:lnTo>
                  <a:pt x="766368" y="1917700"/>
                </a:lnTo>
                <a:lnTo>
                  <a:pt x="765517" y="1917700"/>
                </a:lnTo>
                <a:lnTo>
                  <a:pt x="764667" y="1917700"/>
                </a:lnTo>
                <a:lnTo>
                  <a:pt x="768057" y="1930400"/>
                </a:lnTo>
                <a:lnTo>
                  <a:pt x="768896" y="1930400"/>
                </a:lnTo>
                <a:lnTo>
                  <a:pt x="772706" y="1939925"/>
                </a:lnTo>
                <a:lnTo>
                  <a:pt x="764489" y="1927580"/>
                </a:lnTo>
                <a:lnTo>
                  <a:pt x="763828" y="1917700"/>
                </a:lnTo>
                <a:lnTo>
                  <a:pt x="761390" y="1917700"/>
                </a:lnTo>
                <a:lnTo>
                  <a:pt x="763600" y="1926247"/>
                </a:lnTo>
                <a:lnTo>
                  <a:pt x="759117" y="1919516"/>
                </a:lnTo>
                <a:lnTo>
                  <a:pt x="761288" y="1930400"/>
                </a:lnTo>
                <a:lnTo>
                  <a:pt x="763676" y="1930400"/>
                </a:lnTo>
                <a:lnTo>
                  <a:pt x="763828" y="1943100"/>
                </a:lnTo>
                <a:lnTo>
                  <a:pt x="758748" y="1930400"/>
                </a:lnTo>
                <a:lnTo>
                  <a:pt x="757059" y="1930400"/>
                </a:lnTo>
                <a:lnTo>
                  <a:pt x="756970" y="1930057"/>
                </a:lnTo>
                <a:lnTo>
                  <a:pt x="757008" y="1930400"/>
                </a:lnTo>
                <a:lnTo>
                  <a:pt x="761288" y="1943100"/>
                </a:lnTo>
                <a:lnTo>
                  <a:pt x="761288" y="1955800"/>
                </a:lnTo>
                <a:lnTo>
                  <a:pt x="758647" y="1943100"/>
                </a:lnTo>
                <a:lnTo>
                  <a:pt x="761187" y="1943100"/>
                </a:lnTo>
                <a:lnTo>
                  <a:pt x="761288" y="1955800"/>
                </a:lnTo>
                <a:lnTo>
                  <a:pt x="761288" y="1943100"/>
                </a:lnTo>
                <a:lnTo>
                  <a:pt x="754722" y="1930781"/>
                </a:lnTo>
                <a:lnTo>
                  <a:pt x="757910" y="1943100"/>
                </a:lnTo>
                <a:lnTo>
                  <a:pt x="756208" y="1943100"/>
                </a:lnTo>
                <a:lnTo>
                  <a:pt x="756005" y="1943100"/>
                </a:lnTo>
                <a:lnTo>
                  <a:pt x="753668" y="1930400"/>
                </a:lnTo>
                <a:lnTo>
                  <a:pt x="752830" y="1930400"/>
                </a:lnTo>
                <a:lnTo>
                  <a:pt x="754519" y="1943100"/>
                </a:lnTo>
                <a:lnTo>
                  <a:pt x="753897" y="1943100"/>
                </a:lnTo>
                <a:lnTo>
                  <a:pt x="752830" y="1943100"/>
                </a:lnTo>
                <a:lnTo>
                  <a:pt x="750290" y="1955800"/>
                </a:lnTo>
                <a:lnTo>
                  <a:pt x="746061" y="1943100"/>
                </a:lnTo>
                <a:lnTo>
                  <a:pt x="745909" y="1943100"/>
                </a:lnTo>
                <a:lnTo>
                  <a:pt x="745286" y="1939239"/>
                </a:lnTo>
                <a:lnTo>
                  <a:pt x="743635" y="1932393"/>
                </a:lnTo>
                <a:lnTo>
                  <a:pt x="742137" y="1927136"/>
                </a:lnTo>
                <a:lnTo>
                  <a:pt x="741832" y="1927110"/>
                </a:lnTo>
                <a:lnTo>
                  <a:pt x="745820" y="1943100"/>
                </a:lnTo>
                <a:lnTo>
                  <a:pt x="741845" y="1943100"/>
                </a:lnTo>
                <a:lnTo>
                  <a:pt x="743000" y="1955800"/>
                </a:lnTo>
                <a:lnTo>
                  <a:pt x="743991" y="1968500"/>
                </a:lnTo>
                <a:lnTo>
                  <a:pt x="742683" y="1968500"/>
                </a:lnTo>
                <a:lnTo>
                  <a:pt x="741222" y="1955800"/>
                </a:lnTo>
                <a:lnTo>
                  <a:pt x="741489" y="1955800"/>
                </a:lnTo>
                <a:lnTo>
                  <a:pt x="740981" y="1943100"/>
                </a:lnTo>
                <a:lnTo>
                  <a:pt x="738454" y="1930400"/>
                </a:lnTo>
                <a:lnTo>
                  <a:pt x="737603" y="1930400"/>
                </a:lnTo>
                <a:lnTo>
                  <a:pt x="737603" y="1943100"/>
                </a:lnTo>
                <a:lnTo>
                  <a:pt x="735914" y="1930400"/>
                </a:lnTo>
                <a:lnTo>
                  <a:pt x="734644" y="1930400"/>
                </a:lnTo>
                <a:lnTo>
                  <a:pt x="734250" y="1943100"/>
                </a:lnTo>
                <a:lnTo>
                  <a:pt x="733374" y="1943100"/>
                </a:lnTo>
                <a:lnTo>
                  <a:pt x="733374" y="1930400"/>
                </a:lnTo>
                <a:lnTo>
                  <a:pt x="733158" y="1939925"/>
                </a:lnTo>
                <a:lnTo>
                  <a:pt x="733031" y="1943862"/>
                </a:lnTo>
                <a:lnTo>
                  <a:pt x="732320" y="1955800"/>
                </a:lnTo>
                <a:lnTo>
                  <a:pt x="731227" y="1955800"/>
                </a:lnTo>
                <a:lnTo>
                  <a:pt x="729996" y="1968500"/>
                </a:lnTo>
                <a:lnTo>
                  <a:pt x="730110" y="1955800"/>
                </a:lnTo>
                <a:lnTo>
                  <a:pt x="730351" y="1955800"/>
                </a:lnTo>
                <a:lnTo>
                  <a:pt x="729996" y="1943100"/>
                </a:lnTo>
                <a:lnTo>
                  <a:pt x="729742" y="1943100"/>
                </a:lnTo>
                <a:lnTo>
                  <a:pt x="729830" y="1951558"/>
                </a:lnTo>
                <a:lnTo>
                  <a:pt x="729869" y="1968500"/>
                </a:lnTo>
                <a:lnTo>
                  <a:pt x="728522" y="1968500"/>
                </a:lnTo>
                <a:lnTo>
                  <a:pt x="727976" y="1955800"/>
                </a:lnTo>
                <a:lnTo>
                  <a:pt x="727595" y="1955800"/>
                </a:lnTo>
                <a:lnTo>
                  <a:pt x="727456" y="1943100"/>
                </a:lnTo>
                <a:lnTo>
                  <a:pt x="728294" y="1943100"/>
                </a:lnTo>
                <a:lnTo>
                  <a:pt x="727659" y="1930400"/>
                </a:lnTo>
                <a:lnTo>
                  <a:pt x="727024" y="1930400"/>
                </a:lnTo>
                <a:lnTo>
                  <a:pt x="726401" y="1943100"/>
                </a:lnTo>
                <a:lnTo>
                  <a:pt x="725766" y="1943100"/>
                </a:lnTo>
                <a:lnTo>
                  <a:pt x="725766" y="1930400"/>
                </a:lnTo>
                <a:lnTo>
                  <a:pt x="724611" y="1930400"/>
                </a:lnTo>
                <a:lnTo>
                  <a:pt x="723544" y="1943100"/>
                </a:lnTo>
                <a:lnTo>
                  <a:pt x="722312" y="1955800"/>
                </a:lnTo>
                <a:lnTo>
                  <a:pt x="720686" y="1955800"/>
                </a:lnTo>
                <a:lnTo>
                  <a:pt x="719213" y="1968500"/>
                </a:lnTo>
                <a:lnTo>
                  <a:pt x="719137" y="1955800"/>
                </a:lnTo>
                <a:lnTo>
                  <a:pt x="718146" y="1968500"/>
                </a:lnTo>
                <a:lnTo>
                  <a:pt x="719836" y="1943100"/>
                </a:lnTo>
                <a:lnTo>
                  <a:pt x="718654" y="1943100"/>
                </a:lnTo>
                <a:lnTo>
                  <a:pt x="716673" y="1955800"/>
                </a:lnTo>
                <a:lnTo>
                  <a:pt x="714362" y="1955800"/>
                </a:lnTo>
                <a:lnTo>
                  <a:pt x="713066" y="1963483"/>
                </a:lnTo>
                <a:lnTo>
                  <a:pt x="713066" y="1955800"/>
                </a:lnTo>
                <a:lnTo>
                  <a:pt x="712228" y="1955800"/>
                </a:lnTo>
                <a:lnTo>
                  <a:pt x="711377" y="1968500"/>
                </a:lnTo>
                <a:lnTo>
                  <a:pt x="711377" y="2171700"/>
                </a:lnTo>
                <a:lnTo>
                  <a:pt x="709536" y="2184400"/>
                </a:lnTo>
                <a:lnTo>
                  <a:pt x="706729" y="2184400"/>
                </a:lnTo>
                <a:lnTo>
                  <a:pt x="703287" y="2197100"/>
                </a:lnTo>
                <a:lnTo>
                  <a:pt x="690232" y="2197100"/>
                </a:lnTo>
                <a:lnTo>
                  <a:pt x="692467" y="2184400"/>
                </a:lnTo>
                <a:lnTo>
                  <a:pt x="696683" y="2184400"/>
                </a:lnTo>
                <a:lnTo>
                  <a:pt x="702957" y="2171700"/>
                </a:lnTo>
                <a:lnTo>
                  <a:pt x="711377" y="2171700"/>
                </a:lnTo>
                <a:lnTo>
                  <a:pt x="711377" y="1968500"/>
                </a:lnTo>
                <a:lnTo>
                  <a:pt x="697852" y="1968500"/>
                </a:lnTo>
                <a:lnTo>
                  <a:pt x="697852" y="2120900"/>
                </a:lnTo>
                <a:lnTo>
                  <a:pt x="693623" y="2133600"/>
                </a:lnTo>
                <a:lnTo>
                  <a:pt x="685165" y="2133600"/>
                </a:lnTo>
                <a:lnTo>
                  <a:pt x="690232" y="2120900"/>
                </a:lnTo>
                <a:lnTo>
                  <a:pt x="697852" y="2120900"/>
                </a:lnTo>
                <a:lnTo>
                  <a:pt x="697852" y="1968500"/>
                </a:lnTo>
                <a:lnTo>
                  <a:pt x="675081" y="1968500"/>
                </a:lnTo>
                <a:lnTo>
                  <a:pt x="670775" y="1943100"/>
                </a:lnTo>
                <a:lnTo>
                  <a:pt x="697852" y="1943100"/>
                </a:lnTo>
                <a:lnTo>
                  <a:pt x="699541" y="1930400"/>
                </a:lnTo>
                <a:lnTo>
                  <a:pt x="701230" y="1930400"/>
                </a:lnTo>
                <a:lnTo>
                  <a:pt x="704608" y="1917700"/>
                </a:lnTo>
                <a:lnTo>
                  <a:pt x="705561" y="1917700"/>
                </a:lnTo>
                <a:lnTo>
                  <a:pt x="707021" y="1911921"/>
                </a:lnTo>
                <a:lnTo>
                  <a:pt x="707148" y="1905000"/>
                </a:lnTo>
                <a:lnTo>
                  <a:pt x="704977" y="1905000"/>
                </a:lnTo>
                <a:lnTo>
                  <a:pt x="697001" y="1917700"/>
                </a:lnTo>
                <a:lnTo>
                  <a:pt x="702919" y="1905000"/>
                </a:lnTo>
                <a:lnTo>
                  <a:pt x="702081" y="1905000"/>
                </a:lnTo>
                <a:lnTo>
                  <a:pt x="698487" y="1908175"/>
                </a:lnTo>
                <a:lnTo>
                  <a:pt x="698093" y="1908632"/>
                </a:lnTo>
                <a:lnTo>
                  <a:pt x="698157" y="1908467"/>
                </a:lnTo>
                <a:lnTo>
                  <a:pt x="696328" y="1910080"/>
                </a:lnTo>
                <a:lnTo>
                  <a:pt x="698690" y="1905000"/>
                </a:lnTo>
                <a:lnTo>
                  <a:pt x="699541" y="1905000"/>
                </a:lnTo>
                <a:lnTo>
                  <a:pt x="698157" y="1908467"/>
                </a:lnTo>
                <a:lnTo>
                  <a:pt x="698487" y="1908175"/>
                </a:lnTo>
                <a:lnTo>
                  <a:pt x="701230" y="1905000"/>
                </a:lnTo>
                <a:lnTo>
                  <a:pt x="699554" y="1905000"/>
                </a:lnTo>
                <a:lnTo>
                  <a:pt x="701471" y="1895322"/>
                </a:lnTo>
                <a:lnTo>
                  <a:pt x="696468" y="1905000"/>
                </a:lnTo>
                <a:lnTo>
                  <a:pt x="696150" y="1905000"/>
                </a:lnTo>
                <a:lnTo>
                  <a:pt x="695667" y="1908632"/>
                </a:lnTo>
                <a:lnTo>
                  <a:pt x="693089" y="1912937"/>
                </a:lnTo>
                <a:lnTo>
                  <a:pt x="688606" y="1916899"/>
                </a:lnTo>
                <a:lnTo>
                  <a:pt x="695198" y="1905000"/>
                </a:lnTo>
                <a:lnTo>
                  <a:pt x="694461" y="1905000"/>
                </a:lnTo>
                <a:lnTo>
                  <a:pt x="694131" y="1900148"/>
                </a:lnTo>
                <a:lnTo>
                  <a:pt x="697001" y="1899196"/>
                </a:lnTo>
                <a:lnTo>
                  <a:pt x="694131" y="1900021"/>
                </a:lnTo>
                <a:lnTo>
                  <a:pt x="693801" y="1894992"/>
                </a:lnTo>
                <a:lnTo>
                  <a:pt x="693166" y="1895284"/>
                </a:lnTo>
                <a:lnTo>
                  <a:pt x="685165" y="1905000"/>
                </a:lnTo>
                <a:lnTo>
                  <a:pt x="693077" y="1895373"/>
                </a:lnTo>
                <a:lnTo>
                  <a:pt x="684987" y="1899119"/>
                </a:lnTo>
                <a:lnTo>
                  <a:pt x="687171" y="1892300"/>
                </a:lnTo>
                <a:lnTo>
                  <a:pt x="691921" y="1892300"/>
                </a:lnTo>
                <a:lnTo>
                  <a:pt x="694169" y="1879600"/>
                </a:lnTo>
                <a:lnTo>
                  <a:pt x="691921" y="1879600"/>
                </a:lnTo>
                <a:lnTo>
                  <a:pt x="685165" y="1869008"/>
                </a:lnTo>
                <a:lnTo>
                  <a:pt x="685165" y="1879600"/>
                </a:lnTo>
                <a:lnTo>
                  <a:pt x="683463" y="1879600"/>
                </a:lnTo>
                <a:lnTo>
                  <a:pt x="683895" y="1873250"/>
                </a:lnTo>
                <a:lnTo>
                  <a:pt x="685165" y="1879600"/>
                </a:lnTo>
                <a:lnTo>
                  <a:pt x="685165" y="1869008"/>
                </a:lnTo>
                <a:lnTo>
                  <a:pt x="684263" y="1867585"/>
                </a:lnTo>
                <a:lnTo>
                  <a:pt x="684314" y="1866900"/>
                </a:lnTo>
                <a:lnTo>
                  <a:pt x="683818" y="1866900"/>
                </a:lnTo>
                <a:lnTo>
                  <a:pt x="682625" y="1866900"/>
                </a:lnTo>
                <a:lnTo>
                  <a:pt x="682447" y="1866900"/>
                </a:lnTo>
                <a:lnTo>
                  <a:pt x="682002" y="1866049"/>
                </a:lnTo>
                <a:lnTo>
                  <a:pt x="682307" y="1866900"/>
                </a:lnTo>
                <a:lnTo>
                  <a:pt x="679234" y="1866900"/>
                </a:lnTo>
                <a:lnTo>
                  <a:pt x="682625" y="1879600"/>
                </a:lnTo>
                <a:lnTo>
                  <a:pt x="681774" y="1879600"/>
                </a:lnTo>
                <a:lnTo>
                  <a:pt x="676224" y="1866900"/>
                </a:lnTo>
                <a:lnTo>
                  <a:pt x="675513" y="1866900"/>
                </a:lnTo>
                <a:lnTo>
                  <a:pt x="675513" y="1879600"/>
                </a:lnTo>
                <a:lnTo>
                  <a:pt x="669937" y="1879600"/>
                </a:lnTo>
                <a:lnTo>
                  <a:pt x="663168" y="1879600"/>
                </a:lnTo>
                <a:lnTo>
                  <a:pt x="652170" y="1866900"/>
                </a:lnTo>
                <a:lnTo>
                  <a:pt x="660615" y="1866900"/>
                </a:lnTo>
                <a:lnTo>
                  <a:pt x="669937" y="1879600"/>
                </a:lnTo>
                <a:lnTo>
                  <a:pt x="661479" y="1866900"/>
                </a:lnTo>
                <a:lnTo>
                  <a:pt x="666546" y="1866900"/>
                </a:lnTo>
                <a:lnTo>
                  <a:pt x="660781" y="1862950"/>
                </a:lnTo>
                <a:lnTo>
                  <a:pt x="668451" y="1866900"/>
                </a:lnTo>
                <a:lnTo>
                  <a:pt x="667397" y="1866900"/>
                </a:lnTo>
                <a:lnTo>
                  <a:pt x="675513" y="1879600"/>
                </a:lnTo>
                <a:lnTo>
                  <a:pt x="675513" y="1866900"/>
                </a:lnTo>
                <a:lnTo>
                  <a:pt x="675005" y="1866900"/>
                </a:lnTo>
                <a:lnTo>
                  <a:pt x="671868" y="1866900"/>
                </a:lnTo>
                <a:lnTo>
                  <a:pt x="658088" y="1854200"/>
                </a:lnTo>
                <a:lnTo>
                  <a:pt x="671626" y="1854200"/>
                </a:lnTo>
                <a:lnTo>
                  <a:pt x="665937" y="1841500"/>
                </a:lnTo>
                <a:lnTo>
                  <a:pt x="673315" y="1841500"/>
                </a:lnTo>
                <a:lnTo>
                  <a:pt x="674166" y="1828800"/>
                </a:lnTo>
                <a:lnTo>
                  <a:pt x="676706" y="1828800"/>
                </a:lnTo>
                <a:lnTo>
                  <a:pt x="674166" y="1828800"/>
                </a:lnTo>
                <a:lnTo>
                  <a:pt x="682053" y="1838680"/>
                </a:lnTo>
                <a:lnTo>
                  <a:pt x="681355" y="1835150"/>
                </a:lnTo>
                <a:lnTo>
                  <a:pt x="682853" y="1837194"/>
                </a:lnTo>
                <a:lnTo>
                  <a:pt x="680631" y="1828812"/>
                </a:lnTo>
                <a:lnTo>
                  <a:pt x="680085" y="1828800"/>
                </a:lnTo>
                <a:lnTo>
                  <a:pt x="686003" y="1828800"/>
                </a:lnTo>
                <a:lnTo>
                  <a:pt x="684314" y="1816100"/>
                </a:lnTo>
                <a:lnTo>
                  <a:pt x="686003" y="1820329"/>
                </a:lnTo>
                <a:lnTo>
                  <a:pt x="687692" y="1828800"/>
                </a:lnTo>
                <a:lnTo>
                  <a:pt x="686003" y="1828800"/>
                </a:lnTo>
                <a:lnTo>
                  <a:pt x="689394" y="1841500"/>
                </a:lnTo>
                <a:lnTo>
                  <a:pt x="691718" y="1841500"/>
                </a:lnTo>
                <a:lnTo>
                  <a:pt x="689394" y="1828800"/>
                </a:lnTo>
                <a:lnTo>
                  <a:pt x="688543" y="1828800"/>
                </a:lnTo>
                <a:lnTo>
                  <a:pt x="686854" y="1822450"/>
                </a:lnTo>
                <a:lnTo>
                  <a:pt x="689394" y="1828800"/>
                </a:lnTo>
                <a:lnTo>
                  <a:pt x="690232" y="1828800"/>
                </a:lnTo>
                <a:lnTo>
                  <a:pt x="689495" y="1823288"/>
                </a:lnTo>
                <a:lnTo>
                  <a:pt x="690880" y="1828800"/>
                </a:lnTo>
                <a:lnTo>
                  <a:pt x="694778" y="1828800"/>
                </a:lnTo>
                <a:lnTo>
                  <a:pt x="697738" y="1838820"/>
                </a:lnTo>
                <a:lnTo>
                  <a:pt x="696112" y="1828800"/>
                </a:lnTo>
                <a:lnTo>
                  <a:pt x="694461" y="1816100"/>
                </a:lnTo>
                <a:lnTo>
                  <a:pt x="693623" y="1816100"/>
                </a:lnTo>
                <a:lnTo>
                  <a:pt x="689394" y="1803400"/>
                </a:lnTo>
                <a:lnTo>
                  <a:pt x="687692" y="1803400"/>
                </a:lnTo>
                <a:lnTo>
                  <a:pt x="687692" y="1790700"/>
                </a:lnTo>
                <a:lnTo>
                  <a:pt x="694512" y="1790700"/>
                </a:lnTo>
                <a:lnTo>
                  <a:pt x="701014" y="1803400"/>
                </a:lnTo>
                <a:lnTo>
                  <a:pt x="707199" y="1790700"/>
                </a:lnTo>
                <a:lnTo>
                  <a:pt x="712330" y="1790700"/>
                </a:lnTo>
                <a:lnTo>
                  <a:pt x="707148" y="1778000"/>
                </a:lnTo>
                <a:lnTo>
                  <a:pt x="713917" y="1790700"/>
                </a:lnTo>
                <a:lnTo>
                  <a:pt x="720686" y="1790700"/>
                </a:lnTo>
                <a:lnTo>
                  <a:pt x="713066" y="1778000"/>
                </a:lnTo>
                <a:lnTo>
                  <a:pt x="707682" y="1778000"/>
                </a:lnTo>
                <a:lnTo>
                  <a:pt x="700747" y="1765300"/>
                </a:lnTo>
                <a:lnTo>
                  <a:pt x="716140" y="1765300"/>
                </a:lnTo>
                <a:lnTo>
                  <a:pt x="713663" y="1752600"/>
                </a:lnTo>
                <a:lnTo>
                  <a:pt x="724916" y="1752600"/>
                </a:lnTo>
                <a:lnTo>
                  <a:pt x="713917" y="1739900"/>
                </a:lnTo>
                <a:lnTo>
                  <a:pt x="747750" y="1739900"/>
                </a:lnTo>
                <a:lnTo>
                  <a:pt x="737019" y="1727200"/>
                </a:lnTo>
                <a:lnTo>
                  <a:pt x="734860" y="1727200"/>
                </a:lnTo>
                <a:lnTo>
                  <a:pt x="734910" y="1714500"/>
                </a:lnTo>
                <a:lnTo>
                  <a:pt x="751979" y="1714500"/>
                </a:lnTo>
                <a:lnTo>
                  <a:pt x="739813" y="1701800"/>
                </a:lnTo>
                <a:lnTo>
                  <a:pt x="732002" y="1701800"/>
                </a:lnTo>
                <a:lnTo>
                  <a:pt x="725932" y="1689100"/>
                </a:lnTo>
                <a:lnTo>
                  <a:pt x="740346" y="1689100"/>
                </a:lnTo>
                <a:lnTo>
                  <a:pt x="748728" y="1701800"/>
                </a:lnTo>
                <a:lnTo>
                  <a:pt x="751459" y="1701800"/>
                </a:lnTo>
                <a:lnTo>
                  <a:pt x="741413" y="1689100"/>
                </a:lnTo>
                <a:lnTo>
                  <a:pt x="746937" y="1689100"/>
                </a:lnTo>
                <a:lnTo>
                  <a:pt x="745642" y="1676400"/>
                </a:lnTo>
                <a:lnTo>
                  <a:pt x="756627" y="1676400"/>
                </a:lnTo>
                <a:lnTo>
                  <a:pt x="747750" y="1663700"/>
                </a:lnTo>
                <a:lnTo>
                  <a:pt x="763612" y="1663700"/>
                </a:lnTo>
                <a:lnTo>
                  <a:pt x="758507" y="1651000"/>
                </a:lnTo>
                <a:lnTo>
                  <a:pt x="760704" y="1651000"/>
                </a:lnTo>
                <a:lnTo>
                  <a:pt x="761288" y="1638300"/>
                </a:lnTo>
                <a:lnTo>
                  <a:pt x="754519" y="1625600"/>
                </a:lnTo>
                <a:lnTo>
                  <a:pt x="757059" y="1625600"/>
                </a:lnTo>
                <a:lnTo>
                  <a:pt x="753364" y="1612900"/>
                </a:lnTo>
                <a:lnTo>
                  <a:pt x="750074" y="1612900"/>
                </a:lnTo>
                <a:lnTo>
                  <a:pt x="751192" y="1625600"/>
                </a:lnTo>
                <a:lnTo>
                  <a:pt x="745210" y="1625600"/>
                </a:lnTo>
                <a:lnTo>
                  <a:pt x="733374" y="1612900"/>
                </a:lnTo>
                <a:lnTo>
                  <a:pt x="749020" y="1612900"/>
                </a:lnTo>
                <a:lnTo>
                  <a:pt x="746594" y="1600200"/>
                </a:lnTo>
                <a:lnTo>
                  <a:pt x="756640" y="1600200"/>
                </a:lnTo>
                <a:lnTo>
                  <a:pt x="758329" y="1612900"/>
                </a:lnTo>
                <a:lnTo>
                  <a:pt x="758748" y="1612900"/>
                </a:lnTo>
                <a:lnTo>
                  <a:pt x="771194" y="1625600"/>
                </a:lnTo>
                <a:lnTo>
                  <a:pt x="789571" y="1625600"/>
                </a:lnTo>
                <a:lnTo>
                  <a:pt x="787146" y="1612900"/>
                </a:lnTo>
                <a:lnTo>
                  <a:pt x="790041" y="1612900"/>
                </a:lnTo>
                <a:lnTo>
                  <a:pt x="784098" y="1600200"/>
                </a:lnTo>
                <a:lnTo>
                  <a:pt x="767207" y="1600200"/>
                </a:lnTo>
                <a:lnTo>
                  <a:pt x="769315" y="1587500"/>
                </a:lnTo>
                <a:lnTo>
                  <a:pt x="784021" y="1587500"/>
                </a:lnTo>
                <a:lnTo>
                  <a:pt x="797306" y="1600200"/>
                </a:lnTo>
                <a:lnTo>
                  <a:pt x="795121" y="1587500"/>
                </a:lnTo>
                <a:lnTo>
                  <a:pt x="786168" y="1587500"/>
                </a:lnTo>
                <a:lnTo>
                  <a:pt x="777354" y="1574800"/>
                </a:lnTo>
                <a:lnTo>
                  <a:pt x="795972" y="1587500"/>
                </a:lnTo>
                <a:lnTo>
                  <a:pt x="794397" y="1574800"/>
                </a:lnTo>
                <a:lnTo>
                  <a:pt x="799503" y="1574800"/>
                </a:lnTo>
                <a:lnTo>
                  <a:pt x="795655" y="1562100"/>
                </a:lnTo>
                <a:lnTo>
                  <a:pt x="802906" y="1562100"/>
                </a:lnTo>
                <a:lnTo>
                  <a:pt x="800722" y="1549400"/>
                </a:lnTo>
                <a:lnTo>
                  <a:pt x="798703" y="1536700"/>
                </a:lnTo>
                <a:lnTo>
                  <a:pt x="798512" y="1524000"/>
                </a:lnTo>
                <a:lnTo>
                  <a:pt x="803579" y="1536700"/>
                </a:lnTo>
                <a:lnTo>
                  <a:pt x="813727" y="1536700"/>
                </a:lnTo>
                <a:lnTo>
                  <a:pt x="815149" y="1524000"/>
                </a:lnTo>
                <a:lnTo>
                  <a:pt x="821867" y="1511300"/>
                </a:lnTo>
                <a:lnTo>
                  <a:pt x="831926" y="1511300"/>
                </a:lnTo>
                <a:lnTo>
                  <a:pt x="843343" y="1498600"/>
                </a:lnTo>
                <a:lnTo>
                  <a:pt x="838263" y="1498600"/>
                </a:lnTo>
                <a:lnTo>
                  <a:pt x="831494" y="1485900"/>
                </a:lnTo>
                <a:lnTo>
                  <a:pt x="831481" y="1486090"/>
                </a:lnTo>
                <a:lnTo>
                  <a:pt x="837628" y="1498600"/>
                </a:lnTo>
                <a:lnTo>
                  <a:pt x="830643" y="1498600"/>
                </a:lnTo>
                <a:lnTo>
                  <a:pt x="831481" y="1486090"/>
                </a:lnTo>
                <a:lnTo>
                  <a:pt x="831392" y="1485900"/>
                </a:lnTo>
                <a:lnTo>
                  <a:pt x="834326" y="1485900"/>
                </a:lnTo>
                <a:lnTo>
                  <a:pt x="831710" y="1473200"/>
                </a:lnTo>
                <a:lnTo>
                  <a:pt x="834478" y="1460500"/>
                </a:lnTo>
                <a:lnTo>
                  <a:pt x="848410" y="1460500"/>
                </a:lnTo>
                <a:lnTo>
                  <a:pt x="848626" y="1447800"/>
                </a:lnTo>
                <a:lnTo>
                  <a:pt x="841222" y="1447800"/>
                </a:lnTo>
                <a:lnTo>
                  <a:pt x="835088" y="1435100"/>
                </a:lnTo>
                <a:lnTo>
                  <a:pt x="848385" y="1435100"/>
                </a:lnTo>
                <a:lnTo>
                  <a:pt x="853909" y="1422400"/>
                </a:lnTo>
                <a:lnTo>
                  <a:pt x="861974" y="1409700"/>
                </a:lnTo>
                <a:lnTo>
                  <a:pt x="877176" y="1409700"/>
                </a:lnTo>
                <a:lnTo>
                  <a:pt x="871169" y="1397000"/>
                </a:lnTo>
                <a:lnTo>
                  <a:pt x="876935" y="1397000"/>
                </a:lnTo>
                <a:lnTo>
                  <a:pt x="866178" y="1384300"/>
                </a:lnTo>
                <a:lnTo>
                  <a:pt x="903274" y="1384300"/>
                </a:lnTo>
                <a:lnTo>
                  <a:pt x="897788" y="1371600"/>
                </a:lnTo>
                <a:lnTo>
                  <a:pt x="891514" y="1371600"/>
                </a:lnTo>
                <a:lnTo>
                  <a:pt x="888174" y="1358900"/>
                </a:lnTo>
                <a:lnTo>
                  <a:pt x="902550" y="1371600"/>
                </a:lnTo>
                <a:lnTo>
                  <a:pt x="889863" y="1358900"/>
                </a:lnTo>
                <a:lnTo>
                  <a:pt x="894092" y="1358900"/>
                </a:lnTo>
                <a:lnTo>
                  <a:pt x="895553" y="1346200"/>
                </a:lnTo>
                <a:lnTo>
                  <a:pt x="911809" y="1346200"/>
                </a:lnTo>
                <a:lnTo>
                  <a:pt x="919467" y="1358900"/>
                </a:lnTo>
                <a:lnTo>
                  <a:pt x="918616" y="1346200"/>
                </a:lnTo>
                <a:lnTo>
                  <a:pt x="919467" y="1346200"/>
                </a:lnTo>
                <a:lnTo>
                  <a:pt x="922007" y="1346200"/>
                </a:lnTo>
                <a:lnTo>
                  <a:pt x="924534" y="1346200"/>
                </a:lnTo>
                <a:lnTo>
                  <a:pt x="924534" y="1336319"/>
                </a:lnTo>
                <a:lnTo>
                  <a:pt x="930465" y="1346200"/>
                </a:lnTo>
                <a:lnTo>
                  <a:pt x="931303" y="1346200"/>
                </a:lnTo>
                <a:lnTo>
                  <a:pt x="929614" y="1333500"/>
                </a:lnTo>
                <a:lnTo>
                  <a:pt x="927925" y="1333500"/>
                </a:lnTo>
                <a:lnTo>
                  <a:pt x="926922" y="1333500"/>
                </a:lnTo>
                <a:lnTo>
                  <a:pt x="922426" y="1320800"/>
                </a:lnTo>
                <a:lnTo>
                  <a:pt x="919937" y="1312621"/>
                </a:lnTo>
                <a:lnTo>
                  <a:pt x="921740" y="1315326"/>
                </a:lnTo>
                <a:lnTo>
                  <a:pt x="920737" y="1308100"/>
                </a:lnTo>
                <a:lnTo>
                  <a:pt x="922324" y="1308100"/>
                </a:lnTo>
                <a:lnTo>
                  <a:pt x="925715" y="1320800"/>
                </a:lnTo>
                <a:lnTo>
                  <a:pt x="927925" y="1333500"/>
                </a:lnTo>
                <a:lnTo>
                  <a:pt x="927074" y="1320800"/>
                </a:lnTo>
                <a:lnTo>
                  <a:pt x="927925" y="1320800"/>
                </a:lnTo>
                <a:lnTo>
                  <a:pt x="929614" y="1333500"/>
                </a:lnTo>
                <a:lnTo>
                  <a:pt x="932154" y="1333500"/>
                </a:lnTo>
                <a:lnTo>
                  <a:pt x="933843" y="1339850"/>
                </a:lnTo>
                <a:lnTo>
                  <a:pt x="934694" y="1346200"/>
                </a:lnTo>
                <a:lnTo>
                  <a:pt x="935532" y="1346200"/>
                </a:lnTo>
                <a:lnTo>
                  <a:pt x="936383" y="1346200"/>
                </a:lnTo>
                <a:lnTo>
                  <a:pt x="936117" y="1345196"/>
                </a:lnTo>
                <a:lnTo>
                  <a:pt x="946988" y="1326553"/>
                </a:lnTo>
                <a:lnTo>
                  <a:pt x="948791" y="1320800"/>
                </a:lnTo>
                <a:lnTo>
                  <a:pt x="949261" y="1319276"/>
                </a:lnTo>
                <a:lnTo>
                  <a:pt x="950099" y="1316570"/>
                </a:lnTo>
                <a:lnTo>
                  <a:pt x="947699" y="1320800"/>
                </a:lnTo>
                <a:lnTo>
                  <a:pt x="940943" y="1333500"/>
                </a:lnTo>
                <a:lnTo>
                  <a:pt x="936053" y="1344980"/>
                </a:lnTo>
                <a:lnTo>
                  <a:pt x="934694" y="1339850"/>
                </a:lnTo>
                <a:lnTo>
                  <a:pt x="933843" y="1333500"/>
                </a:lnTo>
                <a:lnTo>
                  <a:pt x="934694" y="1333500"/>
                </a:lnTo>
                <a:lnTo>
                  <a:pt x="933348" y="1320800"/>
                </a:lnTo>
                <a:lnTo>
                  <a:pt x="932789" y="1308100"/>
                </a:lnTo>
                <a:lnTo>
                  <a:pt x="932154" y="1282700"/>
                </a:lnTo>
                <a:lnTo>
                  <a:pt x="933005" y="1295400"/>
                </a:lnTo>
                <a:lnTo>
                  <a:pt x="934694" y="1295400"/>
                </a:lnTo>
                <a:lnTo>
                  <a:pt x="936383" y="1308100"/>
                </a:lnTo>
                <a:lnTo>
                  <a:pt x="938072" y="1308100"/>
                </a:lnTo>
                <a:lnTo>
                  <a:pt x="938936" y="1295400"/>
                </a:lnTo>
                <a:lnTo>
                  <a:pt x="939241" y="1282700"/>
                </a:lnTo>
                <a:lnTo>
                  <a:pt x="939380" y="1282700"/>
                </a:lnTo>
                <a:lnTo>
                  <a:pt x="939761" y="1270000"/>
                </a:lnTo>
                <a:lnTo>
                  <a:pt x="939520" y="1282700"/>
                </a:lnTo>
                <a:lnTo>
                  <a:pt x="939660" y="1282700"/>
                </a:lnTo>
                <a:lnTo>
                  <a:pt x="939571" y="1296644"/>
                </a:lnTo>
                <a:lnTo>
                  <a:pt x="938923" y="1308100"/>
                </a:lnTo>
                <a:lnTo>
                  <a:pt x="940612" y="1308100"/>
                </a:lnTo>
                <a:lnTo>
                  <a:pt x="941463" y="1295400"/>
                </a:lnTo>
                <a:lnTo>
                  <a:pt x="942251" y="1295400"/>
                </a:lnTo>
                <a:lnTo>
                  <a:pt x="943356" y="1282700"/>
                </a:lnTo>
                <a:lnTo>
                  <a:pt x="944791" y="1282700"/>
                </a:lnTo>
                <a:lnTo>
                  <a:pt x="946531" y="1270000"/>
                </a:lnTo>
                <a:lnTo>
                  <a:pt x="947051" y="1257300"/>
                </a:lnTo>
                <a:lnTo>
                  <a:pt x="947483" y="1257300"/>
                </a:lnTo>
                <a:lnTo>
                  <a:pt x="948080" y="1244600"/>
                </a:lnTo>
                <a:lnTo>
                  <a:pt x="949490" y="1244600"/>
                </a:lnTo>
                <a:lnTo>
                  <a:pt x="948601" y="1257300"/>
                </a:lnTo>
                <a:lnTo>
                  <a:pt x="949071" y="1257300"/>
                </a:lnTo>
                <a:lnTo>
                  <a:pt x="950760" y="1257300"/>
                </a:lnTo>
                <a:lnTo>
                  <a:pt x="959485" y="1257300"/>
                </a:lnTo>
                <a:lnTo>
                  <a:pt x="962609" y="1244600"/>
                </a:lnTo>
                <a:lnTo>
                  <a:pt x="957529" y="1270000"/>
                </a:lnTo>
                <a:lnTo>
                  <a:pt x="959802" y="1270000"/>
                </a:lnTo>
                <a:lnTo>
                  <a:pt x="964298" y="1257300"/>
                </a:lnTo>
                <a:lnTo>
                  <a:pt x="955954" y="1282700"/>
                </a:lnTo>
                <a:lnTo>
                  <a:pt x="952220" y="1301330"/>
                </a:lnTo>
                <a:lnTo>
                  <a:pt x="953135" y="1299375"/>
                </a:lnTo>
                <a:lnTo>
                  <a:pt x="953008" y="1300391"/>
                </a:lnTo>
                <a:lnTo>
                  <a:pt x="953401" y="1298803"/>
                </a:lnTo>
                <a:lnTo>
                  <a:pt x="954989" y="1295400"/>
                </a:lnTo>
                <a:lnTo>
                  <a:pt x="954252" y="1295400"/>
                </a:lnTo>
                <a:lnTo>
                  <a:pt x="958202" y="1282700"/>
                </a:lnTo>
                <a:lnTo>
                  <a:pt x="964298" y="1270000"/>
                </a:lnTo>
                <a:lnTo>
                  <a:pt x="966838" y="1270000"/>
                </a:lnTo>
                <a:lnTo>
                  <a:pt x="968527" y="1257300"/>
                </a:lnTo>
                <a:lnTo>
                  <a:pt x="970216" y="1257300"/>
                </a:lnTo>
                <a:lnTo>
                  <a:pt x="969137" y="1270000"/>
                </a:lnTo>
                <a:lnTo>
                  <a:pt x="967257" y="1270000"/>
                </a:lnTo>
                <a:lnTo>
                  <a:pt x="964742" y="1282700"/>
                </a:lnTo>
                <a:lnTo>
                  <a:pt x="961758" y="1282700"/>
                </a:lnTo>
                <a:lnTo>
                  <a:pt x="954925" y="1308100"/>
                </a:lnTo>
                <a:lnTo>
                  <a:pt x="950112" y="1316570"/>
                </a:lnTo>
                <a:lnTo>
                  <a:pt x="949629" y="1318691"/>
                </a:lnTo>
                <a:lnTo>
                  <a:pt x="949604" y="1318818"/>
                </a:lnTo>
                <a:lnTo>
                  <a:pt x="949147" y="1320800"/>
                </a:lnTo>
                <a:lnTo>
                  <a:pt x="947496" y="1325676"/>
                </a:lnTo>
                <a:lnTo>
                  <a:pt x="957745" y="1308100"/>
                </a:lnTo>
                <a:lnTo>
                  <a:pt x="959218" y="1308100"/>
                </a:lnTo>
                <a:lnTo>
                  <a:pt x="964514" y="1308100"/>
                </a:lnTo>
                <a:lnTo>
                  <a:pt x="959281" y="1318691"/>
                </a:lnTo>
                <a:lnTo>
                  <a:pt x="959218" y="1319733"/>
                </a:lnTo>
                <a:lnTo>
                  <a:pt x="960907" y="1317625"/>
                </a:lnTo>
                <a:lnTo>
                  <a:pt x="959218" y="1320800"/>
                </a:lnTo>
                <a:lnTo>
                  <a:pt x="960742" y="1320800"/>
                </a:lnTo>
                <a:lnTo>
                  <a:pt x="963612" y="1314246"/>
                </a:lnTo>
                <a:lnTo>
                  <a:pt x="968527" y="1308100"/>
                </a:lnTo>
                <a:lnTo>
                  <a:pt x="966304" y="1308100"/>
                </a:lnTo>
                <a:lnTo>
                  <a:pt x="967041" y="1305839"/>
                </a:lnTo>
                <a:lnTo>
                  <a:pt x="965987" y="1308100"/>
                </a:lnTo>
                <a:lnTo>
                  <a:pt x="964857" y="1308100"/>
                </a:lnTo>
                <a:lnTo>
                  <a:pt x="968362" y="1301775"/>
                </a:lnTo>
                <a:lnTo>
                  <a:pt x="970445" y="1295400"/>
                </a:lnTo>
                <a:lnTo>
                  <a:pt x="971905" y="1295400"/>
                </a:lnTo>
                <a:lnTo>
                  <a:pt x="972756" y="1295400"/>
                </a:lnTo>
                <a:lnTo>
                  <a:pt x="972477" y="1296619"/>
                </a:lnTo>
                <a:lnTo>
                  <a:pt x="972477" y="1312329"/>
                </a:lnTo>
                <a:lnTo>
                  <a:pt x="971372" y="1316482"/>
                </a:lnTo>
                <a:lnTo>
                  <a:pt x="968489" y="1320800"/>
                </a:lnTo>
                <a:lnTo>
                  <a:pt x="965987" y="1320800"/>
                </a:lnTo>
                <a:lnTo>
                  <a:pt x="966368" y="1319390"/>
                </a:lnTo>
                <a:lnTo>
                  <a:pt x="972477" y="1312329"/>
                </a:lnTo>
                <a:lnTo>
                  <a:pt x="972477" y="1296619"/>
                </a:lnTo>
                <a:lnTo>
                  <a:pt x="969822" y="1308100"/>
                </a:lnTo>
                <a:lnTo>
                  <a:pt x="971067" y="1308100"/>
                </a:lnTo>
                <a:lnTo>
                  <a:pt x="967117" y="1316558"/>
                </a:lnTo>
                <a:lnTo>
                  <a:pt x="969365" y="1308100"/>
                </a:lnTo>
                <a:lnTo>
                  <a:pt x="968527" y="1308100"/>
                </a:lnTo>
                <a:lnTo>
                  <a:pt x="958380" y="1333500"/>
                </a:lnTo>
                <a:lnTo>
                  <a:pt x="962431" y="1333500"/>
                </a:lnTo>
                <a:lnTo>
                  <a:pt x="964298" y="1333500"/>
                </a:lnTo>
                <a:lnTo>
                  <a:pt x="966838" y="1333500"/>
                </a:lnTo>
                <a:lnTo>
                  <a:pt x="978408" y="1333500"/>
                </a:lnTo>
                <a:lnTo>
                  <a:pt x="982903" y="1346200"/>
                </a:lnTo>
                <a:lnTo>
                  <a:pt x="969365" y="1346200"/>
                </a:lnTo>
                <a:lnTo>
                  <a:pt x="966838" y="1333500"/>
                </a:lnTo>
                <a:lnTo>
                  <a:pt x="952449" y="1346200"/>
                </a:lnTo>
                <a:lnTo>
                  <a:pt x="967676" y="1346200"/>
                </a:lnTo>
                <a:lnTo>
                  <a:pt x="965987" y="1358900"/>
                </a:lnTo>
                <a:lnTo>
                  <a:pt x="967676" y="1371600"/>
                </a:lnTo>
                <a:lnTo>
                  <a:pt x="979843" y="1371600"/>
                </a:lnTo>
                <a:lnTo>
                  <a:pt x="990727" y="1384300"/>
                </a:lnTo>
                <a:lnTo>
                  <a:pt x="990727" y="986675"/>
                </a:lnTo>
                <a:lnTo>
                  <a:pt x="988187" y="990600"/>
                </a:lnTo>
                <a:lnTo>
                  <a:pt x="980960" y="990600"/>
                </a:lnTo>
                <a:lnTo>
                  <a:pt x="980960" y="1257300"/>
                </a:lnTo>
                <a:lnTo>
                  <a:pt x="973607" y="1282700"/>
                </a:lnTo>
                <a:lnTo>
                  <a:pt x="965136" y="1295400"/>
                </a:lnTo>
                <a:lnTo>
                  <a:pt x="974432" y="1270000"/>
                </a:lnTo>
                <a:lnTo>
                  <a:pt x="980478" y="1257300"/>
                </a:lnTo>
                <a:lnTo>
                  <a:pt x="980960" y="1257300"/>
                </a:lnTo>
                <a:lnTo>
                  <a:pt x="980960" y="990600"/>
                </a:lnTo>
                <a:lnTo>
                  <a:pt x="978408" y="990600"/>
                </a:lnTo>
                <a:lnTo>
                  <a:pt x="970216" y="977900"/>
                </a:lnTo>
                <a:lnTo>
                  <a:pt x="972578" y="965200"/>
                </a:lnTo>
                <a:lnTo>
                  <a:pt x="999820" y="965200"/>
                </a:lnTo>
                <a:lnTo>
                  <a:pt x="999820" y="609600"/>
                </a:lnTo>
                <a:lnTo>
                  <a:pt x="990523" y="609600"/>
                </a:lnTo>
                <a:lnTo>
                  <a:pt x="991362" y="596900"/>
                </a:lnTo>
                <a:lnTo>
                  <a:pt x="974445" y="596900"/>
                </a:lnTo>
                <a:lnTo>
                  <a:pt x="973607" y="609600"/>
                </a:lnTo>
                <a:lnTo>
                  <a:pt x="970216" y="609600"/>
                </a:lnTo>
                <a:lnTo>
                  <a:pt x="974445" y="596900"/>
                </a:lnTo>
                <a:lnTo>
                  <a:pt x="973607" y="596900"/>
                </a:lnTo>
                <a:lnTo>
                  <a:pt x="969797" y="584200"/>
                </a:lnTo>
                <a:lnTo>
                  <a:pt x="964717" y="596900"/>
                </a:lnTo>
                <a:lnTo>
                  <a:pt x="958380" y="596900"/>
                </a:lnTo>
                <a:lnTo>
                  <a:pt x="958380" y="584200"/>
                </a:lnTo>
                <a:lnTo>
                  <a:pt x="951496" y="584200"/>
                </a:lnTo>
                <a:lnTo>
                  <a:pt x="948296" y="596900"/>
                </a:lnTo>
                <a:lnTo>
                  <a:pt x="925385" y="596900"/>
                </a:lnTo>
                <a:lnTo>
                  <a:pt x="925385" y="698500"/>
                </a:lnTo>
                <a:lnTo>
                  <a:pt x="922413" y="711200"/>
                </a:lnTo>
                <a:lnTo>
                  <a:pt x="916927" y="711200"/>
                </a:lnTo>
                <a:lnTo>
                  <a:pt x="916927" y="1346200"/>
                </a:lnTo>
                <a:lnTo>
                  <a:pt x="914387" y="1346200"/>
                </a:lnTo>
                <a:lnTo>
                  <a:pt x="911847" y="1333500"/>
                </a:lnTo>
                <a:lnTo>
                  <a:pt x="916927" y="1346200"/>
                </a:lnTo>
                <a:lnTo>
                  <a:pt x="916927" y="711200"/>
                </a:lnTo>
                <a:lnTo>
                  <a:pt x="912660" y="711200"/>
                </a:lnTo>
                <a:lnTo>
                  <a:pt x="910158" y="698500"/>
                </a:lnTo>
                <a:lnTo>
                  <a:pt x="925385" y="698500"/>
                </a:lnTo>
                <a:lnTo>
                  <a:pt x="925385" y="596900"/>
                </a:lnTo>
                <a:lnTo>
                  <a:pt x="909320" y="596900"/>
                </a:lnTo>
                <a:lnTo>
                  <a:pt x="908469" y="609600"/>
                </a:lnTo>
                <a:lnTo>
                  <a:pt x="906856" y="596900"/>
                </a:lnTo>
                <a:lnTo>
                  <a:pt x="883945" y="596900"/>
                </a:lnTo>
                <a:lnTo>
                  <a:pt x="885634" y="584200"/>
                </a:lnTo>
                <a:lnTo>
                  <a:pt x="873785" y="584200"/>
                </a:lnTo>
                <a:lnTo>
                  <a:pt x="875474" y="596900"/>
                </a:lnTo>
                <a:lnTo>
                  <a:pt x="852639" y="596900"/>
                </a:lnTo>
                <a:lnTo>
                  <a:pt x="852639" y="901700"/>
                </a:lnTo>
                <a:lnTo>
                  <a:pt x="842492" y="914400"/>
                </a:lnTo>
                <a:lnTo>
                  <a:pt x="844181" y="901700"/>
                </a:lnTo>
                <a:lnTo>
                  <a:pt x="839101" y="901700"/>
                </a:lnTo>
                <a:lnTo>
                  <a:pt x="838263" y="889000"/>
                </a:lnTo>
                <a:lnTo>
                  <a:pt x="844181" y="889000"/>
                </a:lnTo>
                <a:lnTo>
                  <a:pt x="846721" y="901700"/>
                </a:lnTo>
                <a:lnTo>
                  <a:pt x="852639" y="901700"/>
                </a:lnTo>
                <a:lnTo>
                  <a:pt x="852639" y="596900"/>
                </a:lnTo>
                <a:lnTo>
                  <a:pt x="849541" y="596900"/>
                </a:lnTo>
                <a:lnTo>
                  <a:pt x="845870" y="584200"/>
                </a:lnTo>
                <a:lnTo>
                  <a:pt x="839673" y="596900"/>
                </a:lnTo>
                <a:lnTo>
                  <a:pt x="833716" y="596900"/>
                </a:lnTo>
                <a:lnTo>
                  <a:pt x="831494" y="601764"/>
                </a:lnTo>
                <a:lnTo>
                  <a:pt x="831494" y="927100"/>
                </a:lnTo>
                <a:lnTo>
                  <a:pt x="827265" y="927100"/>
                </a:lnTo>
                <a:lnTo>
                  <a:pt x="827265" y="1092200"/>
                </a:lnTo>
                <a:lnTo>
                  <a:pt x="812038" y="1092200"/>
                </a:lnTo>
                <a:lnTo>
                  <a:pt x="812888" y="1079500"/>
                </a:lnTo>
                <a:lnTo>
                  <a:pt x="820496" y="1079500"/>
                </a:lnTo>
                <a:lnTo>
                  <a:pt x="827265" y="1092200"/>
                </a:lnTo>
                <a:lnTo>
                  <a:pt x="827265" y="927100"/>
                </a:lnTo>
                <a:lnTo>
                  <a:pt x="823887" y="927100"/>
                </a:lnTo>
                <a:lnTo>
                  <a:pt x="822185" y="914400"/>
                </a:lnTo>
                <a:lnTo>
                  <a:pt x="822185" y="939800"/>
                </a:lnTo>
                <a:lnTo>
                  <a:pt x="811618" y="939800"/>
                </a:lnTo>
                <a:lnTo>
                  <a:pt x="812406" y="952500"/>
                </a:lnTo>
                <a:lnTo>
                  <a:pt x="807808" y="939800"/>
                </a:lnTo>
                <a:lnTo>
                  <a:pt x="806221" y="939800"/>
                </a:lnTo>
                <a:lnTo>
                  <a:pt x="806221" y="952500"/>
                </a:lnTo>
                <a:lnTo>
                  <a:pt x="804430" y="965200"/>
                </a:lnTo>
                <a:lnTo>
                  <a:pt x="801890" y="965200"/>
                </a:lnTo>
                <a:lnTo>
                  <a:pt x="803579" y="952500"/>
                </a:lnTo>
                <a:lnTo>
                  <a:pt x="806221" y="952500"/>
                </a:lnTo>
                <a:lnTo>
                  <a:pt x="806221" y="939800"/>
                </a:lnTo>
                <a:lnTo>
                  <a:pt x="801039" y="939800"/>
                </a:lnTo>
                <a:lnTo>
                  <a:pt x="803579" y="927100"/>
                </a:lnTo>
                <a:lnTo>
                  <a:pt x="818807" y="927100"/>
                </a:lnTo>
                <a:lnTo>
                  <a:pt x="822185" y="939800"/>
                </a:lnTo>
                <a:lnTo>
                  <a:pt x="822185" y="914400"/>
                </a:lnTo>
                <a:lnTo>
                  <a:pt x="829475" y="914400"/>
                </a:lnTo>
                <a:lnTo>
                  <a:pt x="831494" y="927100"/>
                </a:lnTo>
                <a:lnTo>
                  <a:pt x="831494" y="601764"/>
                </a:lnTo>
                <a:lnTo>
                  <a:pt x="827913" y="609600"/>
                </a:lnTo>
                <a:lnTo>
                  <a:pt x="822185" y="609600"/>
                </a:lnTo>
                <a:lnTo>
                  <a:pt x="821626" y="610260"/>
                </a:lnTo>
                <a:lnTo>
                  <a:pt x="821626" y="914400"/>
                </a:lnTo>
                <a:lnTo>
                  <a:pt x="818807" y="914400"/>
                </a:lnTo>
                <a:lnTo>
                  <a:pt x="816267" y="901700"/>
                </a:lnTo>
                <a:lnTo>
                  <a:pt x="821626" y="914400"/>
                </a:lnTo>
                <a:lnTo>
                  <a:pt x="821626" y="610260"/>
                </a:lnTo>
                <a:lnTo>
                  <a:pt x="811301" y="622300"/>
                </a:lnTo>
                <a:lnTo>
                  <a:pt x="804849" y="622300"/>
                </a:lnTo>
                <a:lnTo>
                  <a:pt x="804849" y="660400"/>
                </a:lnTo>
                <a:lnTo>
                  <a:pt x="802525" y="660400"/>
                </a:lnTo>
                <a:lnTo>
                  <a:pt x="792581" y="673100"/>
                </a:lnTo>
                <a:lnTo>
                  <a:pt x="789203" y="660400"/>
                </a:lnTo>
                <a:lnTo>
                  <a:pt x="787514" y="660400"/>
                </a:lnTo>
                <a:lnTo>
                  <a:pt x="789203" y="647700"/>
                </a:lnTo>
                <a:lnTo>
                  <a:pt x="800201" y="647700"/>
                </a:lnTo>
                <a:lnTo>
                  <a:pt x="804849" y="660400"/>
                </a:lnTo>
                <a:lnTo>
                  <a:pt x="804849" y="622300"/>
                </a:lnTo>
                <a:lnTo>
                  <a:pt x="801039" y="622300"/>
                </a:lnTo>
                <a:lnTo>
                  <a:pt x="801319" y="609600"/>
                </a:lnTo>
                <a:lnTo>
                  <a:pt x="799185" y="609600"/>
                </a:lnTo>
                <a:lnTo>
                  <a:pt x="795972" y="622300"/>
                </a:lnTo>
                <a:lnTo>
                  <a:pt x="778205" y="622300"/>
                </a:lnTo>
                <a:lnTo>
                  <a:pt x="778205" y="609600"/>
                </a:lnTo>
                <a:lnTo>
                  <a:pt x="775309" y="615823"/>
                </a:lnTo>
                <a:lnTo>
                  <a:pt x="775309" y="965200"/>
                </a:lnTo>
                <a:lnTo>
                  <a:pt x="773125" y="965200"/>
                </a:lnTo>
                <a:lnTo>
                  <a:pt x="772325" y="965200"/>
                </a:lnTo>
                <a:lnTo>
                  <a:pt x="771626" y="963790"/>
                </a:lnTo>
                <a:lnTo>
                  <a:pt x="766051" y="952500"/>
                </a:lnTo>
                <a:lnTo>
                  <a:pt x="771613" y="963752"/>
                </a:lnTo>
                <a:lnTo>
                  <a:pt x="773125" y="965200"/>
                </a:lnTo>
                <a:lnTo>
                  <a:pt x="769480" y="952500"/>
                </a:lnTo>
                <a:lnTo>
                  <a:pt x="770280" y="952500"/>
                </a:lnTo>
                <a:lnTo>
                  <a:pt x="775309" y="965200"/>
                </a:lnTo>
                <a:lnTo>
                  <a:pt x="775309" y="615823"/>
                </a:lnTo>
                <a:lnTo>
                  <a:pt x="772287" y="622300"/>
                </a:lnTo>
                <a:lnTo>
                  <a:pt x="764768" y="622300"/>
                </a:lnTo>
                <a:lnTo>
                  <a:pt x="764768" y="952500"/>
                </a:lnTo>
                <a:lnTo>
                  <a:pt x="764095" y="952500"/>
                </a:lnTo>
                <a:lnTo>
                  <a:pt x="760437" y="939800"/>
                </a:lnTo>
                <a:lnTo>
                  <a:pt x="764768" y="952500"/>
                </a:lnTo>
                <a:lnTo>
                  <a:pt x="764768" y="622300"/>
                </a:lnTo>
                <a:lnTo>
                  <a:pt x="751979" y="622300"/>
                </a:lnTo>
                <a:lnTo>
                  <a:pt x="746061" y="635000"/>
                </a:lnTo>
                <a:lnTo>
                  <a:pt x="740143" y="635000"/>
                </a:lnTo>
                <a:lnTo>
                  <a:pt x="744651" y="647700"/>
                </a:lnTo>
                <a:lnTo>
                  <a:pt x="745744" y="660400"/>
                </a:lnTo>
                <a:lnTo>
                  <a:pt x="745731" y="670750"/>
                </a:lnTo>
                <a:lnTo>
                  <a:pt x="740562" y="660400"/>
                </a:lnTo>
                <a:lnTo>
                  <a:pt x="738454" y="660400"/>
                </a:lnTo>
                <a:lnTo>
                  <a:pt x="738454" y="723900"/>
                </a:lnTo>
                <a:lnTo>
                  <a:pt x="731786" y="723900"/>
                </a:lnTo>
                <a:lnTo>
                  <a:pt x="727151" y="736600"/>
                </a:lnTo>
                <a:lnTo>
                  <a:pt x="707999" y="736600"/>
                </a:lnTo>
                <a:lnTo>
                  <a:pt x="709066" y="723900"/>
                </a:lnTo>
                <a:lnTo>
                  <a:pt x="717194" y="711200"/>
                </a:lnTo>
                <a:lnTo>
                  <a:pt x="728332" y="711200"/>
                </a:lnTo>
                <a:lnTo>
                  <a:pt x="738454" y="723900"/>
                </a:lnTo>
                <a:lnTo>
                  <a:pt x="738454" y="660400"/>
                </a:lnTo>
                <a:lnTo>
                  <a:pt x="728827" y="660400"/>
                </a:lnTo>
                <a:lnTo>
                  <a:pt x="721537" y="635000"/>
                </a:lnTo>
                <a:lnTo>
                  <a:pt x="720686" y="635000"/>
                </a:lnTo>
                <a:lnTo>
                  <a:pt x="721537" y="647700"/>
                </a:lnTo>
                <a:lnTo>
                  <a:pt x="718997" y="647700"/>
                </a:lnTo>
                <a:lnTo>
                  <a:pt x="718146" y="635000"/>
                </a:lnTo>
                <a:lnTo>
                  <a:pt x="715924" y="647700"/>
                </a:lnTo>
                <a:lnTo>
                  <a:pt x="716241" y="647700"/>
                </a:lnTo>
                <a:lnTo>
                  <a:pt x="716241" y="660400"/>
                </a:lnTo>
                <a:lnTo>
                  <a:pt x="710539" y="660400"/>
                </a:lnTo>
                <a:lnTo>
                  <a:pt x="711377" y="647700"/>
                </a:lnTo>
                <a:lnTo>
                  <a:pt x="708837" y="647700"/>
                </a:lnTo>
                <a:lnTo>
                  <a:pt x="709345" y="660400"/>
                </a:lnTo>
                <a:lnTo>
                  <a:pt x="709053" y="660400"/>
                </a:lnTo>
                <a:lnTo>
                  <a:pt x="707174" y="673100"/>
                </a:lnTo>
                <a:lnTo>
                  <a:pt x="702919" y="673100"/>
                </a:lnTo>
                <a:lnTo>
                  <a:pt x="702081" y="660400"/>
                </a:lnTo>
                <a:lnTo>
                  <a:pt x="701230" y="660400"/>
                </a:lnTo>
                <a:lnTo>
                  <a:pt x="696163" y="673100"/>
                </a:lnTo>
                <a:lnTo>
                  <a:pt x="693724" y="685800"/>
                </a:lnTo>
                <a:lnTo>
                  <a:pt x="690168" y="685800"/>
                </a:lnTo>
                <a:lnTo>
                  <a:pt x="684999" y="693623"/>
                </a:lnTo>
                <a:lnTo>
                  <a:pt x="684999" y="749300"/>
                </a:lnTo>
                <a:lnTo>
                  <a:pt x="667194" y="749300"/>
                </a:lnTo>
                <a:lnTo>
                  <a:pt x="667397" y="736600"/>
                </a:lnTo>
                <a:lnTo>
                  <a:pt x="681355" y="736600"/>
                </a:lnTo>
                <a:lnTo>
                  <a:pt x="684999" y="749300"/>
                </a:lnTo>
                <a:lnTo>
                  <a:pt x="684999" y="693623"/>
                </a:lnTo>
                <a:lnTo>
                  <a:pt x="681774" y="698500"/>
                </a:lnTo>
                <a:lnTo>
                  <a:pt x="676478" y="685800"/>
                </a:lnTo>
                <a:lnTo>
                  <a:pt x="669048" y="685800"/>
                </a:lnTo>
                <a:lnTo>
                  <a:pt x="662317" y="673100"/>
                </a:lnTo>
                <a:lnTo>
                  <a:pt x="659777" y="685800"/>
                </a:lnTo>
                <a:lnTo>
                  <a:pt x="667397" y="685800"/>
                </a:lnTo>
                <a:lnTo>
                  <a:pt x="664870" y="698500"/>
                </a:lnTo>
                <a:lnTo>
                  <a:pt x="657250" y="698500"/>
                </a:lnTo>
                <a:lnTo>
                  <a:pt x="650481" y="711200"/>
                </a:lnTo>
                <a:lnTo>
                  <a:pt x="660628" y="711200"/>
                </a:lnTo>
                <a:lnTo>
                  <a:pt x="663219" y="723900"/>
                </a:lnTo>
                <a:lnTo>
                  <a:pt x="666546" y="723900"/>
                </a:lnTo>
                <a:lnTo>
                  <a:pt x="661479" y="736600"/>
                </a:lnTo>
                <a:lnTo>
                  <a:pt x="652170" y="723900"/>
                </a:lnTo>
                <a:lnTo>
                  <a:pt x="653859" y="736600"/>
                </a:lnTo>
                <a:lnTo>
                  <a:pt x="645337" y="736600"/>
                </a:lnTo>
                <a:lnTo>
                  <a:pt x="640651" y="723900"/>
                </a:lnTo>
                <a:lnTo>
                  <a:pt x="636943" y="723900"/>
                </a:lnTo>
                <a:lnTo>
                  <a:pt x="636943" y="901700"/>
                </a:lnTo>
                <a:lnTo>
                  <a:pt x="632714" y="914400"/>
                </a:lnTo>
                <a:lnTo>
                  <a:pt x="622566" y="914400"/>
                </a:lnTo>
                <a:lnTo>
                  <a:pt x="622566" y="901700"/>
                </a:lnTo>
                <a:lnTo>
                  <a:pt x="619175" y="901700"/>
                </a:lnTo>
                <a:lnTo>
                  <a:pt x="625106" y="889000"/>
                </a:lnTo>
                <a:lnTo>
                  <a:pt x="630174" y="901700"/>
                </a:lnTo>
                <a:lnTo>
                  <a:pt x="636943" y="901700"/>
                </a:lnTo>
                <a:lnTo>
                  <a:pt x="636943" y="723900"/>
                </a:lnTo>
                <a:lnTo>
                  <a:pt x="636435" y="723900"/>
                </a:lnTo>
                <a:lnTo>
                  <a:pt x="633564" y="711200"/>
                </a:lnTo>
                <a:lnTo>
                  <a:pt x="636066" y="723900"/>
                </a:lnTo>
                <a:lnTo>
                  <a:pt x="633984" y="723900"/>
                </a:lnTo>
                <a:lnTo>
                  <a:pt x="631901" y="736600"/>
                </a:lnTo>
                <a:lnTo>
                  <a:pt x="625944" y="736600"/>
                </a:lnTo>
                <a:lnTo>
                  <a:pt x="624255" y="736600"/>
                </a:lnTo>
                <a:lnTo>
                  <a:pt x="618655" y="736600"/>
                </a:lnTo>
                <a:lnTo>
                  <a:pt x="623836" y="749300"/>
                </a:lnTo>
                <a:lnTo>
                  <a:pt x="611987" y="749300"/>
                </a:lnTo>
                <a:lnTo>
                  <a:pt x="608393" y="762000"/>
                </a:lnTo>
                <a:lnTo>
                  <a:pt x="595668" y="762000"/>
                </a:lnTo>
                <a:lnTo>
                  <a:pt x="595820" y="749300"/>
                </a:lnTo>
                <a:lnTo>
                  <a:pt x="595503" y="749300"/>
                </a:lnTo>
                <a:lnTo>
                  <a:pt x="595503" y="1155700"/>
                </a:lnTo>
                <a:lnTo>
                  <a:pt x="593801" y="1168400"/>
                </a:lnTo>
                <a:lnTo>
                  <a:pt x="589572" y="1168400"/>
                </a:lnTo>
                <a:lnTo>
                  <a:pt x="588733" y="1181100"/>
                </a:lnTo>
                <a:lnTo>
                  <a:pt x="588733" y="1168400"/>
                </a:lnTo>
                <a:lnTo>
                  <a:pt x="587044" y="1168400"/>
                </a:lnTo>
                <a:lnTo>
                  <a:pt x="582803" y="1155700"/>
                </a:lnTo>
                <a:lnTo>
                  <a:pt x="595503" y="1155700"/>
                </a:lnTo>
                <a:lnTo>
                  <a:pt x="595503" y="749300"/>
                </a:lnTo>
                <a:lnTo>
                  <a:pt x="587463" y="749300"/>
                </a:lnTo>
                <a:lnTo>
                  <a:pt x="585558" y="762000"/>
                </a:lnTo>
                <a:lnTo>
                  <a:pt x="582701" y="774700"/>
                </a:lnTo>
                <a:lnTo>
                  <a:pt x="576046" y="787400"/>
                </a:lnTo>
                <a:lnTo>
                  <a:pt x="587883" y="800100"/>
                </a:lnTo>
                <a:lnTo>
                  <a:pt x="574344" y="800100"/>
                </a:lnTo>
                <a:lnTo>
                  <a:pt x="576046" y="787400"/>
                </a:lnTo>
                <a:lnTo>
                  <a:pt x="570382" y="787400"/>
                </a:lnTo>
                <a:lnTo>
                  <a:pt x="568426" y="800100"/>
                </a:lnTo>
                <a:lnTo>
                  <a:pt x="567588" y="787400"/>
                </a:lnTo>
                <a:lnTo>
                  <a:pt x="555739" y="787400"/>
                </a:lnTo>
                <a:lnTo>
                  <a:pt x="555739" y="1206500"/>
                </a:lnTo>
                <a:lnTo>
                  <a:pt x="545592" y="1206500"/>
                </a:lnTo>
                <a:lnTo>
                  <a:pt x="545592" y="1193800"/>
                </a:lnTo>
                <a:lnTo>
                  <a:pt x="555739" y="1206500"/>
                </a:lnTo>
                <a:lnTo>
                  <a:pt x="555739" y="787400"/>
                </a:lnTo>
                <a:lnTo>
                  <a:pt x="554824" y="787400"/>
                </a:lnTo>
                <a:lnTo>
                  <a:pt x="552462" y="800100"/>
                </a:lnTo>
                <a:lnTo>
                  <a:pt x="551522" y="800100"/>
                </a:lnTo>
                <a:lnTo>
                  <a:pt x="550672" y="812800"/>
                </a:lnTo>
                <a:lnTo>
                  <a:pt x="534593" y="812800"/>
                </a:lnTo>
                <a:lnTo>
                  <a:pt x="528675" y="825500"/>
                </a:lnTo>
                <a:lnTo>
                  <a:pt x="530364" y="825500"/>
                </a:lnTo>
                <a:lnTo>
                  <a:pt x="539673" y="838200"/>
                </a:lnTo>
                <a:lnTo>
                  <a:pt x="535444" y="833907"/>
                </a:lnTo>
                <a:lnTo>
                  <a:pt x="535444" y="863600"/>
                </a:lnTo>
                <a:lnTo>
                  <a:pt x="534593" y="876300"/>
                </a:lnTo>
                <a:lnTo>
                  <a:pt x="530364" y="863600"/>
                </a:lnTo>
                <a:lnTo>
                  <a:pt x="535444" y="863600"/>
                </a:lnTo>
                <a:lnTo>
                  <a:pt x="535444" y="833907"/>
                </a:lnTo>
                <a:lnTo>
                  <a:pt x="527189" y="825500"/>
                </a:lnTo>
                <a:lnTo>
                  <a:pt x="520420" y="838200"/>
                </a:lnTo>
                <a:lnTo>
                  <a:pt x="518528" y="838200"/>
                </a:lnTo>
                <a:lnTo>
                  <a:pt x="518528" y="889000"/>
                </a:lnTo>
                <a:lnTo>
                  <a:pt x="512787" y="889000"/>
                </a:lnTo>
                <a:lnTo>
                  <a:pt x="506679" y="876300"/>
                </a:lnTo>
                <a:lnTo>
                  <a:pt x="515988" y="876300"/>
                </a:lnTo>
                <a:lnTo>
                  <a:pt x="518528" y="889000"/>
                </a:lnTo>
                <a:lnTo>
                  <a:pt x="518528" y="838200"/>
                </a:lnTo>
                <a:lnTo>
                  <a:pt x="517779" y="838200"/>
                </a:lnTo>
                <a:lnTo>
                  <a:pt x="517677" y="850900"/>
                </a:lnTo>
                <a:lnTo>
                  <a:pt x="516191" y="863600"/>
                </a:lnTo>
                <a:lnTo>
                  <a:pt x="501611" y="863600"/>
                </a:lnTo>
                <a:lnTo>
                  <a:pt x="498221" y="850900"/>
                </a:lnTo>
                <a:lnTo>
                  <a:pt x="497370" y="850900"/>
                </a:lnTo>
                <a:lnTo>
                  <a:pt x="494842" y="863600"/>
                </a:lnTo>
                <a:lnTo>
                  <a:pt x="500329" y="876300"/>
                </a:lnTo>
                <a:lnTo>
                  <a:pt x="496785" y="876300"/>
                </a:lnTo>
                <a:lnTo>
                  <a:pt x="502551" y="889000"/>
                </a:lnTo>
                <a:lnTo>
                  <a:pt x="509130" y="889000"/>
                </a:lnTo>
                <a:lnTo>
                  <a:pt x="504990" y="901700"/>
                </a:lnTo>
                <a:lnTo>
                  <a:pt x="499910" y="889000"/>
                </a:lnTo>
                <a:lnTo>
                  <a:pt x="500761" y="901700"/>
                </a:lnTo>
                <a:lnTo>
                  <a:pt x="495046" y="901700"/>
                </a:lnTo>
                <a:lnTo>
                  <a:pt x="496900" y="914400"/>
                </a:lnTo>
                <a:lnTo>
                  <a:pt x="492302" y="914400"/>
                </a:lnTo>
                <a:lnTo>
                  <a:pt x="492302" y="1409700"/>
                </a:lnTo>
                <a:lnTo>
                  <a:pt x="489280" y="1409700"/>
                </a:lnTo>
                <a:lnTo>
                  <a:pt x="486384" y="1397000"/>
                </a:lnTo>
                <a:lnTo>
                  <a:pt x="492302" y="1409700"/>
                </a:lnTo>
                <a:lnTo>
                  <a:pt x="492302" y="914400"/>
                </a:lnTo>
                <a:lnTo>
                  <a:pt x="491451" y="914400"/>
                </a:lnTo>
                <a:lnTo>
                  <a:pt x="489762" y="901700"/>
                </a:lnTo>
                <a:lnTo>
                  <a:pt x="466077" y="901700"/>
                </a:lnTo>
                <a:lnTo>
                  <a:pt x="477469" y="914400"/>
                </a:lnTo>
                <a:lnTo>
                  <a:pt x="477291" y="927100"/>
                </a:lnTo>
                <a:lnTo>
                  <a:pt x="474878" y="927100"/>
                </a:lnTo>
                <a:lnTo>
                  <a:pt x="479615" y="939800"/>
                </a:lnTo>
                <a:lnTo>
                  <a:pt x="471754" y="927100"/>
                </a:lnTo>
                <a:lnTo>
                  <a:pt x="463321" y="927100"/>
                </a:lnTo>
                <a:lnTo>
                  <a:pt x="459308" y="920216"/>
                </a:lnTo>
                <a:lnTo>
                  <a:pt x="459308" y="965200"/>
                </a:lnTo>
                <a:lnTo>
                  <a:pt x="458470" y="977900"/>
                </a:lnTo>
                <a:lnTo>
                  <a:pt x="456780" y="977900"/>
                </a:lnTo>
                <a:lnTo>
                  <a:pt x="450850" y="965200"/>
                </a:lnTo>
                <a:lnTo>
                  <a:pt x="459308" y="965200"/>
                </a:lnTo>
                <a:lnTo>
                  <a:pt x="459308" y="920216"/>
                </a:lnTo>
                <a:lnTo>
                  <a:pt x="455930" y="914400"/>
                </a:lnTo>
                <a:lnTo>
                  <a:pt x="437388" y="914400"/>
                </a:lnTo>
                <a:lnTo>
                  <a:pt x="441553" y="927100"/>
                </a:lnTo>
                <a:lnTo>
                  <a:pt x="443103" y="939800"/>
                </a:lnTo>
                <a:lnTo>
                  <a:pt x="426326" y="939800"/>
                </a:lnTo>
                <a:lnTo>
                  <a:pt x="425475" y="952500"/>
                </a:lnTo>
                <a:lnTo>
                  <a:pt x="427164" y="952500"/>
                </a:lnTo>
                <a:lnTo>
                  <a:pt x="430669" y="965200"/>
                </a:lnTo>
                <a:lnTo>
                  <a:pt x="436156" y="977900"/>
                </a:lnTo>
                <a:lnTo>
                  <a:pt x="441794" y="990600"/>
                </a:lnTo>
                <a:lnTo>
                  <a:pt x="441553" y="990600"/>
                </a:lnTo>
                <a:lnTo>
                  <a:pt x="441553" y="1257300"/>
                </a:lnTo>
                <a:lnTo>
                  <a:pt x="440702" y="1270000"/>
                </a:lnTo>
                <a:lnTo>
                  <a:pt x="431393" y="1257300"/>
                </a:lnTo>
                <a:lnTo>
                  <a:pt x="429704" y="1257300"/>
                </a:lnTo>
                <a:lnTo>
                  <a:pt x="429704" y="1244600"/>
                </a:lnTo>
                <a:lnTo>
                  <a:pt x="439851" y="1257300"/>
                </a:lnTo>
                <a:lnTo>
                  <a:pt x="441553" y="1257300"/>
                </a:lnTo>
                <a:lnTo>
                  <a:pt x="441553" y="990600"/>
                </a:lnTo>
                <a:lnTo>
                  <a:pt x="436473" y="990600"/>
                </a:lnTo>
                <a:lnTo>
                  <a:pt x="431393" y="977900"/>
                </a:lnTo>
                <a:lnTo>
                  <a:pt x="422097" y="977900"/>
                </a:lnTo>
                <a:lnTo>
                  <a:pt x="421246" y="990600"/>
                </a:lnTo>
                <a:lnTo>
                  <a:pt x="435622" y="1003300"/>
                </a:lnTo>
                <a:lnTo>
                  <a:pt x="426326" y="990600"/>
                </a:lnTo>
                <a:lnTo>
                  <a:pt x="429704" y="990600"/>
                </a:lnTo>
                <a:lnTo>
                  <a:pt x="435622" y="1003300"/>
                </a:lnTo>
                <a:lnTo>
                  <a:pt x="427520" y="1016000"/>
                </a:lnTo>
                <a:lnTo>
                  <a:pt x="419658" y="1028700"/>
                </a:lnTo>
                <a:lnTo>
                  <a:pt x="411962" y="1041400"/>
                </a:lnTo>
                <a:lnTo>
                  <a:pt x="404329" y="1054100"/>
                </a:lnTo>
                <a:lnTo>
                  <a:pt x="392379" y="1054100"/>
                </a:lnTo>
                <a:lnTo>
                  <a:pt x="392379" y="1168400"/>
                </a:lnTo>
                <a:lnTo>
                  <a:pt x="391706" y="1181100"/>
                </a:lnTo>
                <a:lnTo>
                  <a:pt x="388264" y="1168400"/>
                </a:lnTo>
                <a:lnTo>
                  <a:pt x="392379" y="1168400"/>
                </a:lnTo>
                <a:lnTo>
                  <a:pt x="392379" y="1054100"/>
                </a:lnTo>
                <a:lnTo>
                  <a:pt x="389356" y="1054100"/>
                </a:lnTo>
                <a:lnTo>
                  <a:pt x="374624" y="1041400"/>
                </a:lnTo>
                <a:lnTo>
                  <a:pt x="361188" y="1029957"/>
                </a:lnTo>
                <a:lnTo>
                  <a:pt x="361188" y="1498600"/>
                </a:lnTo>
                <a:lnTo>
                  <a:pt x="360133" y="1511300"/>
                </a:lnTo>
                <a:lnTo>
                  <a:pt x="336829" y="1511300"/>
                </a:lnTo>
                <a:lnTo>
                  <a:pt x="336829" y="1803400"/>
                </a:lnTo>
                <a:lnTo>
                  <a:pt x="328968" y="1803400"/>
                </a:lnTo>
                <a:lnTo>
                  <a:pt x="321437" y="1790700"/>
                </a:lnTo>
                <a:lnTo>
                  <a:pt x="336829" y="1803400"/>
                </a:lnTo>
                <a:lnTo>
                  <a:pt x="336829" y="1511300"/>
                </a:lnTo>
                <a:lnTo>
                  <a:pt x="331584" y="1511300"/>
                </a:lnTo>
                <a:lnTo>
                  <a:pt x="334073" y="1498600"/>
                </a:lnTo>
                <a:lnTo>
                  <a:pt x="341312" y="1498600"/>
                </a:lnTo>
                <a:lnTo>
                  <a:pt x="351091" y="1485900"/>
                </a:lnTo>
                <a:lnTo>
                  <a:pt x="361188" y="1498600"/>
                </a:lnTo>
                <a:lnTo>
                  <a:pt x="361188" y="1029957"/>
                </a:lnTo>
                <a:lnTo>
                  <a:pt x="359727" y="1028700"/>
                </a:lnTo>
                <a:lnTo>
                  <a:pt x="344271" y="1028700"/>
                </a:lnTo>
                <a:lnTo>
                  <a:pt x="353580" y="1041400"/>
                </a:lnTo>
                <a:lnTo>
                  <a:pt x="331584" y="1041400"/>
                </a:lnTo>
                <a:lnTo>
                  <a:pt x="340042" y="1054100"/>
                </a:lnTo>
                <a:lnTo>
                  <a:pt x="332232" y="1054100"/>
                </a:lnTo>
                <a:lnTo>
                  <a:pt x="339521" y="1066800"/>
                </a:lnTo>
                <a:lnTo>
                  <a:pt x="327571" y="1066800"/>
                </a:lnTo>
                <a:lnTo>
                  <a:pt x="328523" y="1079500"/>
                </a:lnTo>
                <a:lnTo>
                  <a:pt x="326237" y="1079500"/>
                </a:lnTo>
                <a:lnTo>
                  <a:pt x="323227" y="1092200"/>
                </a:lnTo>
                <a:lnTo>
                  <a:pt x="321830" y="1092200"/>
                </a:lnTo>
                <a:lnTo>
                  <a:pt x="321830" y="1587500"/>
                </a:lnTo>
                <a:lnTo>
                  <a:pt x="316357" y="1587500"/>
                </a:lnTo>
                <a:lnTo>
                  <a:pt x="318503" y="1574800"/>
                </a:lnTo>
                <a:lnTo>
                  <a:pt x="321437" y="1574800"/>
                </a:lnTo>
                <a:lnTo>
                  <a:pt x="321830" y="1587500"/>
                </a:lnTo>
                <a:lnTo>
                  <a:pt x="321830" y="1092200"/>
                </a:lnTo>
                <a:lnTo>
                  <a:pt x="319125" y="1092200"/>
                </a:lnTo>
                <a:lnTo>
                  <a:pt x="308749" y="1079500"/>
                </a:lnTo>
                <a:lnTo>
                  <a:pt x="312978" y="1092200"/>
                </a:lnTo>
                <a:lnTo>
                  <a:pt x="321437" y="1104900"/>
                </a:lnTo>
                <a:lnTo>
                  <a:pt x="320586" y="1104900"/>
                </a:lnTo>
                <a:lnTo>
                  <a:pt x="310438" y="1093330"/>
                </a:lnTo>
                <a:lnTo>
                  <a:pt x="310438" y="2501900"/>
                </a:lnTo>
                <a:lnTo>
                  <a:pt x="304520" y="2518981"/>
                </a:lnTo>
                <a:lnTo>
                  <a:pt x="304520" y="2717800"/>
                </a:lnTo>
                <a:lnTo>
                  <a:pt x="299275" y="2730500"/>
                </a:lnTo>
                <a:lnTo>
                  <a:pt x="285610" y="2730500"/>
                </a:lnTo>
                <a:lnTo>
                  <a:pt x="280835" y="2743200"/>
                </a:lnTo>
                <a:lnTo>
                  <a:pt x="287604" y="2755900"/>
                </a:lnTo>
                <a:lnTo>
                  <a:pt x="288442" y="2755900"/>
                </a:lnTo>
                <a:lnTo>
                  <a:pt x="286753" y="2759532"/>
                </a:lnTo>
                <a:lnTo>
                  <a:pt x="286753" y="3111500"/>
                </a:lnTo>
                <a:lnTo>
                  <a:pt x="282600" y="3124200"/>
                </a:lnTo>
                <a:lnTo>
                  <a:pt x="272592" y="3124200"/>
                </a:lnTo>
                <a:lnTo>
                  <a:pt x="262255" y="3111500"/>
                </a:lnTo>
                <a:lnTo>
                  <a:pt x="257149" y="3098800"/>
                </a:lnTo>
                <a:lnTo>
                  <a:pt x="264871" y="3111500"/>
                </a:lnTo>
                <a:lnTo>
                  <a:pt x="286753" y="3111500"/>
                </a:lnTo>
                <a:lnTo>
                  <a:pt x="286753" y="2759532"/>
                </a:lnTo>
                <a:lnTo>
                  <a:pt x="282524" y="2768600"/>
                </a:lnTo>
                <a:lnTo>
                  <a:pt x="274916" y="2768600"/>
                </a:lnTo>
                <a:lnTo>
                  <a:pt x="275755" y="2755900"/>
                </a:lnTo>
                <a:lnTo>
                  <a:pt x="265607" y="2768600"/>
                </a:lnTo>
                <a:lnTo>
                  <a:pt x="265988" y="2755900"/>
                </a:lnTo>
                <a:lnTo>
                  <a:pt x="268668" y="2743200"/>
                </a:lnTo>
                <a:lnTo>
                  <a:pt x="272148" y="2730500"/>
                </a:lnTo>
                <a:lnTo>
                  <a:pt x="274916" y="2717800"/>
                </a:lnTo>
                <a:lnTo>
                  <a:pt x="304520" y="2717800"/>
                </a:lnTo>
                <a:lnTo>
                  <a:pt x="304520" y="2518981"/>
                </a:lnTo>
                <a:lnTo>
                  <a:pt x="301637" y="2527300"/>
                </a:lnTo>
                <a:lnTo>
                  <a:pt x="293928" y="2516390"/>
                </a:lnTo>
                <a:lnTo>
                  <a:pt x="293928" y="2654300"/>
                </a:lnTo>
                <a:lnTo>
                  <a:pt x="290144" y="2679700"/>
                </a:lnTo>
                <a:lnTo>
                  <a:pt x="277164" y="2667000"/>
                </a:lnTo>
                <a:lnTo>
                  <a:pt x="275412" y="2667000"/>
                </a:lnTo>
                <a:lnTo>
                  <a:pt x="275412" y="2705100"/>
                </a:lnTo>
                <a:lnTo>
                  <a:pt x="270395" y="2705100"/>
                </a:lnTo>
                <a:lnTo>
                  <a:pt x="268986" y="2717800"/>
                </a:lnTo>
                <a:lnTo>
                  <a:pt x="262699" y="2717800"/>
                </a:lnTo>
                <a:lnTo>
                  <a:pt x="257365" y="2705100"/>
                </a:lnTo>
                <a:lnTo>
                  <a:pt x="253771" y="2705100"/>
                </a:lnTo>
                <a:lnTo>
                  <a:pt x="254609" y="2717800"/>
                </a:lnTo>
                <a:lnTo>
                  <a:pt x="246341" y="2730500"/>
                </a:lnTo>
                <a:lnTo>
                  <a:pt x="239814" y="2743200"/>
                </a:lnTo>
                <a:lnTo>
                  <a:pt x="237718" y="2755900"/>
                </a:lnTo>
                <a:lnTo>
                  <a:pt x="242773" y="2768600"/>
                </a:lnTo>
                <a:lnTo>
                  <a:pt x="225107" y="2768600"/>
                </a:lnTo>
                <a:lnTo>
                  <a:pt x="219100" y="2755900"/>
                </a:lnTo>
                <a:lnTo>
                  <a:pt x="215696" y="2755900"/>
                </a:lnTo>
                <a:lnTo>
                  <a:pt x="215696" y="2781300"/>
                </a:lnTo>
                <a:lnTo>
                  <a:pt x="208445" y="2794000"/>
                </a:lnTo>
                <a:lnTo>
                  <a:pt x="202057" y="2794000"/>
                </a:lnTo>
                <a:lnTo>
                  <a:pt x="202501" y="2781300"/>
                </a:lnTo>
                <a:lnTo>
                  <a:pt x="215696" y="2781300"/>
                </a:lnTo>
                <a:lnTo>
                  <a:pt x="215696" y="2755900"/>
                </a:lnTo>
                <a:lnTo>
                  <a:pt x="209778" y="2755900"/>
                </a:lnTo>
                <a:lnTo>
                  <a:pt x="206400" y="2768600"/>
                </a:lnTo>
                <a:lnTo>
                  <a:pt x="201091" y="2743200"/>
                </a:lnTo>
                <a:lnTo>
                  <a:pt x="202692" y="2730500"/>
                </a:lnTo>
                <a:lnTo>
                  <a:pt x="206997" y="2717800"/>
                </a:lnTo>
                <a:lnTo>
                  <a:pt x="209778" y="2705100"/>
                </a:lnTo>
                <a:lnTo>
                  <a:pt x="226733" y="2692400"/>
                </a:lnTo>
                <a:lnTo>
                  <a:pt x="274916" y="2692400"/>
                </a:lnTo>
                <a:lnTo>
                  <a:pt x="275412" y="2705100"/>
                </a:lnTo>
                <a:lnTo>
                  <a:pt x="275412" y="2667000"/>
                </a:lnTo>
                <a:lnTo>
                  <a:pt x="266242" y="2667000"/>
                </a:lnTo>
                <a:lnTo>
                  <a:pt x="257543" y="2654300"/>
                </a:lnTo>
                <a:lnTo>
                  <a:pt x="251231" y="2641600"/>
                </a:lnTo>
                <a:lnTo>
                  <a:pt x="284327" y="2641600"/>
                </a:lnTo>
                <a:lnTo>
                  <a:pt x="293928" y="2654300"/>
                </a:lnTo>
                <a:lnTo>
                  <a:pt x="293928" y="2516390"/>
                </a:lnTo>
                <a:lnTo>
                  <a:pt x="292671" y="2514600"/>
                </a:lnTo>
                <a:lnTo>
                  <a:pt x="292595" y="2501900"/>
                </a:lnTo>
                <a:lnTo>
                  <a:pt x="310438" y="2501900"/>
                </a:lnTo>
                <a:lnTo>
                  <a:pt x="310438" y="1093330"/>
                </a:lnTo>
                <a:lnTo>
                  <a:pt x="309448" y="1092200"/>
                </a:lnTo>
                <a:lnTo>
                  <a:pt x="304419" y="1104900"/>
                </a:lnTo>
                <a:lnTo>
                  <a:pt x="285064" y="1104900"/>
                </a:lnTo>
                <a:lnTo>
                  <a:pt x="293890" y="1117600"/>
                </a:lnTo>
                <a:lnTo>
                  <a:pt x="294157" y="1117600"/>
                </a:lnTo>
                <a:lnTo>
                  <a:pt x="292201" y="1130300"/>
                </a:lnTo>
                <a:lnTo>
                  <a:pt x="294373" y="1143000"/>
                </a:lnTo>
                <a:lnTo>
                  <a:pt x="292671" y="1143000"/>
                </a:lnTo>
                <a:lnTo>
                  <a:pt x="290461" y="1131887"/>
                </a:lnTo>
                <a:lnTo>
                  <a:pt x="286753" y="1143000"/>
                </a:lnTo>
                <a:lnTo>
                  <a:pt x="279146" y="1130300"/>
                </a:lnTo>
                <a:lnTo>
                  <a:pt x="273215" y="1143000"/>
                </a:lnTo>
                <a:lnTo>
                  <a:pt x="284251" y="1143000"/>
                </a:lnTo>
                <a:lnTo>
                  <a:pt x="291084" y="1155700"/>
                </a:lnTo>
                <a:lnTo>
                  <a:pt x="296176" y="1155700"/>
                </a:lnTo>
                <a:lnTo>
                  <a:pt x="301980" y="1168400"/>
                </a:lnTo>
                <a:lnTo>
                  <a:pt x="298602" y="1168400"/>
                </a:lnTo>
                <a:lnTo>
                  <a:pt x="298602" y="1549400"/>
                </a:lnTo>
                <a:lnTo>
                  <a:pt x="298602" y="1562100"/>
                </a:lnTo>
                <a:lnTo>
                  <a:pt x="296062" y="1559560"/>
                </a:lnTo>
                <a:lnTo>
                  <a:pt x="296062" y="2133600"/>
                </a:lnTo>
                <a:lnTo>
                  <a:pt x="293116" y="2146300"/>
                </a:lnTo>
                <a:lnTo>
                  <a:pt x="279285" y="2146300"/>
                </a:lnTo>
                <a:lnTo>
                  <a:pt x="274916" y="2133600"/>
                </a:lnTo>
                <a:lnTo>
                  <a:pt x="296062" y="2133600"/>
                </a:lnTo>
                <a:lnTo>
                  <a:pt x="296062" y="1559560"/>
                </a:lnTo>
                <a:lnTo>
                  <a:pt x="285915" y="1549400"/>
                </a:lnTo>
                <a:lnTo>
                  <a:pt x="298602" y="1549400"/>
                </a:lnTo>
                <a:lnTo>
                  <a:pt x="298602" y="1168400"/>
                </a:lnTo>
                <a:lnTo>
                  <a:pt x="293522" y="1168400"/>
                </a:lnTo>
                <a:lnTo>
                  <a:pt x="293522" y="1485900"/>
                </a:lnTo>
                <a:lnTo>
                  <a:pt x="293522" y="1498600"/>
                </a:lnTo>
                <a:lnTo>
                  <a:pt x="282524" y="1498600"/>
                </a:lnTo>
                <a:lnTo>
                  <a:pt x="284213" y="1485900"/>
                </a:lnTo>
                <a:lnTo>
                  <a:pt x="293522" y="1485900"/>
                </a:lnTo>
                <a:lnTo>
                  <a:pt x="293522" y="1168400"/>
                </a:lnTo>
                <a:lnTo>
                  <a:pt x="289242" y="1168400"/>
                </a:lnTo>
                <a:lnTo>
                  <a:pt x="281787" y="1156550"/>
                </a:lnTo>
                <a:lnTo>
                  <a:pt x="281787" y="1587500"/>
                </a:lnTo>
                <a:lnTo>
                  <a:pt x="276402" y="1600200"/>
                </a:lnTo>
                <a:lnTo>
                  <a:pt x="267843" y="1600200"/>
                </a:lnTo>
                <a:lnTo>
                  <a:pt x="269735" y="1587500"/>
                </a:lnTo>
                <a:lnTo>
                  <a:pt x="281787" y="1587500"/>
                </a:lnTo>
                <a:lnTo>
                  <a:pt x="281787" y="1156550"/>
                </a:lnTo>
                <a:lnTo>
                  <a:pt x="281254" y="1155700"/>
                </a:lnTo>
                <a:lnTo>
                  <a:pt x="275869" y="1155700"/>
                </a:lnTo>
                <a:lnTo>
                  <a:pt x="279603" y="1168400"/>
                </a:lnTo>
                <a:lnTo>
                  <a:pt x="273646" y="1168400"/>
                </a:lnTo>
                <a:lnTo>
                  <a:pt x="272694" y="1181100"/>
                </a:lnTo>
                <a:lnTo>
                  <a:pt x="260502" y="1181100"/>
                </a:lnTo>
                <a:lnTo>
                  <a:pt x="268986" y="1193800"/>
                </a:lnTo>
                <a:lnTo>
                  <a:pt x="251625" y="1193800"/>
                </a:lnTo>
                <a:lnTo>
                  <a:pt x="242773" y="1181100"/>
                </a:lnTo>
                <a:lnTo>
                  <a:pt x="246087" y="1193800"/>
                </a:lnTo>
                <a:lnTo>
                  <a:pt x="251548" y="1206500"/>
                </a:lnTo>
                <a:lnTo>
                  <a:pt x="249542" y="1206500"/>
                </a:lnTo>
                <a:lnTo>
                  <a:pt x="253580" y="1219200"/>
                </a:lnTo>
                <a:lnTo>
                  <a:pt x="252069" y="1219200"/>
                </a:lnTo>
                <a:lnTo>
                  <a:pt x="251206" y="1231900"/>
                </a:lnTo>
                <a:lnTo>
                  <a:pt x="257149" y="1244600"/>
                </a:lnTo>
                <a:lnTo>
                  <a:pt x="252920" y="1244600"/>
                </a:lnTo>
                <a:lnTo>
                  <a:pt x="255981" y="1257300"/>
                </a:lnTo>
                <a:lnTo>
                  <a:pt x="259473" y="1257300"/>
                </a:lnTo>
                <a:lnTo>
                  <a:pt x="258660" y="1244600"/>
                </a:lnTo>
                <a:lnTo>
                  <a:pt x="277456" y="1244600"/>
                </a:lnTo>
                <a:lnTo>
                  <a:pt x="278218" y="1257300"/>
                </a:lnTo>
                <a:lnTo>
                  <a:pt x="259689" y="1257300"/>
                </a:lnTo>
                <a:lnTo>
                  <a:pt x="261480" y="1270000"/>
                </a:lnTo>
                <a:lnTo>
                  <a:pt x="257149" y="1270000"/>
                </a:lnTo>
                <a:lnTo>
                  <a:pt x="257149" y="2374900"/>
                </a:lnTo>
                <a:lnTo>
                  <a:pt x="257149" y="2387600"/>
                </a:lnTo>
                <a:lnTo>
                  <a:pt x="245313" y="2387600"/>
                </a:lnTo>
                <a:lnTo>
                  <a:pt x="245313" y="2374900"/>
                </a:lnTo>
                <a:lnTo>
                  <a:pt x="257149" y="2374900"/>
                </a:lnTo>
                <a:lnTo>
                  <a:pt x="257149" y="1270000"/>
                </a:lnTo>
                <a:lnTo>
                  <a:pt x="252920" y="1270000"/>
                </a:lnTo>
                <a:lnTo>
                  <a:pt x="252920" y="1587500"/>
                </a:lnTo>
                <a:lnTo>
                  <a:pt x="245313" y="1587500"/>
                </a:lnTo>
                <a:lnTo>
                  <a:pt x="245313" y="2311400"/>
                </a:lnTo>
                <a:lnTo>
                  <a:pt x="244462" y="2324100"/>
                </a:lnTo>
                <a:lnTo>
                  <a:pt x="241922" y="2336800"/>
                </a:lnTo>
                <a:lnTo>
                  <a:pt x="227545" y="2336800"/>
                </a:lnTo>
                <a:lnTo>
                  <a:pt x="228892" y="2324100"/>
                </a:lnTo>
                <a:lnTo>
                  <a:pt x="232613" y="2324100"/>
                </a:lnTo>
                <a:lnTo>
                  <a:pt x="238252" y="2311400"/>
                </a:lnTo>
                <a:lnTo>
                  <a:pt x="245313" y="2311400"/>
                </a:lnTo>
                <a:lnTo>
                  <a:pt x="245313" y="1587500"/>
                </a:lnTo>
                <a:lnTo>
                  <a:pt x="228777" y="1587500"/>
                </a:lnTo>
                <a:lnTo>
                  <a:pt x="231876" y="1574800"/>
                </a:lnTo>
                <a:lnTo>
                  <a:pt x="250939" y="1574800"/>
                </a:lnTo>
                <a:lnTo>
                  <a:pt x="252920" y="1587500"/>
                </a:lnTo>
                <a:lnTo>
                  <a:pt x="252920" y="1270000"/>
                </a:lnTo>
                <a:lnTo>
                  <a:pt x="251053" y="1270000"/>
                </a:lnTo>
                <a:lnTo>
                  <a:pt x="249859" y="1257300"/>
                </a:lnTo>
                <a:lnTo>
                  <a:pt x="250380" y="1257300"/>
                </a:lnTo>
                <a:lnTo>
                  <a:pt x="238061" y="1244600"/>
                </a:lnTo>
                <a:lnTo>
                  <a:pt x="219405" y="1244600"/>
                </a:lnTo>
                <a:lnTo>
                  <a:pt x="220459" y="1257300"/>
                </a:lnTo>
                <a:lnTo>
                  <a:pt x="216547" y="1270000"/>
                </a:lnTo>
                <a:lnTo>
                  <a:pt x="239382" y="1270000"/>
                </a:lnTo>
                <a:lnTo>
                  <a:pt x="236410" y="1282700"/>
                </a:lnTo>
                <a:lnTo>
                  <a:pt x="207632" y="1282700"/>
                </a:lnTo>
                <a:lnTo>
                  <a:pt x="208940" y="1295400"/>
                </a:lnTo>
                <a:lnTo>
                  <a:pt x="217868" y="1295400"/>
                </a:lnTo>
                <a:lnTo>
                  <a:pt x="226491" y="1308100"/>
                </a:lnTo>
                <a:lnTo>
                  <a:pt x="225005" y="1308100"/>
                </a:lnTo>
                <a:lnTo>
                  <a:pt x="225005" y="2590800"/>
                </a:lnTo>
                <a:lnTo>
                  <a:pt x="214896" y="2578100"/>
                </a:lnTo>
                <a:lnTo>
                  <a:pt x="212636" y="2578100"/>
                </a:lnTo>
                <a:lnTo>
                  <a:pt x="212750" y="2565400"/>
                </a:lnTo>
                <a:lnTo>
                  <a:pt x="209778" y="2552700"/>
                </a:lnTo>
                <a:lnTo>
                  <a:pt x="219087" y="2552700"/>
                </a:lnTo>
                <a:lnTo>
                  <a:pt x="221437" y="2565400"/>
                </a:lnTo>
                <a:lnTo>
                  <a:pt x="223316" y="2565400"/>
                </a:lnTo>
                <a:lnTo>
                  <a:pt x="224561" y="2578100"/>
                </a:lnTo>
                <a:lnTo>
                  <a:pt x="225005" y="2590800"/>
                </a:lnTo>
                <a:lnTo>
                  <a:pt x="225005" y="1308100"/>
                </a:lnTo>
                <a:lnTo>
                  <a:pt x="221627" y="1305801"/>
                </a:lnTo>
                <a:lnTo>
                  <a:pt x="221627" y="1549400"/>
                </a:lnTo>
                <a:lnTo>
                  <a:pt x="219481" y="1562100"/>
                </a:lnTo>
                <a:lnTo>
                  <a:pt x="218236" y="1562100"/>
                </a:lnTo>
                <a:lnTo>
                  <a:pt x="218236" y="2336800"/>
                </a:lnTo>
                <a:lnTo>
                  <a:pt x="215823" y="2349500"/>
                </a:lnTo>
                <a:lnTo>
                  <a:pt x="214223" y="2349500"/>
                </a:lnTo>
                <a:lnTo>
                  <a:pt x="214223" y="2400300"/>
                </a:lnTo>
                <a:lnTo>
                  <a:pt x="209778" y="2400300"/>
                </a:lnTo>
                <a:lnTo>
                  <a:pt x="212636" y="2387600"/>
                </a:lnTo>
                <a:lnTo>
                  <a:pt x="214223" y="2400300"/>
                </a:lnTo>
                <a:lnTo>
                  <a:pt x="214223" y="2349500"/>
                </a:lnTo>
                <a:lnTo>
                  <a:pt x="203365" y="2349500"/>
                </a:lnTo>
                <a:lnTo>
                  <a:pt x="200482" y="2336800"/>
                </a:lnTo>
                <a:lnTo>
                  <a:pt x="218236" y="2336800"/>
                </a:lnTo>
                <a:lnTo>
                  <a:pt x="218236" y="1562100"/>
                </a:lnTo>
                <a:lnTo>
                  <a:pt x="212344" y="1562100"/>
                </a:lnTo>
                <a:lnTo>
                  <a:pt x="206400" y="1574800"/>
                </a:lnTo>
                <a:lnTo>
                  <a:pt x="206400" y="1562100"/>
                </a:lnTo>
                <a:lnTo>
                  <a:pt x="201320" y="1562100"/>
                </a:lnTo>
                <a:lnTo>
                  <a:pt x="203009" y="1549400"/>
                </a:lnTo>
                <a:lnTo>
                  <a:pt x="221627" y="1549400"/>
                </a:lnTo>
                <a:lnTo>
                  <a:pt x="221627" y="1305801"/>
                </a:lnTo>
                <a:lnTo>
                  <a:pt x="206400" y="1295400"/>
                </a:lnTo>
                <a:lnTo>
                  <a:pt x="207225" y="1308100"/>
                </a:lnTo>
                <a:lnTo>
                  <a:pt x="208089" y="1308100"/>
                </a:lnTo>
                <a:lnTo>
                  <a:pt x="201536" y="1320800"/>
                </a:lnTo>
                <a:lnTo>
                  <a:pt x="207238" y="1320800"/>
                </a:lnTo>
                <a:lnTo>
                  <a:pt x="211467" y="1308100"/>
                </a:lnTo>
                <a:lnTo>
                  <a:pt x="214325" y="1308100"/>
                </a:lnTo>
                <a:lnTo>
                  <a:pt x="219367" y="1320800"/>
                </a:lnTo>
                <a:lnTo>
                  <a:pt x="211899" y="1320800"/>
                </a:lnTo>
                <a:lnTo>
                  <a:pt x="214858" y="1333500"/>
                </a:lnTo>
                <a:lnTo>
                  <a:pt x="214007" y="1332903"/>
                </a:lnTo>
                <a:lnTo>
                  <a:pt x="214007" y="1384300"/>
                </a:lnTo>
                <a:lnTo>
                  <a:pt x="213169" y="1384300"/>
                </a:lnTo>
                <a:lnTo>
                  <a:pt x="213169" y="1435100"/>
                </a:lnTo>
                <a:lnTo>
                  <a:pt x="209778" y="1435100"/>
                </a:lnTo>
                <a:lnTo>
                  <a:pt x="209778" y="1511300"/>
                </a:lnTo>
                <a:lnTo>
                  <a:pt x="197942" y="1511300"/>
                </a:lnTo>
                <a:lnTo>
                  <a:pt x="197942" y="2806700"/>
                </a:lnTo>
                <a:lnTo>
                  <a:pt x="182384" y="2806700"/>
                </a:lnTo>
                <a:lnTo>
                  <a:pt x="180174" y="2794000"/>
                </a:lnTo>
                <a:lnTo>
                  <a:pt x="191300" y="2794000"/>
                </a:lnTo>
                <a:lnTo>
                  <a:pt x="197942" y="2806700"/>
                </a:lnTo>
                <a:lnTo>
                  <a:pt x="197942" y="1511300"/>
                </a:lnTo>
                <a:lnTo>
                  <a:pt x="197091" y="1511300"/>
                </a:lnTo>
                <a:lnTo>
                  <a:pt x="203441" y="1498600"/>
                </a:lnTo>
                <a:lnTo>
                  <a:pt x="209778" y="1511300"/>
                </a:lnTo>
                <a:lnTo>
                  <a:pt x="209778" y="1435100"/>
                </a:lnTo>
                <a:lnTo>
                  <a:pt x="208089" y="1435100"/>
                </a:lnTo>
                <a:lnTo>
                  <a:pt x="203644" y="1447800"/>
                </a:lnTo>
                <a:lnTo>
                  <a:pt x="195402" y="1447800"/>
                </a:lnTo>
                <a:lnTo>
                  <a:pt x="192227" y="1435100"/>
                </a:lnTo>
                <a:lnTo>
                  <a:pt x="195402" y="1435100"/>
                </a:lnTo>
                <a:lnTo>
                  <a:pt x="197942" y="1422400"/>
                </a:lnTo>
                <a:lnTo>
                  <a:pt x="207238" y="1422400"/>
                </a:lnTo>
                <a:lnTo>
                  <a:pt x="213169" y="1435100"/>
                </a:lnTo>
                <a:lnTo>
                  <a:pt x="213169" y="1384300"/>
                </a:lnTo>
                <a:lnTo>
                  <a:pt x="202171" y="1384300"/>
                </a:lnTo>
                <a:lnTo>
                  <a:pt x="203009" y="1371600"/>
                </a:lnTo>
                <a:lnTo>
                  <a:pt x="206400" y="1371600"/>
                </a:lnTo>
                <a:lnTo>
                  <a:pt x="208940" y="1371600"/>
                </a:lnTo>
                <a:lnTo>
                  <a:pt x="214007" y="1384300"/>
                </a:lnTo>
                <a:lnTo>
                  <a:pt x="214007" y="1332903"/>
                </a:lnTo>
                <a:lnTo>
                  <a:pt x="197091" y="1320800"/>
                </a:lnTo>
                <a:lnTo>
                  <a:pt x="197281" y="1333500"/>
                </a:lnTo>
                <a:lnTo>
                  <a:pt x="201142" y="1358900"/>
                </a:lnTo>
                <a:lnTo>
                  <a:pt x="201320" y="1371600"/>
                </a:lnTo>
                <a:lnTo>
                  <a:pt x="196253" y="1358900"/>
                </a:lnTo>
                <a:lnTo>
                  <a:pt x="189484" y="1358900"/>
                </a:lnTo>
                <a:lnTo>
                  <a:pt x="189484" y="2730500"/>
                </a:lnTo>
                <a:lnTo>
                  <a:pt x="189484" y="2743200"/>
                </a:lnTo>
                <a:lnTo>
                  <a:pt x="177114" y="2743200"/>
                </a:lnTo>
                <a:lnTo>
                  <a:pt x="174853" y="2730500"/>
                </a:lnTo>
                <a:lnTo>
                  <a:pt x="174256" y="2730500"/>
                </a:lnTo>
                <a:lnTo>
                  <a:pt x="181864" y="2720111"/>
                </a:lnTo>
                <a:lnTo>
                  <a:pt x="189484" y="2730500"/>
                </a:lnTo>
                <a:lnTo>
                  <a:pt x="189484" y="1358900"/>
                </a:lnTo>
                <a:lnTo>
                  <a:pt x="185254" y="1358900"/>
                </a:lnTo>
                <a:lnTo>
                  <a:pt x="183692" y="1371600"/>
                </a:lnTo>
                <a:lnTo>
                  <a:pt x="179324" y="1379410"/>
                </a:lnTo>
                <a:lnTo>
                  <a:pt x="179324" y="2197100"/>
                </a:lnTo>
                <a:lnTo>
                  <a:pt x="177634" y="2209800"/>
                </a:lnTo>
                <a:lnTo>
                  <a:pt x="166636" y="2209800"/>
                </a:lnTo>
                <a:lnTo>
                  <a:pt x="166636" y="2806700"/>
                </a:lnTo>
                <a:lnTo>
                  <a:pt x="166636" y="2819400"/>
                </a:lnTo>
                <a:lnTo>
                  <a:pt x="153111" y="2819400"/>
                </a:lnTo>
                <a:lnTo>
                  <a:pt x="156489" y="2806700"/>
                </a:lnTo>
                <a:lnTo>
                  <a:pt x="166636" y="2806700"/>
                </a:lnTo>
                <a:lnTo>
                  <a:pt x="166636" y="2209800"/>
                </a:lnTo>
                <a:lnTo>
                  <a:pt x="168338" y="2197100"/>
                </a:lnTo>
                <a:lnTo>
                  <a:pt x="179324" y="2197100"/>
                </a:lnTo>
                <a:lnTo>
                  <a:pt x="179324" y="1379410"/>
                </a:lnTo>
                <a:lnTo>
                  <a:pt x="176580" y="1384300"/>
                </a:lnTo>
                <a:lnTo>
                  <a:pt x="166636" y="1396212"/>
                </a:lnTo>
                <a:lnTo>
                  <a:pt x="166636" y="1422400"/>
                </a:lnTo>
                <a:lnTo>
                  <a:pt x="159029" y="1422400"/>
                </a:lnTo>
                <a:lnTo>
                  <a:pt x="157124" y="1412875"/>
                </a:lnTo>
                <a:lnTo>
                  <a:pt x="166636" y="1422400"/>
                </a:lnTo>
                <a:lnTo>
                  <a:pt x="166636" y="1396212"/>
                </a:lnTo>
                <a:lnTo>
                  <a:pt x="165976" y="1397000"/>
                </a:lnTo>
                <a:lnTo>
                  <a:pt x="153949" y="1409700"/>
                </a:lnTo>
                <a:lnTo>
                  <a:pt x="156197" y="1411935"/>
                </a:lnTo>
                <a:lnTo>
                  <a:pt x="154813" y="1422400"/>
                </a:lnTo>
                <a:lnTo>
                  <a:pt x="156489" y="1422400"/>
                </a:lnTo>
                <a:lnTo>
                  <a:pt x="162750" y="1435100"/>
                </a:lnTo>
                <a:lnTo>
                  <a:pt x="166001" y="1447800"/>
                </a:lnTo>
                <a:lnTo>
                  <a:pt x="163868" y="1460500"/>
                </a:lnTo>
                <a:lnTo>
                  <a:pt x="150571" y="1460500"/>
                </a:lnTo>
                <a:lnTo>
                  <a:pt x="150736" y="1473200"/>
                </a:lnTo>
                <a:lnTo>
                  <a:pt x="158927" y="1473200"/>
                </a:lnTo>
                <a:lnTo>
                  <a:pt x="165671" y="1485900"/>
                </a:lnTo>
                <a:lnTo>
                  <a:pt x="159880" y="1485900"/>
                </a:lnTo>
                <a:lnTo>
                  <a:pt x="159880" y="2247900"/>
                </a:lnTo>
                <a:lnTo>
                  <a:pt x="152260" y="2247900"/>
                </a:lnTo>
                <a:lnTo>
                  <a:pt x="153111" y="2235200"/>
                </a:lnTo>
                <a:lnTo>
                  <a:pt x="144233" y="2235200"/>
                </a:lnTo>
                <a:lnTo>
                  <a:pt x="145808" y="2222500"/>
                </a:lnTo>
                <a:lnTo>
                  <a:pt x="149758" y="2209800"/>
                </a:lnTo>
                <a:lnTo>
                  <a:pt x="156489" y="2209800"/>
                </a:lnTo>
                <a:lnTo>
                  <a:pt x="159639" y="2222500"/>
                </a:lnTo>
                <a:lnTo>
                  <a:pt x="159448" y="2222500"/>
                </a:lnTo>
                <a:lnTo>
                  <a:pt x="158635" y="2235200"/>
                </a:lnTo>
                <a:lnTo>
                  <a:pt x="159880" y="2247900"/>
                </a:lnTo>
                <a:lnTo>
                  <a:pt x="159880" y="1485900"/>
                </a:lnTo>
                <a:lnTo>
                  <a:pt x="159029" y="1485900"/>
                </a:lnTo>
                <a:lnTo>
                  <a:pt x="157886" y="1488109"/>
                </a:lnTo>
                <a:lnTo>
                  <a:pt x="157886" y="1600200"/>
                </a:lnTo>
                <a:lnTo>
                  <a:pt x="148323" y="1600200"/>
                </a:lnTo>
                <a:lnTo>
                  <a:pt x="153111" y="1587500"/>
                </a:lnTo>
                <a:lnTo>
                  <a:pt x="157886" y="1600200"/>
                </a:lnTo>
                <a:lnTo>
                  <a:pt x="157886" y="1488109"/>
                </a:lnTo>
                <a:lnTo>
                  <a:pt x="152450" y="1498600"/>
                </a:lnTo>
                <a:lnTo>
                  <a:pt x="148767" y="1509737"/>
                </a:lnTo>
                <a:lnTo>
                  <a:pt x="148767" y="1587500"/>
                </a:lnTo>
                <a:lnTo>
                  <a:pt x="144653" y="1587500"/>
                </a:lnTo>
                <a:lnTo>
                  <a:pt x="148094" y="1574800"/>
                </a:lnTo>
                <a:lnTo>
                  <a:pt x="148767" y="1587500"/>
                </a:lnTo>
                <a:lnTo>
                  <a:pt x="148767" y="1509737"/>
                </a:lnTo>
                <a:lnTo>
                  <a:pt x="148247" y="1511300"/>
                </a:lnTo>
                <a:lnTo>
                  <a:pt x="141185" y="1524000"/>
                </a:lnTo>
                <a:lnTo>
                  <a:pt x="126034" y="1536700"/>
                </a:lnTo>
                <a:lnTo>
                  <a:pt x="133057" y="1536700"/>
                </a:lnTo>
                <a:lnTo>
                  <a:pt x="130162" y="1549400"/>
                </a:lnTo>
                <a:lnTo>
                  <a:pt x="129019" y="1549400"/>
                </a:lnTo>
                <a:lnTo>
                  <a:pt x="141262" y="1562100"/>
                </a:lnTo>
                <a:lnTo>
                  <a:pt x="137883" y="1562100"/>
                </a:lnTo>
                <a:lnTo>
                  <a:pt x="137883" y="2222500"/>
                </a:lnTo>
                <a:lnTo>
                  <a:pt x="131965" y="2222500"/>
                </a:lnTo>
                <a:lnTo>
                  <a:pt x="132803" y="2209800"/>
                </a:lnTo>
                <a:lnTo>
                  <a:pt x="137883" y="2222500"/>
                </a:lnTo>
                <a:lnTo>
                  <a:pt x="137883" y="1562100"/>
                </a:lnTo>
                <a:lnTo>
                  <a:pt x="112953" y="1562100"/>
                </a:lnTo>
                <a:lnTo>
                  <a:pt x="103200" y="1574800"/>
                </a:lnTo>
                <a:lnTo>
                  <a:pt x="104927" y="1574800"/>
                </a:lnTo>
                <a:lnTo>
                  <a:pt x="111340" y="1587500"/>
                </a:lnTo>
                <a:lnTo>
                  <a:pt x="106591" y="1587500"/>
                </a:lnTo>
                <a:lnTo>
                  <a:pt x="121805" y="1600200"/>
                </a:lnTo>
                <a:lnTo>
                  <a:pt x="116738" y="1600200"/>
                </a:lnTo>
                <a:lnTo>
                  <a:pt x="116230" y="1612900"/>
                </a:lnTo>
                <a:lnTo>
                  <a:pt x="92202" y="1612900"/>
                </a:lnTo>
                <a:lnTo>
                  <a:pt x="101511" y="1638300"/>
                </a:lnTo>
                <a:lnTo>
                  <a:pt x="98120" y="1638300"/>
                </a:lnTo>
                <a:lnTo>
                  <a:pt x="91414" y="1651000"/>
                </a:lnTo>
                <a:lnTo>
                  <a:pt x="86233" y="1651000"/>
                </a:lnTo>
                <a:lnTo>
                  <a:pt x="87134" y="1663700"/>
                </a:lnTo>
                <a:lnTo>
                  <a:pt x="76136" y="1651000"/>
                </a:lnTo>
                <a:lnTo>
                  <a:pt x="73317" y="1663700"/>
                </a:lnTo>
                <a:lnTo>
                  <a:pt x="72644" y="1676400"/>
                </a:lnTo>
                <a:lnTo>
                  <a:pt x="72440" y="1689100"/>
                </a:lnTo>
                <a:lnTo>
                  <a:pt x="71056" y="1701800"/>
                </a:lnTo>
                <a:lnTo>
                  <a:pt x="74447" y="1701800"/>
                </a:lnTo>
                <a:lnTo>
                  <a:pt x="93205" y="1701800"/>
                </a:lnTo>
                <a:lnTo>
                  <a:pt x="99822" y="1714500"/>
                </a:lnTo>
                <a:lnTo>
                  <a:pt x="85432" y="1714500"/>
                </a:lnTo>
                <a:lnTo>
                  <a:pt x="85432" y="2463800"/>
                </a:lnTo>
                <a:lnTo>
                  <a:pt x="70218" y="2463800"/>
                </a:lnTo>
                <a:lnTo>
                  <a:pt x="75285" y="2451100"/>
                </a:lnTo>
                <a:lnTo>
                  <a:pt x="83743" y="2451100"/>
                </a:lnTo>
                <a:lnTo>
                  <a:pt x="85432" y="2463800"/>
                </a:lnTo>
                <a:lnTo>
                  <a:pt x="85432" y="1714500"/>
                </a:lnTo>
                <a:lnTo>
                  <a:pt x="80073" y="1714500"/>
                </a:lnTo>
                <a:lnTo>
                  <a:pt x="74447" y="1701800"/>
                </a:lnTo>
                <a:lnTo>
                  <a:pt x="78676" y="1714500"/>
                </a:lnTo>
                <a:lnTo>
                  <a:pt x="56438" y="1714500"/>
                </a:lnTo>
                <a:lnTo>
                  <a:pt x="62598" y="1727200"/>
                </a:lnTo>
                <a:lnTo>
                  <a:pt x="57518" y="1727200"/>
                </a:lnTo>
                <a:lnTo>
                  <a:pt x="56210" y="1739900"/>
                </a:lnTo>
                <a:lnTo>
                  <a:pt x="56578" y="1739900"/>
                </a:lnTo>
                <a:lnTo>
                  <a:pt x="57404" y="1752600"/>
                </a:lnTo>
                <a:lnTo>
                  <a:pt x="57518" y="1765300"/>
                </a:lnTo>
                <a:lnTo>
                  <a:pt x="73583" y="1765300"/>
                </a:lnTo>
                <a:lnTo>
                  <a:pt x="79514" y="1778000"/>
                </a:lnTo>
                <a:lnTo>
                  <a:pt x="73482" y="1778000"/>
                </a:lnTo>
                <a:lnTo>
                  <a:pt x="66725" y="1790700"/>
                </a:lnTo>
                <a:lnTo>
                  <a:pt x="61074" y="1790700"/>
                </a:lnTo>
                <a:lnTo>
                  <a:pt x="58369" y="1803400"/>
                </a:lnTo>
                <a:lnTo>
                  <a:pt x="71412" y="1803400"/>
                </a:lnTo>
                <a:lnTo>
                  <a:pt x="66090" y="1816100"/>
                </a:lnTo>
                <a:lnTo>
                  <a:pt x="55968" y="1816100"/>
                </a:lnTo>
                <a:lnTo>
                  <a:pt x="56896" y="1828800"/>
                </a:lnTo>
                <a:lnTo>
                  <a:pt x="59397" y="1828800"/>
                </a:lnTo>
                <a:lnTo>
                  <a:pt x="64287" y="1841500"/>
                </a:lnTo>
                <a:lnTo>
                  <a:pt x="77825" y="1841500"/>
                </a:lnTo>
                <a:lnTo>
                  <a:pt x="79514" y="1854200"/>
                </a:lnTo>
                <a:lnTo>
                  <a:pt x="65481" y="1854200"/>
                </a:lnTo>
                <a:lnTo>
                  <a:pt x="62814" y="1866900"/>
                </a:lnTo>
                <a:lnTo>
                  <a:pt x="56654" y="1866900"/>
                </a:lnTo>
                <a:lnTo>
                  <a:pt x="49060" y="1879600"/>
                </a:lnTo>
                <a:lnTo>
                  <a:pt x="41922" y="1879600"/>
                </a:lnTo>
                <a:lnTo>
                  <a:pt x="37007" y="1892300"/>
                </a:lnTo>
                <a:lnTo>
                  <a:pt x="36220" y="1905000"/>
                </a:lnTo>
                <a:lnTo>
                  <a:pt x="41452" y="1905000"/>
                </a:lnTo>
                <a:lnTo>
                  <a:pt x="54140" y="1917700"/>
                </a:lnTo>
                <a:lnTo>
                  <a:pt x="50977" y="1930400"/>
                </a:lnTo>
                <a:lnTo>
                  <a:pt x="41173" y="1917700"/>
                </a:lnTo>
                <a:lnTo>
                  <a:pt x="34683" y="1917700"/>
                </a:lnTo>
                <a:lnTo>
                  <a:pt x="42773" y="1930400"/>
                </a:lnTo>
                <a:lnTo>
                  <a:pt x="41033" y="1943100"/>
                </a:lnTo>
                <a:lnTo>
                  <a:pt x="38011" y="1955800"/>
                </a:lnTo>
                <a:lnTo>
                  <a:pt x="42303" y="1968500"/>
                </a:lnTo>
                <a:lnTo>
                  <a:pt x="23533" y="1968500"/>
                </a:lnTo>
                <a:lnTo>
                  <a:pt x="22212" y="1981200"/>
                </a:lnTo>
                <a:lnTo>
                  <a:pt x="23749" y="2006600"/>
                </a:lnTo>
                <a:lnTo>
                  <a:pt x="13538" y="2019300"/>
                </a:lnTo>
                <a:lnTo>
                  <a:pt x="29616" y="2019300"/>
                </a:lnTo>
                <a:lnTo>
                  <a:pt x="31280" y="2032000"/>
                </a:lnTo>
                <a:lnTo>
                  <a:pt x="21996" y="2070100"/>
                </a:lnTo>
                <a:lnTo>
                  <a:pt x="10045" y="2095500"/>
                </a:lnTo>
                <a:lnTo>
                  <a:pt x="4508" y="2108200"/>
                </a:lnTo>
                <a:lnTo>
                  <a:pt x="0" y="2120900"/>
                </a:lnTo>
                <a:lnTo>
                  <a:pt x="20726" y="2120900"/>
                </a:lnTo>
                <a:lnTo>
                  <a:pt x="31648" y="2133600"/>
                </a:lnTo>
                <a:lnTo>
                  <a:pt x="7620" y="2133600"/>
                </a:lnTo>
                <a:lnTo>
                  <a:pt x="16548" y="2146300"/>
                </a:lnTo>
                <a:lnTo>
                  <a:pt x="16929" y="2171700"/>
                </a:lnTo>
                <a:lnTo>
                  <a:pt x="16662" y="2184400"/>
                </a:lnTo>
                <a:lnTo>
                  <a:pt x="23685" y="2209800"/>
                </a:lnTo>
                <a:lnTo>
                  <a:pt x="10261" y="2209800"/>
                </a:lnTo>
                <a:lnTo>
                  <a:pt x="16408" y="2222500"/>
                </a:lnTo>
                <a:lnTo>
                  <a:pt x="9309" y="2222500"/>
                </a:lnTo>
                <a:lnTo>
                  <a:pt x="8534" y="2235200"/>
                </a:lnTo>
                <a:lnTo>
                  <a:pt x="9855" y="2247900"/>
                </a:lnTo>
                <a:lnTo>
                  <a:pt x="21158" y="2247900"/>
                </a:lnTo>
                <a:lnTo>
                  <a:pt x="18859" y="2260600"/>
                </a:lnTo>
                <a:lnTo>
                  <a:pt x="22225" y="2273300"/>
                </a:lnTo>
                <a:lnTo>
                  <a:pt x="25781" y="2273300"/>
                </a:lnTo>
                <a:lnTo>
                  <a:pt x="24955" y="2286000"/>
                </a:lnTo>
                <a:lnTo>
                  <a:pt x="35534" y="2286000"/>
                </a:lnTo>
                <a:lnTo>
                  <a:pt x="22326" y="2298700"/>
                </a:lnTo>
                <a:lnTo>
                  <a:pt x="18084" y="2298700"/>
                </a:lnTo>
                <a:lnTo>
                  <a:pt x="20662" y="2311400"/>
                </a:lnTo>
                <a:lnTo>
                  <a:pt x="10160" y="2311400"/>
                </a:lnTo>
                <a:lnTo>
                  <a:pt x="10998" y="2324100"/>
                </a:lnTo>
                <a:lnTo>
                  <a:pt x="28765" y="2324100"/>
                </a:lnTo>
                <a:lnTo>
                  <a:pt x="20002" y="2336800"/>
                </a:lnTo>
                <a:lnTo>
                  <a:pt x="25908" y="2349500"/>
                </a:lnTo>
                <a:lnTo>
                  <a:pt x="30073" y="2349500"/>
                </a:lnTo>
                <a:lnTo>
                  <a:pt x="16078" y="2362200"/>
                </a:lnTo>
                <a:lnTo>
                  <a:pt x="26098" y="2374900"/>
                </a:lnTo>
                <a:lnTo>
                  <a:pt x="34683" y="2387600"/>
                </a:lnTo>
                <a:lnTo>
                  <a:pt x="42011" y="2400300"/>
                </a:lnTo>
                <a:lnTo>
                  <a:pt x="48221" y="2413000"/>
                </a:lnTo>
                <a:lnTo>
                  <a:pt x="39027" y="2413000"/>
                </a:lnTo>
                <a:lnTo>
                  <a:pt x="46329" y="2425700"/>
                </a:lnTo>
                <a:lnTo>
                  <a:pt x="47371" y="2425700"/>
                </a:lnTo>
                <a:lnTo>
                  <a:pt x="44831" y="2438400"/>
                </a:lnTo>
                <a:lnTo>
                  <a:pt x="36372" y="2425700"/>
                </a:lnTo>
                <a:lnTo>
                  <a:pt x="32143" y="2425700"/>
                </a:lnTo>
                <a:lnTo>
                  <a:pt x="37515" y="2438400"/>
                </a:lnTo>
                <a:lnTo>
                  <a:pt x="38912" y="2451100"/>
                </a:lnTo>
                <a:lnTo>
                  <a:pt x="40944" y="2463800"/>
                </a:lnTo>
                <a:lnTo>
                  <a:pt x="48221" y="2476500"/>
                </a:lnTo>
                <a:lnTo>
                  <a:pt x="75018" y="2476500"/>
                </a:lnTo>
                <a:lnTo>
                  <a:pt x="70002" y="2489200"/>
                </a:lnTo>
                <a:lnTo>
                  <a:pt x="58369" y="2489200"/>
                </a:lnTo>
                <a:lnTo>
                  <a:pt x="56680" y="2501900"/>
                </a:lnTo>
                <a:lnTo>
                  <a:pt x="60274" y="2501900"/>
                </a:lnTo>
                <a:lnTo>
                  <a:pt x="62598" y="2514600"/>
                </a:lnTo>
                <a:lnTo>
                  <a:pt x="66890" y="2514600"/>
                </a:lnTo>
                <a:lnTo>
                  <a:pt x="66827" y="2527300"/>
                </a:lnTo>
                <a:lnTo>
                  <a:pt x="65405" y="2527300"/>
                </a:lnTo>
                <a:lnTo>
                  <a:pt x="75082" y="2540000"/>
                </a:lnTo>
                <a:lnTo>
                  <a:pt x="82524" y="2540000"/>
                </a:lnTo>
                <a:lnTo>
                  <a:pt x="82054" y="2552700"/>
                </a:lnTo>
                <a:lnTo>
                  <a:pt x="70688" y="2552700"/>
                </a:lnTo>
                <a:lnTo>
                  <a:pt x="67246" y="2565400"/>
                </a:lnTo>
                <a:lnTo>
                  <a:pt x="54991" y="2565400"/>
                </a:lnTo>
                <a:lnTo>
                  <a:pt x="62598" y="2578100"/>
                </a:lnTo>
                <a:lnTo>
                  <a:pt x="71907" y="2565400"/>
                </a:lnTo>
                <a:lnTo>
                  <a:pt x="74688" y="2578100"/>
                </a:lnTo>
                <a:lnTo>
                  <a:pt x="83439" y="2578100"/>
                </a:lnTo>
                <a:lnTo>
                  <a:pt x="82905" y="2590800"/>
                </a:lnTo>
                <a:lnTo>
                  <a:pt x="104889" y="2590800"/>
                </a:lnTo>
                <a:lnTo>
                  <a:pt x="108280" y="2603500"/>
                </a:lnTo>
                <a:lnTo>
                  <a:pt x="111658" y="2603500"/>
                </a:lnTo>
                <a:lnTo>
                  <a:pt x="107429" y="2616200"/>
                </a:lnTo>
                <a:lnTo>
                  <a:pt x="89331" y="2616200"/>
                </a:lnTo>
                <a:lnTo>
                  <a:pt x="93154" y="2628900"/>
                </a:lnTo>
                <a:lnTo>
                  <a:pt x="103200" y="2628900"/>
                </a:lnTo>
                <a:lnTo>
                  <a:pt x="100660" y="2641600"/>
                </a:lnTo>
                <a:lnTo>
                  <a:pt x="98971" y="2641600"/>
                </a:lnTo>
                <a:lnTo>
                  <a:pt x="99466" y="2654300"/>
                </a:lnTo>
                <a:lnTo>
                  <a:pt x="103517" y="2654300"/>
                </a:lnTo>
                <a:lnTo>
                  <a:pt x="107416" y="2667000"/>
                </a:lnTo>
                <a:lnTo>
                  <a:pt x="107429" y="2679700"/>
                </a:lnTo>
                <a:lnTo>
                  <a:pt x="94742" y="2679700"/>
                </a:lnTo>
                <a:lnTo>
                  <a:pt x="92202" y="2667000"/>
                </a:lnTo>
                <a:lnTo>
                  <a:pt x="84594" y="2679700"/>
                </a:lnTo>
                <a:lnTo>
                  <a:pt x="92176" y="2679700"/>
                </a:lnTo>
                <a:lnTo>
                  <a:pt x="102146" y="2692400"/>
                </a:lnTo>
                <a:lnTo>
                  <a:pt x="110528" y="2705100"/>
                </a:lnTo>
                <a:lnTo>
                  <a:pt x="113347" y="2717800"/>
                </a:lnTo>
                <a:lnTo>
                  <a:pt x="121805" y="2717800"/>
                </a:lnTo>
                <a:lnTo>
                  <a:pt x="115519" y="2730500"/>
                </a:lnTo>
                <a:lnTo>
                  <a:pt x="105740" y="2730500"/>
                </a:lnTo>
                <a:lnTo>
                  <a:pt x="106705" y="2743200"/>
                </a:lnTo>
                <a:lnTo>
                  <a:pt x="112191" y="2743200"/>
                </a:lnTo>
                <a:lnTo>
                  <a:pt x="120370" y="2755900"/>
                </a:lnTo>
                <a:lnTo>
                  <a:pt x="121805" y="2755900"/>
                </a:lnTo>
                <a:lnTo>
                  <a:pt x="119646" y="2768600"/>
                </a:lnTo>
                <a:lnTo>
                  <a:pt x="120383" y="2781300"/>
                </a:lnTo>
                <a:lnTo>
                  <a:pt x="137883" y="2781300"/>
                </a:lnTo>
                <a:lnTo>
                  <a:pt x="128930" y="2794000"/>
                </a:lnTo>
                <a:lnTo>
                  <a:pt x="127203" y="2806700"/>
                </a:lnTo>
                <a:lnTo>
                  <a:pt x="136194" y="2806700"/>
                </a:lnTo>
                <a:lnTo>
                  <a:pt x="142430" y="2819400"/>
                </a:lnTo>
                <a:lnTo>
                  <a:pt x="146761" y="2819400"/>
                </a:lnTo>
                <a:lnTo>
                  <a:pt x="146659" y="2832100"/>
                </a:lnTo>
                <a:lnTo>
                  <a:pt x="140893" y="2842425"/>
                </a:lnTo>
                <a:lnTo>
                  <a:pt x="142951" y="2844800"/>
                </a:lnTo>
                <a:lnTo>
                  <a:pt x="153073" y="2844800"/>
                </a:lnTo>
                <a:lnTo>
                  <a:pt x="148031" y="2857500"/>
                </a:lnTo>
                <a:lnTo>
                  <a:pt x="180174" y="2857500"/>
                </a:lnTo>
                <a:lnTo>
                  <a:pt x="180174" y="2870200"/>
                </a:lnTo>
                <a:lnTo>
                  <a:pt x="171615" y="2870200"/>
                </a:lnTo>
                <a:lnTo>
                  <a:pt x="171615" y="2908300"/>
                </a:lnTo>
                <a:lnTo>
                  <a:pt x="155117" y="2908300"/>
                </a:lnTo>
                <a:lnTo>
                  <a:pt x="163957" y="2895600"/>
                </a:lnTo>
                <a:lnTo>
                  <a:pt x="170624" y="2895600"/>
                </a:lnTo>
                <a:lnTo>
                  <a:pt x="171615" y="2908300"/>
                </a:lnTo>
                <a:lnTo>
                  <a:pt x="171615" y="2870200"/>
                </a:lnTo>
                <a:lnTo>
                  <a:pt x="165798" y="2870200"/>
                </a:lnTo>
                <a:lnTo>
                  <a:pt x="154800" y="2882900"/>
                </a:lnTo>
                <a:lnTo>
                  <a:pt x="155651" y="2882900"/>
                </a:lnTo>
                <a:lnTo>
                  <a:pt x="155651" y="2895600"/>
                </a:lnTo>
                <a:lnTo>
                  <a:pt x="140271" y="2895600"/>
                </a:lnTo>
                <a:lnTo>
                  <a:pt x="136194" y="2908300"/>
                </a:lnTo>
                <a:lnTo>
                  <a:pt x="151447" y="2908300"/>
                </a:lnTo>
                <a:lnTo>
                  <a:pt x="147396" y="2921000"/>
                </a:lnTo>
                <a:lnTo>
                  <a:pt x="159029" y="2921000"/>
                </a:lnTo>
                <a:lnTo>
                  <a:pt x="156489" y="2933700"/>
                </a:lnTo>
                <a:lnTo>
                  <a:pt x="166636" y="2933700"/>
                </a:lnTo>
                <a:lnTo>
                  <a:pt x="161569" y="2946400"/>
                </a:lnTo>
                <a:lnTo>
                  <a:pt x="180174" y="2946400"/>
                </a:lnTo>
                <a:lnTo>
                  <a:pt x="186944" y="2933700"/>
                </a:lnTo>
                <a:lnTo>
                  <a:pt x="194551" y="2946400"/>
                </a:lnTo>
                <a:lnTo>
                  <a:pt x="193992" y="2959100"/>
                </a:lnTo>
                <a:lnTo>
                  <a:pt x="188722" y="2959100"/>
                </a:lnTo>
                <a:lnTo>
                  <a:pt x="188633" y="2971800"/>
                </a:lnTo>
                <a:lnTo>
                  <a:pt x="174777" y="2971800"/>
                </a:lnTo>
                <a:lnTo>
                  <a:pt x="170040" y="2984500"/>
                </a:lnTo>
                <a:lnTo>
                  <a:pt x="189484" y="2984500"/>
                </a:lnTo>
                <a:lnTo>
                  <a:pt x="169176" y="2997200"/>
                </a:lnTo>
                <a:lnTo>
                  <a:pt x="149720" y="2997200"/>
                </a:lnTo>
                <a:lnTo>
                  <a:pt x="152184" y="3009900"/>
                </a:lnTo>
                <a:lnTo>
                  <a:pt x="181864" y="3009900"/>
                </a:lnTo>
                <a:lnTo>
                  <a:pt x="166446" y="3022600"/>
                </a:lnTo>
                <a:lnTo>
                  <a:pt x="172567" y="3022600"/>
                </a:lnTo>
                <a:lnTo>
                  <a:pt x="159562" y="3035300"/>
                </a:lnTo>
                <a:lnTo>
                  <a:pt x="175945" y="3035300"/>
                </a:lnTo>
                <a:lnTo>
                  <a:pt x="160020" y="3048000"/>
                </a:lnTo>
                <a:lnTo>
                  <a:pt x="148882" y="3048000"/>
                </a:lnTo>
                <a:lnTo>
                  <a:pt x="147193" y="3060700"/>
                </a:lnTo>
                <a:lnTo>
                  <a:pt x="151701" y="3060700"/>
                </a:lnTo>
                <a:lnTo>
                  <a:pt x="149936" y="3073400"/>
                </a:lnTo>
                <a:lnTo>
                  <a:pt x="185623" y="3073400"/>
                </a:lnTo>
                <a:lnTo>
                  <a:pt x="175945" y="3086100"/>
                </a:lnTo>
                <a:lnTo>
                  <a:pt x="148882" y="3086100"/>
                </a:lnTo>
                <a:lnTo>
                  <a:pt x="154800" y="3098800"/>
                </a:lnTo>
                <a:lnTo>
                  <a:pt x="172148" y="3098800"/>
                </a:lnTo>
                <a:lnTo>
                  <a:pt x="179324" y="3086100"/>
                </a:lnTo>
                <a:lnTo>
                  <a:pt x="184404" y="3086100"/>
                </a:lnTo>
                <a:lnTo>
                  <a:pt x="195402" y="3073400"/>
                </a:lnTo>
                <a:lnTo>
                  <a:pt x="192024" y="3086100"/>
                </a:lnTo>
                <a:lnTo>
                  <a:pt x="206400" y="3086100"/>
                </a:lnTo>
                <a:lnTo>
                  <a:pt x="180276" y="3098800"/>
                </a:lnTo>
                <a:lnTo>
                  <a:pt x="176796" y="3098800"/>
                </a:lnTo>
                <a:lnTo>
                  <a:pt x="169379" y="3111500"/>
                </a:lnTo>
                <a:lnTo>
                  <a:pt x="189382" y="3111500"/>
                </a:lnTo>
                <a:lnTo>
                  <a:pt x="193179" y="3124200"/>
                </a:lnTo>
                <a:lnTo>
                  <a:pt x="204851" y="3124200"/>
                </a:lnTo>
                <a:lnTo>
                  <a:pt x="193179" y="3136900"/>
                </a:lnTo>
                <a:lnTo>
                  <a:pt x="225856" y="3136900"/>
                </a:lnTo>
                <a:lnTo>
                  <a:pt x="226695" y="3149600"/>
                </a:lnTo>
                <a:lnTo>
                  <a:pt x="238544" y="3149600"/>
                </a:lnTo>
                <a:lnTo>
                  <a:pt x="226618" y="3162300"/>
                </a:lnTo>
                <a:lnTo>
                  <a:pt x="226275" y="3162300"/>
                </a:lnTo>
                <a:lnTo>
                  <a:pt x="225933" y="3175000"/>
                </a:lnTo>
                <a:lnTo>
                  <a:pt x="234518" y="3175000"/>
                </a:lnTo>
                <a:lnTo>
                  <a:pt x="239699" y="3187700"/>
                </a:lnTo>
                <a:lnTo>
                  <a:pt x="243611" y="3187700"/>
                </a:lnTo>
                <a:lnTo>
                  <a:pt x="243611" y="3200400"/>
                </a:lnTo>
                <a:lnTo>
                  <a:pt x="264172" y="3200400"/>
                </a:lnTo>
                <a:lnTo>
                  <a:pt x="254927" y="3213100"/>
                </a:lnTo>
                <a:lnTo>
                  <a:pt x="259372" y="3213100"/>
                </a:lnTo>
                <a:lnTo>
                  <a:pt x="255866" y="3225800"/>
                </a:lnTo>
                <a:lnTo>
                  <a:pt x="263118" y="3225800"/>
                </a:lnTo>
                <a:lnTo>
                  <a:pt x="257365" y="3238500"/>
                </a:lnTo>
                <a:lnTo>
                  <a:pt x="268566" y="3238500"/>
                </a:lnTo>
                <a:lnTo>
                  <a:pt x="260350" y="3251200"/>
                </a:lnTo>
                <a:lnTo>
                  <a:pt x="281279" y="3251200"/>
                </a:lnTo>
                <a:lnTo>
                  <a:pt x="285915" y="3263900"/>
                </a:lnTo>
                <a:lnTo>
                  <a:pt x="310222" y="3263900"/>
                </a:lnTo>
                <a:lnTo>
                  <a:pt x="316064" y="3251200"/>
                </a:lnTo>
                <a:lnTo>
                  <a:pt x="323977" y="3251200"/>
                </a:lnTo>
                <a:lnTo>
                  <a:pt x="328815" y="3251200"/>
                </a:lnTo>
                <a:lnTo>
                  <a:pt x="324815" y="3263900"/>
                </a:lnTo>
                <a:lnTo>
                  <a:pt x="323977" y="3251200"/>
                </a:lnTo>
                <a:lnTo>
                  <a:pt x="319747" y="3263900"/>
                </a:lnTo>
                <a:lnTo>
                  <a:pt x="317627" y="3263900"/>
                </a:lnTo>
                <a:lnTo>
                  <a:pt x="323862" y="3276600"/>
                </a:lnTo>
                <a:lnTo>
                  <a:pt x="292417" y="3276600"/>
                </a:lnTo>
                <a:lnTo>
                  <a:pt x="281686" y="3289300"/>
                </a:lnTo>
                <a:lnTo>
                  <a:pt x="284302" y="3289300"/>
                </a:lnTo>
                <a:lnTo>
                  <a:pt x="294284" y="3302000"/>
                </a:lnTo>
                <a:lnTo>
                  <a:pt x="308330" y="3302000"/>
                </a:lnTo>
                <a:lnTo>
                  <a:pt x="313321" y="3289300"/>
                </a:lnTo>
                <a:lnTo>
                  <a:pt x="319747" y="3289300"/>
                </a:lnTo>
                <a:lnTo>
                  <a:pt x="324637" y="3302000"/>
                </a:lnTo>
                <a:lnTo>
                  <a:pt x="315087" y="3314700"/>
                </a:lnTo>
                <a:lnTo>
                  <a:pt x="306184" y="3314700"/>
                </a:lnTo>
                <a:lnTo>
                  <a:pt x="312978" y="3327400"/>
                </a:lnTo>
                <a:lnTo>
                  <a:pt x="322897" y="3314700"/>
                </a:lnTo>
                <a:lnTo>
                  <a:pt x="339204" y="3314700"/>
                </a:lnTo>
                <a:lnTo>
                  <a:pt x="320586" y="3327400"/>
                </a:lnTo>
                <a:lnTo>
                  <a:pt x="331584" y="3327400"/>
                </a:lnTo>
                <a:lnTo>
                  <a:pt x="329323" y="3340100"/>
                </a:lnTo>
                <a:lnTo>
                  <a:pt x="332435" y="3340100"/>
                </a:lnTo>
                <a:lnTo>
                  <a:pt x="340245" y="3352800"/>
                </a:lnTo>
                <a:lnTo>
                  <a:pt x="359676" y="3352800"/>
                </a:lnTo>
                <a:lnTo>
                  <a:pt x="367957" y="3365500"/>
                </a:lnTo>
                <a:lnTo>
                  <a:pt x="354418" y="3365500"/>
                </a:lnTo>
                <a:lnTo>
                  <a:pt x="363880" y="3378200"/>
                </a:lnTo>
                <a:lnTo>
                  <a:pt x="369125" y="3390900"/>
                </a:lnTo>
                <a:lnTo>
                  <a:pt x="371678" y="3403600"/>
                </a:lnTo>
                <a:lnTo>
                  <a:pt x="373037" y="3416300"/>
                </a:lnTo>
                <a:lnTo>
                  <a:pt x="389102" y="3403600"/>
                </a:lnTo>
                <a:lnTo>
                  <a:pt x="389953" y="3403600"/>
                </a:lnTo>
                <a:lnTo>
                  <a:pt x="384873" y="3416300"/>
                </a:lnTo>
                <a:lnTo>
                  <a:pt x="390652" y="3416300"/>
                </a:lnTo>
                <a:lnTo>
                  <a:pt x="395871" y="3403600"/>
                </a:lnTo>
                <a:lnTo>
                  <a:pt x="398411" y="3403600"/>
                </a:lnTo>
                <a:lnTo>
                  <a:pt x="391642" y="3416300"/>
                </a:lnTo>
                <a:lnTo>
                  <a:pt x="412470" y="3416300"/>
                </a:lnTo>
                <a:lnTo>
                  <a:pt x="420700" y="3429000"/>
                </a:lnTo>
                <a:lnTo>
                  <a:pt x="421246" y="3441700"/>
                </a:lnTo>
                <a:lnTo>
                  <a:pt x="430974" y="3441700"/>
                </a:lnTo>
                <a:lnTo>
                  <a:pt x="439483" y="3429000"/>
                </a:lnTo>
                <a:lnTo>
                  <a:pt x="440690" y="3441700"/>
                </a:lnTo>
                <a:lnTo>
                  <a:pt x="445249" y="3454400"/>
                </a:lnTo>
                <a:lnTo>
                  <a:pt x="455079" y="3454400"/>
                </a:lnTo>
                <a:lnTo>
                  <a:pt x="459117" y="3467100"/>
                </a:lnTo>
                <a:lnTo>
                  <a:pt x="461949" y="3467100"/>
                </a:lnTo>
                <a:lnTo>
                  <a:pt x="463054" y="3479800"/>
                </a:lnTo>
                <a:lnTo>
                  <a:pt x="461848" y="3492500"/>
                </a:lnTo>
                <a:lnTo>
                  <a:pt x="470750" y="3479800"/>
                </a:lnTo>
                <a:lnTo>
                  <a:pt x="474649" y="3492500"/>
                </a:lnTo>
                <a:lnTo>
                  <a:pt x="479336" y="3492500"/>
                </a:lnTo>
                <a:lnTo>
                  <a:pt x="490613" y="3479800"/>
                </a:lnTo>
                <a:lnTo>
                  <a:pt x="488264" y="3492500"/>
                </a:lnTo>
                <a:lnTo>
                  <a:pt x="485851" y="3505200"/>
                </a:lnTo>
                <a:lnTo>
                  <a:pt x="484543" y="3505200"/>
                </a:lnTo>
                <a:lnTo>
                  <a:pt x="485533" y="3517900"/>
                </a:lnTo>
                <a:lnTo>
                  <a:pt x="495363" y="3517900"/>
                </a:lnTo>
                <a:lnTo>
                  <a:pt x="502539" y="3505200"/>
                </a:lnTo>
                <a:lnTo>
                  <a:pt x="508368" y="3505200"/>
                </a:lnTo>
                <a:lnTo>
                  <a:pt x="498221" y="3517900"/>
                </a:lnTo>
                <a:lnTo>
                  <a:pt x="512597" y="3517900"/>
                </a:lnTo>
                <a:lnTo>
                  <a:pt x="511962" y="3521075"/>
                </a:lnTo>
                <a:lnTo>
                  <a:pt x="514299" y="3517900"/>
                </a:lnTo>
                <a:lnTo>
                  <a:pt x="521131" y="3517900"/>
                </a:lnTo>
                <a:lnTo>
                  <a:pt x="522224" y="3530600"/>
                </a:lnTo>
                <a:lnTo>
                  <a:pt x="520623" y="3543300"/>
                </a:lnTo>
                <a:lnTo>
                  <a:pt x="530364" y="3543300"/>
                </a:lnTo>
                <a:lnTo>
                  <a:pt x="533171" y="3556000"/>
                </a:lnTo>
                <a:lnTo>
                  <a:pt x="540512" y="3556000"/>
                </a:lnTo>
                <a:lnTo>
                  <a:pt x="548132" y="3568700"/>
                </a:lnTo>
                <a:lnTo>
                  <a:pt x="548970" y="3568700"/>
                </a:lnTo>
                <a:lnTo>
                  <a:pt x="556691" y="3581400"/>
                </a:lnTo>
                <a:lnTo>
                  <a:pt x="576567" y="3581400"/>
                </a:lnTo>
                <a:lnTo>
                  <a:pt x="586193" y="3594100"/>
                </a:lnTo>
                <a:lnTo>
                  <a:pt x="586994" y="3581400"/>
                </a:lnTo>
                <a:lnTo>
                  <a:pt x="590740" y="3568700"/>
                </a:lnTo>
                <a:lnTo>
                  <a:pt x="596341" y="3568700"/>
                </a:lnTo>
                <a:lnTo>
                  <a:pt x="595922" y="3575050"/>
                </a:lnTo>
                <a:lnTo>
                  <a:pt x="599732" y="3568700"/>
                </a:lnTo>
                <a:lnTo>
                  <a:pt x="603402" y="3568700"/>
                </a:lnTo>
                <a:lnTo>
                  <a:pt x="600367" y="3581400"/>
                </a:lnTo>
                <a:lnTo>
                  <a:pt x="599732" y="3581400"/>
                </a:lnTo>
                <a:lnTo>
                  <a:pt x="597192" y="3594100"/>
                </a:lnTo>
                <a:lnTo>
                  <a:pt x="594804" y="3594100"/>
                </a:lnTo>
                <a:lnTo>
                  <a:pt x="596138" y="3606800"/>
                </a:lnTo>
                <a:lnTo>
                  <a:pt x="627024" y="3606800"/>
                </a:lnTo>
                <a:lnTo>
                  <a:pt x="634403" y="3619500"/>
                </a:lnTo>
                <a:lnTo>
                  <a:pt x="638835" y="3606800"/>
                </a:lnTo>
                <a:lnTo>
                  <a:pt x="646417" y="3606800"/>
                </a:lnTo>
                <a:lnTo>
                  <a:pt x="651319" y="3594100"/>
                </a:lnTo>
                <a:lnTo>
                  <a:pt x="655066" y="3606800"/>
                </a:lnTo>
                <a:lnTo>
                  <a:pt x="659041" y="3606800"/>
                </a:lnTo>
                <a:lnTo>
                  <a:pt x="663816" y="3619500"/>
                </a:lnTo>
                <a:lnTo>
                  <a:pt x="675005" y="3619500"/>
                </a:lnTo>
                <a:lnTo>
                  <a:pt x="677545" y="3606800"/>
                </a:lnTo>
                <a:lnTo>
                  <a:pt x="681494" y="3606800"/>
                </a:lnTo>
                <a:lnTo>
                  <a:pt x="682510" y="3619500"/>
                </a:lnTo>
                <a:lnTo>
                  <a:pt x="679234" y="3619500"/>
                </a:lnTo>
                <a:lnTo>
                  <a:pt x="686892" y="3632200"/>
                </a:lnTo>
                <a:lnTo>
                  <a:pt x="693508" y="3632200"/>
                </a:lnTo>
                <a:lnTo>
                  <a:pt x="701243" y="3619500"/>
                </a:lnTo>
                <a:lnTo>
                  <a:pt x="712228" y="3619500"/>
                </a:lnTo>
                <a:lnTo>
                  <a:pt x="711377" y="3606800"/>
                </a:lnTo>
                <a:lnTo>
                  <a:pt x="717308" y="3606800"/>
                </a:lnTo>
                <a:lnTo>
                  <a:pt x="718146" y="3619500"/>
                </a:lnTo>
                <a:lnTo>
                  <a:pt x="728192" y="3619500"/>
                </a:lnTo>
                <a:lnTo>
                  <a:pt x="733437" y="3632200"/>
                </a:lnTo>
                <a:lnTo>
                  <a:pt x="738454" y="3644900"/>
                </a:lnTo>
                <a:lnTo>
                  <a:pt x="743572" y="3644900"/>
                </a:lnTo>
                <a:lnTo>
                  <a:pt x="749020" y="3657600"/>
                </a:lnTo>
                <a:lnTo>
                  <a:pt x="755103" y="3657600"/>
                </a:lnTo>
                <a:lnTo>
                  <a:pt x="762139" y="3644900"/>
                </a:lnTo>
                <a:lnTo>
                  <a:pt x="772287" y="3644900"/>
                </a:lnTo>
                <a:lnTo>
                  <a:pt x="778205" y="3632200"/>
                </a:lnTo>
                <a:lnTo>
                  <a:pt x="779830" y="3644900"/>
                </a:lnTo>
                <a:lnTo>
                  <a:pt x="775474" y="3644900"/>
                </a:lnTo>
                <a:lnTo>
                  <a:pt x="775665" y="3657600"/>
                </a:lnTo>
                <a:lnTo>
                  <a:pt x="782421" y="3644900"/>
                </a:lnTo>
                <a:lnTo>
                  <a:pt x="796810" y="3644900"/>
                </a:lnTo>
                <a:lnTo>
                  <a:pt x="801890" y="3657600"/>
                </a:lnTo>
                <a:lnTo>
                  <a:pt x="806970" y="3657600"/>
                </a:lnTo>
                <a:lnTo>
                  <a:pt x="814578" y="3644900"/>
                </a:lnTo>
                <a:lnTo>
                  <a:pt x="815428" y="3657600"/>
                </a:lnTo>
                <a:lnTo>
                  <a:pt x="817956" y="3670300"/>
                </a:lnTo>
                <a:lnTo>
                  <a:pt x="830643" y="3670300"/>
                </a:lnTo>
                <a:lnTo>
                  <a:pt x="831494" y="3670300"/>
                </a:lnTo>
                <a:lnTo>
                  <a:pt x="834872" y="3670300"/>
                </a:lnTo>
                <a:lnTo>
                  <a:pt x="836739" y="3657600"/>
                </a:lnTo>
                <a:lnTo>
                  <a:pt x="835863" y="3669754"/>
                </a:lnTo>
                <a:lnTo>
                  <a:pt x="839101" y="3657600"/>
                </a:lnTo>
                <a:lnTo>
                  <a:pt x="846721" y="3657600"/>
                </a:lnTo>
                <a:lnTo>
                  <a:pt x="845870" y="3670300"/>
                </a:lnTo>
                <a:lnTo>
                  <a:pt x="843330" y="3670300"/>
                </a:lnTo>
                <a:lnTo>
                  <a:pt x="839952" y="3683000"/>
                </a:lnTo>
                <a:lnTo>
                  <a:pt x="836574" y="3683000"/>
                </a:lnTo>
                <a:lnTo>
                  <a:pt x="836574" y="3695700"/>
                </a:lnTo>
                <a:lnTo>
                  <a:pt x="871245" y="3695700"/>
                </a:lnTo>
                <a:lnTo>
                  <a:pt x="854329" y="3708400"/>
                </a:lnTo>
                <a:lnTo>
                  <a:pt x="864006" y="3708400"/>
                </a:lnTo>
                <a:lnTo>
                  <a:pt x="870826" y="3721100"/>
                </a:lnTo>
                <a:lnTo>
                  <a:pt x="875741" y="3721100"/>
                </a:lnTo>
                <a:lnTo>
                  <a:pt x="879703" y="3733800"/>
                </a:lnTo>
                <a:lnTo>
                  <a:pt x="884135" y="3733800"/>
                </a:lnTo>
                <a:lnTo>
                  <a:pt x="889114" y="3746500"/>
                </a:lnTo>
                <a:lnTo>
                  <a:pt x="900010" y="3746500"/>
                </a:lnTo>
                <a:lnTo>
                  <a:pt x="895781" y="3759200"/>
                </a:lnTo>
                <a:lnTo>
                  <a:pt x="913549" y="3759200"/>
                </a:lnTo>
                <a:lnTo>
                  <a:pt x="905090" y="3771900"/>
                </a:lnTo>
                <a:lnTo>
                  <a:pt x="914425" y="3771900"/>
                </a:lnTo>
                <a:lnTo>
                  <a:pt x="912698" y="3784600"/>
                </a:lnTo>
                <a:lnTo>
                  <a:pt x="914387" y="3784600"/>
                </a:lnTo>
                <a:lnTo>
                  <a:pt x="915238" y="3797300"/>
                </a:lnTo>
                <a:lnTo>
                  <a:pt x="924534" y="3784600"/>
                </a:lnTo>
                <a:lnTo>
                  <a:pt x="930986" y="3784600"/>
                </a:lnTo>
                <a:lnTo>
                  <a:pt x="935126" y="3797300"/>
                </a:lnTo>
                <a:lnTo>
                  <a:pt x="944524" y="3797300"/>
                </a:lnTo>
                <a:lnTo>
                  <a:pt x="947318" y="3810000"/>
                </a:lnTo>
                <a:lnTo>
                  <a:pt x="956678" y="3797300"/>
                </a:lnTo>
                <a:lnTo>
                  <a:pt x="947610" y="3810000"/>
                </a:lnTo>
                <a:lnTo>
                  <a:pt x="947585" y="3822700"/>
                </a:lnTo>
                <a:lnTo>
                  <a:pt x="959218" y="3822700"/>
                </a:lnTo>
                <a:lnTo>
                  <a:pt x="950760" y="3835400"/>
                </a:lnTo>
                <a:lnTo>
                  <a:pt x="961758" y="3835400"/>
                </a:lnTo>
                <a:lnTo>
                  <a:pt x="970216" y="3822700"/>
                </a:lnTo>
                <a:lnTo>
                  <a:pt x="968298" y="3835400"/>
                </a:lnTo>
                <a:lnTo>
                  <a:pt x="977087" y="3848100"/>
                </a:lnTo>
                <a:lnTo>
                  <a:pt x="984135" y="3848100"/>
                </a:lnTo>
                <a:lnTo>
                  <a:pt x="976985" y="3860800"/>
                </a:lnTo>
                <a:lnTo>
                  <a:pt x="1018146" y="3860800"/>
                </a:lnTo>
                <a:lnTo>
                  <a:pt x="1029423" y="3873500"/>
                </a:lnTo>
                <a:lnTo>
                  <a:pt x="1034415" y="3873500"/>
                </a:lnTo>
                <a:lnTo>
                  <a:pt x="1041273" y="3886200"/>
                </a:lnTo>
                <a:lnTo>
                  <a:pt x="1032814" y="3886200"/>
                </a:lnTo>
                <a:lnTo>
                  <a:pt x="1028585" y="3898900"/>
                </a:lnTo>
                <a:lnTo>
                  <a:pt x="1046454" y="3898900"/>
                </a:lnTo>
                <a:lnTo>
                  <a:pt x="1054150" y="3911600"/>
                </a:lnTo>
                <a:lnTo>
                  <a:pt x="1061567" y="3911600"/>
                </a:lnTo>
                <a:lnTo>
                  <a:pt x="1060729" y="3924300"/>
                </a:lnTo>
                <a:lnTo>
                  <a:pt x="1068336" y="3911600"/>
                </a:lnTo>
                <a:lnTo>
                  <a:pt x="1064958" y="3911600"/>
                </a:lnTo>
                <a:lnTo>
                  <a:pt x="1072883" y="3898900"/>
                </a:lnTo>
                <a:lnTo>
                  <a:pt x="1083348" y="3898900"/>
                </a:lnTo>
                <a:lnTo>
                  <a:pt x="1093508" y="3886200"/>
                </a:lnTo>
                <a:lnTo>
                  <a:pt x="1100480" y="3886200"/>
                </a:lnTo>
                <a:lnTo>
                  <a:pt x="1090663" y="3898900"/>
                </a:lnTo>
                <a:lnTo>
                  <a:pt x="1089799" y="3898900"/>
                </a:lnTo>
                <a:lnTo>
                  <a:pt x="1087513" y="3911600"/>
                </a:lnTo>
                <a:lnTo>
                  <a:pt x="1085253" y="3913632"/>
                </a:lnTo>
                <a:lnTo>
                  <a:pt x="1085253" y="3924300"/>
                </a:lnTo>
                <a:lnTo>
                  <a:pt x="1092022" y="3924300"/>
                </a:lnTo>
                <a:lnTo>
                  <a:pt x="1086942" y="3937000"/>
                </a:lnTo>
                <a:lnTo>
                  <a:pt x="1094308" y="3924300"/>
                </a:lnTo>
                <a:lnTo>
                  <a:pt x="1108938" y="3924300"/>
                </a:lnTo>
                <a:lnTo>
                  <a:pt x="1107249" y="3937000"/>
                </a:lnTo>
                <a:lnTo>
                  <a:pt x="1138542" y="3937000"/>
                </a:lnTo>
                <a:lnTo>
                  <a:pt x="1130973" y="3949700"/>
                </a:lnTo>
                <a:lnTo>
                  <a:pt x="1130096" y="3949700"/>
                </a:lnTo>
                <a:lnTo>
                  <a:pt x="1125855" y="3962400"/>
                </a:lnTo>
                <a:lnTo>
                  <a:pt x="1135164" y="3962400"/>
                </a:lnTo>
                <a:lnTo>
                  <a:pt x="1138542" y="3949700"/>
                </a:lnTo>
                <a:lnTo>
                  <a:pt x="1153769" y="3949700"/>
                </a:lnTo>
                <a:lnTo>
                  <a:pt x="1156309" y="3962400"/>
                </a:lnTo>
                <a:lnTo>
                  <a:pt x="1158849" y="3962400"/>
                </a:lnTo>
                <a:lnTo>
                  <a:pt x="1157998" y="3949700"/>
                </a:lnTo>
                <a:lnTo>
                  <a:pt x="1164920" y="3949700"/>
                </a:lnTo>
                <a:lnTo>
                  <a:pt x="1169631" y="3937000"/>
                </a:lnTo>
                <a:lnTo>
                  <a:pt x="1172375" y="3937000"/>
                </a:lnTo>
                <a:lnTo>
                  <a:pt x="1179144" y="3949700"/>
                </a:lnTo>
                <a:lnTo>
                  <a:pt x="1174915" y="3962400"/>
                </a:lnTo>
                <a:lnTo>
                  <a:pt x="1180833" y="3949700"/>
                </a:lnTo>
                <a:lnTo>
                  <a:pt x="1187602" y="3949700"/>
                </a:lnTo>
                <a:lnTo>
                  <a:pt x="1184389" y="3962400"/>
                </a:lnTo>
                <a:lnTo>
                  <a:pt x="1179677" y="3962400"/>
                </a:lnTo>
                <a:lnTo>
                  <a:pt x="1175118" y="3975100"/>
                </a:lnTo>
                <a:lnTo>
                  <a:pt x="1191171" y="3975100"/>
                </a:lnTo>
                <a:lnTo>
                  <a:pt x="1199451" y="3962400"/>
                </a:lnTo>
                <a:lnTo>
                  <a:pt x="1196060" y="3975100"/>
                </a:lnTo>
                <a:lnTo>
                  <a:pt x="1197749" y="3975100"/>
                </a:lnTo>
                <a:lnTo>
                  <a:pt x="1192682" y="3987800"/>
                </a:lnTo>
                <a:lnTo>
                  <a:pt x="1196695" y="3987800"/>
                </a:lnTo>
                <a:lnTo>
                  <a:pt x="1200721" y="3975100"/>
                </a:lnTo>
                <a:lnTo>
                  <a:pt x="1201991" y="3975100"/>
                </a:lnTo>
                <a:lnTo>
                  <a:pt x="1207350" y="3987800"/>
                </a:lnTo>
                <a:lnTo>
                  <a:pt x="1225664" y="3987800"/>
                </a:lnTo>
                <a:lnTo>
                  <a:pt x="1220546" y="4000500"/>
                </a:lnTo>
                <a:lnTo>
                  <a:pt x="1213777" y="4000500"/>
                </a:lnTo>
                <a:lnTo>
                  <a:pt x="1209598" y="4013200"/>
                </a:lnTo>
                <a:lnTo>
                  <a:pt x="1251889" y="4013200"/>
                </a:lnTo>
                <a:lnTo>
                  <a:pt x="1258989" y="4000500"/>
                </a:lnTo>
                <a:lnTo>
                  <a:pt x="1259827" y="4013200"/>
                </a:lnTo>
                <a:lnTo>
                  <a:pt x="1262037" y="4013200"/>
                </a:lnTo>
                <a:lnTo>
                  <a:pt x="1255280" y="4025900"/>
                </a:lnTo>
                <a:lnTo>
                  <a:pt x="1290802" y="4025900"/>
                </a:lnTo>
                <a:lnTo>
                  <a:pt x="1285722" y="4038600"/>
                </a:lnTo>
                <a:lnTo>
                  <a:pt x="1295031" y="4038600"/>
                </a:lnTo>
                <a:lnTo>
                  <a:pt x="1298409" y="4051300"/>
                </a:lnTo>
                <a:lnTo>
                  <a:pt x="1303489" y="4038600"/>
                </a:lnTo>
                <a:lnTo>
                  <a:pt x="1308569" y="4038600"/>
                </a:lnTo>
                <a:lnTo>
                  <a:pt x="1308823" y="4051300"/>
                </a:lnTo>
                <a:lnTo>
                  <a:pt x="1342847" y="4051300"/>
                </a:lnTo>
                <a:lnTo>
                  <a:pt x="1344091" y="4064000"/>
                </a:lnTo>
                <a:lnTo>
                  <a:pt x="1356042" y="4064000"/>
                </a:lnTo>
                <a:lnTo>
                  <a:pt x="1356131" y="4051300"/>
                </a:lnTo>
                <a:lnTo>
                  <a:pt x="1356779" y="4051300"/>
                </a:lnTo>
                <a:lnTo>
                  <a:pt x="1361008" y="4038600"/>
                </a:lnTo>
                <a:lnTo>
                  <a:pt x="1369466" y="4038600"/>
                </a:lnTo>
                <a:lnTo>
                  <a:pt x="1364576" y="4051300"/>
                </a:lnTo>
                <a:lnTo>
                  <a:pt x="1362062" y="4051300"/>
                </a:lnTo>
                <a:lnTo>
                  <a:pt x="1361135" y="4064000"/>
                </a:lnTo>
                <a:lnTo>
                  <a:pt x="1364386" y="4064000"/>
                </a:lnTo>
                <a:lnTo>
                  <a:pt x="1366088" y="4051300"/>
                </a:lnTo>
                <a:lnTo>
                  <a:pt x="1366405" y="4064000"/>
                </a:lnTo>
                <a:lnTo>
                  <a:pt x="1370520" y="4051300"/>
                </a:lnTo>
                <a:lnTo>
                  <a:pt x="1385290" y="4051300"/>
                </a:lnTo>
                <a:lnTo>
                  <a:pt x="1383309" y="4061828"/>
                </a:lnTo>
                <a:lnTo>
                  <a:pt x="1388503" y="4051300"/>
                </a:lnTo>
                <a:lnTo>
                  <a:pt x="1393494" y="4051300"/>
                </a:lnTo>
                <a:lnTo>
                  <a:pt x="1394841" y="4064000"/>
                </a:lnTo>
                <a:lnTo>
                  <a:pt x="1385544" y="4064000"/>
                </a:lnTo>
                <a:lnTo>
                  <a:pt x="1383842" y="4076700"/>
                </a:lnTo>
                <a:lnTo>
                  <a:pt x="1388071" y="4076700"/>
                </a:lnTo>
                <a:lnTo>
                  <a:pt x="1393151" y="4089400"/>
                </a:lnTo>
                <a:lnTo>
                  <a:pt x="1403870" y="4076700"/>
                </a:lnTo>
                <a:lnTo>
                  <a:pt x="1409750" y="4064000"/>
                </a:lnTo>
                <a:lnTo>
                  <a:pt x="1415161" y="4076700"/>
                </a:lnTo>
                <a:lnTo>
                  <a:pt x="1424444" y="4064000"/>
                </a:lnTo>
                <a:lnTo>
                  <a:pt x="1416634" y="4076700"/>
                </a:lnTo>
                <a:lnTo>
                  <a:pt x="1415161" y="4076700"/>
                </a:lnTo>
                <a:lnTo>
                  <a:pt x="1414614" y="4076700"/>
                </a:lnTo>
                <a:lnTo>
                  <a:pt x="1414335" y="4089400"/>
                </a:lnTo>
                <a:lnTo>
                  <a:pt x="1411757" y="4089400"/>
                </a:lnTo>
                <a:lnTo>
                  <a:pt x="1411757" y="4102100"/>
                </a:lnTo>
                <a:lnTo>
                  <a:pt x="1416837" y="4102100"/>
                </a:lnTo>
                <a:lnTo>
                  <a:pt x="1419237" y="4114800"/>
                </a:lnTo>
                <a:lnTo>
                  <a:pt x="1425295" y="4102100"/>
                </a:lnTo>
                <a:lnTo>
                  <a:pt x="1427060" y="4107383"/>
                </a:lnTo>
                <a:lnTo>
                  <a:pt x="1429524" y="4102100"/>
                </a:lnTo>
                <a:lnTo>
                  <a:pt x="1427835" y="4102100"/>
                </a:lnTo>
                <a:lnTo>
                  <a:pt x="1434604" y="4089400"/>
                </a:lnTo>
                <a:lnTo>
                  <a:pt x="1437132" y="4102100"/>
                </a:lnTo>
                <a:lnTo>
                  <a:pt x="1440522" y="4102100"/>
                </a:lnTo>
                <a:lnTo>
                  <a:pt x="1443278" y="4114800"/>
                </a:lnTo>
                <a:lnTo>
                  <a:pt x="1451343" y="4114800"/>
                </a:lnTo>
                <a:lnTo>
                  <a:pt x="1457439" y="4102100"/>
                </a:lnTo>
                <a:lnTo>
                  <a:pt x="1465491" y="4102100"/>
                </a:lnTo>
                <a:lnTo>
                  <a:pt x="1472349" y="4089400"/>
                </a:lnTo>
                <a:lnTo>
                  <a:pt x="1478724" y="4089400"/>
                </a:lnTo>
                <a:lnTo>
                  <a:pt x="1485353" y="4076700"/>
                </a:lnTo>
                <a:lnTo>
                  <a:pt x="1487893" y="4076700"/>
                </a:lnTo>
                <a:lnTo>
                  <a:pt x="1487043" y="4089400"/>
                </a:lnTo>
                <a:lnTo>
                  <a:pt x="1480273" y="4102100"/>
                </a:lnTo>
                <a:lnTo>
                  <a:pt x="1487043" y="4102100"/>
                </a:lnTo>
                <a:lnTo>
                  <a:pt x="1488732" y="4089400"/>
                </a:lnTo>
                <a:lnTo>
                  <a:pt x="1496352" y="4089400"/>
                </a:lnTo>
                <a:lnTo>
                  <a:pt x="1487043" y="4102100"/>
                </a:lnTo>
                <a:lnTo>
                  <a:pt x="1490421" y="4102100"/>
                </a:lnTo>
                <a:lnTo>
                  <a:pt x="1490421" y="4114800"/>
                </a:lnTo>
                <a:lnTo>
                  <a:pt x="1493443" y="4114800"/>
                </a:lnTo>
                <a:lnTo>
                  <a:pt x="1496136" y="4102100"/>
                </a:lnTo>
                <a:lnTo>
                  <a:pt x="1494650" y="4102100"/>
                </a:lnTo>
                <a:lnTo>
                  <a:pt x="1502270" y="4089400"/>
                </a:lnTo>
                <a:lnTo>
                  <a:pt x="1508506" y="4089400"/>
                </a:lnTo>
                <a:lnTo>
                  <a:pt x="1500911" y="4102100"/>
                </a:lnTo>
                <a:lnTo>
                  <a:pt x="1500581" y="4102100"/>
                </a:lnTo>
                <a:lnTo>
                  <a:pt x="1498041" y="4114800"/>
                </a:lnTo>
                <a:lnTo>
                  <a:pt x="1494650" y="4114800"/>
                </a:lnTo>
                <a:lnTo>
                  <a:pt x="1491272" y="4127500"/>
                </a:lnTo>
                <a:lnTo>
                  <a:pt x="1497190" y="4127500"/>
                </a:lnTo>
                <a:lnTo>
                  <a:pt x="1503959" y="4114800"/>
                </a:lnTo>
                <a:lnTo>
                  <a:pt x="1508086" y="4114800"/>
                </a:lnTo>
                <a:lnTo>
                  <a:pt x="1508099" y="4115016"/>
                </a:lnTo>
                <a:lnTo>
                  <a:pt x="1508188" y="4114800"/>
                </a:lnTo>
                <a:lnTo>
                  <a:pt x="1508620" y="4114800"/>
                </a:lnTo>
                <a:lnTo>
                  <a:pt x="1509877" y="4102100"/>
                </a:lnTo>
                <a:lnTo>
                  <a:pt x="1514106" y="4102100"/>
                </a:lnTo>
                <a:lnTo>
                  <a:pt x="1514043" y="4089400"/>
                </a:lnTo>
                <a:lnTo>
                  <a:pt x="1530184" y="4089400"/>
                </a:lnTo>
                <a:lnTo>
                  <a:pt x="1544142" y="4102100"/>
                </a:lnTo>
                <a:lnTo>
                  <a:pt x="1558099" y="4102100"/>
                </a:lnTo>
                <a:lnTo>
                  <a:pt x="1552968" y="4114800"/>
                </a:lnTo>
                <a:lnTo>
                  <a:pt x="1548790" y="4140200"/>
                </a:lnTo>
                <a:lnTo>
                  <a:pt x="1547152" y="4152900"/>
                </a:lnTo>
                <a:lnTo>
                  <a:pt x="1549641" y="4165600"/>
                </a:lnTo>
                <a:lnTo>
                  <a:pt x="1560639" y="4152900"/>
                </a:lnTo>
                <a:lnTo>
                  <a:pt x="1560639" y="4165600"/>
                </a:lnTo>
                <a:lnTo>
                  <a:pt x="1563166" y="4165600"/>
                </a:lnTo>
                <a:lnTo>
                  <a:pt x="1564017" y="4178300"/>
                </a:lnTo>
                <a:lnTo>
                  <a:pt x="1576705" y="4152900"/>
                </a:lnTo>
                <a:lnTo>
                  <a:pt x="1575219" y="4165600"/>
                </a:lnTo>
                <a:lnTo>
                  <a:pt x="1573110" y="4165600"/>
                </a:lnTo>
                <a:lnTo>
                  <a:pt x="1571942" y="4178300"/>
                </a:lnTo>
                <a:lnTo>
                  <a:pt x="1573326" y="4178300"/>
                </a:lnTo>
                <a:lnTo>
                  <a:pt x="1576184" y="4165600"/>
                </a:lnTo>
                <a:lnTo>
                  <a:pt x="1577238" y="4165600"/>
                </a:lnTo>
                <a:lnTo>
                  <a:pt x="1578432" y="4152900"/>
                </a:lnTo>
                <a:lnTo>
                  <a:pt x="1581962" y="4152900"/>
                </a:lnTo>
                <a:lnTo>
                  <a:pt x="1581988" y="4165600"/>
                </a:lnTo>
                <a:lnTo>
                  <a:pt x="1584858" y="4165600"/>
                </a:lnTo>
                <a:lnTo>
                  <a:pt x="1580934" y="4178300"/>
                </a:lnTo>
                <a:lnTo>
                  <a:pt x="1583474" y="4178300"/>
                </a:lnTo>
                <a:lnTo>
                  <a:pt x="1585163" y="4165600"/>
                </a:lnTo>
                <a:lnTo>
                  <a:pt x="1602613" y="4165600"/>
                </a:lnTo>
                <a:lnTo>
                  <a:pt x="1605559" y="4178300"/>
                </a:lnTo>
                <a:lnTo>
                  <a:pt x="1607159" y="4178300"/>
                </a:lnTo>
                <a:lnTo>
                  <a:pt x="1614766" y="4165600"/>
                </a:lnTo>
                <a:lnTo>
                  <a:pt x="1618996" y="4165600"/>
                </a:lnTo>
                <a:lnTo>
                  <a:pt x="1615884" y="4178300"/>
                </a:lnTo>
                <a:lnTo>
                  <a:pt x="1620050" y="4178300"/>
                </a:lnTo>
                <a:lnTo>
                  <a:pt x="1625180" y="4191000"/>
                </a:lnTo>
                <a:lnTo>
                  <a:pt x="1624914" y="4203700"/>
                </a:lnTo>
                <a:lnTo>
                  <a:pt x="1632051" y="4191000"/>
                </a:lnTo>
                <a:lnTo>
                  <a:pt x="1639506" y="4191000"/>
                </a:lnTo>
                <a:lnTo>
                  <a:pt x="1647278" y="4178300"/>
                </a:lnTo>
                <a:lnTo>
                  <a:pt x="1652828" y="4178300"/>
                </a:lnTo>
                <a:lnTo>
                  <a:pt x="1657057" y="4191000"/>
                </a:lnTo>
                <a:lnTo>
                  <a:pt x="1659597" y="4203700"/>
                </a:lnTo>
                <a:lnTo>
                  <a:pt x="1662976" y="4191000"/>
                </a:lnTo>
                <a:lnTo>
                  <a:pt x="1667535" y="4178300"/>
                </a:lnTo>
                <a:lnTo>
                  <a:pt x="1672564" y="4165600"/>
                </a:lnTo>
                <a:lnTo>
                  <a:pt x="1677365" y="4165600"/>
                </a:lnTo>
                <a:lnTo>
                  <a:pt x="1677720" y="4178300"/>
                </a:lnTo>
                <a:lnTo>
                  <a:pt x="1675142" y="4191000"/>
                </a:lnTo>
                <a:lnTo>
                  <a:pt x="1680819" y="4191000"/>
                </a:lnTo>
                <a:lnTo>
                  <a:pt x="1682445" y="4178300"/>
                </a:lnTo>
                <a:lnTo>
                  <a:pt x="1684032" y="4178300"/>
                </a:lnTo>
                <a:lnTo>
                  <a:pt x="1685086" y="4191000"/>
                </a:lnTo>
                <a:lnTo>
                  <a:pt x="1685645" y="4191000"/>
                </a:lnTo>
                <a:lnTo>
                  <a:pt x="1685823" y="4203700"/>
                </a:lnTo>
                <a:lnTo>
                  <a:pt x="1688490" y="4191000"/>
                </a:lnTo>
                <a:lnTo>
                  <a:pt x="1693202" y="4191000"/>
                </a:lnTo>
                <a:lnTo>
                  <a:pt x="1696821" y="4178300"/>
                </a:lnTo>
                <a:lnTo>
                  <a:pt x="1698828" y="4191000"/>
                </a:lnTo>
                <a:lnTo>
                  <a:pt x="1698929" y="4203700"/>
                </a:lnTo>
                <a:lnTo>
                  <a:pt x="1704644" y="4203700"/>
                </a:lnTo>
                <a:lnTo>
                  <a:pt x="1705648" y="4191000"/>
                </a:lnTo>
                <a:lnTo>
                  <a:pt x="1711934" y="4191000"/>
                </a:lnTo>
                <a:lnTo>
                  <a:pt x="1711134" y="4203700"/>
                </a:lnTo>
                <a:lnTo>
                  <a:pt x="1711198" y="4216400"/>
                </a:lnTo>
                <a:lnTo>
                  <a:pt x="1715617" y="4203700"/>
                </a:lnTo>
                <a:lnTo>
                  <a:pt x="1719872" y="4203700"/>
                </a:lnTo>
                <a:lnTo>
                  <a:pt x="1723809" y="4191000"/>
                </a:lnTo>
                <a:lnTo>
                  <a:pt x="1728114" y="4191000"/>
                </a:lnTo>
                <a:lnTo>
                  <a:pt x="1726425" y="4203700"/>
                </a:lnTo>
                <a:lnTo>
                  <a:pt x="1732534" y="4191000"/>
                </a:lnTo>
                <a:lnTo>
                  <a:pt x="1745691" y="4191000"/>
                </a:lnTo>
                <a:lnTo>
                  <a:pt x="1751799" y="4178300"/>
                </a:lnTo>
                <a:lnTo>
                  <a:pt x="1752663" y="4178300"/>
                </a:lnTo>
                <a:lnTo>
                  <a:pt x="1752752" y="4165600"/>
                </a:lnTo>
                <a:lnTo>
                  <a:pt x="1753006" y="4165600"/>
                </a:lnTo>
                <a:lnTo>
                  <a:pt x="1753489" y="4152900"/>
                </a:lnTo>
                <a:lnTo>
                  <a:pt x="1758569" y="4152900"/>
                </a:lnTo>
                <a:lnTo>
                  <a:pt x="1757718" y="4165600"/>
                </a:lnTo>
                <a:lnTo>
                  <a:pt x="1760169" y="4165600"/>
                </a:lnTo>
                <a:lnTo>
                  <a:pt x="1758251" y="4178300"/>
                </a:lnTo>
                <a:lnTo>
                  <a:pt x="1760131" y="4178300"/>
                </a:lnTo>
                <a:lnTo>
                  <a:pt x="1765757" y="4165600"/>
                </a:lnTo>
                <a:lnTo>
                  <a:pt x="1774634" y="4165600"/>
                </a:lnTo>
                <a:lnTo>
                  <a:pt x="1772754" y="4178300"/>
                </a:lnTo>
                <a:lnTo>
                  <a:pt x="1766430" y="4178300"/>
                </a:lnTo>
                <a:lnTo>
                  <a:pt x="1767878" y="4191000"/>
                </a:lnTo>
                <a:lnTo>
                  <a:pt x="1760258" y="4178300"/>
                </a:lnTo>
                <a:lnTo>
                  <a:pt x="1761299" y="4191000"/>
                </a:lnTo>
                <a:lnTo>
                  <a:pt x="1757997" y="4191000"/>
                </a:lnTo>
                <a:lnTo>
                  <a:pt x="1758569" y="4216400"/>
                </a:lnTo>
                <a:lnTo>
                  <a:pt x="1764995" y="4216400"/>
                </a:lnTo>
                <a:lnTo>
                  <a:pt x="1774977" y="4203700"/>
                </a:lnTo>
                <a:lnTo>
                  <a:pt x="1782521" y="4203700"/>
                </a:lnTo>
                <a:lnTo>
                  <a:pt x="1782838" y="4191000"/>
                </a:lnTo>
                <a:lnTo>
                  <a:pt x="1783943" y="4178300"/>
                </a:lnTo>
                <a:lnTo>
                  <a:pt x="1792135" y="4178300"/>
                </a:lnTo>
                <a:lnTo>
                  <a:pt x="1796211" y="4191000"/>
                </a:lnTo>
                <a:lnTo>
                  <a:pt x="1799640" y="4203700"/>
                </a:lnTo>
                <a:lnTo>
                  <a:pt x="1805940" y="4203700"/>
                </a:lnTo>
                <a:lnTo>
                  <a:pt x="1808276" y="4191000"/>
                </a:lnTo>
                <a:lnTo>
                  <a:pt x="1810689" y="4178300"/>
                </a:lnTo>
                <a:lnTo>
                  <a:pt x="1818627" y="4178300"/>
                </a:lnTo>
                <a:lnTo>
                  <a:pt x="1815236" y="4203700"/>
                </a:lnTo>
                <a:lnTo>
                  <a:pt x="1820735" y="4203700"/>
                </a:lnTo>
                <a:lnTo>
                  <a:pt x="1826653" y="4178300"/>
                </a:lnTo>
                <a:lnTo>
                  <a:pt x="1832152" y="4191000"/>
                </a:lnTo>
                <a:lnTo>
                  <a:pt x="1825396" y="4191000"/>
                </a:lnTo>
                <a:lnTo>
                  <a:pt x="1829117" y="4203700"/>
                </a:lnTo>
                <a:lnTo>
                  <a:pt x="1831098" y="4203700"/>
                </a:lnTo>
                <a:lnTo>
                  <a:pt x="1832762" y="4191000"/>
                </a:lnTo>
                <a:lnTo>
                  <a:pt x="1835543" y="4191000"/>
                </a:lnTo>
                <a:lnTo>
                  <a:pt x="1836381" y="4203700"/>
                </a:lnTo>
                <a:lnTo>
                  <a:pt x="1844776" y="4203700"/>
                </a:lnTo>
                <a:lnTo>
                  <a:pt x="1853412" y="4191000"/>
                </a:lnTo>
                <a:lnTo>
                  <a:pt x="1862201" y="4191000"/>
                </a:lnTo>
                <a:lnTo>
                  <a:pt x="1871065" y="4178300"/>
                </a:lnTo>
                <a:lnTo>
                  <a:pt x="1870227" y="4191000"/>
                </a:lnTo>
                <a:lnTo>
                  <a:pt x="1868525" y="4191000"/>
                </a:lnTo>
                <a:lnTo>
                  <a:pt x="1871065" y="4203700"/>
                </a:lnTo>
                <a:lnTo>
                  <a:pt x="1882762" y="4191000"/>
                </a:lnTo>
                <a:lnTo>
                  <a:pt x="1894852" y="4203700"/>
                </a:lnTo>
                <a:lnTo>
                  <a:pt x="1907108" y="4203700"/>
                </a:lnTo>
                <a:lnTo>
                  <a:pt x="1919287" y="4216400"/>
                </a:lnTo>
                <a:lnTo>
                  <a:pt x="1924354" y="4191000"/>
                </a:lnTo>
                <a:lnTo>
                  <a:pt x="1926043" y="4191000"/>
                </a:lnTo>
                <a:lnTo>
                  <a:pt x="1926894" y="4203700"/>
                </a:lnTo>
                <a:lnTo>
                  <a:pt x="1928482" y="4203700"/>
                </a:lnTo>
                <a:lnTo>
                  <a:pt x="1927593" y="4191000"/>
                </a:lnTo>
                <a:lnTo>
                  <a:pt x="1931123" y="4191000"/>
                </a:lnTo>
                <a:lnTo>
                  <a:pt x="1932533" y="4201528"/>
                </a:lnTo>
                <a:lnTo>
                  <a:pt x="1939328" y="4191000"/>
                </a:lnTo>
                <a:lnTo>
                  <a:pt x="1949208" y="4178300"/>
                </a:lnTo>
                <a:lnTo>
                  <a:pt x="1959559" y="4178300"/>
                </a:lnTo>
                <a:lnTo>
                  <a:pt x="1969185" y="4191000"/>
                </a:lnTo>
                <a:lnTo>
                  <a:pt x="1972487" y="4191000"/>
                </a:lnTo>
                <a:lnTo>
                  <a:pt x="1977732" y="4165600"/>
                </a:lnTo>
                <a:lnTo>
                  <a:pt x="1982724" y="4178300"/>
                </a:lnTo>
                <a:lnTo>
                  <a:pt x="2027974" y="4178300"/>
                </a:lnTo>
                <a:lnTo>
                  <a:pt x="2034324" y="4191000"/>
                </a:lnTo>
                <a:lnTo>
                  <a:pt x="2036813" y="4178300"/>
                </a:lnTo>
                <a:lnTo>
                  <a:pt x="2048471" y="4178300"/>
                </a:lnTo>
                <a:lnTo>
                  <a:pt x="2049551" y="4165600"/>
                </a:lnTo>
                <a:lnTo>
                  <a:pt x="2056739" y="4165600"/>
                </a:lnTo>
                <a:lnTo>
                  <a:pt x="2061387" y="4178300"/>
                </a:lnTo>
                <a:lnTo>
                  <a:pt x="2066671" y="4178300"/>
                </a:lnTo>
                <a:lnTo>
                  <a:pt x="2075764" y="4191000"/>
                </a:lnTo>
                <a:lnTo>
                  <a:pt x="2078012" y="4191000"/>
                </a:lnTo>
                <a:lnTo>
                  <a:pt x="2080285" y="4165600"/>
                </a:lnTo>
                <a:lnTo>
                  <a:pt x="2082533" y="4165600"/>
                </a:lnTo>
                <a:lnTo>
                  <a:pt x="2085924" y="4178300"/>
                </a:lnTo>
                <a:lnTo>
                  <a:pt x="2089302" y="4165600"/>
                </a:lnTo>
                <a:lnTo>
                  <a:pt x="2096071" y="4178300"/>
                </a:lnTo>
                <a:lnTo>
                  <a:pt x="2097760" y="4178300"/>
                </a:lnTo>
                <a:lnTo>
                  <a:pt x="2094382" y="4165600"/>
                </a:lnTo>
                <a:lnTo>
                  <a:pt x="2104948" y="4165600"/>
                </a:lnTo>
                <a:lnTo>
                  <a:pt x="2110663" y="4178300"/>
                </a:lnTo>
                <a:lnTo>
                  <a:pt x="2113826" y="4178300"/>
                </a:lnTo>
                <a:lnTo>
                  <a:pt x="2127364" y="4165600"/>
                </a:lnTo>
                <a:lnTo>
                  <a:pt x="2128215" y="4165600"/>
                </a:lnTo>
                <a:lnTo>
                  <a:pt x="2127364" y="4178300"/>
                </a:lnTo>
                <a:lnTo>
                  <a:pt x="2129904" y="4178300"/>
                </a:lnTo>
                <a:lnTo>
                  <a:pt x="2131618" y="4191000"/>
                </a:lnTo>
                <a:lnTo>
                  <a:pt x="2134133" y="4178300"/>
                </a:lnTo>
                <a:lnTo>
                  <a:pt x="2132444" y="4178300"/>
                </a:lnTo>
                <a:lnTo>
                  <a:pt x="2132444" y="4165600"/>
                </a:lnTo>
                <a:lnTo>
                  <a:pt x="2137410" y="4165600"/>
                </a:lnTo>
                <a:lnTo>
                  <a:pt x="2143010" y="4178300"/>
                </a:lnTo>
                <a:lnTo>
                  <a:pt x="2148624" y="4165600"/>
                </a:lnTo>
                <a:lnTo>
                  <a:pt x="2153589" y="4165600"/>
                </a:lnTo>
                <a:lnTo>
                  <a:pt x="2154428" y="4178300"/>
                </a:lnTo>
                <a:lnTo>
                  <a:pt x="2167128" y="4178300"/>
                </a:lnTo>
                <a:lnTo>
                  <a:pt x="2184882" y="4165600"/>
                </a:lnTo>
                <a:lnTo>
                  <a:pt x="2187625" y="4165600"/>
                </a:lnTo>
                <a:lnTo>
                  <a:pt x="2184781" y="4152900"/>
                </a:lnTo>
                <a:lnTo>
                  <a:pt x="2183688" y="4140200"/>
                </a:lnTo>
                <a:lnTo>
                  <a:pt x="2184882" y="4140200"/>
                </a:lnTo>
                <a:lnTo>
                  <a:pt x="2187092" y="4144937"/>
                </a:lnTo>
                <a:lnTo>
                  <a:pt x="2186521" y="4140200"/>
                </a:lnTo>
                <a:lnTo>
                  <a:pt x="2192502" y="4140200"/>
                </a:lnTo>
                <a:lnTo>
                  <a:pt x="2193709" y="4152900"/>
                </a:lnTo>
                <a:lnTo>
                  <a:pt x="2193340" y="4165600"/>
                </a:lnTo>
                <a:lnTo>
                  <a:pt x="2197570" y="4152900"/>
                </a:lnTo>
                <a:lnTo>
                  <a:pt x="2199271" y="4152900"/>
                </a:lnTo>
                <a:lnTo>
                  <a:pt x="2198420" y="4165600"/>
                </a:lnTo>
                <a:lnTo>
                  <a:pt x="2230666" y="4165600"/>
                </a:lnTo>
                <a:lnTo>
                  <a:pt x="2236863" y="4152900"/>
                </a:lnTo>
                <a:lnTo>
                  <a:pt x="2244102" y="4152900"/>
                </a:lnTo>
                <a:lnTo>
                  <a:pt x="2242439" y="4140200"/>
                </a:lnTo>
                <a:lnTo>
                  <a:pt x="2244217" y="4140200"/>
                </a:lnTo>
                <a:lnTo>
                  <a:pt x="2244941" y="4127500"/>
                </a:lnTo>
                <a:lnTo>
                  <a:pt x="2252319" y="4127500"/>
                </a:lnTo>
                <a:lnTo>
                  <a:pt x="2260168" y="4140200"/>
                </a:lnTo>
                <a:lnTo>
                  <a:pt x="2275395" y="4140200"/>
                </a:lnTo>
                <a:lnTo>
                  <a:pt x="2279624" y="4127500"/>
                </a:lnTo>
                <a:lnTo>
                  <a:pt x="2273706" y="4127500"/>
                </a:lnTo>
                <a:lnTo>
                  <a:pt x="2273706" y="4114800"/>
                </a:lnTo>
                <a:lnTo>
                  <a:pt x="2277580" y="4114800"/>
                </a:lnTo>
                <a:lnTo>
                  <a:pt x="2281847" y="4127500"/>
                </a:lnTo>
                <a:lnTo>
                  <a:pt x="2297493" y="4127500"/>
                </a:lnTo>
                <a:lnTo>
                  <a:pt x="2303030" y="4114800"/>
                </a:lnTo>
                <a:lnTo>
                  <a:pt x="2310079" y="4114800"/>
                </a:lnTo>
                <a:lnTo>
                  <a:pt x="2306688" y="4102100"/>
                </a:lnTo>
                <a:lnTo>
                  <a:pt x="2303310" y="4102100"/>
                </a:lnTo>
                <a:lnTo>
                  <a:pt x="2304999" y="4089400"/>
                </a:lnTo>
                <a:lnTo>
                  <a:pt x="2310917" y="4102100"/>
                </a:lnTo>
                <a:lnTo>
                  <a:pt x="2312606" y="4102100"/>
                </a:lnTo>
                <a:lnTo>
                  <a:pt x="2312606" y="4114800"/>
                </a:lnTo>
                <a:lnTo>
                  <a:pt x="2317229" y="4102100"/>
                </a:lnTo>
                <a:lnTo>
                  <a:pt x="2332482" y="4102100"/>
                </a:lnTo>
                <a:lnTo>
                  <a:pt x="2341372" y="4114800"/>
                </a:lnTo>
                <a:lnTo>
                  <a:pt x="2362187" y="4114800"/>
                </a:lnTo>
                <a:lnTo>
                  <a:pt x="2365057" y="4102100"/>
                </a:lnTo>
                <a:lnTo>
                  <a:pt x="2372664" y="4089400"/>
                </a:lnTo>
                <a:lnTo>
                  <a:pt x="2375636" y="4089400"/>
                </a:lnTo>
                <a:lnTo>
                  <a:pt x="2376830" y="4102100"/>
                </a:lnTo>
                <a:lnTo>
                  <a:pt x="2380284" y="4102100"/>
                </a:lnTo>
                <a:lnTo>
                  <a:pt x="2386558" y="4089400"/>
                </a:lnTo>
                <a:lnTo>
                  <a:pt x="2403233" y="4089400"/>
                </a:lnTo>
                <a:lnTo>
                  <a:pt x="2409037" y="4076700"/>
                </a:lnTo>
                <a:lnTo>
                  <a:pt x="2424353" y="4089400"/>
                </a:lnTo>
                <a:lnTo>
                  <a:pt x="2435796" y="4089400"/>
                </a:lnTo>
                <a:lnTo>
                  <a:pt x="2446744" y="4076700"/>
                </a:lnTo>
                <a:lnTo>
                  <a:pt x="2460637" y="4089400"/>
                </a:lnTo>
                <a:lnTo>
                  <a:pt x="2456408" y="4076700"/>
                </a:lnTo>
                <a:lnTo>
                  <a:pt x="2458948" y="4076700"/>
                </a:lnTo>
                <a:lnTo>
                  <a:pt x="2458948" y="4064000"/>
                </a:lnTo>
                <a:lnTo>
                  <a:pt x="2467432" y="4064000"/>
                </a:lnTo>
                <a:lnTo>
                  <a:pt x="2477351" y="4051300"/>
                </a:lnTo>
                <a:lnTo>
                  <a:pt x="2546921" y="4051300"/>
                </a:lnTo>
                <a:lnTo>
                  <a:pt x="2549258" y="4038600"/>
                </a:lnTo>
                <a:lnTo>
                  <a:pt x="2545334" y="4025900"/>
                </a:lnTo>
                <a:lnTo>
                  <a:pt x="2543467" y="4013200"/>
                </a:lnTo>
                <a:lnTo>
                  <a:pt x="2551988" y="4013200"/>
                </a:lnTo>
                <a:lnTo>
                  <a:pt x="2557068" y="4038600"/>
                </a:lnTo>
                <a:lnTo>
                  <a:pt x="2559608" y="4025900"/>
                </a:lnTo>
                <a:lnTo>
                  <a:pt x="2562987" y="4025900"/>
                </a:lnTo>
                <a:lnTo>
                  <a:pt x="2571445" y="4013200"/>
                </a:lnTo>
                <a:lnTo>
                  <a:pt x="2588158" y="4013200"/>
                </a:lnTo>
                <a:lnTo>
                  <a:pt x="2594914" y="4000500"/>
                </a:lnTo>
                <a:lnTo>
                  <a:pt x="2600731" y="4000500"/>
                </a:lnTo>
                <a:lnTo>
                  <a:pt x="2605278" y="3987800"/>
                </a:lnTo>
                <a:lnTo>
                  <a:pt x="2606129" y="4000500"/>
                </a:lnTo>
                <a:lnTo>
                  <a:pt x="2617330" y="4000500"/>
                </a:lnTo>
                <a:lnTo>
                  <a:pt x="2618397" y="3987800"/>
                </a:lnTo>
                <a:lnTo>
                  <a:pt x="2621356" y="3987800"/>
                </a:lnTo>
                <a:lnTo>
                  <a:pt x="2625585" y="4000500"/>
                </a:lnTo>
                <a:lnTo>
                  <a:pt x="2629192" y="4000500"/>
                </a:lnTo>
                <a:lnTo>
                  <a:pt x="2630347" y="3987800"/>
                </a:lnTo>
                <a:lnTo>
                  <a:pt x="2642882" y="3987800"/>
                </a:lnTo>
                <a:lnTo>
                  <a:pt x="2639123" y="3975100"/>
                </a:lnTo>
                <a:lnTo>
                  <a:pt x="2648839" y="3975100"/>
                </a:lnTo>
                <a:lnTo>
                  <a:pt x="2652674" y="3962400"/>
                </a:lnTo>
                <a:lnTo>
                  <a:pt x="2662910" y="3962400"/>
                </a:lnTo>
                <a:lnTo>
                  <a:pt x="2665171" y="3953281"/>
                </a:lnTo>
                <a:lnTo>
                  <a:pt x="2671203" y="3962400"/>
                </a:lnTo>
                <a:lnTo>
                  <a:pt x="2678023" y="3962400"/>
                </a:lnTo>
                <a:lnTo>
                  <a:pt x="2682303" y="3949700"/>
                </a:lnTo>
                <a:lnTo>
                  <a:pt x="2690711" y="3949700"/>
                </a:lnTo>
                <a:lnTo>
                  <a:pt x="2694101" y="3962400"/>
                </a:lnTo>
                <a:lnTo>
                  <a:pt x="2699169" y="3949700"/>
                </a:lnTo>
                <a:lnTo>
                  <a:pt x="2700871" y="3949700"/>
                </a:lnTo>
                <a:lnTo>
                  <a:pt x="2693251" y="3937000"/>
                </a:lnTo>
                <a:lnTo>
                  <a:pt x="2707055" y="3937000"/>
                </a:lnTo>
                <a:lnTo>
                  <a:pt x="2709786" y="3924300"/>
                </a:lnTo>
                <a:lnTo>
                  <a:pt x="2716212" y="3924300"/>
                </a:lnTo>
                <a:lnTo>
                  <a:pt x="2723705" y="3937000"/>
                </a:lnTo>
                <a:lnTo>
                  <a:pt x="2729077" y="3924300"/>
                </a:lnTo>
                <a:lnTo>
                  <a:pt x="2735021" y="3911600"/>
                </a:lnTo>
                <a:lnTo>
                  <a:pt x="2741422" y="3898900"/>
                </a:lnTo>
                <a:lnTo>
                  <a:pt x="2748229" y="3886200"/>
                </a:lnTo>
                <a:lnTo>
                  <a:pt x="2751823" y="3898900"/>
                </a:lnTo>
                <a:lnTo>
                  <a:pt x="2748445" y="3898900"/>
                </a:lnTo>
                <a:lnTo>
                  <a:pt x="2745384" y="3911600"/>
                </a:lnTo>
                <a:lnTo>
                  <a:pt x="2749931" y="3924300"/>
                </a:lnTo>
                <a:lnTo>
                  <a:pt x="2753283" y="3911600"/>
                </a:lnTo>
                <a:lnTo>
                  <a:pt x="2755214" y="3898900"/>
                </a:lnTo>
                <a:lnTo>
                  <a:pt x="2758732" y="3886200"/>
                </a:lnTo>
                <a:lnTo>
                  <a:pt x="2766847" y="3873500"/>
                </a:lnTo>
                <a:lnTo>
                  <a:pt x="2771914" y="3873500"/>
                </a:lnTo>
                <a:lnTo>
                  <a:pt x="2771076" y="3886200"/>
                </a:lnTo>
                <a:lnTo>
                  <a:pt x="2771914" y="3898900"/>
                </a:lnTo>
                <a:lnTo>
                  <a:pt x="2778175" y="3886200"/>
                </a:lnTo>
                <a:lnTo>
                  <a:pt x="2786405" y="3873500"/>
                </a:lnTo>
                <a:lnTo>
                  <a:pt x="2794165" y="3873500"/>
                </a:lnTo>
                <a:lnTo>
                  <a:pt x="2798991" y="3860800"/>
                </a:lnTo>
                <a:lnTo>
                  <a:pt x="2800680" y="3860800"/>
                </a:lnTo>
                <a:lnTo>
                  <a:pt x="2793530" y="3848100"/>
                </a:lnTo>
                <a:lnTo>
                  <a:pt x="2789783" y="3835400"/>
                </a:lnTo>
                <a:lnTo>
                  <a:pt x="2787472" y="3835400"/>
                </a:lnTo>
                <a:lnTo>
                  <a:pt x="2784602" y="3822700"/>
                </a:lnTo>
                <a:lnTo>
                  <a:pt x="2793555" y="3835400"/>
                </a:lnTo>
                <a:lnTo>
                  <a:pt x="2799727" y="3835400"/>
                </a:lnTo>
                <a:lnTo>
                  <a:pt x="2806369" y="3848100"/>
                </a:lnTo>
                <a:lnTo>
                  <a:pt x="2816745" y="3860800"/>
                </a:lnTo>
                <a:lnTo>
                  <a:pt x="2815907" y="3848100"/>
                </a:lnTo>
                <a:lnTo>
                  <a:pt x="2817596" y="3848100"/>
                </a:lnTo>
                <a:lnTo>
                  <a:pt x="2820136" y="3860800"/>
                </a:lnTo>
                <a:lnTo>
                  <a:pt x="2821101" y="3848100"/>
                </a:lnTo>
                <a:lnTo>
                  <a:pt x="2819603" y="3848100"/>
                </a:lnTo>
                <a:lnTo>
                  <a:pt x="2818587" y="3835400"/>
                </a:lnTo>
                <a:lnTo>
                  <a:pt x="2824048" y="3835400"/>
                </a:lnTo>
                <a:lnTo>
                  <a:pt x="2825115" y="3822700"/>
                </a:lnTo>
                <a:lnTo>
                  <a:pt x="2831134" y="3822700"/>
                </a:lnTo>
                <a:lnTo>
                  <a:pt x="2833306" y="3833571"/>
                </a:lnTo>
                <a:lnTo>
                  <a:pt x="2836151" y="3822700"/>
                </a:lnTo>
                <a:lnTo>
                  <a:pt x="2837256" y="3810000"/>
                </a:lnTo>
                <a:lnTo>
                  <a:pt x="2839961" y="3797300"/>
                </a:lnTo>
                <a:lnTo>
                  <a:pt x="2848051" y="3797300"/>
                </a:lnTo>
                <a:lnTo>
                  <a:pt x="2854198" y="3810000"/>
                </a:lnTo>
                <a:lnTo>
                  <a:pt x="2861576" y="3810000"/>
                </a:lnTo>
                <a:lnTo>
                  <a:pt x="2863850" y="3797300"/>
                </a:lnTo>
                <a:lnTo>
                  <a:pt x="2864535" y="3797300"/>
                </a:lnTo>
                <a:lnTo>
                  <a:pt x="2865869" y="3784600"/>
                </a:lnTo>
                <a:lnTo>
                  <a:pt x="2869196" y="3784600"/>
                </a:lnTo>
                <a:lnTo>
                  <a:pt x="2866123" y="3771900"/>
                </a:lnTo>
                <a:lnTo>
                  <a:pt x="2863278" y="3771900"/>
                </a:lnTo>
                <a:lnTo>
                  <a:pt x="2861792" y="3771900"/>
                </a:lnTo>
                <a:lnTo>
                  <a:pt x="2859671" y="3759200"/>
                </a:lnTo>
                <a:lnTo>
                  <a:pt x="2863278" y="3759200"/>
                </a:lnTo>
                <a:lnTo>
                  <a:pt x="2863278" y="3771900"/>
                </a:lnTo>
                <a:lnTo>
                  <a:pt x="2868345" y="3759200"/>
                </a:lnTo>
                <a:lnTo>
                  <a:pt x="2877655" y="3771900"/>
                </a:lnTo>
                <a:lnTo>
                  <a:pt x="2875965" y="3759200"/>
                </a:lnTo>
                <a:lnTo>
                  <a:pt x="2885211" y="3759200"/>
                </a:lnTo>
                <a:lnTo>
                  <a:pt x="2889707" y="3771900"/>
                </a:lnTo>
                <a:lnTo>
                  <a:pt x="2895079" y="3771900"/>
                </a:lnTo>
                <a:lnTo>
                  <a:pt x="2897428" y="3759200"/>
                </a:lnTo>
                <a:lnTo>
                  <a:pt x="2898800" y="3759200"/>
                </a:lnTo>
                <a:lnTo>
                  <a:pt x="2899600" y="3759200"/>
                </a:lnTo>
                <a:lnTo>
                  <a:pt x="2907258" y="3759200"/>
                </a:lnTo>
                <a:lnTo>
                  <a:pt x="2900489" y="3746500"/>
                </a:lnTo>
                <a:lnTo>
                  <a:pt x="2905569" y="3746500"/>
                </a:lnTo>
                <a:lnTo>
                  <a:pt x="2907258" y="3759200"/>
                </a:lnTo>
                <a:lnTo>
                  <a:pt x="2912503" y="3759200"/>
                </a:lnTo>
                <a:lnTo>
                  <a:pt x="2907576" y="3746500"/>
                </a:lnTo>
                <a:lnTo>
                  <a:pt x="2916072" y="3746500"/>
                </a:lnTo>
                <a:lnTo>
                  <a:pt x="2920047" y="3733800"/>
                </a:lnTo>
                <a:lnTo>
                  <a:pt x="2937052" y="3733800"/>
                </a:lnTo>
                <a:lnTo>
                  <a:pt x="2936646" y="3746500"/>
                </a:lnTo>
                <a:lnTo>
                  <a:pt x="2945790" y="3746500"/>
                </a:lnTo>
                <a:lnTo>
                  <a:pt x="2948813" y="3733800"/>
                </a:lnTo>
                <a:lnTo>
                  <a:pt x="2952635" y="3721100"/>
                </a:lnTo>
                <a:lnTo>
                  <a:pt x="2959697" y="3708400"/>
                </a:lnTo>
                <a:lnTo>
                  <a:pt x="2969006" y="3708400"/>
                </a:lnTo>
                <a:lnTo>
                  <a:pt x="2977464" y="3721100"/>
                </a:lnTo>
                <a:lnTo>
                  <a:pt x="2975775" y="3708400"/>
                </a:lnTo>
                <a:lnTo>
                  <a:pt x="2984449" y="3708400"/>
                </a:lnTo>
                <a:lnTo>
                  <a:pt x="2986875" y="3695700"/>
                </a:lnTo>
                <a:lnTo>
                  <a:pt x="2989313" y="3683000"/>
                </a:lnTo>
                <a:lnTo>
                  <a:pt x="2992691" y="3683000"/>
                </a:lnTo>
                <a:lnTo>
                  <a:pt x="3001149" y="3695700"/>
                </a:lnTo>
                <a:lnTo>
                  <a:pt x="3005378" y="3683000"/>
                </a:lnTo>
                <a:lnTo>
                  <a:pt x="3012148" y="3683000"/>
                </a:lnTo>
                <a:lnTo>
                  <a:pt x="3008757" y="3670300"/>
                </a:lnTo>
                <a:lnTo>
                  <a:pt x="3022816" y="3670300"/>
                </a:lnTo>
                <a:lnTo>
                  <a:pt x="3027896" y="3657600"/>
                </a:lnTo>
                <a:lnTo>
                  <a:pt x="3031883" y="3644900"/>
                </a:lnTo>
                <a:lnTo>
                  <a:pt x="3045980" y="3644900"/>
                </a:lnTo>
                <a:lnTo>
                  <a:pt x="3048520" y="3657600"/>
                </a:lnTo>
                <a:lnTo>
                  <a:pt x="3050209" y="3657600"/>
                </a:lnTo>
                <a:lnTo>
                  <a:pt x="3055289" y="3632200"/>
                </a:lnTo>
                <a:lnTo>
                  <a:pt x="3052749" y="3619500"/>
                </a:lnTo>
                <a:lnTo>
                  <a:pt x="3051911" y="3619500"/>
                </a:lnTo>
                <a:lnTo>
                  <a:pt x="3051911" y="3632200"/>
                </a:lnTo>
                <a:lnTo>
                  <a:pt x="3040062" y="3632200"/>
                </a:lnTo>
                <a:lnTo>
                  <a:pt x="3036671" y="3619500"/>
                </a:lnTo>
                <a:lnTo>
                  <a:pt x="3034982" y="3619500"/>
                </a:lnTo>
                <a:lnTo>
                  <a:pt x="3037522" y="3606800"/>
                </a:lnTo>
                <a:lnTo>
                  <a:pt x="3040100" y="3619500"/>
                </a:lnTo>
                <a:lnTo>
                  <a:pt x="3045447" y="3619500"/>
                </a:lnTo>
                <a:lnTo>
                  <a:pt x="3051911" y="3632200"/>
                </a:lnTo>
                <a:lnTo>
                  <a:pt x="3051911" y="3619500"/>
                </a:lnTo>
                <a:lnTo>
                  <a:pt x="3046641" y="3606800"/>
                </a:lnTo>
                <a:lnTo>
                  <a:pt x="3055289" y="3606800"/>
                </a:lnTo>
                <a:lnTo>
                  <a:pt x="3051899" y="3594100"/>
                </a:lnTo>
                <a:lnTo>
                  <a:pt x="3056128" y="3594100"/>
                </a:lnTo>
                <a:lnTo>
                  <a:pt x="3061157" y="3606800"/>
                </a:lnTo>
                <a:lnTo>
                  <a:pt x="3062313" y="3606800"/>
                </a:lnTo>
                <a:lnTo>
                  <a:pt x="3065437" y="3619500"/>
                </a:lnTo>
                <a:lnTo>
                  <a:pt x="3065361" y="3606800"/>
                </a:lnTo>
                <a:lnTo>
                  <a:pt x="3062897" y="3606800"/>
                </a:lnTo>
                <a:lnTo>
                  <a:pt x="3062338" y="3594100"/>
                </a:lnTo>
                <a:lnTo>
                  <a:pt x="3068815" y="3594100"/>
                </a:lnTo>
                <a:lnTo>
                  <a:pt x="3067126" y="3606800"/>
                </a:lnTo>
                <a:lnTo>
                  <a:pt x="3091662" y="3606800"/>
                </a:lnTo>
                <a:lnTo>
                  <a:pt x="3083369" y="3594100"/>
                </a:lnTo>
                <a:lnTo>
                  <a:pt x="3084995" y="3581400"/>
                </a:lnTo>
                <a:lnTo>
                  <a:pt x="3088678" y="3581400"/>
                </a:lnTo>
                <a:lnTo>
                  <a:pt x="3086582" y="3568700"/>
                </a:lnTo>
                <a:lnTo>
                  <a:pt x="3092348" y="3581400"/>
                </a:lnTo>
                <a:lnTo>
                  <a:pt x="3095891" y="3581400"/>
                </a:lnTo>
                <a:lnTo>
                  <a:pt x="3099435" y="3594100"/>
                </a:lnTo>
                <a:lnTo>
                  <a:pt x="3116186" y="3594100"/>
                </a:lnTo>
                <a:lnTo>
                  <a:pt x="3118726" y="3606800"/>
                </a:lnTo>
                <a:lnTo>
                  <a:pt x="3118066" y="3594100"/>
                </a:lnTo>
                <a:lnTo>
                  <a:pt x="3126333" y="3594100"/>
                </a:lnTo>
                <a:lnTo>
                  <a:pt x="3122104" y="3581400"/>
                </a:lnTo>
                <a:lnTo>
                  <a:pt x="3125495" y="3581400"/>
                </a:lnTo>
                <a:lnTo>
                  <a:pt x="3133318" y="3581400"/>
                </a:lnTo>
                <a:lnTo>
                  <a:pt x="3142564" y="3568700"/>
                </a:lnTo>
                <a:lnTo>
                  <a:pt x="3143250" y="3556000"/>
                </a:lnTo>
                <a:lnTo>
                  <a:pt x="3141789" y="3556000"/>
                </a:lnTo>
                <a:lnTo>
                  <a:pt x="3138500" y="3543300"/>
                </a:lnTo>
                <a:lnTo>
                  <a:pt x="3135045" y="3530600"/>
                </a:lnTo>
                <a:lnTo>
                  <a:pt x="3133102" y="3517900"/>
                </a:lnTo>
                <a:lnTo>
                  <a:pt x="3134791" y="3517900"/>
                </a:lnTo>
                <a:lnTo>
                  <a:pt x="3141561" y="3530600"/>
                </a:lnTo>
                <a:lnTo>
                  <a:pt x="3144101" y="3530600"/>
                </a:lnTo>
                <a:lnTo>
                  <a:pt x="3153410" y="3543300"/>
                </a:lnTo>
                <a:lnTo>
                  <a:pt x="3155099" y="3530600"/>
                </a:lnTo>
                <a:lnTo>
                  <a:pt x="3156788" y="3530600"/>
                </a:lnTo>
                <a:lnTo>
                  <a:pt x="3152559" y="3520833"/>
                </a:lnTo>
                <a:lnTo>
                  <a:pt x="3152559" y="3530600"/>
                </a:lnTo>
                <a:lnTo>
                  <a:pt x="3149181" y="3530600"/>
                </a:lnTo>
                <a:lnTo>
                  <a:pt x="3144951" y="3517900"/>
                </a:lnTo>
                <a:lnTo>
                  <a:pt x="3146641" y="3517900"/>
                </a:lnTo>
                <a:lnTo>
                  <a:pt x="3152559" y="3530600"/>
                </a:lnTo>
                <a:lnTo>
                  <a:pt x="3152559" y="3520833"/>
                </a:lnTo>
                <a:lnTo>
                  <a:pt x="3151289" y="3517900"/>
                </a:lnTo>
                <a:lnTo>
                  <a:pt x="3145790" y="3505200"/>
                </a:lnTo>
                <a:lnTo>
                  <a:pt x="3174555" y="3479800"/>
                </a:lnTo>
                <a:lnTo>
                  <a:pt x="3188932" y="3467100"/>
                </a:lnTo>
                <a:lnTo>
                  <a:pt x="3201022" y="3479800"/>
                </a:lnTo>
                <a:lnTo>
                  <a:pt x="3213354" y="3492500"/>
                </a:lnTo>
                <a:lnTo>
                  <a:pt x="3226168" y="3505200"/>
                </a:lnTo>
                <a:lnTo>
                  <a:pt x="3239681" y="3505200"/>
                </a:lnTo>
                <a:lnTo>
                  <a:pt x="3233763" y="3492500"/>
                </a:lnTo>
                <a:lnTo>
                  <a:pt x="3243910" y="3492500"/>
                </a:lnTo>
                <a:lnTo>
                  <a:pt x="3239681" y="3505200"/>
                </a:lnTo>
                <a:lnTo>
                  <a:pt x="3245916" y="3505200"/>
                </a:lnTo>
                <a:lnTo>
                  <a:pt x="3244088" y="3492500"/>
                </a:lnTo>
                <a:lnTo>
                  <a:pt x="3246869" y="3492500"/>
                </a:lnTo>
                <a:lnTo>
                  <a:pt x="3240532" y="3479800"/>
                </a:lnTo>
                <a:lnTo>
                  <a:pt x="3243097" y="3479800"/>
                </a:lnTo>
                <a:lnTo>
                  <a:pt x="3240532" y="3467100"/>
                </a:lnTo>
                <a:lnTo>
                  <a:pt x="3247745" y="3479800"/>
                </a:lnTo>
                <a:lnTo>
                  <a:pt x="3245713" y="3479800"/>
                </a:lnTo>
                <a:lnTo>
                  <a:pt x="3250260" y="3492500"/>
                </a:lnTo>
                <a:lnTo>
                  <a:pt x="3246869" y="3492500"/>
                </a:lnTo>
                <a:lnTo>
                  <a:pt x="3253219" y="3505200"/>
                </a:lnTo>
                <a:lnTo>
                  <a:pt x="3250679" y="3492500"/>
                </a:lnTo>
                <a:lnTo>
                  <a:pt x="3254565" y="3492500"/>
                </a:lnTo>
                <a:lnTo>
                  <a:pt x="3248355" y="3479800"/>
                </a:lnTo>
                <a:lnTo>
                  <a:pt x="3254565" y="3479800"/>
                </a:lnTo>
                <a:lnTo>
                  <a:pt x="3253219" y="3467100"/>
                </a:lnTo>
                <a:lnTo>
                  <a:pt x="3258299" y="3479800"/>
                </a:lnTo>
                <a:lnTo>
                  <a:pt x="3261461" y="3479800"/>
                </a:lnTo>
                <a:lnTo>
                  <a:pt x="3261207" y="3467100"/>
                </a:lnTo>
                <a:lnTo>
                  <a:pt x="3277743" y="3467100"/>
                </a:lnTo>
                <a:lnTo>
                  <a:pt x="3271824" y="3454400"/>
                </a:lnTo>
                <a:lnTo>
                  <a:pt x="3273514" y="3441700"/>
                </a:lnTo>
                <a:lnTo>
                  <a:pt x="3282581" y="3454400"/>
                </a:lnTo>
                <a:lnTo>
                  <a:pt x="3293745" y="3454400"/>
                </a:lnTo>
                <a:lnTo>
                  <a:pt x="3305657" y="3467100"/>
                </a:lnTo>
                <a:lnTo>
                  <a:pt x="3299333" y="3454400"/>
                </a:lnTo>
                <a:lnTo>
                  <a:pt x="3300692" y="3441700"/>
                </a:lnTo>
                <a:lnTo>
                  <a:pt x="3304121" y="3429000"/>
                </a:lnTo>
                <a:lnTo>
                  <a:pt x="3314649" y="3429000"/>
                </a:lnTo>
                <a:lnTo>
                  <a:pt x="3309683" y="3416300"/>
                </a:lnTo>
                <a:lnTo>
                  <a:pt x="3306292" y="3403600"/>
                </a:lnTo>
                <a:lnTo>
                  <a:pt x="3313252" y="3403600"/>
                </a:lnTo>
                <a:lnTo>
                  <a:pt x="3319615" y="3416300"/>
                </a:lnTo>
                <a:lnTo>
                  <a:pt x="3325114" y="3416300"/>
                </a:lnTo>
                <a:lnTo>
                  <a:pt x="3322294" y="3403600"/>
                </a:lnTo>
                <a:lnTo>
                  <a:pt x="3329317" y="3403600"/>
                </a:lnTo>
                <a:lnTo>
                  <a:pt x="3337801" y="3416300"/>
                </a:lnTo>
                <a:lnTo>
                  <a:pt x="3329724" y="3403600"/>
                </a:lnTo>
                <a:lnTo>
                  <a:pt x="3330435" y="3403600"/>
                </a:lnTo>
                <a:lnTo>
                  <a:pt x="3327654" y="3390900"/>
                </a:lnTo>
                <a:lnTo>
                  <a:pt x="3336747" y="3403600"/>
                </a:lnTo>
                <a:lnTo>
                  <a:pt x="3351873" y="3403600"/>
                </a:lnTo>
                <a:lnTo>
                  <a:pt x="3344062" y="3390900"/>
                </a:lnTo>
                <a:lnTo>
                  <a:pt x="3352901" y="3390900"/>
                </a:lnTo>
                <a:lnTo>
                  <a:pt x="3360648" y="3403600"/>
                </a:lnTo>
                <a:lnTo>
                  <a:pt x="3358489" y="3390900"/>
                </a:lnTo>
                <a:lnTo>
                  <a:pt x="3354832" y="3390900"/>
                </a:lnTo>
                <a:lnTo>
                  <a:pt x="3351961" y="3378200"/>
                </a:lnTo>
                <a:lnTo>
                  <a:pt x="3356927" y="3378200"/>
                </a:lnTo>
                <a:lnTo>
                  <a:pt x="3359899" y="3365500"/>
                </a:lnTo>
                <a:lnTo>
                  <a:pt x="3362401" y="3365500"/>
                </a:lnTo>
                <a:lnTo>
                  <a:pt x="3358946" y="3352800"/>
                </a:lnTo>
                <a:lnTo>
                  <a:pt x="3357003" y="3352800"/>
                </a:lnTo>
                <a:lnTo>
                  <a:pt x="3351238" y="3340100"/>
                </a:lnTo>
                <a:lnTo>
                  <a:pt x="3348799" y="3327400"/>
                </a:lnTo>
                <a:lnTo>
                  <a:pt x="3348799" y="3340100"/>
                </a:lnTo>
                <a:lnTo>
                  <a:pt x="3341192" y="3340100"/>
                </a:lnTo>
                <a:lnTo>
                  <a:pt x="3341154" y="3327400"/>
                </a:lnTo>
                <a:lnTo>
                  <a:pt x="3344570" y="3327400"/>
                </a:lnTo>
                <a:lnTo>
                  <a:pt x="3348799" y="3340100"/>
                </a:lnTo>
                <a:lnTo>
                  <a:pt x="3348799" y="3327400"/>
                </a:lnTo>
                <a:lnTo>
                  <a:pt x="3356013" y="3340100"/>
                </a:lnTo>
                <a:lnTo>
                  <a:pt x="3357130" y="3340100"/>
                </a:lnTo>
                <a:lnTo>
                  <a:pt x="3361486" y="3352800"/>
                </a:lnTo>
                <a:lnTo>
                  <a:pt x="3360420" y="3340100"/>
                </a:lnTo>
                <a:lnTo>
                  <a:pt x="3358629" y="3327400"/>
                </a:lnTo>
                <a:lnTo>
                  <a:pt x="3367659" y="3327400"/>
                </a:lnTo>
                <a:lnTo>
                  <a:pt x="3367722" y="3340100"/>
                </a:lnTo>
                <a:lnTo>
                  <a:pt x="3365716" y="3340100"/>
                </a:lnTo>
                <a:lnTo>
                  <a:pt x="3376422" y="3352800"/>
                </a:lnTo>
                <a:lnTo>
                  <a:pt x="3376904" y="3352800"/>
                </a:lnTo>
                <a:lnTo>
                  <a:pt x="3388563" y="3365500"/>
                </a:lnTo>
                <a:lnTo>
                  <a:pt x="3393490" y="3352800"/>
                </a:lnTo>
                <a:lnTo>
                  <a:pt x="3395103" y="3352800"/>
                </a:lnTo>
                <a:lnTo>
                  <a:pt x="3399548" y="3340100"/>
                </a:lnTo>
                <a:lnTo>
                  <a:pt x="3394748" y="3340100"/>
                </a:lnTo>
                <a:lnTo>
                  <a:pt x="3385756" y="3327400"/>
                </a:lnTo>
                <a:lnTo>
                  <a:pt x="3380943" y="3327400"/>
                </a:lnTo>
                <a:lnTo>
                  <a:pt x="3385362" y="3314700"/>
                </a:lnTo>
                <a:lnTo>
                  <a:pt x="3399129" y="3327400"/>
                </a:lnTo>
                <a:lnTo>
                  <a:pt x="3412236" y="3327400"/>
                </a:lnTo>
                <a:lnTo>
                  <a:pt x="3405289" y="3314700"/>
                </a:lnTo>
                <a:lnTo>
                  <a:pt x="3398494" y="3302000"/>
                </a:lnTo>
                <a:lnTo>
                  <a:pt x="3401250" y="3302000"/>
                </a:lnTo>
                <a:lnTo>
                  <a:pt x="3415627" y="3314700"/>
                </a:lnTo>
                <a:lnTo>
                  <a:pt x="3416058" y="3302000"/>
                </a:lnTo>
                <a:lnTo>
                  <a:pt x="3410864" y="3302000"/>
                </a:lnTo>
                <a:lnTo>
                  <a:pt x="3407422" y="3289300"/>
                </a:lnTo>
                <a:lnTo>
                  <a:pt x="3413087" y="3289300"/>
                </a:lnTo>
                <a:lnTo>
                  <a:pt x="3418167" y="3302000"/>
                </a:lnTo>
                <a:lnTo>
                  <a:pt x="3420275" y="3302000"/>
                </a:lnTo>
                <a:lnTo>
                  <a:pt x="3415944" y="3290976"/>
                </a:lnTo>
                <a:lnTo>
                  <a:pt x="3429165" y="3302000"/>
                </a:lnTo>
                <a:lnTo>
                  <a:pt x="3431273" y="3289300"/>
                </a:lnTo>
                <a:lnTo>
                  <a:pt x="3432124" y="3276600"/>
                </a:lnTo>
                <a:lnTo>
                  <a:pt x="3432962" y="3263900"/>
                </a:lnTo>
                <a:lnTo>
                  <a:pt x="3449459" y="3263900"/>
                </a:lnTo>
                <a:lnTo>
                  <a:pt x="3455378" y="3251200"/>
                </a:lnTo>
                <a:lnTo>
                  <a:pt x="3474199" y="3251200"/>
                </a:lnTo>
                <a:lnTo>
                  <a:pt x="3480701" y="3238500"/>
                </a:lnTo>
                <a:lnTo>
                  <a:pt x="3486683" y="3238500"/>
                </a:lnTo>
                <a:lnTo>
                  <a:pt x="3487521" y="3238500"/>
                </a:lnTo>
                <a:lnTo>
                  <a:pt x="3486848" y="3237573"/>
                </a:lnTo>
                <a:lnTo>
                  <a:pt x="3489007" y="3225800"/>
                </a:lnTo>
                <a:lnTo>
                  <a:pt x="3488372" y="3225800"/>
                </a:lnTo>
                <a:lnTo>
                  <a:pt x="3486493" y="3217532"/>
                </a:lnTo>
                <a:lnTo>
                  <a:pt x="3486493" y="3237090"/>
                </a:lnTo>
                <a:lnTo>
                  <a:pt x="3478225" y="3225800"/>
                </a:lnTo>
                <a:lnTo>
                  <a:pt x="3475685" y="3225800"/>
                </a:lnTo>
                <a:lnTo>
                  <a:pt x="3476523" y="3213100"/>
                </a:lnTo>
                <a:lnTo>
                  <a:pt x="3485832" y="3225800"/>
                </a:lnTo>
                <a:lnTo>
                  <a:pt x="3484981" y="3225800"/>
                </a:lnTo>
                <a:lnTo>
                  <a:pt x="3486493" y="3237090"/>
                </a:lnTo>
                <a:lnTo>
                  <a:pt x="3486493" y="3217532"/>
                </a:lnTo>
                <a:lnTo>
                  <a:pt x="3485489" y="3213100"/>
                </a:lnTo>
                <a:lnTo>
                  <a:pt x="3485616" y="3200400"/>
                </a:lnTo>
                <a:lnTo>
                  <a:pt x="3490506" y="3187700"/>
                </a:lnTo>
                <a:lnTo>
                  <a:pt x="3505682" y="3187700"/>
                </a:lnTo>
                <a:lnTo>
                  <a:pt x="3499789" y="3175000"/>
                </a:lnTo>
                <a:lnTo>
                  <a:pt x="3501898" y="3175000"/>
                </a:lnTo>
                <a:lnTo>
                  <a:pt x="3511613" y="3162300"/>
                </a:lnTo>
                <a:lnTo>
                  <a:pt x="3519347" y="3149600"/>
                </a:lnTo>
                <a:lnTo>
                  <a:pt x="3529139" y="3149600"/>
                </a:lnTo>
                <a:lnTo>
                  <a:pt x="3545040" y="3136900"/>
                </a:lnTo>
                <a:lnTo>
                  <a:pt x="3540404" y="3136900"/>
                </a:lnTo>
                <a:lnTo>
                  <a:pt x="3544722" y="3124200"/>
                </a:lnTo>
                <a:lnTo>
                  <a:pt x="3547300" y="3124200"/>
                </a:lnTo>
                <a:lnTo>
                  <a:pt x="3537432" y="3111500"/>
                </a:lnTo>
                <a:lnTo>
                  <a:pt x="3557524" y="3111500"/>
                </a:lnTo>
                <a:lnTo>
                  <a:pt x="3565741" y="3124200"/>
                </a:lnTo>
                <a:lnTo>
                  <a:pt x="3576345" y="3111500"/>
                </a:lnTo>
                <a:lnTo>
                  <a:pt x="3570846" y="3111500"/>
                </a:lnTo>
                <a:lnTo>
                  <a:pt x="3565398" y="3098800"/>
                </a:lnTo>
                <a:lnTo>
                  <a:pt x="3576345" y="3098800"/>
                </a:lnTo>
                <a:lnTo>
                  <a:pt x="3565347" y="3086100"/>
                </a:lnTo>
                <a:lnTo>
                  <a:pt x="3583952" y="3098800"/>
                </a:lnTo>
                <a:lnTo>
                  <a:pt x="3583101" y="3086100"/>
                </a:lnTo>
                <a:lnTo>
                  <a:pt x="3597491" y="3086100"/>
                </a:lnTo>
                <a:lnTo>
                  <a:pt x="3594951" y="3060700"/>
                </a:lnTo>
                <a:lnTo>
                  <a:pt x="3599180" y="3073400"/>
                </a:lnTo>
                <a:lnTo>
                  <a:pt x="3606787" y="3073400"/>
                </a:lnTo>
                <a:lnTo>
                  <a:pt x="3602558" y="3060700"/>
                </a:lnTo>
                <a:lnTo>
                  <a:pt x="3614407" y="3060700"/>
                </a:lnTo>
                <a:lnTo>
                  <a:pt x="3615245" y="3048000"/>
                </a:lnTo>
                <a:lnTo>
                  <a:pt x="3624554" y="3060700"/>
                </a:lnTo>
                <a:lnTo>
                  <a:pt x="3630053" y="3048000"/>
                </a:lnTo>
                <a:lnTo>
                  <a:pt x="3633647" y="3035300"/>
                </a:lnTo>
                <a:lnTo>
                  <a:pt x="3636924" y="3035300"/>
                </a:lnTo>
                <a:lnTo>
                  <a:pt x="3641471" y="3022600"/>
                </a:lnTo>
                <a:lnTo>
                  <a:pt x="3640632" y="3022600"/>
                </a:lnTo>
                <a:lnTo>
                  <a:pt x="3634575" y="3022600"/>
                </a:lnTo>
                <a:lnTo>
                  <a:pt x="3626878" y="3009900"/>
                </a:lnTo>
                <a:lnTo>
                  <a:pt x="3623640" y="3009900"/>
                </a:lnTo>
                <a:lnTo>
                  <a:pt x="3618636" y="2997200"/>
                </a:lnTo>
                <a:lnTo>
                  <a:pt x="3623373" y="2997200"/>
                </a:lnTo>
                <a:lnTo>
                  <a:pt x="3629952" y="3009900"/>
                </a:lnTo>
                <a:lnTo>
                  <a:pt x="3636353" y="3009900"/>
                </a:lnTo>
                <a:lnTo>
                  <a:pt x="3640632" y="3022600"/>
                </a:lnTo>
                <a:lnTo>
                  <a:pt x="3638931" y="3009900"/>
                </a:lnTo>
                <a:lnTo>
                  <a:pt x="3644862" y="3009900"/>
                </a:lnTo>
                <a:lnTo>
                  <a:pt x="3650780" y="3022600"/>
                </a:lnTo>
                <a:lnTo>
                  <a:pt x="3650640" y="3009900"/>
                </a:lnTo>
                <a:lnTo>
                  <a:pt x="3662616" y="3009900"/>
                </a:lnTo>
                <a:lnTo>
                  <a:pt x="3666833" y="2997200"/>
                </a:lnTo>
                <a:lnTo>
                  <a:pt x="3669068" y="2997200"/>
                </a:lnTo>
                <a:lnTo>
                  <a:pt x="3670833" y="2984500"/>
                </a:lnTo>
                <a:lnTo>
                  <a:pt x="3673614" y="2971800"/>
                </a:lnTo>
                <a:lnTo>
                  <a:pt x="3663988" y="2971800"/>
                </a:lnTo>
                <a:lnTo>
                  <a:pt x="3661841" y="2959100"/>
                </a:lnTo>
                <a:lnTo>
                  <a:pt x="3672662" y="2959100"/>
                </a:lnTo>
                <a:lnTo>
                  <a:pt x="3679787" y="2946400"/>
                </a:lnTo>
                <a:lnTo>
                  <a:pt x="3684613" y="2946400"/>
                </a:lnTo>
                <a:lnTo>
                  <a:pt x="3681234" y="2933700"/>
                </a:lnTo>
                <a:lnTo>
                  <a:pt x="3693083" y="2933700"/>
                </a:lnTo>
                <a:lnTo>
                  <a:pt x="3694442" y="2921000"/>
                </a:lnTo>
                <a:lnTo>
                  <a:pt x="3694696" y="2908300"/>
                </a:lnTo>
                <a:lnTo>
                  <a:pt x="3685463" y="2908300"/>
                </a:lnTo>
                <a:lnTo>
                  <a:pt x="3681234" y="2895600"/>
                </a:lnTo>
                <a:lnTo>
                  <a:pt x="3694760" y="2895600"/>
                </a:lnTo>
                <a:lnTo>
                  <a:pt x="3695611" y="2908300"/>
                </a:lnTo>
                <a:lnTo>
                  <a:pt x="3699980" y="2895600"/>
                </a:lnTo>
                <a:lnTo>
                  <a:pt x="3717290" y="2882900"/>
                </a:lnTo>
                <a:lnTo>
                  <a:pt x="3732834" y="2882900"/>
                </a:lnTo>
                <a:lnTo>
                  <a:pt x="3731984" y="2870200"/>
                </a:lnTo>
                <a:lnTo>
                  <a:pt x="3732822" y="2870200"/>
                </a:lnTo>
                <a:lnTo>
                  <a:pt x="3726065" y="2844800"/>
                </a:lnTo>
                <a:lnTo>
                  <a:pt x="3731133" y="2844800"/>
                </a:lnTo>
                <a:lnTo>
                  <a:pt x="3733673" y="2857500"/>
                </a:lnTo>
                <a:lnTo>
                  <a:pt x="3742982" y="2857500"/>
                </a:lnTo>
                <a:lnTo>
                  <a:pt x="3739400" y="2844800"/>
                </a:lnTo>
                <a:lnTo>
                  <a:pt x="3744137" y="2832100"/>
                </a:lnTo>
                <a:lnTo>
                  <a:pt x="3749992" y="2832100"/>
                </a:lnTo>
                <a:lnTo>
                  <a:pt x="3749738" y="2819400"/>
                </a:lnTo>
                <a:lnTo>
                  <a:pt x="3769449" y="2819400"/>
                </a:lnTo>
                <a:lnTo>
                  <a:pt x="3775443" y="2806700"/>
                </a:lnTo>
                <a:lnTo>
                  <a:pt x="3779367" y="2794000"/>
                </a:lnTo>
                <a:lnTo>
                  <a:pt x="3792880" y="2794000"/>
                </a:lnTo>
                <a:lnTo>
                  <a:pt x="3783584" y="2781300"/>
                </a:lnTo>
                <a:lnTo>
                  <a:pt x="3780193" y="2781300"/>
                </a:lnTo>
                <a:lnTo>
                  <a:pt x="3782822" y="2768600"/>
                </a:lnTo>
                <a:lnTo>
                  <a:pt x="3787914" y="2755900"/>
                </a:lnTo>
                <a:lnTo>
                  <a:pt x="3795064" y="2755900"/>
                </a:lnTo>
                <a:lnTo>
                  <a:pt x="3803878" y="2743200"/>
                </a:lnTo>
                <a:lnTo>
                  <a:pt x="3813149" y="2743200"/>
                </a:lnTo>
                <a:lnTo>
                  <a:pt x="3822801" y="2730500"/>
                </a:lnTo>
                <a:lnTo>
                  <a:pt x="3832314" y="2717800"/>
                </a:lnTo>
                <a:lnTo>
                  <a:pt x="3841102" y="2717800"/>
                </a:lnTo>
                <a:lnTo>
                  <a:pt x="3837762" y="2705100"/>
                </a:lnTo>
                <a:lnTo>
                  <a:pt x="3825875" y="2692400"/>
                </a:lnTo>
                <a:lnTo>
                  <a:pt x="3821646" y="2692400"/>
                </a:lnTo>
                <a:lnTo>
                  <a:pt x="3821646" y="2717800"/>
                </a:lnTo>
                <a:lnTo>
                  <a:pt x="3818255" y="2730500"/>
                </a:lnTo>
                <a:lnTo>
                  <a:pt x="3813187" y="2730500"/>
                </a:lnTo>
                <a:lnTo>
                  <a:pt x="3813187" y="2717800"/>
                </a:lnTo>
                <a:lnTo>
                  <a:pt x="3821646" y="2717800"/>
                </a:lnTo>
                <a:lnTo>
                  <a:pt x="3821646" y="2692400"/>
                </a:lnTo>
                <a:lnTo>
                  <a:pt x="3817785" y="2692400"/>
                </a:lnTo>
                <a:lnTo>
                  <a:pt x="3825875" y="2679700"/>
                </a:lnTo>
                <a:lnTo>
                  <a:pt x="3838321" y="2690698"/>
                </a:lnTo>
                <a:lnTo>
                  <a:pt x="3839083" y="2679700"/>
                </a:lnTo>
                <a:lnTo>
                  <a:pt x="3842042" y="2667000"/>
                </a:lnTo>
                <a:lnTo>
                  <a:pt x="3846169" y="2667000"/>
                </a:lnTo>
                <a:lnTo>
                  <a:pt x="3849852" y="2654300"/>
                </a:lnTo>
                <a:lnTo>
                  <a:pt x="3852722" y="2654300"/>
                </a:lnTo>
                <a:lnTo>
                  <a:pt x="3854018" y="2641600"/>
                </a:lnTo>
                <a:lnTo>
                  <a:pt x="3852938" y="2628900"/>
                </a:lnTo>
                <a:lnTo>
                  <a:pt x="3856329" y="2628900"/>
                </a:lnTo>
                <a:lnTo>
                  <a:pt x="3861397" y="2641600"/>
                </a:lnTo>
                <a:lnTo>
                  <a:pt x="3867289" y="2641600"/>
                </a:lnTo>
                <a:lnTo>
                  <a:pt x="3868166" y="2628900"/>
                </a:lnTo>
                <a:lnTo>
                  <a:pt x="3873246" y="2628900"/>
                </a:lnTo>
                <a:lnTo>
                  <a:pt x="3875773" y="2616200"/>
                </a:lnTo>
                <a:lnTo>
                  <a:pt x="3879164" y="2616200"/>
                </a:lnTo>
                <a:lnTo>
                  <a:pt x="3879291" y="2603500"/>
                </a:lnTo>
                <a:lnTo>
                  <a:pt x="3872395" y="2603500"/>
                </a:lnTo>
                <a:lnTo>
                  <a:pt x="3876852" y="2590800"/>
                </a:lnTo>
                <a:lnTo>
                  <a:pt x="3878465" y="2590800"/>
                </a:lnTo>
                <a:lnTo>
                  <a:pt x="3883393" y="2578100"/>
                </a:lnTo>
                <a:lnTo>
                  <a:pt x="3882021" y="2578100"/>
                </a:lnTo>
                <a:lnTo>
                  <a:pt x="3883266" y="2565400"/>
                </a:lnTo>
                <a:lnTo>
                  <a:pt x="3894277" y="2565400"/>
                </a:lnTo>
                <a:lnTo>
                  <a:pt x="3894798" y="2552700"/>
                </a:lnTo>
                <a:lnTo>
                  <a:pt x="3909618" y="2552700"/>
                </a:lnTo>
                <a:lnTo>
                  <a:pt x="3907917" y="2540000"/>
                </a:lnTo>
                <a:lnTo>
                  <a:pt x="3906901" y="2540000"/>
                </a:lnTo>
                <a:lnTo>
                  <a:pt x="3904856" y="2527300"/>
                </a:lnTo>
                <a:lnTo>
                  <a:pt x="3903916" y="2514600"/>
                </a:lnTo>
                <a:lnTo>
                  <a:pt x="3918915" y="2514600"/>
                </a:lnTo>
                <a:lnTo>
                  <a:pt x="3915105" y="2501900"/>
                </a:lnTo>
                <a:lnTo>
                  <a:pt x="3912578" y="2489200"/>
                </a:lnTo>
                <a:lnTo>
                  <a:pt x="3911308" y="2476500"/>
                </a:lnTo>
                <a:lnTo>
                  <a:pt x="3911308" y="2463800"/>
                </a:lnTo>
                <a:lnTo>
                  <a:pt x="3920667" y="2476500"/>
                </a:lnTo>
                <a:lnTo>
                  <a:pt x="3920820" y="2476500"/>
                </a:lnTo>
                <a:lnTo>
                  <a:pt x="3921302" y="2489200"/>
                </a:lnTo>
                <a:lnTo>
                  <a:pt x="3931602" y="2489200"/>
                </a:lnTo>
                <a:lnTo>
                  <a:pt x="3926827" y="2476500"/>
                </a:lnTo>
                <a:lnTo>
                  <a:pt x="3921239" y="2463800"/>
                </a:lnTo>
                <a:lnTo>
                  <a:pt x="3918521" y="2451100"/>
                </a:lnTo>
                <a:lnTo>
                  <a:pt x="3934942" y="2451100"/>
                </a:lnTo>
                <a:lnTo>
                  <a:pt x="3938371" y="2438400"/>
                </a:lnTo>
                <a:lnTo>
                  <a:pt x="3941178" y="2425700"/>
                </a:lnTo>
                <a:lnTo>
                  <a:pt x="3943451" y="2425700"/>
                </a:lnTo>
                <a:lnTo>
                  <a:pt x="3948519" y="2413000"/>
                </a:lnTo>
                <a:lnTo>
                  <a:pt x="3939222" y="2413000"/>
                </a:lnTo>
                <a:lnTo>
                  <a:pt x="3928427" y="2413000"/>
                </a:lnTo>
                <a:lnTo>
                  <a:pt x="3918699" y="2400300"/>
                </a:lnTo>
                <a:lnTo>
                  <a:pt x="3949357" y="2400300"/>
                </a:lnTo>
                <a:lnTo>
                  <a:pt x="3944607" y="2387600"/>
                </a:lnTo>
                <a:lnTo>
                  <a:pt x="3946639" y="2387600"/>
                </a:lnTo>
                <a:lnTo>
                  <a:pt x="3941965" y="2374900"/>
                </a:lnTo>
                <a:lnTo>
                  <a:pt x="3949369" y="2374900"/>
                </a:lnTo>
                <a:lnTo>
                  <a:pt x="3947261" y="2362200"/>
                </a:lnTo>
                <a:lnTo>
                  <a:pt x="3942067" y="2362200"/>
                </a:lnTo>
                <a:lnTo>
                  <a:pt x="3939260" y="2349500"/>
                </a:lnTo>
                <a:lnTo>
                  <a:pt x="3944289" y="2336800"/>
                </a:lnTo>
                <a:lnTo>
                  <a:pt x="3954856" y="2349500"/>
                </a:lnTo>
                <a:lnTo>
                  <a:pt x="3958983" y="2349500"/>
                </a:lnTo>
                <a:lnTo>
                  <a:pt x="3962971" y="2336800"/>
                </a:lnTo>
                <a:lnTo>
                  <a:pt x="3959517" y="2336800"/>
                </a:lnTo>
                <a:lnTo>
                  <a:pt x="3959136" y="2324100"/>
                </a:lnTo>
                <a:lnTo>
                  <a:pt x="3954881" y="2324100"/>
                </a:lnTo>
                <a:lnTo>
                  <a:pt x="3957828" y="2311400"/>
                </a:lnTo>
                <a:lnTo>
                  <a:pt x="3936733" y="2311400"/>
                </a:lnTo>
                <a:lnTo>
                  <a:pt x="3938371" y="2298700"/>
                </a:lnTo>
                <a:lnTo>
                  <a:pt x="3947680" y="2298700"/>
                </a:lnTo>
                <a:lnTo>
                  <a:pt x="3941749" y="2286000"/>
                </a:lnTo>
                <a:lnTo>
                  <a:pt x="3962158" y="2286000"/>
                </a:lnTo>
                <a:lnTo>
                  <a:pt x="3969105" y="2298700"/>
                </a:lnTo>
                <a:lnTo>
                  <a:pt x="3973893" y="2298700"/>
                </a:lnTo>
                <a:lnTo>
                  <a:pt x="3967226" y="2286000"/>
                </a:lnTo>
                <a:lnTo>
                  <a:pt x="3966184" y="2286000"/>
                </a:lnTo>
                <a:lnTo>
                  <a:pt x="3964978" y="2273300"/>
                </a:lnTo>
                <a:lnTo>
                  <a:pt x="3974820" y="2273300"/>
                </a:lnTo>
                <a:lnTo>
                  <a:pt x="3967340" y="2260600"/>
                </a:lnTo>
                <a:lnTo>
                  <a:pt x="3972153" y="2260600"/>
                </a:lnTo>
                <a:lnTo>
                  <a:pt x="3971988" y="2247900"/>
                </a:lnTo>
                <a:lnTo>
                  <a:pt x="3972153" y="2247900"/>
                </a:lnTo>
                <a:lnTo>
                  <a:pt x="3976433" y="2235200"/>
                </a:lnTo>
                <a:lnTo>
                  <a:pt x="3985666" y="2235200"/>
                </a:lnTo>
                <a:lnTo>
                  <a:pt x="3987431" y="2247900"/>
                </a:lnTo>
                <a:lnTo>
                  <a:pt x="3995890" y="2247900"/>
                </a:lnTo>
                <a:lnTo>
                  <a:pt x="3992511" y="2235200"/>
                </a:lnTo>
                <a:lnTo>
                  <a:pt x="3984891" y="2209800"/>
                </a:lnTo>
                <a:lnTo>
                  <a:pt x="3986580" y="2209800"/>
                </a:lnTo>
                <a:lnTo>
                  <a:pt x="3977500" y="2197100"/>
                </a:lnTo>
                <a:lnTo>
                  <a:pt x="4003497" y="2197100"/>
                </a:lnTo>
                <a:lnTo>
                  <a:pt x="4006011" y="2184400"/>
                </a:lnTo>
                <a:lnTo>
                  <a:pt x="4004564" y="2184400"/>
                </a:lnTo>
                <a:lnTo>
                  <a:pt x="3996740" y="2159000"/>
                </a:lnTo>
                <a:lnTo>
                  <a:pt x="4011117" y="2159000"/>
                </a:lnTo>
                <a:lnTo>
                  <a:pt x="4016197" y="2146300"/>
                </a:lnTo>
                <a:lnTo>
                  <a:pt x="4000970" y="2146300"/>
                </a:lnTo>
                <a:lnTo>
                  <a:pt x="4018965" y="2133600"/>
                </a:lnTo>
                <a:lnTo>
                  <a:pt x="4016819" y="2120900"/>
                </a:lnTo>
                <a:lnTo>
                  <a:pt x="4013098" y="2108200"/>
                </a:lnTo>
                <a:lnTo>
                  <a:pt x="4026344" y="2095500"/>
                </a:lnTo>
                <a:lnTo>
                  <a:pt x="4031411" y="2108200"/>
                </a:lnTo>
                <a:lnTo>
                  <a:pt x="4032262" y="2108200"/>
                </a:lnTo>
                <a:lnTo>
                  <a:pt x="4028884" y="2082800"/>
                </a:lnTo>
                <a:lnTo>
                  <a:pt x="3998430" y="2082800"/>
                </a:lnTo>
                <a:lnTo>
                  <a:pt x="4001808" y="2070100"/>
                </a:lnTo>
                <a:lnTo>
                  <a:pt x="4014495" y="2070100"/>
                </a:lnTo>
                <a:lnTo>
                  <a:pt x="4011968" y="2057400"/>
                </a:lnTo>
                <a:lnTo>
                  <a:pt x="4014609" y="2057400"/>
                </a:lnTo>
                <a:lnTo>
                  <a:pt x="4010495" y="2044700"/>
                </a:lnTo>
                <a:lnTo>
                  <a:pt x="4018724" y="2044700"/>
                </a:lnTo>
                <a:lnTo>
                  <a:pt x="4017886" y="2057400"/>
                </a:lnTo>
                <a:lnTo>
                  <a:pt x="4019385" y="2057400"/>
                </a:lnTo>
                <a:lnTo>
                  <a:pt x="4024655" y="2070100"/>
                </a:lnTo>
                <a:lnTo>
                  <a:pt x="4021417" y="2057400"/>
                </a:lnTo>
                <a:lnTo>
                  <a:pt x="4036974" y="2057400"/>
                </a:lnTo>
                <a:lnTo>
                  <a:pt x="4039031" y="2044700"/>
                </a:lnTo>
                <a:lnTo>
                  <a:pt x="4043261" y="2044700"/>
                </a:lnTo>
                <a:lnTo>
                  <a:pt x="4027398" y="2032000"/>
                </a:lnTo>
                <a:lnTo>
                  <a:pt x="4025493" y="2032000"/>
                </a:lnTo>
                <a:lnTo>
                  <a:pt x="4026128" y="2019300"/>
                </a:lnTo>
                <a:lnTo>
                  <a:pt x="4038346" y="2019300"/>
                </a:lnTo>
                <a:lnTo>
                  <a:pt x="4046639" y="2032000"/>
                </a:lnTo>
                <a:lnTo>
                  <a:pt x="4051719" y="2019300"/>
                </a:lnTo>
                <a:lnTo>
                  <a:pt x="4062704" y="2019300"/>
                </a:lnTo>
                <a:lnTo>
                  <a:pt x="4055948" y="2006600"/>
                </a:lnTo>
                <a:lnTo>
                  <a:pt x="4054259" y="2006600"/>
                </a:lnTo>
                <a:lnTo>
                  <a:pt x="4051592" y="1993900"/>
                </a:lnTo>
                <a:lnTo>
                  <a:pt x="4058907" y="1993900"/>
                </a:lnTo>
                <a:lnTo>
                  <a:pt x="4064965" y="1981200"/>
                </a:lnTo>
                <a:lnTo>
                  <a:pt x="4058488" y="1981200"/>
                </a:lnTo>
                <a:lnTo>
                  <a:pt x="4055948" y="1968500"/>
                </a:lnTo>
                <a:lnTo>
                  <a:pt x="4040721" y="1968500"/>
                </a:lnTo>
                <a:lnTo>
                  <a:pt x="4040721" y="1955800"/>
                </a:lnTo>
                <a:lnTo>
                  <a:pt x="4032262" y="1955800"/>
                </a:lnTo>
                <a:lnTo>
                  <a:pt x="4032262" y="1981200"/>
                </a:lnTo>
                <a:lnTo>
                  <a:pt x="4023804" y="1981200"/>
                </a:lnTo>
                <a:lnTo>
                  <a:pt x="4024655" y="1968500"/>
                </a:lnTo>
                <a:lnTo>
                  <a:pt x="4028033" y="1968500"/>
                </a:lnTo>
                <a:lnTo>
                  <a:pt x="4032262" y="1981200"/>
                </a:lnTo>
                <a:lnTo>
                  <a:pt x="4032262" y="1955800"/>
                </a:lnTo>
                <a:lnTo>
                  <a:pt x="4028884" y="1943100"/>
                </a:lnTo>
                <a:lnTo>
                  <a:pt x="4031411" y="1943100"/>
                </a:lnTo>
                <a:lnTo>
                  <a:pt x="4033113" y="1930400"/>
                </a:lnTo>
                <a:lnTo>
                  <a:pt x="4036276" y="1917700"/>
                </a:lnTo>
                <a:lnTo>
                  <a:pt x="4042626" y="1879600"/>
                </a:lnTo>
                <a:lnTo>
                  <a:pt x="4045801" y="1866900"/>
                </a:lnTo>
                <a:lnTo>
                  <a:pt x="4054538" y="1866900"/>
                </a:lnTo>
                <a:lnTo>
                  <a:pt x="4063034" y="1879600"/>
                </a:lnTo>
                <a:lnTo>
                  <a:pt x="4079633" y="1879600"/>
                </a:lnTo>
                <a:lnTo>
                  <a:pt x="4095699" y="1905000"/>
                </a:lnTo>
                <a:lnTo>
                  <a:pt x="4090632" y="1879600"/>
                </a:lnTo>
                <a:lnTo>
                  <a:pt x="4111777" y="1879600"/>
                </a:lnTo>
                <a:lnTo>
                  <a:pt x="4098239" y="1866900"/>
                </a:lnTo>
                <a:lnTo>
                  <a:pt x="4120235" y="1866900"/>
                </a:lnTo>
                <a:lnTo>
                  <a:pt x="4097401" y="1854200"/>
                </a:lnTo>
                <a:lnTo>
                  <a:pt x="4099572" y="1854200"/>
                </a:lnTo>
                <a:lnTo>
                  <a:pt x="4094010" y="1841500"/>
                </a:lnTo>
                <a:lnTo>
                  <a:pt x="4113568" y="1841500"/>
                </a:lnTo>
                <a:lnTo>
                  <a:pt x="4110812" y="1828800"/>
                </a:lnTo>
                <a:lnTo>
                  <a:pt x="4112095" y="1828800"/>
                </a:lnTo>
                <a:lnTo>
                  <a:pt x="4115219" y="1816100"/>
                </a:lnTo>
                <a:lnTo>
                  <a:pt x="4109237" y="1816100"/>
                </a:lnTo>
                <a:lnTo>
                  <a:pt x="4109237" y="1803400"/>
                </a:lnTo>
                <a:lnTo>
                  <a:pt x="4121797" y="1816100"/>
                </a:lnTo>
                <a:lnTo>
                  <a:pt x="4125303" y="1803400"/>
                </a:lnTo>
                <a:lnTo>
                  <a:pt x="4143921" y="1803400"/>
                </a:lnTo>
                <a:lnTo>
                  <a:pt x="4132046" y="1790700"/>
                </a:lnTo>
                <a:lnTo>
                  <a:pt x="4128909" y="1790700"/>
                </a:lnTo>
                <a:lnTo>
                  <a:pt x="4127982" y="1778000"/>
                </a:lnTo>
                <a:lnTo>
                  <a:pt x="4127843" y="1778000"/>
                </a:lnTo>
                <a:lnTo>
                  <a:pt x="4131233" y="1765300"/>
                </a:lnTo>
                <a:lnTo>
                  <a:pt x="4122140" y="1765300"/>
                </a:lnTo>
                <a:lnTo>
                  <a:pt x="4114889" y="1752600"/>
                </a:lnTo>
                <a:lnTo>
                  <a:pt x="4107548" y="1752600"/>
                </a:lnTo>
                <a:lnTo>
                  <a:pt x="4107548" y="1739900"/>
                </a:lnTo>
                <a:lnTo>
                  <a:pt x="4126153" y="1739900"/>
                </a:lnTo>
                <a:lnTo>
                  <a:pt x="4136072" y="1727200"/>
                </a:lnTo>
                <a:lnTo>
                  <a:pt x="4130383" y="1727200"/>
                </a:lnTo>
                <a:lnTo>
                  <a:pt x="4131145" y="1714500"/>
                </a:lnTo>
                <a:lnTo>
                  <a:pt x="4137787" y="1714500"/>
                </a:lnTo>
                <a:lnTo>
                  <a:pt x="4147274" y="1727200"/>
                </a:lnTo>
                <a:lnTo>
                  <a:pt x="4152379" y="1727200"/>
                </a:lnTo>
                <a:lnTo>
                  <a:pt x="4160837" y="1739900"/>
                </a:lnTo>
                <a:lnTo>
                  <a:pt x="4158335" y="1727200"/>
                </a:lnTo>
                <a:lnTo>
                  <a:pt x="4156608" y="1727200"/>
                </a:lnTo>
                <a:lnTo>
                  <a:pt x="4151401" y="1714500"/>
                </a:lnTo>
                <a:lnTo>
                  <a:pt x="4144124" y="1714500"/>
                </a:lnTo>
                <a:lnTo>
                  <a:pt x="4137812" y="1701800"/>
                </a:lnTo>
                <a:lnTo>
                  <a:pt x="4137456" y="1701800"/>
                </a:lnTo>
                <a:lnTo>
                  <a:pt x="4136618" y="1689100"/>
                </a:lnTo>
                <a:lnTo>
                  <a:pt x="4134993" y="1689100"/>
                </a:lnTo>
                <a:lnTo>
                  <a:pt x="4126153" y="1676400"/>
                </a:lnTo>
                <a:lnTo>
                  <a:pt x="4123474" y="1676400"/>
                </a:lnTo>
                <a:lnTo>
                  <a:pt x="4118038" y="1665084"/>
                </a:lnTo>
                <a:lnTo>
                  <a:pt x="4120438" y="1676400"/>
                </a:lnTo>
                <a:lnTo>
                  <a:pt x="4113466" y="1676400"/>
                </a:lnTo>
                <a:lnTo>
                  <a:pt x="4108386" y="1663700"/>
                </a:lnTo>
                <a:lnTo>
                  <a:pt x="4113352" y="1663700"/>
                </a:lnTo>
                <a:lnTo>
                  <a:pt x="4114317" y="1651000"/>
                </a:lnTo>
                <a:lnTo>
                  <a:pt x="4123220" y="1663700"/>
                </a:lnTo>
                <a:lnTo>
                  <a:pt x="4136301" y="1663700"/>
                </a:lnTo>
                <a:lnTo>
                  <a:pt x="4128693" y="1676400"/>
                </a:lnTo>
                <a:lnTo>
                  <a:pt x="4148988" y="1676400"/>
                </a:lnTo>
                <a:lnTo>
                  <a:pt x="4193819" y="17145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bg object 424"/>
          <p:cNvSpPr/>
          <p:nvPr/>
        </p:nvSpPr>
        <p:spPr>
          <a:xfrm>
            <a:off x="11518773" y="3361371"/>
            <a:ext cx="2755265" cy="501015"/>
          </a:xfrm>
          <a:custGeom>
            <a:avLst/>
            <a:gdLst/>
            <a:ahLst/>
            <a:cxnLst/>
            <a:rect l="l" t="t" r="r" b="b"/>
            <a:pathLst>
              <a:path w="2755265" h="501014">
                <a:moveTo>
                  <a:pt x="5918" y="499059"/>
                </a:moveTo>
                <a:lnTo>
                  <a:pt x="0" y="500748"/>
                </a:lnTo>
                <a:lnTo>
                  <a:pt x="838" y="500748"/>
                </a:lnTo>
                <a:lnTo>
                  <a:pt x="5918" y="499059"/>
                </a:lnTo>
                <a:close/>
              </a:path>
              <a:path w="2755265" h="501014">
                <a:moveTo>
                  <a:pt x="74434" y="233743"/>
                </a:moveTo>
                <a:lnTo>
                  <a:pt x="68516" y="231762"/>
                </a:lnTo>
                <a:lnTo>
                  <a:pt x="72745" y="233464"/>
                </a:lnTo>
                <a:lnTo>
                  <a:pt x="74434" y="233743"/>
                </a:lnTo>
                <a:close/>
              </a:path>
              <a:path w="2755265" h="501014">
                <a:moveTo>
                  <a:pt x="82042" y="235153"/>
                </a:moveTo>
                <a:lnTo>
                  <a:pt x="77812" y="234302"/>
                </a:lnTo>
                <a:lnTo>
                  <a:pt x="74434" y="233743"/>
                </a:lnTo>
                <a:lnTo>
                  <a:pt x="78663" y="235153"/>
                </a:lnTo>
                <a:lnTo>
                  <a:pt x="80352" y="243611"/>
                </a:lnTo>
                <a:lnTo>
                  <a:pt x="82042" y="235153"/>
                </a:lnTo>
                <a:close/>
              </a:path>
              <a:path w="2755265" h="501014">
                <a:moveTo>
                  <a:pt x="2688171" y="62598"/>
                </a:moveTo>
                <a:lnTo>
                  <a:pt x="2685631" y="62598"/>
                </a:lnTo>
                <a:lnTo>
                  <a:pt x="2683941" y="63436"/>
                </a:lnTo>
                <a:lnTo>
                  <a:pt x="2686481" y="63436"/>
                </a:lnTo>
                <a:lnTo>
                  <a:pt x="2688171" y="62598"/>
                </a:lnTo>
                <a:close/>
              </a:path>
              <a:path w="2755265" h="501014">
                <a:moveTo>
                  <a:pt x="2698318" y="23685"/>
                </a:moveTo>
                <a:lnTo>
                  <a:pt x="2693238" y="26225"/>
                </a:lnTo>
                <a:lnTo>
                  <a:pt x="2692400" y="27914"/>
                </a:lnTo>
                <a:lnTo>
                  <a:pt x="2698318" y="23685"/>
                </a:lnTo>
                <a:close/>
              </a:path>
              <a:path w="2755265" h="501014">
                <a:moveTo>
                  <a:pt x="2704236" y="850"/>
                </a:moveTo>
                <a:lnTo>
                  <a:pt x="2701709" y="0"/>
                </a:lnTo>
                <a:lnTo>
                  <a:pt x="2700845" y="0"/>
                </a:lnTo>
                <a:lnTo>
                  <a:pt x="2704236" y="850"/>
                </a:lnTo>
                <a:close/>
              </a:path>
              <a:path w="2755265" h="501014">
                <a:moveTo>
                  <a:pt x="2711856" y="309587"/>
                </a:moveTo>
                <a:lnTo>
                  <a:pt x="2703398" y="310438"/>
                </a:lnTo>
                <a:lnTo>
                  <a:pt x="2706776" y="311277"/>
                </a:lnTo>
                <a:lnTo>
                  <a:pt x="2709316" y="312966"/>
                </a:lnTo>
                <a:lnTo>
                  <a:pt x="2711005" y="313817"/>
                </a:lnTo>
                <a:lnTo>
                  <a:pt x="2711856" y="311277"/>
                </a:lnTo>
                <a:lnTo>
                  <a:pt x="2711856" y="309587"/>
                </a:lnTo>
                <a:close/>
              </a:path>
              <a:path w="2755265" h="501014">
                <a:moveTo>
                  <a:pt x="2714396" y="318046"/>
                </a:moveTo>
                <a:lnTo>
                  <a:pt x="2713545" y="315506"/>
                </a:lnTo>
                <a:lnTo>
                  <a:pt x="2711005" y="313817"/>
                </a:lnTo>
                <a:lnTo>
                  <a:pt x="2709316" y="318897"/>
                </a:lnTo>
                <a:lnTo>
                  <a:pt x="2711856" y="320586"/>
                </a:lnTo>
                <a:lnTo>
                  <a:pt x="2714396" y="318046"/>
                </a:lnTo>
                <a:close/>
              </a:path>
              <a:path w="2755265" h="501014">
                <a:moveTo>
                  <a:pt x="2752458" y="446620"/>
                </a:moveTo>
                <a:lnTo>
                  <a:pt x="2751607" y="445770"/>
                </a:lnTo>
                <a:lnTo>
                  <a:pt x="2751607" y="446620"/>
                </a:lnTo>
                <a:lnTo>
                  <a:pt x="2752458" y="446620"/>
                </a:lnTo>
                <a:close/>
              </a:path>
              <a:path w="2755265" h="501014">
                <a:moveTo>
                  <a:pt x="2754998" y="449999"/>
                </a:moveTo>
                <a:lnTo>
                  <a:pt x="2754147" y="448310"/>
                </a:lnTo>
                <a:lnTo>
                  <a:pt x="2752458" y="446620"/>
                </a:lnTo>
                <a:lnTo>
                  <a:pt x="2754998" y="44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bg object 425"/>
          <p:cNvSpPr/>
          <p:nvPr/>
        </p:nvSpPr>
        <p:spPr>
          <a:xfrm>
            <a:off x="10275290" y="2655886"/>
            <a:ext cx="7147559" cy="4991100"/>
          </a:xfrm>
          <a:custGeom>
            <a:avLst/>
            <a:gdLst/>
            <a:ahLst/>
            <a:cxnLst/>
            <a:rect l="l" t="t" r="r" b="b"/>
            <a:pathLst>
              <a:path w="7147559" h="4991100">
                <a:moveTo>
                  <a:pt x="4020667" y="4976876"/>
                </a:moveTo>
                <a:lnTo>
                  <a:pt x="4007701" y="4862398"/>
                </a:lnTo>
                <a:lnTo>
                  <a:pt x="3991318" y="4858245"/>
                </a:lnTo>
                <a:lnTo>
                  <a:pt x="3986834" y="4857635"/>
                </a:lnTo>
                <a:lnTo>
                  <a:pt x="3819626" y="4857635"/>
                </a:lnTo>
                <a:lnTo>
                  <a:pt x="3819626" y="4708588"/>
                </a:lnTo>
                <a:lnTo>
                  <a:pt x="3842855" y="4708588"/>
                </a:lnTo>
                <a:lnTo>
                  <a:pt x="3849420" y="4702022"/>
                </a:lnTo>
                <a:lnTo>
                  <a:pt x="3849420" y="4685296"/>
                </a:lnTo>
                <a:lnTo>
                  <a:pt x="3842855" y="4678731"/>
                </a:lnTo>
                <a:lnTo>
                  <a:pt x="3557879" y="4678731"/>
                </a:lnTo>
                <a:lnTo>
                  <a:pt x="3551313" y="4685296"/>
                </a:lnTo>
                <a:lnTo>
                  <a:pt x="3551313" y="4702022"/>
                </a:lnTo>
                <a:lnTo>
                  <a:pt x="3557879" y="4708588"/>
                </a:lnTo>
                <a:lnTo>
                  <a:pt x="3581171" y="4708588"/>
                </a:lnTo>
                <a:lnTo>
                  <a:pt x="3581171" y="4857635"/>
                </a:lnTo>
                <a:lnTo>
                  <a:pt x="3432086" y="4857635"/>
                </a:lnTo>
                <a:lnTo>
                  <a:pt x="3432086" y="4708588"/>
                </a:lnTo>
                <a:lnTo>
                  <a:pt x="3455378" y="4708588"/>
                </a:lnTo>
                <a:lnTo>
                  <a:pt x="3461943" y="4702022"/>
                </a:lnTo>
                <a:lnTo>
                  <a:pt x="3461943" y="4685296"/>
                </a:lnTo>
                <a:lnTo>
                  <a:pt x="3455378" y="4678731"/>
                </a:lnTo>
                <a:lnTo>
                  <a:pt x="3170402" y="4678731"/>
                </a:lnTo>
                <a:lnTo>
                  <a:pt x="3163836" y="4685296"/>
                </a:lnTo>
                <a:lnTo>
                  <a:pt x="3163836" y="4702022"/>
                </a:lnTo>
                <a:lnTo>
                  <a:pt x="3170402" y="4708588"/>
                </a:lnTo>
                <a:lnTo>
                  <a:pt x="3193681" y="4708588"/>
                </a:lnTo>
                <a:lnTo>
                  <a:pt x="3193681" y="4857635"/>
                </a:lnTo>
                <a:lnTo>
                  <a:pt x="3044609" y="4857635"/>
                </a:lnTo>
                <a:lnTo>
                  <a:pt x="3044609" y="4708588"/>
                </a:lnTo>
                <a:lnTo>
                  <a:pt x="3067888" y="4708588"/>
                </a:lnTo>
                <a:lnTo>
                  <a:pt x="3074454" y="4702022"/>
                </a:lnTo>
                <a:lnTo>
                  <a:pt x="3074454" y="4685296"/>
                </a:lnTo>
                <a:lnTo>
                  <a:pt x="3067888" y="4678731"/>
                </a:lnTo>
                <a:lnTo>
                  <a:pt x="2782913" y="4678731"/>
                </a:lnTo>
                <a:lnTo>
                  <a:pt x="2776347" y="4685296"/>
                </a:lnTo>
                <a:lnTo>
                  <a:pt x="2776347" y="4702022"/>
                </a:lnTo>
                <a:lnTo>
                  <a:pt x="2782913" y="4708588"/>
                </a:lnTo>
                <a:lnTo>
                  <a:pt x="2806141" y="4708588"/>
                </a:lnTo>
                <a:lnTo>
                  <a:pt x="2806141" y="4857635"/>
                </a:lnTo>
                <a:lnTo>
                  <a:pt x="2718498" y="4857635"/>
                </a:lnTo>
                <a:lnTo>
                  <a:pt x="2692298" y="4619129"/>
                </a:lnTo>
                <a:lnTo>
                  <a:pt x="3302482" y="4619129"/>
                </a:lnTo>
                <a:lnTo>
                  <a:pt x="3027603" y="2114842"/>
                </a:lnTo>
                <a:lnTo>
                  <a:pt x="1664233" y="2114842"/>
                </a:lnTo>
                <a:lnTo>
                  <a:pt x="1663331" y="2100859"/>
                </a:lnTo>
                <a:lnTo>
                  <a:pt x="1661706" y="2091842"/>
                </a:lnTo>
                <a:lnTo>
                  <a:pt x="1654746" y="2076373"/>
                </a:lnTo>
                <a:lnTo>
                  <a:pt x="1638503" y="2061743"/>
                </a:lnTo>
                <a:lnTo>
                  <a:pt x="1609077" y="2055241"/>
                </a:lnTo>
                <a:lnTo>
                  <a:pt x="1568691" y="2055418"/>
                </a:lnTo>
                <a:lnTo>
                  <a:pt x="1528953" y="2069642"/>
                </a:lnTo>
                <a:lnTo>
                  <a:pt x="1524406" y="2099970"/>
                </a:lnTo>
                <a:lnTo>
                  <a:pt x="1524406" y="2114842"/>
                </a:lnTo>
                <a:lnTo>
                  <a:pt x="1157465" y="2114842"/>
                </a:lnTo>
                <a:lnTo>
                  <a:pt x="1147991" y="2076373"/>
                </a:lnTo>
                <a:lnTo>
                  <a:pt x="1102309" y="2055241"/>
                </a:lnTo>
                <a:lnTo>
                  <a:pt x="1061935" y="2055418"/>
                </a:lnTo>
                <a:lnTo>
                  <a:pt x="1022197" y="2069642"/>
                </a:lnTo>
                <a:lnTo>
                  <a:pt x="1017701" y="2099970"/>
                </a:lnTo>
                <a:lnTo>
                  <a:pt x="1017701" y="2114842"/>
                </a:lnTo>
                <a:lnTo>
                  <a:pt x="0" y="2114842"/>
                </a:lnTo>
                <a:lnTo>
                  <a:pt x="265290" y="4619129"/>
                </a:lnTo>
                <a:lnTo>
                  <a:pt x="679361" y="4619129"/>
                </a:lnTo>
                <a:lnTo>
                  <a:pt x="717511" y="4976876"/>
                </a:lnTo>
                <a:lnTo>
                  <a:pt x="1629613" y="4976876"/>
                </a:lnTo>
                <a:lnTo>
                  <a:pt x="1632864" y="4969218"/>
                </a:lnTo>
                <a:lnTo>
                  <a:pt x="1638122" y="4962525"/>
                </a:lnTo>
                <a:lnTo>
                  <a:pt x="1646059" y="4957800"/>
                </a:lnTo>
                <a:lnTo>
                  <a:pt x="1657324" y="4956010"/>
                </a:lnTo>
                <a:lnTo>
                  <a:pt x="1663153" y="4956327"/>
                </a:lnTo>
                <a:lnTo>
                  <a:pt x="1669643" y="4957203"/>
                </a:lnTo>
                <a:lnTo>
                  <a:pt x="1721129" y="4966779"/>
                </a:lnTo>
                <a:lnTo>
                  <a:pt x="1706194" y="4976876"/>
                </a:lnTo>
                <a:lnTo>
                  <a:pt x="2071687" y="4976876"/>
                </a:lnTo>
                <a:lnTo>
                  <a:pt x="2112530" y="4953025"/>
                </a:lnTo>
                <a:lnTo>
                  <a:pt x="2111019" y="4976876"/>
                </a:lnTo>
                <a:lnTo>
                  <a:pt x="4020667" y="4976876"/>
                </a:lnTo>
                <a:close/>
              </a:path>
              <a:path w="7147559" h="4991100">
                <a:moveTo>
                  <a:pt x="7147484" y="1562100"/>
                </a:moveTo>
                <a:lnTo>
                  <a:pt x="7146188" y="1524000"/>
                </a:lnTo>
                <a:lnTo>
                  <a:pt x="7139851" y="1473200"/>
                </a:lnTo>
                <a:lnTo>
                  <a:pt x="7128421" y="1422400"/>
                </a:lnTo>
                <a:lnTo>
                  <a:pt x="7111835" y="1384300"/>
                </a:lnTo>
                <a:lnTo>
                  <a:pt x="7108126" y="1384300"/>
                </a:lnTo>
                <a:lnTo>
                  <a:pt x="7112343" y="1371600"/>
                </a:lnTo>
                <a:lnTo>
                  <a:pt x="7131825" y="1333500"/>
                </a:lnTo>
                <a:lnTo>
                  <a:pt x="7141286" y="1282700"/>
                </a:lnTo>
                <a:lnTo>
                  <a:pt x="7140461" y="1231900"/>
                </a:lnTo>
                <a:lnTo>
                  <a:pt x="7129119" y="1193800"/>
                </a:lnTo>
                <a:lnTo>
                  <a:pt x="7117347" y="1168400"/>
                </a:lnTo>
                <a:lnTo>
                  <a:pt x="7099008" y="1155700"/>
                </a:lnTo>
                <a:lnTo>
                  <a:pt x="7072681" y="1130300"/>
                </a:lnTo>
                <a:lnTo>
                  <a:pt x="7036930" y="1117600"/>
                </a:lnTo>
                <a:lnTo>
                  <a:pt x="7020598" y="1117600"/>
                </a:lnTo>
                <a:lnTo>
                  <a:pt x="7026491" y="1092200"/>
                </a:lnTo>
                <a:lnTo>
                  <a:pt x="7043331" y="1041400"/>
                </a:lnTo>
                <a:lnTo>
                  <a:pt x="7054875" y="990600"/>
                </a:lnTo>
                <a:lnTo>
                  <a:pt x="7061136" y="939800"/>
                </a:lnTo>
                <a:lnTo>
                  <a:pt x="7062102" y="889000"/>
                </a:lnTo>
                <a:lnTo>
                  <a:pt x="7057796" y="838200"/>
                </a:lnTo>
                <a:lnTo>
                  <a:pt x="7048195" y="787400"/>
                </a:lnTo>
                <a:lnTo>
                  <a:pt x="7033311" y="736600"/>
                </a:lnTo>
                <a:lnTo>
                  <a:pt x="7013143" y="685800"/>
                </a:lnTo>
                <a:lnTo>
                  <a:pt x="6992010" y="647700"/>
                </a:lnTo>
                <a:lnTo>
                  <a:pt x="6967410" y="609600"/>
                </a:lnTo>
                <a:lnTo>
                  <a:pt x="6939572" y="558800"/>
                </a:lnTo>
                <a:lnTo>
                  <a:pt x="6908698" y="520700"/>
                </a:lnTo>
                <a:lnTo>
                  <a:pt x="6875031" y="495300"/>
                </a:lnTo>
                <a:lnTo>
                  <a:pt x="6838785" y="457200"/>
                </a:lnTo>
                <a:lnTo>
                  <a:pt x="6800189" y="419100"/>
                </a:lnTo>
                <a:lnTo>
                  <a:pt x="6759461" y="393700"/>
                </a:lnTo>
                <a:lnTo>
                  <a:pt x="6716827" y="368300"/>
                </a:lnTo>
                <a:lnTo>
                  <a:pt x="6672516" y="342900"/>
                </a:lnTo>
                <a:lnTo>
                  <a:pt x="6626758" y="317500"/>
                </a:lnTo>
                <a:lnTo>
                  <a:pt x="6579756" y="292100"/>
                </a:lnTo>
                <a:lnTo>
                  <a:pt x="6572859" y="292100"/>
                </a:lnTo>
                <a:lnTo>
                  <a:pt x="6539433" y="254000"/>
                </a:lnTo>
                <a:lnTo>
                  <a:pt x="6504267" y="215900"/>
                </a:lnTo>
                <a:lnTo>
                  <a:pt x="6467488" y="177800"/>
                </a:lnTo>
                <a:lnTo>
                  <a:pt x="6429261" y="139700"/>
                </a:lnTo>
                <a:lnTo>
                  <a:pt x="6409512" y="127000"/>
                </a:lnTo>
                <a:lnTo>
                  <a:pt x="6389764" y="114300"/>
                </a:lnTo>
                <a:lnTo>
                  <a:pt x="6349136" y="88900"/>
                </a:lnTo>
                <a:lnTo>
                  <a:pt x="6307544" y="63500"/>
                </a:lnTo>
                <a:lnTo>
                  <a:pt x="6265138" y="38100"/>
                </a:lnTo>
                <a:lnTo>
                  <a:pt x="6134659" y="0"/>
                </a:lnTo>
                <a:lnTo>
                  <a:pt x="5940539" y="0"/>
                </a:lnTo>
                <a:lnTo>
                  <a:pt x="5890107" y="25400"/>
                </a:lnTo>
                <a:lnTo>
                  <a:pt x="5841733" y="38100"/>
                </a:lnTo>
                <a:lnTo>
                  <a:pt x="5795632" y="50800"/>
                </a:lnTo>
                <a:lnTo>
                  <a:pt x="5751995" y="76200"/>
                </a:lnTo>
                <a:lnTo>
                  <a:pt x="5711037" y="101600"/>
                </a:lnTo>
                <a:lnTo>
                  <a:pt x="5672988" y="127000"/>
                </a:lnTo>
                <a:lnTo>
                  <a:pt x="5661545" y="127000"/>
                </a:lnTo>
                <a:lnTo>
                  <a:pt x="5622163" y="114300"/>
                </a:lnTo>
                <a:lnTo>
                  <a:pt x="5381930" y="114300"/>
                </a:lnTo>
                <a:lnTo>
                  <a:pt x="5329059" y="127000"/>
                </a:lnTo>
                <a:lnTo>
                  <a:pt x="5279656" y="139700"/>
                </a:lnTo>
                <a:lnTo>
                  <a:pt x="5234127" y="165100"/>
                </a:lnTo>
                <a:lnTo>
                  <a:pt x="5192865" y="177800"/>
                </a:lnTo>
                <a:lnTo>
                  <a:pt x="5156251" y="203200"/>
                </a:lnTo>
                <a:lnTo>
                  <a:pt x="5124704" y="241300"/>
                </a:lnTo>
                <a:lnTo>
                  <a:pt x="5096014" y="266700"/>
                </a:lnTo>
                <a:lnTo>
                  <a:pt x="5074247" y="317500"/>
                </a:lnTo>
                <a:lnTo>
                  <a:pt x="5059451" y="355600"/>
                </a:lnTo>
                <a:lnTo>
                  <a:pt x="5051628" y="406400"/>
                </a:lnTo>
                <a:lnTo>
                  <a:pt x="5050815" y="444500"/>
                </a:lnTo>
                <a:lnTo>
                  <a:pt x="5060404" y="469900"/>
                </a:lnTo>
                <a:lnTo>
                  <a:pt x="5039588" y="469900"/>
                </a:lnTo>
                <a:lnTo>
                  <a:pt x="4990109" y="482600"/>
                </a:lnTo>
                <a:lnTo>
                  <a:pt x="4943945" y="508000"/>
                </a:lnTo>
                <a:lnTo>
                  <a:pt x="4902555" y="533400"/>
                </a:lnTo>
                <a:lnTo>
                  <a:pt x="4867376" y="558800"/>
                </a:lnTo>
                <a:lnTo>
                  <a:pt x="4839843" y="596900"/>
                </a:lnTo>
                <a:lnTo>
                  <a:pt x="4820958" y="635000"/>
                </a:lnTo>
                <a:lnTo>
                  <a:pt x="4812233" y="673100"/>
                </a:lnTo>
                <a:lnTo>
                  <a:pt x="4813668" y="723900"/>
                </a:lnTo>
                <a:lnTo>
                  <a:pt x="4825200" y="762000"/>
                </a:lnTo>
                <a:lnTo>
                  <a:pt x="4843653" y="774700"/>
                </a:lnTo>
                <a:lnTo>
                  <a:pt x="4824361" y="787400"/>
                </a:lnTo>
                <a:lnTo>
                  <a:pt x="4797933" y="812800"/>
                </a:lnTo>
                <a:lnTo>
                  <a:pt x="4773358" y="838200"/>
                </a:lnTo>
                <a:lnTo>
                  <a:pt x="4750625" y="850900"/>
                </a:lnTo>
                <a:lnTo>
                  <a:pt x="4729759" y="889000"/>
                </a:lnTo>
                <a:lnTo>
                  <a:pt x="4698606" y="927100"/>
                </a:lnTo>
                <a:lnTo>
                  <a:pt x="4673524" y="977900"/>
                </a:lnTo>
                <a:lnTo>
                  <a:pt x="4654486" y="1016000"/>
                </a:lnTo>
                <a:lnTo>
                  <a:pt x="4641431" y="1066800"/>
                </a:lnTo>
                <a:lnTo>
                  <a:pt x="4634319" y="1104900"/>
                </a:lnTo>
                <a:lnTo>
                  <a:pt x="4633087" y="1143000"/>
                </a:lnTo>
                <a:lnTo>
                  <a:pt x="4637710" y="1193800"/>
                </a:lnTo>
                <a:lnTo>
                  <a:pt x="4648124" y="1231900"/>
                </a:lnTo>
                <a:lnTo>
                  <a:pt x="4664367" y="1282700"/>
                </a:lnTo>
                <a:lnTo>
                  <a:pt x="4686859" y="1320800"/>
                </a:lnTo>
                <a:lnTo>
                  <a:pt x="4715141" y="1358900"/>
                </a:lnTo>
                <a:lnTo>
                  <a:pt x="4748733" y="1384300"/>
                </a:lnTo>
                <a:lnTo>
                  <a:pt x="4787163" y="1409700"/>
                </a:lnTo>
                <a:lnTo>
                  <a:pt x="4829962" y="1422400"/>
                </a:lnTo>
                <a:lnTo>
                  <a:pt x="4844618" y="1422400"/>
                </a:lnTo>
                <a:lnTo>
                  <a:pt x="4843373" y="1435100"/>
                </a:lnTo>
                <a:lnTo>
                  <a:pt x="4843348" y="1485900"/>
                </a:lnTo>
                <a:lnTo>
                  <a:pt x="4851832" y="1524000"/>
                </a:lnTo>
                <a:lnTo>
                  <a:pt x="4868926" y="1562100"/>
                </a:lnTo>
                <a:lnTo>
                  <a:pt x="4894719" y="1587500"/>
                </a:lnTo>
                <a:lnTo>
                  <a:pt x="4899672" y="1600200"/>
                </a:lnTo>
                <a:lnTo>
                  <a:pt x="4916144" y="1600200"/>
                </a:lnTo>
                <a:lnTo>
                  <a:pt x="4922774" y="1612900"/>
                </a:lnTo>
                <a:lnTo>
                  <a:pt x="4922990" y="1612900"/>
                </a:lnTo>
                <a:lnTo>
                  <a:pt x="4925873" y="1638300"/>
                </a:lnTo>
                <a:lnTo>
                  <a:pt x="4932261" y="1663700"/>
                </a:lnTo>
                <a:lnTo>
                  <a:pt x="4940122" y="1689100"/>
                </a:lnTo>
                <a:lnTo>
                  <a:pt x="4947348" y="1701800"/>
                </a:lnTo>
                <a:lnTo>
                  <a:pt x="4959794" y="1727200"/>
                </a:lnTo>
                <a:lnTo>
                  <a:pt x="4976203" y="1739900"/>
                </a:lnTo>
                <a:lnTo>
                  <a:pt x="4996154" y="1765300"/>
                </a:lnTo>
                <a:lnTo>
                  <a:pt x="5019281" y="1778000"/>
                </a:lnTo>
                <a:lnTo>
                  <a:pt x="5030279" y="1790700"/>
                </a:lnTo>
                <a:lnTo>
                  <a:pt x="5024666" y="1803400"/>
                </a:lnTo>
                <a:lnTo>
                  <a:pt x="5022253" y="1803400"/>
                </a:lnTo>
                <a:lnTo>
                  <a:pt x="5021123" y="1816100"/>
                </a:lnTo>
                <a:lnTo>
                  <a:pt x="5019052" y="1828800"/>
                </a:lnTo>
                <a:lnTo>
                  <a:pt x="5011598" y="1854200"/>
                </a:lnTo>
                <a:lnTo>
                  <a:pt x="5013401" y="1879600"/>
                </a:lnTo>
                <a:lnTo>
                  <a:pt x="5021745" y="1905000"/>
                </a:lnTo>
                <a:lnTo>
                  <a:pt x="5033924" y="1917700"/>
                </a:lnTo>
                <a:lnTo>
                  <a:pt x="5057711" y="1955800"/>
                </a:lnTo>
                <a:lnTo>
                  <a:pt x="5085981" y="1968500"/>
                </a:lnTo>
                <a:lnTo>
                  <a:pt x="5117033" y="1993900"/>
                </a:lnTo>
                <a:lnTo>
                  <a:pt x="5177206" y="1993900"/>
                </a:lnTo>
                <a:lnTo>
                  <a:pt x="5186261" y="1981200"/>
                </a:lnTo>
                <a:lnTo>
                  <a:pt x="5198491" y="1981200"/>
                </a:lnTo>
                <a:lnTo>
                  <a:pt x="5204663" y="1993900"/>
                </a:lnTo>
                <a:lnTo>
                  <a:pt x="5234495" y="2044700"/>
                </a:lnTo>
                <a:lnTo>
                  <a:pt x="5267845" y="2082800"/>
                </a:lnTo>
                <a:lnTo>
                  <a:pt x="5304447" y="2120900"/>
                </a:lnTo>
                <a:lnTo>
                  <a:pt x="5344007" y="2159000"/>
                </a:lnTo>
                <a:lnTo>
                  <a:pt x="5386222" y="2197100"/>
                </a:lnTo>
                <a:lnTo>
                  <a:pt x="5486768" y="2247900"/>
                </a:lnTo>
                <a:lnTo>
                  <a:pt x="5495633" y="2247900"/>
                </a:lnTo>
                <a:lnTo>
                  <a:pt x="5495912" y="2260600"/>
                </a:lnTo>
                <a:lnTo>
                  <a:pt x="5496369" y="2273300"/>
                </a:lnTo>
                <a:lnTo>
                  <a:pt x="5496915" y="2298700"/>
                </a:lnTo>
                <a:lnTo>
                  <a:pt x="5497563" y="2324100"/>
                </a:lnTo>
                <a:lnTo>
                  <a:pt x="5498554" y="2349500"/>
                </a:lnTo>
                <a:lnTo>
                  <a:pt x="5499176" y="2349500"/>
                </a:lnTo>
                <a:lnTo>
                  <a:pt x="5501221" y="2387600"/>
                </a:lnTo>
                <a:lnTo>
                  <a:pt x="5499608" y="2425700"/>
                </a:lnTo>
                <a:lnTo>
                  <a:pt x="5474767" y="2463800"/>
                </a:lnTo>
                <a:lnTo>
                  <a:pt x="5434558" y="2489200"/>
                </a:lnTo>
                <a:lnTo>
                  <a:pt x="5388445" y="2501900"/>
                </a:lnTo>
                <a:lnTo>
                  <a:pt x="5340248" y="2514600"/>
                </a:lnTo>
                <a:lnTo>
                  <a:pt x="5203736" y="2514600"/>
                </a:lnTo>
                <a:lnTo>
                  <a:pt x="5121757" y="2540000"/>
                </a:lnTo>
                <a:lnTo>
                  <a:pt x="5081397" y="2565400"/>
                </a:lnTo>
                <a:lnTo>
                  <a:pt x="5041455" y="2578100"/>
                </a:lnTo>
                <a:lnTo>
                  <a:pt x="5001958" y="2603500"/>
                </a:lnTo>
                <a:lnTo>
                  <a:pt x="4962918" y="2641600"/>
                </a:lnTo>
                <a:lnTo>
                  <a:pt x="4924336" y="2667000"/>
                </a:lnTo>
                <a:lnTo>
                  <a:pt x="4886236" y="2705100"/>
                </a:lnTo>
                <a:lnTo>
                  <a:pt x="4848618" y="2755900"/>
                </a:lnTo>
                <a:lnTo>
                  <a:pt x="4811496" y="2794000"/>
                </a:lnTo>
                <a:lnTo>
                  <a:pt x="4774882" y="2844800"/>
                </a:lnTo>
                <a:lnTo>
                  <a:pt x="4738789" y="2895600"/>
                </a:lnTo>
                <a:lnTo>
                  <a:pt x="4732845" y="2908300"/>
                </a:lnTo>
                <a:lnTo>
                  <a:pt x="4722469" y="2908300"/>
                </a:lnTo>
                <a:lnTo>
                  <a:pt x="4695672" y="2895600"/>
                </a:lnTo>
                <a:lnTo>
                  <a:pt x="4688522" y="2895600"/>
                </a:lnTo>
                <a:lnTo>
                  <a:pt x="4688522" y="2971800"/>
                </a:lnTo>
                <a:lnTo>
                  <a:pt x="4662208" y="3009900"/>
                </a:lnTo>
                <a:lnTo>
                  <a:pt x="4637240" y="3060700"/>
                </a:lnTo>
                <a:lnTo>
                  <a:pt x="4613592" y="3111500"/>
                </a:lnTo>
                <a:lnTo>
                  <a:pt x="4591278" y="3149600"/>
                </a:lnTo>
                <a:lnTo>
                  <a:pt x="4570298" y="3200400"/>
                </a:lnTo>
                <a:lnTo>
                  <a:pt x="4550626" y="3238500"/>
                </a:lnTo>
                <a:lnTo>
                  <a:pt x="4532287" y="3289300"/>
                </a:lnTo>
                <a:lnTo>
                  <a:pt x="4515256" y="3327400"/>
                </a:lnTo>
                <a:lnTo>
                  <a:pt x="4476102" y="3302000"/>
                </a:lnTo>
                <a:lnTo>
                  <a:pt x="4436656" y="3263900"/>
                </a:lnTo>
                <a:lnTo>
                  <a:pt x="4396892" y="3238500"/>
                </a:lnTo>
                <a:lnTo>
                  <a:pt x="4316349" y="3162300"/>
                </a:lnTo>
                <a:lnTo>
                  <a:pt x="4313682" y="3149600"/>
                </a:lnTo>
                <a:lnTo>
                  <a:pt x="4310951" y="3136900"/>
                </a:lnTo>
                <a:lnTo>
                  <a:pt x="4308145" y="3136900"/>
                </a:lnTo>
                <a:lnTo>
                  <a:pt x="4305249" y="3124200"/>
                </a:lnTo>
                <a:lnTo>
                  <a:pt x="4296867" y="3086100"/>
                </a:lnTo>
                <a:lnTo>
                  <a:pt x="4287748" y="3035300"/>
                </a:lnTo>
                <a:lnTo>
                  <a:pt x="4277512" y="2997200"/>
                </a:lnTo>
                <a:lnTo>
                  <a:pt x="4265803" y="2959100"/>
                </a:lnTo>
                <a:lnTo>
                  <a:pt x="4266247" y="2959100"/>
                </a:lnTo>
                <a:lnTo>
                  <a:pt x="4261028" y="2946400"/>
                </a:lnTo>
                <a:lnTo>
                  <a:pt x="4258615" y="2933700"/>
                </a:lnTo>
                <a:lnTo>
                  <a:pt x="4256659" y="2933700"/>
                </a:lnTo>
                <a:lnTo>
                  <a:pt x="4254411" y="2921000"/>
                </a:lnTo>
                <a:lnTo>
                  <a:pt x="4319562" y="2933700"/>
                </a:lnTo>
                <a:lnTo>
                  <a:pt x="4381881" y="2933700"/>
                </a:lnTo>
                <a:lnTo>
                  <a:pt x="4441012" y="2946400"/>
                </a:lnTo>
                <a:lnTo>
                  <a:pt x="4496625" y="2946400"/>
                </a:lnTo>
                <a:lnTo>
                  <a:pt x="4548390" y="2959100"/>
                </a:lnTo>
                <a:lnTo>
                  <a:pt x="4639043" y="2959100"/>
                </a:lnTo>
                <a:lnTo>
                  <a:pt x="4677245" y="2971800"/>
                </a:lnTo>
                <a:lnTo>
                  <a:pt x="4688522" y="2971800"/>
                </a:lnTo>
                <a:lnTo>
                  <a:pt x="4688522" y="2895600"/>
                </a:lnTo>
                <a:lnTo>
                  <a:pt x="4662487" y="2895600"/>
                </a:lnTo>
                <a:lnTo>
                  <a:pt x="4622724" y="2882900"/>
                </a:lnTo>
                <a:lnTo>
                  <a:pt x="4576165" y="2882900"/>
                </a:lnTo>
                <a:lnTo>
                  <a:pt x="4522648" y="2870200"/>
                </a:lnTo>
                <a:lnTo>
                  <a:pt x="4461954" y="2870200"/>
                </a:lnTo>
                <a:lnTo>
                  <a:pt x="4393895" y="2857500"/>
                </a:lnTo>
                <a:lnTo>
                  <a:pt x="4324743" y="2857500"/>
                </a:lnTo>
                <a:lnTo>
                  <a:pt x="4297934" y="2844800"/>
                </a:lnTo>
                <a:lnTo>
                  <a:pt x="4233037" y="2844800"/>
                </a:lnTo>
                <a:lnTo>
                  <a:pt x="4229951" y="2832100"/>
                </a:lnTo>
                <a:lnTo>
                  <a:pt x="4222635" y="2806700"/>
                </a:lnTo>
                <a:lnTo>
                  <a:pt x="4218978" y="2794000"/>
                </a:lnTo>
                <a:lnTo>
                  <a:pt x="4213669" y="2781300"/>
                </a:lnTo>
                <a:lnTo>
                  <a:pt x="4208361" y="2768600"/>
                </a:lnTo>
                <a:lnTo>
                  <a:pt x="4204893" y="2755900"/>
                </a:lnTo>
                <a:lnTo>
                  <a:pt x="4197972" y="2730500"/>
                </a:lnTo>
                <a:lnTo>
                  <a:pt x="4187698" y="2705100"/>
                </a:lnTo>
                <a:lnTo>
                  <a:pt x="4175620" y="2679700"/>
                </a:lnTo>
                <a:lnTo>
                  <a:pt x="4162488" y="2654300"/>
                </a:lnTo>
                <a:lnTo>
                  <a:pt x="4148683" y="2641600"/>
                </a:lnTo>
                <a:lnTo>
                  <a:pt x="4105948" y="2641600"/>
                </a:lnTo>
                <a:lnTo>
                  <a:pt x="4090847" y="2667000"/>
                </a:lnTo>
                <a:lnTo>
                  <a:pt x="4083189" y="2692400"/>
                </a:lnTo>
                <a:lnTo>
                  <a:pt x="4080510" y="2717800"/>
                </a:lnTo>
                <a:lnTo>
                  <a:pt x="4080306" y="2743200"/>
                </a:lnTo>
                <a:lnTo>
                  <a:pt x="4079468" y="2755900"/>
                </a:lnTo>
                <a:lnTo>
                  <a:pt x="4060050" y="2755900"/>
                </a:lnTo>
                <a:lnTo>
                  <a:pt x="4009682" y="2743200"/>
                </a:lnTo>
                <a:lnTo>
                  <a:pt x="3964381" y="2730500"/>
                </a:lnTo>
                <a:lnTo>
                  <a:pt x="3834206" y="2730500"/>
                </a:lnTo>
                <a:lnTo>
                  <a:pt x="3819461" y="2743200"/>
                </a:lnTo>
                <a:lnTo>
                  <a:pt x="3799560" y="2743200"/>
                </a:lnTo>
                <a:lnTo>
                  <a:pt x="3783139" y="2755900"/>
                </a:lnTo>
                <a:lnTo>
                  <a:pt x="3770287" y="2768600"/>
                </a:lnTo>
                <a:lnTo>
                  <a:pt x="3761054" y="2781300"/>
                </a:lnTo>
                <a:lnTo>
                  <a:pt x="3631717" y="2781300"/>
                </a:lnTo>
                <a:lnTo>
                  <a:pt x="3610457" y="2743200"/>
                </a:lnTo>
                <a:lnTo>
                  <a:pt x="3566871" y="2705100"/>
                </a:lnTo>
                <a:lnTo>
                  <a:pt x="3539934" y="2692400"/>
                </a:lnTo>
                <a:lnTo>
                  <a:pt x="3522053" y="2679700"/>
                </a:lnTo>
                <a:lnTo>
                  <a:pt x="3404984" y="2679700"/>
                </a:lnTo>
                <a:lnTo>
                  <a:pt x="3355429" y="2692400"/>
                </a:lnTo>
                <a:lnTo>
                  <a:pt x="3317722" y="2705100"/>
                </a:lnTo>
                <a:lnTo>
                  <a:pt x="3296983" y="2717800"/>
                </a:lnTo>
                <a:lnTo>
                  <a:pt x="3313226" y="2730500"/>
                </a:lnTo>
                <a:lnTo>
                  <a:pt x="3350603" y="2755900"/>
                </a:lnTo>
                <a:lnTo>
                  <a:pt x="3399967" y="2806700"/>
                </a:lnTo>
                <a:lnTo>
                  <a:pt x="3452228" y="2832100"/>
                </a:lnTo>
                <a:lnTo>
                  <a:pt x="3463721" y="2844800"/>
                </a:lnTo>
                <a:lnTo>
                  <a:pt x="3549713" y="2844800"/>
                </a:lnTo>
                <a:lnTo>
                  <a:pt x="3589731" y="2832100"/>
                </a:lnTo>
                <a:lnTo>
                  <a:pt x="3618395" y="2819400"/>
                </a:lnTo>
                <a:lnTo>
                  <a:pt x="3629583" y="2806700"/>
                </a:lnTo>
                <a:lnTo>
                  <a:pt x="3647211" y="2806700"/>
                </a:lnTo>
                <a:lnTo>
                  <a:pt x="3668890" y="2819400"/>
                </a:lnTo>
                <a:lnTo>
                  <a:pt x="3697694" y="2819400"/>
                </a:lnTo>
                <a:lnTo>
                  <a:pt x="3734257" y="2832100"/>
                </a:lnTo>
                <a:lnTo>
                  <a:pt x="3779228" y="2844800"/>
                </a:lnTo>
                <a:lnTo>
                  <a:pt x="3796512" y="2844800"/>
                </a:lnTo>
                <a:lnTo>
                  <a:pt x="3820020" y="2857500"/>
                </a:lnTo>
                <a:lnTo>
                  <a:pt x="3805263" y="2870200"/>
                </a:lnTo>
                <a:lnTo>
                  <a:pt x="3796690" y="2882900"/>
                </a:lnTo>
                <a:lnTo>
                  <a:pt x="3792143" y="2908300"/>
                </a:lnTo>
                <a:lnTo>
                  <a:pt x="3791686" y="2921000"/>
                </a:lnTo>
                <a:lnTo>
                  <a:pt x="3795395" y="2946400"/>
                </a:lnTo>
                <a:lnTo>
                  <a:pt x="3799205" y="2946400"/>
                </a:lnTo>
                <a:lnTo>
                  <a:pt x="3787254" y="2959100"/>
                </a:lnTo>
                <a:lnTo>
                  <a:pt x="3779634" y="2959100"/>
                </a:lnTo>
                <a:lnTo>
                  <a:pt x="3773322" y="2971800"/>
                </a:lnTo>
                <a:lnTo>
                  <a:pt x="3768407" y="2971800"/>
                </a:lnTo>
                <a:lnTo>
                  <a:pt x="3764978" y="2984500"/>
                </a:lnTo>
                <a:lnTo>
                  <a:pt x="3762781" y="2997200"/>
                </a:lnTo>
                <a:lnTo>
                  <a:pt x="3763264" y="3009900"/>
                </a:lnTo>
                <a:lnTo>
                  <a:pt x="3766299" y="3022600"/>
                </a:lnTo>
                <a:lnTo>
                  <a:pt x="3771773" y="3035300"/>
                </a:lnTo>
                <a:lnTo>
                  <a:pt x="3780244" y="3048000"/>
                </a:lnTo>
                <a:lnTo>
                  <a:pt x="3763746" y="3048000"/>
                </a:lnTo>
                <a:lnTo>
                  <a:pt x="3753561" y="3060700"/>
                </a:lnTo>
                <a:lnTo>
                  <a:pt x="3746627" y="3060700"/>
                </a:lnTo>
                <a:lnTo>
                  <a:pt x="3742309" y="3073400"/>
                </a:lnTo>
                <a:lnTo>
                  <a:pt x="3739959" y="3086100"/>
                </a:lnTo>
                <a:lnTo>
                  <a:pt x="3739057" y="3098800"/>
                </a:lnTo>
                <a:lnTo>
                  <a:pt x="3742372" y="3124200"/>
                </a:lnTo>
                <a:lnTo>
                  <a:pt x="3776980" y="3162300"/>
                </a:lnTo>
                <a:lnTo>
                  <a:pt x="3816629" y="3187700"/>
                </a:lnTo>
                <a:lnTo>
                  <a:pt x="3838029" y="3187700"/>
                </a:lnTo>
                <a:lnTo>
                  <a:pt x="3845776" y="3200400"/>
                </a:lnTo>
                <a:lnTo>
                  <a:pt x="3861041" y="3200400"/>
                </a:lnTo>
                <a:lnTo>
                  <a:pt x="3892054" y="3225800"/>
                </a:lnTo>
                <a:lnTo>
                  <a:pt x="3913873" y="3251200"/>
                </a:lnTo>
                <a:lnTo>
                  <a:pt x="3929469" y="3276600"/>
                </a:lnTo>
                <a:lnTo>
                  <a:pt x="3941826" y="3302000"/>
                </a:lnTo>
                <a:lnTo>
                  <a:pt x="3945902" y="3314700"/>
                </a:lnTo>
                <a:lnTo>
                  <a:pt x="3950195" y="3327400"/>
                </a:lnTo>
                <a:lnTo>
                  <a:pt x="3954843" y="3340100"/>
                </a:lnTo>
                <a:lnTo>
                  <a:pt x="3959949" y="3340100"/>
                </a:lnTo>
                <a:lnTo>
                  <a:pt x="3987711" y="3378200"/>
                </a:lnTo>
                <a:lnTo>
                  <a:pt x="4024274" y="3403600"/>
                </a:lnTo>
                <a:lnTo>
                  <a:pt x="4064419" y="3416300"/>
                </a:lnTo>
                <a:lnTo>
                  <a:pt x="4134624" y="3416300"/>
                </a:lnTo>
                <a:lnTo>
                  <a:pt x="4203179" y="3517900"/>
                </a:lnTo>
                <a:lnTo>
                  <a:pt x="4228541" y="3556000"/>
                </a:lnTo>
                <a:lnTo>
                  <a:pt x="4255757" y="3606800"/>
                </a:lnTo>
                <a:lnTo>
                  <a:pt x="4283265" y="3644900"/>
                </a:lnTo>
                <a:lnTo>
                  <a:pt x="4311104" y="3683000"/>
                </a:lnTo>
                <a:lnTo>
                  <a:pt x="4339298" y="3721100"/>
                </a:lnTo>
                <a:lnTo>
                  <a:pt x="4367885" y="3759200"/>
                </a:lnTo>
                <a:lnTo>
                  <a:pt x="4396867" y="3810000"/>
                </a:lnTo>
                <a:lnTo>
                  <a:pt x="4401363" y="3810000"/>
                </a:lnTo>
                <a:lnTo>
                  <a:pt x="4398721" y="3822700"/>
                </a:lnTo>
                <a:lnTo>
                  <a:pt x="4388409" y="3848100"/>
                </a:lnTo>
                <a:lnTo>
                  <a:pt x="4377360" y="3886200"/>
                </a:lnTo>
                <a:lnTo>
                  <a:pt x="4365663" y="3911600"/>
                </a:lnTo>
                <a:lnTo>
                  <a:pt x="4353420" y="3949700"/>
                </a:lnTo>
                <a:lnTo>
                  <a:pt x="4340720" y="4000500"/>
                </a:lnTo>
                <a:lnTo>
                  <a:pt x="4327652" y="4038600"/>
                </a:lnTo>
                <a:lnTo>
                  <a:pt x="4314317" y="4089400"/>
                </a:lnTo>
                <a:lnTo>
                  <a:pt x="4300804" y="4127500"/>
                </a:lnTo>
                <a:lnTo>
                  <a:pt x="4273613" y="4229100"/>
                </a:lnTo>
                <a:lnTo>
                  <a:pt x="4260126" y="4279900"/>
                </a:lnTo>
                <a:lnTo>
                  <a:pt x="4246829" y="4330700"/>
                </a:lnTo>
                <a:lnTo>
                  <a:pt x="4233824" y="4394200"/>
                </a:lnTo>
                <a:lnTo>
                  <a:pt x="4221188" y="4445000"/>
                </a:lnTo>
                <a:lnTo>
                  <a:pt x="4209034" y="4495800"/>
                </a:lnTo>
                <a:lnTo>
                  <a:pt x="4197439" y="4559300"/>
                </a:lnTo>
                <a:lnTo>
                  <a:pt x="4186504" y="4610100"/>
                </a:lnTo>
                <a:lnTo>
                  <a:pt x="4176331" y="4673600"/>
                </a:lnTo>
                <a:lnTo>
                  <a:pt x="4166997" y="4724400"/>
                </a:lnTo>
                <a:lnTo>
                  <a:pt x="4158589" y="4787900"/>
                </a:lnTo>
                <a:lnTo>
                  <a:pt x="4151223" y="4838700"/>
                </a:lnTo>
                <a:lnTo>
                  <a:pt x="4130865" y="4991100"/>
                </a:lnTo>
                <a:lnTo>
                  <a:pt x="4416564" y="4991100"/>
                </a:lnTo>
                <a:lnTo>
                  <a:pt x="6769633" y="4965700"/>
                </a:lnTo>
                <a:lnTo>
                  <a:pt x="6660553" y="4330700"/>
                </a:lnTo>
                <a:lnTo>
                  <a:pt x="6680530" y="4330700"/>
                </a:lnTo>
                <a:lnTo>
                  <a:pt x="6710667" y="4343400"/>
                </a:lnTo>
                <a:lnTo>
                  <a:pt x="6793141" y="4343400"/>
                </a:lnTo>
                <a:lnTo>
                  <a:pt x="6798234" y="4330700"/>
                </a:lnTo>
                <a:lnTo>
                  <a:pt x="6805244" y="4305300"/>
                </a:lnTo>
                <a:lnTo>
                  <a:pt x="6814655" y="4254500"/>
                </a:lnTo>
                <a:lnTo>
                  <a:pt x="6826974" y="4191000"/>
                </a:lnTo>
                <a:lnTo>
                  <a:pt x="6842684" y="4114800"/>
                </a:lnTo>
                <a:lnTo>
                  <a:pt x="6850139" y="4076700"/>
                </a:lnTo>
                <a:lnTo>
                  <a:pt x="6863067" y="4013200"/>
                </a:lnTo>
                <a:lnTo>
                  <a:pt x="6875488" y="3949700"/>
                </a:lnTo>
                <a:lnTo>
                  <a:pt x="6886727" y="3886200"/>
                </a:lnTo>
                <a:lnTo>
                  <a:pt x="6896125" y="3835400"/>
                </a:lnTo>
                <a:lnTo>
                  <a:pt x="6903009" y="3797300"/>
                </a:lnTo>
                <a:lnTo>
                  <a:pt x="6906704" y="3771900"/>
                </a:lnTo>
                <a:lnTo>
                  <a:pt x="6913893" y="3733800"/>
                </a:lnTo>
                <a:lnTo>
                  <a:pt x="6920827" y="3695700"/>
                </a:lnTo>
                <a:lnTo>
                  <a:pt x="6927355" y="3644900"/>
                </a:lnTo>
                <a:lnTo>
                  <a:pt x="6933349" y="3606800"/>
                </a:lnTo>
                <a:lnTo>
                  <a:pt x="6938658" y="3556000"/>
                </a:lnTo>
                <a:lnTo>
                  <a:pt x="6943141" y="3505200"/>
                </a:lnTo>
                <a:lnTo>
                  <a:pt x="6946659" y="3454400"/>
                </a:lnTo>
                <a:lnTo>
                  <a:pt x="6949072" y="3403600"/>
                </a:lnTo>
                <a:lnTo>
                  <a:pt x="6950227" y="3365500"/>
                </a:lnTo>
                <a:lnTo>
                  <a:pt x="6950062" y="3327400"/>
                </a:lnTo>
                <a:lnTo>
                  <a:pt x="6950011" y="3314700"/>
                </a:lnTo>
                <a:lnTo>
                  <a:pt x="6948259" y="3263900"/>
                </a:lnTo>
                <a:lnTo>
                  <a:pt x="6944830" y="3213100"/>
                </a:lnTo>
                <a:lnTo>
                  <a:pt x="6939597" y="3162300"/>
                </a:lnTo>
                <a:lnTo>
                  <a:pt x="6932409" y="3111500"/>
                </a:lnTo>
                <a:lnTo>
                  <a:pt x="6923125" y="3060700"/>
                </a:lnTo>
                <a:lnTo>
                  <a:pt x="6911607" y="3022600"/>
                </a:lnTo>
                <a:lnTo>
                  <a:pt x="6897713" y="2971800"/>
                </a:lnTo>
                <a:lnTo>
                  <a:pt x="6881304" y="2921000"/>
                </a:lnTo>
                <a:lnTo>
                  <a:pt x="6874954" y="2908300"/>
                </a:lnTo>
                <a:lnTo>
                  <a:pt x="6862242" y="2882900"/>
                </a:lnTo>
                <a:lnTo>
                  <a:pt x="6840372" y="2832100"/>
                </a:lnTo>
                <a:lnTo>
                  <a:pt x="6815556" y="2794000"/>
                </a:lnTo>
                <a:lnTo>
                  <a:pt x="6787667" y="2755900"/>
                </a:lnTo>
                <a:lnTo>
                  <a:pt x="6756552" y="2705100"/>
                </a:lnTo>
                <a:lnTo>
                  <a:pt x="6720510" y="2679700"/>
                </a:lnTo>
                <a:lnTo>
                  <a:pt x="6678841" y="2641600"/>
                </a:lnTo>
                <a:lnTo>
                  <a:pt x="6633273" y="2603500"/>
                </a:lnTo>
                <a:lnTo>
                  <a:pt x="6537312" y="2552700"/>
                </a:lnTo>
                <a:lnTo>
                  <a:pt x="6490373" y="2540000"/>
                </a:lnTo>
                <a:lnTo>
                  <a:pt x="6467462" y="2527300"/>
                </a:lnTo>
                <a:lnTo>
                  <a:pt x="6386068" y="2527300"/>
                </a:lnTo>
                <a:lnTo>
                  <a:pt x="6341872" y="2514600"/>
                </a:lnTo>
                <a:lnTo>
                  <a:pt x="6298603" y="2514600"/>
                </a:lnTo>
                <a:lnTo>
                  <a:pt x="6257836" y="2501900"/>
                </a:lnTo>
                <a:lnTo>
                  <a:pt x="6221120" y="2489200"/>
                </a:lnTo>
                <a:lnTo>
                  <a:pt x="6219088" y="2489200"/>
                </a:lnTo>
                <a:lnTo>
                  <a:pt x="6217297" y="2476500"/>
                </a:lnTo>
                <a:lnTo>
                  <a:pt x="6200521" y="2476500"/>
                </a:lnTo>
                <a:lnTo>
                  <a:pt x="6196203" y="2463800"/>
                </a:lnTo>
                <a:lnTo>
                  <a:pt x="6179274" y="2451100"/>
                </a:lnTo>
                <a:lnTo>
                  <a:pt x="6171603" y="2425700"/>
                </a:lnTo>
                <a:lnTo>
                  <a:pt x="6170028" y="2387600"/>
                </a:lnTo>
                <a:lnTo>
                  <a:pt x="6171400" y="2362200"/>
                </a:lnTo>
                <a:lnTo>
                  <a:pt x="6171958" y="2362200"/>
                </a:lnTo>
                <a:lnTo>
                  <a:pt x="6172238" y="2349500"/>
                </a:lnTo>
                <a:lnTo>
                  <a:pt x="6173368" y="2324100"/>
                </a:lnTo>
                <a:lnTo>
                  <a:pt x="6173965" y="2311400"/>
                </a:lnTo>
                <a:lnTo>
                  <a:pt x="6174384" y="2298700"/>
                </a:lnTo>
                <a:lnTo>
                  <a:pt x="6174651" y="2273300"/>
                </a:lnTo>
                <a:lnTo>
                  <a:pt x="6174943" y="2260600"/>
                </a:lnTo>
                <a:lnTo>
                  <a:pt x="6175222" y="2235200"/>
                </a:lnTo>
                <a:lnTo>
                  <a:pt x="6175222" y="2222500"/>
                </a:lnTo>
                <a:lnTo>
                  <a:pt x="6194349" y="2222500"/>
                </a:lnTo>
                <a:lnTo>
                  <a:pt x="6239764" y="2235200"/>
                </a:lnTo>
                <a:lnTo>
                  <a:pt x="6336957" y="2260600"/>
                </a:lnTo>
                <a:lnTo>
                  <a:pt x="6511099" y="2260600"/>
                </a:lnTo>
                <a:lnTo>
                  <a:pt x="6545161" y="2247900"/>
                </a:lnTo>
                <a:lnTo>
                  <a:pt x="6577901" y="2247900"/>
                </a:lnTo>
                <a:lnTo>
                  <a:pt x="6622364" y="2222500"/>
                </a:lnTo>
                <a:lnTo>
                  <a:pt x="6662191" y="2197100"/>
                </a:lnTo>
                <a:lnTo>
                  <a:pt x="6697764" y="2159000"/>
                </a:lnTo>
                <a:lnTo>
                  <a:pt x="6729425" y="2120900"/>
                </a:lnTo>
                <a:lnTo>
                  <a:pt x="6757505" y="2082800"/>
                </a:lnTo>
                <a:lnTo>
                  <a:pt x="6782371" y="2044700"/>
                </a:lnTo>
                <a:lnTo>
                  <a:pt x="6804355" y="1993900"/>
                </a:lnTo>
                <a:lnTo>
                  <a:pt x="6810845" y="1981200"/>
                </a:lnTo>
                <a:lnTo>
                  <a:pt x="6823824" y="1955800"/>
                </a:lnTo>
                <a:lnTo>
                  <a:pt x="6823824" y="1943100"/>
                </a:lnTo>
                <a:lnTo>
                  <a:pt x="6886308" y="1943100"/>
                </a:lnTo>
                <a:lnTo>
                  <a:pt x="6931736" y="1930400"/>
                </a:lnTo>
                <a:lnTo>
                  <a:pt x="6974332" y="1905000"/>
                </a:lnTo>
                <a:lnTo>
                  <a:pt x="7013664" y="1879600"/>
                </a:lnTo>
                <a:lnTo>
                  <a:pt x="7049313" y="1841500"/>
                </a:lnTo>
                <a:lnTo>
                  <a:pt x="7080859" y="1790700"/>
                </a:lnTo>
                <a:lnTo>
                  <a:pt x="7103719" y="1752600"/>
                </a:lnTo>
                <a:lnTo>
                  <a:pt x="7121880" y="1701800"/>
                </a:lnTo>
                <a:lnTo>
                  <a:pt x="7135279" y="1663700"/>
                </a:lnTo>
                <a:lnTo>
                  <a:pt x="7143826" y="1612900"/>
                </a:lnTo>
                <a:lnTo>
                  <a:pt x="7147484" y="1562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bg object 426"/>
          <p:cNvSpPr/>
          <p:nvPr/>
        </p:nvSpPr>
        <p:spPr>
          <a:xfrm>
            <a:off x="10256113" y="3822153"/>
            <a:ext cx="5815965" cy="3820795"/>
          </a:xfrm>
          <a:custGeom>
            <a:avLst/>
            <a:gdLst/>
            <a:ahLst/>
            <a:cxnLst/>
            <a:rect l="l" t="t" r="r" b="b"/>
            <a:pathLst>
              <a:path w="5815965" h="3820795">
                <a:moveTo>
                  <a:pt x="4059872" y="3693452"/>
                </a:moveTo>
                <a:lnTo>
                  <a:pt x="4057650" y="3680752"/>
                </a:lnTo>
                <a:lnTo>
                  <a:pt x="4051617" y="3680752"/>
                </a:lnTo>
                <a:lnTo>
                  <a:pt x="4042664" y="3668052"/>
                </a:lnTo>
                <a:lnTo>
                  <a:pt x="3851198" y="3668052"/>
                </a:lnTo>
                <a:lnTo>
                  <a:pt x="3851198" y="3553752"/>
                </a:lnTo>
                <a:lnTo>
                  <a:pt x="3862768" y="3553752"/>
                </a:lnTo>
                <a:lnTo>
                  <a:pt x="3872242" y="3541052"/>
                </a:lnTo>
                <a:lnTo>
                  <a:pt x="3878643" y="3528352"/>
                </a:lnTo>
                <a:lnTo>
                  <a:pt x="3880993" y="3515652"/>
                </a:lnTo>
                <a:lnTo>
                  <a:pt x="3878643" y="3515652"/>
                </a:lnTo>
                <a:lnTo>
                  <a:pt x="3872242" y="3502952"/>
                </a:lnTo>
                <a:lnTo>
                  <a:pt x="3862768" y="3490252"/>
                </a:lnTo>
                <a:lnTo>
                  <a:pt x="3821353" y="3490252"/>
                </a:lnTo>
                <a:lnTo>
                  <a:pt x="3821353" y="3553752"/>
                </a:lnTo>
                <a:lnTo>
                  <a:pt x="3821353" y="3668052"/>
                </a:lnTo>
                <a:lnTo>
                  <a:pt x="3612692" y="3668052"/>
                </a:lnTo>
                <a:lnTo>
                  <a:pt x="3612692" y="3553752"/>
                </a:lnTo>
                <a:lnTo>
                  <a:pt x="3821353" y="3553752"/>
                </a:lnTo>
                <a:lnTo>
                  <a:pt x="3821353" y="3490252"/>
                </a:lnTo>
                <a:lnTo>
                  <a:pt x="3571329" y="3490252"/>
                </a:lnTo>
                <a:lnTo>
                  <a:pt x="3561854" y="3502952"/>
                </a:lnTo>
                <a:lnTo>
                  <a:pt x="3555454" y="3515652"/>
                </a:lnTo>
                <a:lnTo>
                  <a:pt x="3553104" y="3515652"/>
                </a:lnTo>
                <a:lnTo>
                  <a:pt x="3555454" y="3528352"/>
                </a:lnTo>
                <a:lnTo>
                  <a:pt x="3561854" y="3541052"/>
                </a:lnTo>
                <a:lnTo>
                  <a:pt x="3571329" y="3553752"/>
                </a:lnTo>
                <a:lnTo>
                  <a:pt x="3582898" y="3553752"/>
                </a:lnTo>
                <a:lnTo>
                  <a:pt x="3582898" y="3668052"/>
                </a:lnTo>
                <a:lnTo>
                  <a:pt x="3463671" y="3668052"/>
                </a:lnTo>
                <a:lnTo>
                  <a:pt x="3463671" y="3553752"/>
                </a:lnTo>
                <a:lnTo>
                  <a:pt x="3475266" y="3553752"/>
                </a:lnTo>
                <a:lnTo>
                  <a:pt x="3484753" y="3541052"/>
                </a:lnTo>
                <a:lnTo>
                  <a:pt x="3491166" y="3528352"/>
                </a:lnTo>
                <a:lnTo>
                  <a:pt x="3493516" y="3515652"/>
                </a:lnTo>
                <a:lnTo>
                  <a:pt x="3491166" y="3515652"/>
                </a:lnTo>
                <a:lnTo>
                  <a:pt x="3484753" y="3502952"/>
                </a:lnTo>
                <a:lnTo>
                  <a:pt x="3475266" y="3490252"/>
                </a:lnTo>
                <a:lnTo>
                  <a:pt x="3433876" y="3490252"/>
                </a:lnTo>
                <a:lnTo>
                  <a:pt x="3433876" y="3553752"/>
                </a:lnTo>
                <a:lnTo>
                  <a:pt x="3433876" y="3668052"/>
                </a:lnTo>
                <a:lnTo>
                  <a:pt x="3225203" y="3668052"/>
                </a:lnTo>
                <a:lnTo>
                  <a:pt x="3225203" y="3553752"/>
                </a:lnTo>
                <a:lnTo>
                  <a:pt x="3433876" y="3553752"/>
                </a:lnTo>
                <a:lnTo>
                  <a:pt x="3433876" y="3490252"/>
                </a:lnTo>
                <a:lnTo>
                  <a:pt x="3183839" y="3490252"/>
                </a:lnTo>
                <a:lnTo>
                  <a:pt x="3174365" y="3502952"/>
                </a:lnTo>
                <a:lnTo>
                  <a:pt x="3167964" y="3515652"/>
                </a:lnTo>
                <a:lnTo>
                  <a:pt x="3165614" y="3515652"/>
                </a:lnTo>
                <a:lnTo>
                  <a:pt x="3167964" y="3528352"/>
                </a:lnTo>
                <a:lnTo>
                  <a:pt x="3174365" y="3541052"/>
                </a:lnTo>
                <a:lnTo>
                  <a:pt x="3183839" y="3553752"/>
                </a:lnTo>
                <a:lnTo>
                  <a:pt x="3195409" y="3553752"/>
                </a:lnTo>
                <a:lnTo>
                  <a:pt x="3195409" y="3668052"/>
                </a:lnTo>
                <a:lnTo>
                  <a:pt x="3076181" y="3668052"/>
                </a:lnTo>
                <a:lnTo>
                  <a:pt x="3076181" y="3642652"/>
                </a:lnTo>
                <a:lnTo>
                  <a:pt x="3076181" y="3604552"/>
                </a:lnTo>
                <a:lnTo>
                  <a:pt x="3076181" y="3553752"/>
                </a:lnTo>
                <a:lnTo>
                  <a:pt x="3087751" y="3553752"/>
                </a:lnTo>
                <a:lnTo>
                  <a:pt x="3097225" y="3541052"/>
                </a:lnTo>
                <a:lnTo>
                  <a:pt x="3103626" y="3528352"/>
                </a:lnTo>
                <a:lnTo>
                  <a:pt x="3105975" y="3515652"/>
                </a:lnTo>
                <a:lnTo>
                  <a:pt x="3103626" y="3515652"/>
                </a:lnTo>
                <a:lnTo>
                  <a:pt x="3097225" y="3502952"/>
                </a:lnTo>
                <a:lnTo>
                  <a:pt x="3087751" y="3490252"/>
                </a:lnTo>
                <a:lnTo>
                  <a:pt x="3046387" y="3490252"/>
                </a:lnTo>
                <a:lnTo>
                  <a:pt x="3046387" y="3553752"/>
                </a:lnTo>
                <a:lnTo>
                  <a:pt x="3046387" y="3604552"/>
                </a:lnTo>
                <a:lnTo>
                  <a:pt x="3046387" y="3642652"/>
                </a:lnTo>
                <a:lnTo>
                  <a:pt x="3046387" y="3668052"/>
                </a:lnTo>
                <a:lnTo>
                  <a:pt x="2837726" y="3668052"/>
                </a:lnTo>
                <a:lnTo>
                  <a:pt x="2837726" y="3642652"/>
                </a:lnTo>
                <a:lnTo>
                  <a:pt x="3046387" y="3642652"/>
                </a:lnTo>
                <a:lnTo>
                  <a:pt x="3046387" y="3604552"/>
                </a:lnTo>
                <a:lnTo>
                  <a:pt x="2837726" y="3604552"/>
                </a:lnTo>
                <a:lnTo>
                  <a:pt x="2837726" y="3553752"/>
                </a:lnTo>
                <a:lnTo>
                  <a:pt x="3046387" y="3553752"/>
                </a:lnTo>
                <a:lnTo>
                  <a:pt x="3046387" y="3490252"/>
                </a:lnTo>
                <a:lnTo>
                  <a:pt x="2796324" y="3490252"/>
                </a:lnTo>
                <a:lnTo>
                  <a:pt x="2786837" y="3502952"/>
                </a:lnTo>
                <a:lnTo>
                  <a:pt x="2780436" y="3515652"/>
                </a:lnTo>
                <a:lnTo>
                  <a:pt x="2778074" y="3515652"/>
                </a:lnTo>
                <a:lnTo>
                  <a:pt x="2780436" y="3528352"/>
                </a:lnTo>
                <a:lnTo>
                  <a:pt x="2786837" y="3541052"/>
                </a:lnTo>
                <a:lnTo>
                  <a:pt x="2796324" y="3553752"/>
                </a:lnTo>
                <a:lnTo>
                  <a:pt x="2807932" y="3553752"/>
                </a:lnTo>
                <a:lnTo>
                  <a:pt x="2807932" y="3668052"/>
                </a:lnTo>
                <a:lnTo>
                  <a:pt x="2748572" y="3668052"/>
                </a:lnTo>
                <a:lnTo>
                  <a:pt x="2741396" y="3604552"/>
                </a:lnTo>
                <a:lnTo>
                  <a:pt x="2738526" y="3579152"/>
                </a:lnTo>
                <a:lnTo>
                  <a:pt x="2735656" y="3553752"/>
                </a:lnTo>
                <a:lnTo>
                  <a:pt x="2731351" y="3515652"/>
                </a:lnTo>
                <a:lnTo>
                  <a:pt x="2729827" y="3502139"/>
                </a:lnTo>
                <a:lnTo>
                  <a:pt x="2729827" y="3642652"/>
                </a:lnTo>
                <a:lnTo>
                  <a:pt x="2722842" y="3655352"/>
                </a:lnTo>
                <a:lnTo>
                  <a:pt x="2701772" y="3668052"/>
                </a:lnTo>
                <a:lnTo>
                  <a:pt x="2658846" y="3668052"/>
                </a:lnTo>
                <a:lnTo>
                  <a:pt x="2658846" y="3706152"/>
                </a:lnTo>
                <a:lnTo>
                  <a:pt x="2184336" y="3706152"/>
                </a:lnTo>
                <a:lnTo>
                  <a:pt x="2187702" y="3718852"/>
                </a:lnTo>
                <a:lnTo>
                  <a:pt x="2186457" y="3731552"/>
                </a:lnTo>
                <a:lnTo>
                  <a:pt x="2183028" y="3744252"/>
                </a:lnTo>
                <a:lnTo>
                  <a:pt x="2179853" y="3756952"/>
                </a:lnTo>
                <a:lnTo>
                  <a:pt x="2166721" y="3756952"/>
                </a:lnTo>
                <a:lnTo>
                  <a:pt x="2166099" y="3744252"/>
                </a:lnTo>
                <a:lnTo>
                  <a:pt x="2164372" y="3706152"/>
                </a:lnTo>
                <a:lnTo>
                  <a:pt x="1963102" y="3706152"/>
                </a:lnTo>
                <a:lnTo>
                  <a:pt x="1959444" y="3718852"/>
                </a:lnTo>
                <a:lnTo>
                  <a:pt x="1952269" y="3731552"/>
                </a:lnTo>
                <a:lnTo>
                  <a:pt x="1941677" y="3744252"/>
                </a:lnTo>
                <a:lnTo>
                  <a:pt x="1929358" y="3731552"/>
                </a:lnTo>
                <a:lnTo>
                  <a:pt x="1921624" y="3718852"/>
                </a:lnTo>
                <a:lnTo>
                  <a:pt x="1918030" y="3706152"/>
                </a:lnTo>
                <a:lnTo>
                  <a:pt x="1392936" y="3706152"/>
                </a:lnTo>
                <a:lnTo>
                  <a:pt x="1410995" y="3731552"/>
                </a:lnTo>
                <a:lnTo>
                  <a:pt x="1418869" y="3744252"/>
                </a:lnTo>
                <a:lnTo>
                  <a:pt x="1417574" y="3769652"/>
                </a:lnTo>
                <a:lnTo>
                  <a:pt x="1408137" y="3782352"/>
                </a:lnTo>
                <a:lnTo>
                  <a:pt x="1389964" y="3782352"/>
                </a:lnTo>
                <a:lnTo>
                  <a:pt x="1390586" y="3756952"/>
                </a:lnTo>
                <a:lnTo>
                  <a:pt x="1391958" y="3731552"/>
                </a:lnTo>
                <a:lnTo>
                  <a:pt x="1392936" y="3706152"/>
                </a:lnTo>
                <a:lnTo>
                  <a:pt x="809015" y="3706152"/>
                </a:lnTo>
                <a:lnTo>
                  <a:pt x="809015" y="3807752"/>
                </a:lnTo>
                <a:lnTo>
                  <a:pt x="780681" y="3807752"/>
                </a:lnTo>
                <a:lnTo>
                  <a:pt x="767829" y="3795052"/>
                </a:lnTo>
                <a:lnTo>
                  <a:pt x="800938" y="3782352"/>
                </a:lnTo>
                <a:lnTo>
                  <a:pt x="803008" y="3782352"/>
                </a:lnTo>
                <a:lnTo>
                  <a:pt x="805141" y="3795052"/>
                </a:lnTo>
                <a:lnTo>
                  <a:pt x="809015" y="3807752"/>
                </a:lnTo>
                <a:lnTo>
                  <a:pt x="809015" y="3706152"/>
                </a:lnTo>
                <a:lnTo>
                  <a:pt x="780961" y="3706152"/>
                </a:lnTo>
                <a:lnTo>
                  <a:pt x="780961" y="3668052"/>
                </a:lnTo>
                <a:lnTo>
                  <a:pt x="2645435" y="3668052"/>
                </a:lnTo>
                <a:lnTo>
                  <a:pt x="2659684" y="3655352"/>
                </a:lnTo>
                <a:lnTo>
                  <a:pt x="2676182" y="3642652"/>
                </a:lnTo>
                <a:lnTo>
                  <a:pt x="2691854" y="3629952"/>
                </a:lnTo>
                <a:lnTo>
                  <a:pt x="2697708" y="3617252"/>
                </a:lnTo>
                <a:lnTo>
                  <a:pt x="2703563" y="3604552"/>
                </a:lnTo>
                <a:lnTo>
                  <a:pt x="2723337" y="3642652"/>
                </a:lnTo>
                <a:lnTo>
                  <a:pt x="2729827" y="3642652"/>
                </a:lnTo>
                <a:lnTo>
                  <a:pt x="2729827" y="3502139"/>
                </a:lnTo>
                <a:lnTo>
                  <a:pt x="2725623" y="3464852"/>
                </a:lnTo>
                <a:lnTo>
                  <a:pt x="3335794" y="3464852"/>
                </a:lnTo>
                <a:lnTo>
                  <a:pt x="3331629" y="3426752"/>
                </a:lnTo>
                <a:lnTo>
                  <a:pt x="3302406" y="3159836"/>
                </a:lnTo>
                <a:lnTo>
                  <a:pt x="3302406" y="3426752"/>
                </a:lnTo>
                <a:lnTo>
                  <a:pt x="2722080" y="3426752"/>
                </a:lnTo>
                <a:lnTo>
                  <a:pt x="2720657" y="3414052"/>
                </a:lnTo>
                <a:lnTo>
                  <a:pt x="2710726" y="3325152"/>
                </a:lnTo>
                <a:lnTo>
                  <a:pt x="2709303" y="3312452"/>
                </a:lnTo>
                <a:lnTo>
                  <a:pt x="2705049" y="3274352"/>
                </a:lnTo>
                <a:lnTo>
                  <a:pt x="2703626" y="3261652"/>
                </a:lnTo>
                <a:lnTo>
                  <a:pt x="2697950" y="3210852"/>
                </a:lnTo>
                <a:lnTo>
                  <a:pt x="2696527" y="3198152"/>
                </a:lnTo>
                <a:lnTo>
                  <a:pt x="2690850" y="3147352"/>
                </a:lnTo>
                <a:lnTo>
                  <a:pt x="2686583" y="3109252"/>
                </a:lnTo>
                <a:lnTo>
                  <a:pt x="2676652" y="3020352"/>
                </a:lnTo>
                <a:lnTo>
                  <a:pt x="2675229" y="3007652"/>
                </a:lnTo>
                <a:lnTo>
                  <a:pt x="2670518" y="2965500"/>
                </a:lnTo>
                <a:lnTo>
                  <a:pt x="2670518" y="3033052"/>
                </a:lnTo>
                <a:lnTo>
                  <a:pt x="2659824" y="3045752"/>
                </a:lnTo>
                <a:lnTo>
                  <a:pt x="2639352" y="3083852"/>
                </a:lnTo>
                <a:lnTo>
                  <a:pt x="2628163" y="3109252"/>
                </a:lnTo>
                <a:lnTo>
                  <a:pt x="2610535" y="3096552"/>
                </a:lnTo>
                <a:lnTo>
                  <a:pt x="2604058" y="3094444"/>
                </a:lnTo>
                <a:lnTo>
                  <a:pt x="2604058" y="3591852"/>
                </a:lnTo>
                <a:lnTo>
                  <a:pt x="2599004" y="3604552"/>
                </a:lnTo>
                <a:lnTo>
                  <a:pt x="2587307" y="3617252"/>
                </a:lnTo>
                <a:lnTo>
                  <a:pt x="2577655" y="3591852"/>
                </a:lnTo>
                <a:lnTo>
                  <a:pt x="2575141" y="3579152"/>
                </a:lnTo>
                <a:lnTo>
                  <a:pt x="2601125" y="3579152"/>
                </a:lnTo>
                <a:lnTo>
                  <a:pt x="2604058" y="3591852"/>
                </a:lnTo>
                <a:lnTo>
                  <a:pt x="2604058" y="3094444"/>
                </a:lnTo>
                <a:lnTo>
                  <a:pt x="2571585" y="3083852"/>
                </a:lnTo>
                <a:lnTo>
                  <a:pt x="2560091" y="3071152"/>
                </a:lnTo>
                <a:lnTo>
                  <a:pt x="2554668" y="3065170"/>
                </a:lnTo>
                <a:lnTo>
                  <a:pt x="2554668" y="3236252"/>
                </a:lnTo>
                <a:lnTo>
                  <a:pt x="2548051" y="3248952"/>
                </a:lnTo>
                <a:lnTo>
                  <a:pt x="2536367" y="3261652"/>
                </a:lnTo>
                <a:lnTo>
                  <a:pt x="2526728" y="3248952"/>
                </a:lnTo>
                <a:lnTo>
                  <a:pt x="2524391" y="3236252"/>
                </a:lnTo>
                <a:lnTo>
                  <a:pt x="2529598" y="3223552"/>
                </a:lnTo>
                <a:lnTo>
                  <a:pt x="2542590" y="3210852"/>
                </a:lnTo>
                <a:lnTo>
                  <a:pt x="2553690" y="3223552"/>
                </a:lnTo>
                <a:lnTo>
                  <a:pt x="2554668" y="3236252"/>
                </a:lnTo>
                <a:lnTo>
                  <a:pt x="2554668" y="3065170"/>
                </a:lnTo>
                <a:lnTo>
                  <a:pt x="2548598" y="3058452"/>
                </a:lnTo>
                <a:lnTo>
                  <a:pt x="2562568" y="3045752"/>
                </a:lnTo>
                <a:lnTo>
                  <a:pt x="2574366" y="3033052"/>
                </a:lnTo>
                <a:lnTo>
                  <a:pt x="2585047" y="3033052"/>
                </a:lnTo>
                <a:lnTo>
                  <a:pt x="2595676" y="3020352"/>
                </a:lnTo>
                <a:lnTo>
                  <a:pt x="2630843" y="3020352"/>
                </a:lnTo>
                <a:lnTo>
                  <a:pt x="2670518" y="3033052"/>
                </a:lnTo>
                <a:lnTo>
                  <a:pt x="2670518" y="2965500"/>
                </a:lnTo>
                <a:lnTo>
                  <a:pt x="2662453" y="2893352"/>
                </a:lnTo>
                <a:lnTo>
                  <a:pt x="2656776" y="2842552"/>
                </a:lnTo>
                <a:lnTo>
                  <a:pt x="2655595" y="2842552"/>
                </a:lnTo>
                <a:lnTo>
                  <a:pt x="2640088" y="2880652"/>
                </a:lnTo>
                <a:lnTo>
                  <a:pt x="2633484" y="2893352"/>
                </a:lnTo>
                <a:lnTo>
                  <a:pt x="2599258" y="2855252"/>
                </a:lnTo>
                <a:lnTo>
                  <a:pt x="2609862" y="2855252"/>
                </a:lnTo>
                <a:lnTo>
                  <a:pt x="2619565" y="2842552"/>
                </a:lnTo>
                <a:lnTo>
                  <a:pt x="2637421" y="2829852"/>
                </a:lnTo>
                <a:lnTo>
                  <a:pt x="2641295" y="2817152"/>
                </a:lnTo>
                <a:lnTo>
                  <a:pt x="2645168" y="2804452"/>
                </a:lnTo>
                <a:lnTo>
                  <a:pt x="2648127" y="2791752"/>
                </a:lnTo>
                <a:lnTo>
                  <a:pt x="2651391" y="2791752"/>
                </a:lnTo>
                <a:lnTo>
                  <a:pt x="2647150" y="2753652"/>
                </a:lnTo>
                <a:lnTo>
                  <a:pt x="2644330" y="2728252"/>
                </a:lnTo>
                <a:lnTo>
                  <a:pt x="2641498" y="2702852"/>
                </a:lnTo>
                <a:lnTo>
                  <a:pt x="2640088" y="2690152"/>
                </a:lnTo>
                <a:lnTo>
                  <a:pt x="2638679" y="2677452"/>
                </a:lnTo>
                <a:lnTo>
                  <a:pt x="2634437" y="2639352"/>
                </a:lnTo>
                <a:lnTo>
                  <a:pt x="2628785" y="2588552"/>
                </a:lnTo>
                <a:lnTo>
                  <a:pt x="2620314" y="2512352"/>
                </a:lnTo>
                <a:lnTo>
                  <a:pt x="2616085" y="2474252"/>
                </a:lnTo>
                <a:lnTo>
                  <a:pt x="2614663" y="2461552"/>
                </a:lnTo>
                <a:lnTo>
                  <a:pt x="2610434" y="2423452"/>
                </a:lnTo>
                <a:lnTo>
                  <a:pt x="2607614" y="2398052"/>
                </a:lnTo>
                <a:lnTo>
                  <a:pt x="2592070" y="2258352"/>
                </a:lnTo>
                <a:lnTo>
                  <a:pt x="2589250" y="2232952"/>
                </a:lnTo>
                <a:lnTo>
                  <a:pt x="2570886" y="2067852"/>
                </a:lnTo>
                <a:lnTo>
                  <a:pt x="2569857" y="2058606"/>
                </a:lnTo>
                <a:lnTo>
                  <a:pt x="2569857" y="2956852"/>
                </a:lnTo>
                <a:lnTo>
                  <a:pt x="2567914" y="2982252"/>
                </a:lnTo>
                <a:lnTo>
                  <a:pt x="2562568" y="3007652"/>
                </a:lnTo>
                <a:lnTo>
                  <a:pt x="2525649" y="2983433"/>
                </a:lnTo>
                <a:lnTo>
                  <a:pt x="2525649" y="3121952"/>
                </a:lnTo>
                <a:lnTo>
                  <a:pt x="2515793" y="3121952"/>
                </a:lnTo>
                <a:lnTo>
                  <a:pt x="2477338" y="3147352"/>
                </a:lnTo>
                <a:lnTo>
                  <a:pt x="2479764" y="3134652"/>
                </a:lnTo>
                <a:lnTo>
                  <a:pt x="2484602" y="3109252"/>
                </a:lnTo>
                <a:lnTo>
                  <a:pt x="2486952" y="3096552"/>
                </a:lnTo>
                <a:lnTo>
                  <a:pt x="2491651" y="3071152"/>
                </a:lnTo>
                <a:lnTo>
                  <a:pt x="2502446" y="3083852"/>
                </a:lnTo>
                <a:lnTo>
                  <a:pt x="2510980" y="3096552"/>
                </a:lnTo>
                <a:lnTo>
                  <a:pt x="2518359" y="3109252"/>
                </a:lnTo>
                <a:lnTo>
                  <a:pt x="2525649" y="3121952"/>
                </a:lnTo>
                <a:lnTo>
                  <a:pt x="2525649" y="2983433"/>
                </a:lnTo>
                <a:lnTo>
                  <a:pt x="2523858" y="2982252"/>
                </a:lnTo>
                <a:lnTo>
                  <a:pt x="2505430" y="2969552"/>
                </a:lnTo>
                <a:lnTo>
                  <a:pt x="2485974" y="2956852"/>
                </a:lnTo>
                <a:lnTo>
                  <a:pt x="2499893" y="2944152"/>
                </a:lnTo>
                <a:lnTo>
                  <a:pt x="2527731" y="2918752"/>
                </a:lnTo>
                <a:lnTo>
                  <a:pt x="2541130" y="2906052"/>
                </a:lnTo>
                <a:lnTo>
                  <a:pt x="2562809" y="2931452"/>
                </a:lnTo>
                <a:lnTo>
                  <a:pt x="2569857" y="2956852"/>
                </a:lnTo>
                <a:lnTo>
                  <a:pt x="2569857" y="2058606"/>
                </a:lnTo>
                <a:lnTo>
                  <a:pt x="2562415" y="1991652"/>
                </a:lnTo>
                <a:lnTo>
                  <a:pt x="2558186" y="1953552"/>
                </a:lnTo>
                <a:lnTo>
                  <a:pt x="2551125" y="1890052"/>
                </a:lnTo>
                <a:lnTo>
                  <a:pt x="2548293" y="1864652"/>
                </a:lnTo>
                <a:lnTo>
                  <a:pt x="2546883" y="1851952"/>
                </a:lnTo>
                <a:lnTo>
                  <a:pt x="2542641" y="1813852"/>
                </a:lnTo>
                <a:lnTo>
                  <a:pt x="2537002" y="1763052"/>
                </a:lnTo>
                <a:lnTo>
                  <a:pt x="2528519" y="1686852"/>
                </a:lnTo>
                <a:lnTo>
                  <a:pt x="2522880" y="1636052"/>
                </a:lnTo>
                <a:lnTo>
                  <a:pt x="2514409" y="1559852"/>
                </a:lnTo>
                <a:lnTo>
                  <a:pt x="2507348" y="1496352"/>
                </a:lnTo>
                <a:lnTo>
                  <a:pt x="2501696" y="1445552"/>
                </a:lnTo>
                <a:lnTo>
                  <a:pt x="2497455" y="1407452"/>
                </a:lnTo>
                <a:lnTo>
                  <a:pt x="2491803" y="1356652"/>
                </a:lnTo>
                <a:lnTo>
                  <a:pt x="2491371" y="1352765"/>
                </a:lnTo>
                <a:lnTo>
                  <a:pt x="2491371" y="2321852"/>
                </a:lnTo>
                <a:lnTo>
                  <a:pt x="2487345" y="2347252"/>
                </a:lnTo>
                <a:lnTo>
                  <a:pt x="2477338" y="2391397"/>
                </a:lnTo>
                <a:lnTo>
                  <a:pt x="2477338" y="2880652"/>
                </a:lnTo>
                <a:lnTo>
                  <a:pt x="2456484" y="2893352"/>
                </a:lnTo>
                <a:lnTo>
                  <a:pt x="2443670" y="2893352"/>
                </a:lnTo>
                <a:lnTo>
                  <a:pt x="2443670" y="3134652"/>
                </a:lnTo>
                <a:lnTo>
                  <a:pt x="2414244" y="3134652"/>
                </a:lnTo>
                <a:lnTo>
                  <a:pt x="2408974" y="3121952"/>
                </a:lnTo>
                <a:lnTo>
                  <a:pt x="2405189" y="3096552"/>
                </a:lnTo>
                <a:lnTo>
                  <a:pt x="2443670" y="3134652"/>
                </a:lnTo>
                <a:lnTo>
                  <a:pt x="2443670" y="2893352"/>
                </a:lnTo>
                <a:lnTo>
                  <a:pt x="2437688" y="2893352"/>
                </a:lnTo>
                <a:lnTo>
                  <a:pt x="2421585" y="2880652"/>
                </a:lnTo>
                <a:lnTo>
                  <a:pt x="2408771" y="2855252"/>
                </a:lnTo>
                <a:lnTo>
                  <a:pt x="2432393" y="2842552"/>
                </a:lnTo>
                <a:lnTo>
                  <a:pt x="2450884" y="2855252"/>
                </a:lnTo>
                <a:lnTo>
                  <a:pt x="2465463" y="2867952"/>
                </a:lnTo>
                <a:lnTo>
                  <a:pt x="2477338" y="2880652"/>
                </a:lnTo>
                <a:lnTo>
                  <a:pt x="2477338" y="2391397"/>
                </a:lnTo>
                <a:lnTo>
                  <a:pt x="2475827" y="2398052"/>
                </a:lnTo>
                <a:lnTo>
                  <a:pt x="2471051" y="2393315"/>
                </a:lnTo>
                <a:lnTo>
                  <a:pt x="2471051" y="2499652"/>
                </a:lnTo>
                <a:lnTo>
                  <a:pt x="2452128" y="2512352"/>
                </a:lnTo>
                <a:lnTo>
                  <a:pt x="2441511" y="2512352"/>
                </a:lnTo>
                <a:lnTo>
                  <a:pt x="2436215" y="2501506"/>
                </a:lnTo>
                <a:lnTo>
                  <a:pt x="2436215" y="2753652"/>
                </a:lnTo>
                <a:lnTo>
                  <a:pt x="2429776" y="2766352"/>
                </a:lnTo>
                <a:lnTo>
                  <a:pt x="2424506" y="2779052"/>
                </a:lnTo>
                <a:lnTo>
                  <a:pt x="2415959" y="2804452"/>
                </a:lnTo>
                <a:lnTo>
                  <a:pt x="2410295" y="2791752"/>
                </a:lnTo>
                <a:lnTo>
                  <a:pt x="2396198" y="2791752"/>
                </a:lnTo>
                <a:lnTo>
                  <a:pt x="2390889" y="2766352"/>
                </a:lnTo>
                <a:lnTo>
                  <a:pt x="2387625" y="2753652"/>
                </a:lnTo>
                <a:lnTo>
                  <a:pt x="2436215" y="2753652"/>
                </a:lnTo>
                <a:lnTo>
                  <a:pt x="2436215" y="2501506"/>
                </a:lnTo>
                <a:lnTo>
                  <a:pt x="2435314" y="2499652"/>
                </a:lnTo>
                <a:lnTo>
                  <a:pt x="2429649" y="2474252"/>
                </a:lnTo>
                <a:lnTo>
                  <a:pt x="2450579" y="2486952"/>
                </a:lnTo>
                <a:lnTo>
                  <a:pt x="2460485" y="2499652"/>
                </a:lnTo>
                <a:lnTo>
                  <a:pt x="2471051" y="2499652"/>
                </a:lnTo>
                <a:lnTo>
                  <a:pt x="2471051" y="2393315"/>
                </a:lnTo>
                <a:lnTo>
                  <a:pt x="2463025" y="2385352"/>
                </a:lnTo>
                <a:lnTo>
                  <a:pt x="2463025" y="2423452"/>
                </a:lnTo>
                <a:lnTo>
                  <a:pt x="2419629" y="2423452"/>
                </a:lnTo>
                <a:lnTo>
                  <a:pt x="2392997" y="2410752"/>
                </a:lnTo>
                <a:lnTo>
                  <a:pt x="2384920" y="2398052"/>
                </a:lnTo>
                <a:lnTo>
                  <a:pt x="2376855" y="2385352"/>
                </a:lnTo>
                <a:lnTo>
                  <a:pt x="2367369" y="2354986"/>
                </a:lnTo>
                <a:lnTo>
                  <a:pt x="2367369" y="3083852"/>
                </a:lnTo>
                <a:lnTo>
                  <a:pt x="2364956" y="3089795"/>
                </a:lnTo>
                <a:lnTo>
                  <a:pt x="2364956" y="3160052"/>
                </a:lnTo>
                <a:lnTo>
                  <a:pt x="2364740" y="3172752"/>
                </a:lnTo>
                <a:lnTo>
                  <a:pt x="2364486" y="3172752"/>
                </a:lnTo>
                <a:lnTo>
                  <a:pt x="2364181" y="3185452"/>
                </a:lnTo>
                <a:lnTo>
                  <a:pt x="2363774" y="3198152"/>
                </a:lnTo>
                <a:lnTo>
                  <a:pt x="2350033" y="3198152"/>
                </a:lnTo>
                <a:lnTo>
                  <a:pt x="2347417" y="3185452"/>
                </a:lnTo>
                <a:lnTo>
                  <a:pt x="2346160" y="3172752"/>
                </a:lnTo>
                <a:lnTo>
                  <a:pt x="2344978" y="3160052"/>
                </a:lnTo>
                <a:lnTo>
                  <a:pt x="2364956" y="3160052"/>
                </a:lnTo>
                <a:lnTo>
                  <a:pt x="2364956" y="3089795"/>
                </a:lnTo>
                <a:lnTo>
                  <a:pt x="2346744" y="3134652"/>
                </a:lnTo>
                <a:lnTo>
                  <a:pt x="2340495" y="3147352"/>
                </a:lnTo>
                <a:lnTo>
                  <a:pt x="2326589" y="3121952"/>
                </a:lnTo>
                <a:lnTo>
                  <a:pt x="2311425" y="3109252"/>
                </a:lnTo>
                <a:lnTo>
                  <a:pt x="2299309" y="3083852"/>
                </a:lnTo>
                <a:lnTo>
                  <a:pt x="2294598" y="3058452"/>
                </a:lnTo>
                <a:lnTo>
                  <a:pt x="2332431" y="3071152"/>
                </a:lnTo>
                <a:lnTo>
                  <a:pt x="2349335" y="3083852"/>
                </a:lnTo>
                <a:lnTo>
                  <a:pt x="2367369" y="3083852"/>
                </a:lnTo>
                <a:lnTo>
                  <a:pt x="2367369" y="2354986"/>
                </a:lnTo>
                <a:lnTo>
                  <a:pt x="2364956" y="2347252"/>
                </a:lnTo>
                <a:lnTo>
                  <a:pt x="2396172" y="2347252"/>
                </a:lnTo>
                <a:lnTo>
                  <a:pt x="2417229" y="2372652"/>
                </a:lnTo>
                <a:lnTo>
                  <a:pt x="2436672" y="2398052"/>
                </a:lnTo>
                <a:lnTo>
                  <a:pt x="2463025" y="2423452"/>
                </a:lnTo>
                <a:lnTo>
                  <a:pt x="2463025" y="2385352"/>
                </a:lnTo>
                <a:lnTo>
                  <a:pt x="2440000" y="2372652"/>
                </a:lnTo>
                <a:lnTo>
                  <a:pt x="2429027" y="2372652"/>
                </a:lnTo>
                <a:lnTo>
                  <a:pt x="2428964" y="2334552"/>
                </a:lnTo>
                <a:lnTo>
                  <a:pt x="2428456" y="2321852"/>
                </a:lnTo>
                <a:lnTo>
                  <a:pt x="2426678" y="2309152"/>
                </a:lnTo>
                <a:lnTo>
                  <a:pt x="2423528" y="2296452"/>
                </a:lnTo>
                <a:lnTo>
                  <a:pt x="2418727" y="2296452"/>
                </a:lnTo>
                <a:lnTo>
                  <a:pt x="2413203" y="2283752"/>
                </a:lnTo>
                <a:lnTo>
                  <a:pt x="2407882" y="2271052"/>
                </a:lnTo>
                <a:lnTo>
                  <a:pt x="2416518" y="2271052"/>
                </a:lnTo>
                <a:lnTo>
                  <a:pt x="2421001" y="2258352"/>
                </a:lnTo>
                <a:lnTo>
                  <a:pt x="2491371" y="2321852"/>
                </a:lnTo>
                <a:lnTo>
                  <a:pt x="2491371" y="1352765"/>
                </a:lnTo>
                <a:lnTo>
                  <a:pt x="2488984" y="1331252"/>
                </a:lnTo>
                <a:lnTo>
                  <a:pt x="2483332" y="1280452"/>
                </a:lnTo>
                <a:lnTo>
                  <a:pt x="2472042" y="1178852"/>
                </a:lnTo>
                <a:lnTo>
                  <a:pt x="2469210" y="1153452"/>
                </a:lnTo>
                <a:lnTo>
                  <a:pt x="2467800" y="1140752"/>
                </a:lnTo>
                <a:lnTo>
                  <a:pt x="2442159" y="1140752"/>
                </a:lnTo>
                <a:lnTo>
                  <a:pt x="2442159" y="2169452"/>
                </a:lnTo>
                <a:lnTo>
                  <a:pt x="2428303" y="2194852"/>
                </a:lnTo>
                <a:lnTo>
                  <a:pt x="2421788" y="2207552"/>
                </a:lnTo>
                <a:lnTo>
                  <a:pt x="2414447" y="2232952"/>
                </a:lnTo>
                <a:lnTo>
                  <a:pt x="2405900" y="2220252"/>
                </a:lnTo>
                <a:lnTo>
                  <a:pt x="2388616" y="2182152"/>
                </a:lnTo>
                <a:lnTo>
                  <a:pt x="2382850" y="2169452"/>
                </a:lnTo>
                <a:lnTo>
                  <a:pt x="2442159" y="2169452"/>
                </a:lnTo>
                <a:lnTo>
                  <a:pt x="2442159" y="1140752"/>
                </a:lnTo>
                <a:lnTo>
                  <a:pt x="2413546" y="1140752"/>
                </a:lnTo>
                <a:lnTo>
                  <a:pt x="2413546" y="1407452"/>
                </a:lnTo>
                <a:lnTo>
                  <a:pt x="2404884" y="1420152"/>
                </a:lnTo>
                <a:lnTo>
                  <a:pt x="2397772" y="1432852"/>
                </a:lnTo>
                <a:lnTo>
                  <a:pt x="2390940" y="1432852"/>
                </a:lnTo>
                <a:lnTo>
                  <a:pt x="2383129" y="1445552"/>
                </a:lnTo>
                <a:lnTo>
                  <a:pt x="2359901" y="1407452"/>
                </a:lnTo>
                <a:lnTo>
                  <a:pt x="2413546" y="1407452"/>
                </a:lnTo>
                <a:lnTo>
                  <a:pt x="2413546" y="1140752"/>
                </a:lnTo>
                <a:lnTo>
                  <a:pt x="2395651" y="1140752"/>
                </a:lnTo>
                <a:lnTo>
                  <a:pt x="2395651" y="1153452"/>
                </a:lnTo>
                <a:lnTo>
                  <a:pt x="2386673" y="1166152"/>
                </a:lnTo>
                <a:lnTo>
                  <a:pt x="2378557" y="1178852"/>
                </a:lnTo>
                <a:lnTo>
                  <a:pt x="2366708" y="1166152"/>
                </a:lnTo>
                <a:lnTo>
                  <a:pt x="2358720" y="1161135"/>
                </a:lnTo>
                <a:lnTo>
                  <a:pt x="2358720" y="2779052"/>
                </a:lnTo>
                <a:lnTo>
                  <a:pt x="2329688" y="2804452"/>
                </a:lnTo>
                <a:lnTo>
                  <a:pt x="2318435" y="2817152"/>
                </a:lnTo>
                <a:lnTo>
                  <a:pt x="2287727" y="2791752"/>
                </a:lnTo>
                <a:lnTo>
                  <a:pt x="2257679" y="2779052"/>
                </a:lnTo>
                <a:lnTo>
                  <a:pt x="2269388" y="2740952"/>
                </a:lnTo>
                <a:lnTo>
                  <a:pt x="2288298" y="2728252"/>
                </a:lnTo>
                <a:lnTo>
                  <a:pt x="2336342" y="2728252"/>
                </a:lnTo>
                <a:lnTo>
                  <a:pt x="2342769" y="2740952"/>
                </a:lnTo>
                <a:lnTo>
                  <a:pt x="2353614" y="2766352"/>
                </a:lnTo>
                <a:lnTo>
                  <a:pt x="2358720" y="2779052"/>
                </a:lnTo>
                <a:lnTo>
                  <a:pt x="2358720" y="1161135"/>
                </a:lnTo>
                <a:lnTo>
                  <a:pt x="2346490" y="1153452"/>
                </a:lnTo>
                <a:lnTo>
                  <a:pt x="2395651" y="1153452"/>
                </a:lnTo>
                <a:lnTo>
                  <a:pt x="2395651" y="1140752"/>
                </a:lnTo>
                <a:lnTo>
                  <a:pt x="2327694" y="1140752"/>
                </a:lnTo>
                <a:lnTo>
                  <a:pt x="2327694" y="2321852"/>
                </a:lnTo>
                <a:lnTo>
                  <a:pt x="2316061" y="2334552"/>
                </a:lnTo>
                <a:lnTo>
                  <a:pt x="2298496" y="2347252"/>
                </a:lnTo>
                <a:lnTo>
                  <a:pt x="2285669" y="2347252"/>
                </a:lnTo>
                <a:lnTo>
                  <a:pt x="2280907" y="2334552"/>
                </a:lnTo>
                <a:lnTo>
                  <a:pt x="2282888" y="2321852"/>
                </a:lnTo>
                <a:lnTo>
                  <a:pt x="2290546" y="2309152"/>
                </a:lnTo>
                <a:lnTo>
                  <a:pt x="2305075" y="2309152"/>
                </a:lnTo>
                <a:lnTo>
                  <a:pt x="2327694" y="2321852"/>
                </a:lnTo>
                <a:lnTo>
                  <a:pt x="2327694" y="1140752"/>
                </a:lnTo>
                <a:lnTo>
                  <a:pt x="2294039" y="1140752"/>
                </a:lnTo>
                <a:lnTo>
                  <a:pt x="2294039" y="1864652"/>
                </a:lnTo>
                <a:lnTo>
                  <a:pt x="2293416" y="1877352"/>
                </a:lnTo>
                <a:lnTo>
                  <a:pt x="2291626" y="1890052"/>
                </a:lnTo>
                <a:lnTo>
                  <a:pt x="2283295" y="1877352"/>
                </a:lnTo>
                <a:lnTo>
                  <a:pt x="2268677" y="1877352"/>
                </a:lnTo>
                <a:lnTo>
                  <a:pt x="2268677" y="2677452"/>
                </a:lnTo>
                <a:lnTo>
                  <a:pt x="2253030" y="2677452"/>
                </a:lnTo>
                <a:lnTo>
                  <a:pt x="2247138" y="2664752"/>
                </a:lnTo>
                <a:lnTo>
                  <a:pt x="2246896" y="2664752"/>
                </a:lnTo>
                <a:lnTo>
                  <a:pt x="2246896" y="3198152"/>
                </a:lnTo>
                <a:lnTo>
                  <a:pt x="2234387" y="3210509"/>
                </a:lnTo>
                <a:lnTo>
                  <a:pt x="2234387" y="3515652"/>
                </a:lnTo>
                <a:lnTo>
                  <a:pt x="2205050" y="3515652"/>
                </a:lnTo>
                <a:lnTo>
                  <a:pt x="2182126" y="3502952"/>
                </a:lnTo>
                <a:lnTo>
                  <a:pt x="2162606" y="3490252"/>
                </a:lnTo>
                <a:lnTo>
                  <a:pt x="2143493" y="3477552"/>
                </a:lnTo>
                <a:lnTo>
                  <a:pt x="2145982" y="3464852"/>
                </a:lnTo>
                <a:lnTo>
                  <a:pt x="2148548" y="3452152"/>
                </a:lnTo>
                <a:lnTo>
                  <a:pt x="2151100" y="3439452"/>
                </a:lnTo>
                <a:lnTo>
                  <a:pt x="2153589" y="3426752"/>
                </a:lnTo>
                <a:lnTo>
                  <a:pt x="2159597" y="3426752"/>
                </a:lnTo>
                <a:lnTo>
                  <a:pt x="2165832" y="3414052"/>
                </a:lnTo>
                <a:lnTo>
                  <a:pt x="2171776" y="3414052"/>
                </a:lnTo>
                <a:lnTo>
                  <a:pt x="2234387" y="3515652"/>
                </a:lnTo>
                <a:lnTo>
                  <a:pt x="2234387" y="3210509"/>
                </a:lnTo>
                <a:lnTo>
                  <a:pt x="2221179" y="3223552"/>
                </a:lnTo>
                <a:lnTo>
                  <a:pt x="2212340" y="3236252"/>
                </a:lnTo>
                <a:lnTo>
                  <a:pt x="2186279" y="3223552"/>
                </a:lnTo>
                <a:lnTo>
                  <a:pt x="2177783" y="3210852"/>
                </a:lnTo>
                <a:lnTo>
                  <a:pt x="2144052" y="3248952"/>
                </a:lnTo>
                <a:lnTo>
                  <a:pt x="2129193" y="3274352"/>
                </a:lnTo>
                <a:lnTo>
                  <a:pt x="2131009" y="3236252"/>
                </a:lnTo>
                <a:lnTo>
                  <a:pt x="2139899" y="3223552"/>
                </a:lnTo>
                <a:lnTo>
                  <a:pt x="2154161" y="3210852"/>
                </a:lnTo>
                <a:lnTo>
                  <a:pt x="2172106" y="3210852"/>
                </a:lnTo>
                <a:lnTo>
                  <a:pt x="2184628" y="3198152"/>
                </a:lnTo>
                <a:lnTo>
                  <a:pt x="2222157" y="3160052"/>
                </a:lnTo>
                <a:lnTo>
                  <a:pt x="2215121" y="3160052"/>
                </a:lnTo>
                <a:lnTo>
                  <a:pt x="2198649" y="3147352"/>
                </a:lnTo>
                <a:lnTo>
                  <a:pt x="2186978" y="3134652"/>
                </a:lnTo>
                <a:lnTo>
                  <a:pt x="2227021" y="3134652"/>
                </a:lnTo>
                <a:lnTo>
                  <a:pt x="2243036" y="3121952"/>
                </a:lnTo>
                <a:lnTo>
                  <a:pt x="2229840" y="3147352"/>
                </a:lnTo>
                <a:lnTo>
                  <a:pt x="2225421" y="3160052"/>
                </a:lnTo>
                <a:lnTo>
                  <a:pt x="2222157" y="3160052"/>
                </a:lnTo>
                <a:lnTo>
                  <a:pt x="2227948" y="3172752"/>
                </a:lnTo>
                <a:lnTo>
                  <a:pt x="2240102" y="3185452"/>
                </a:lnTo>
                <a:lnTo>
                  <a:pt x="2246896" y="3198152"/>
                </a:lnTo>
                <a:lnTo>
                  <a:pt x="2246896" y="2664752"/>
                </a:lnTo>
                <a:lnTo>
                  <a:pt x="2244763" y="2664752"/>
                </a:lnTo>
                <a:lnTo>
                  <a:pt x="2247696" y="2652052"/>
                </a:lnTo>
                <a:lnTo>
                  <a:pt x="2250681" y="2652052"/>
                </a:lnTo>
                <a:lnTo>
                  <a:pt x="2253742" y="2639352"/>
                </a:lnTo>
                <a:lnTo>
                  <a:pt x="2263622" y="2639352"/>
                </a:lnTo>
                <a:lnTo>
                  <a:pt x="2264702" y="2652052"/>
                </a:lnTo>
                <a:lnTo>
                  <a:pt x="2268677" y="2677452"/>
                </a:lnTo>
                <a:lnTo>
                  <a:pt x="2268677" y="1877352"/>
                </a:lnTo>
                <a:lnTo>
                  <a:pt x="2258860" y="1877352"/>
                </a:lnTo>
                <a:lnTo>
                  <a:pt x="2260650" y="1864652"/>
                </a:lnTo>
                <a:lnTo>
                  <a:pt x="2294039" y="1864652"/>
                </a:lnTo>
                <a:lnTo>
                  <a:pt x="2294039" y="1140752"/>
                </a:lnTo>
                <a:lnTo>
                  <a:pt x="2275522" y="1140752"/>
                </a:lnTo>
                <a:lnTo>
                  <a:pt x="2275522" y="1496352"/>
                </a:lnTo>
                <a:lnTo>
                  <a:pt x="2272309" y="1521752"/>
                </a:lnTo>
                <a:lnTo>
                  <a:pt x="2261412" y="1534452"/>
                </a:lnTo>
                <a:lnTo>
                  <a:pt x="2252903" y="1541030"/>
                </a:lnTo>
                <a:lnTo>
                  <a:pt x="2252903" y="2080552"/>
                </a:lnTo>
                <a:lnTo>
                  <a:pt x="2236622" y="2093252"/>
                </a:lnTo>
                <a:lnTo>
                  <a:pt x="2202180" y="2146795"/>
                </a:lnTo>
                <a:lnTo>
                  <a:pt x="2202180" y="3083852"/>
                </a:lnTo>
                <a:lnTo>
                  <a:pt x="2170658" y="3083852"/>
                </a:lnTo>
                <a:lnTo>
                  <a:pt x="2162352" y="3071152"/>
                </a:lnTo>
                <a:lnTo>
                  <a:pt x="2157184" y="3058452"/>
                </a:lnTo>
                <a:lnTo>
                  <a:pt x="2189975" y="3058452"/>
                </a:lnTo>
                <a:lnTo>
                  <a:pt x="2197925" y="3071152"/>
                </a:lnTo>
                <a:lnTo>
                  <a:pt x="2202180" y="3083852"/>
                </a:lnTo>
                <a:lnTo>
                  <a:pt x="2202180" y="2146795"/>
                </a:lnTo>
                <a:lnTo>
                  <a:pt x="2187600" y="2169452"/>
                </a:lnTo>
                <a:lnTo>
                  <a:pt x="2167496" y="2156752"/>
                </a:lnTo>
                <a:lnTo>
                  <a:pt x="2148192" y="2144052"/>
                </a:lnTo>
                <a:lnTo>
                  <a:pt x="2129434" y="2131352"/>
                </a:lnTo>
                <a:lnTo>
                  <a:pt x="2121446" y="2125853"/>
                </a:lnTo>
                <a:lnTo>
                  <a:pt x="2121446" y="2664752"/>
                </a:lnTo>
                <a:lnTo>
                  <a:pt x="2117242" y="2675559"/>
                </a:lnTo>
                <a:lnTo>
                  <a:pt x="2117242" y="3426752"/>
                </a:lnTo>
                <a:lnTo>
                  <a:pt x="2098929" y="3426752"/>
                </a:lnTo>
                <a:lnTo>
                  <a:pt x="2081695" y="3439452"/>
                </a:lnTo>
                <a:lnTo>
                  <a:pt x="2064346" y="3439452"/>
                </a:lnTo>
                <a:lnTo>
                  <a:pt x="2045703" y="3452152"/>
                </a:lnTo>
                <a:lnTo>
                  <a:pt x="2055050" y="3426752"/>
                </a:lnTo>
                <a:lnTo>
                  <a:pt x="2059736" y="3414052"/>
                </a:lnTo>
                <a:lnTo>
                  <a:pt x="2072754" y="3401352"/>
                </a:lnTo>
                <a:lnTo>
                  <a:pt x="2090140" y="3401352"/>
                </a:lnTo>
                <a:lnTo>
                  <a:pt x="2117242" y="3426752"/>
                </a:lnTo>
                <a:lnTo>
                  <a:pt x="2117242" y="2675559"/>
                </a:lnTo>
                <a:lnTo>
                  <a:pt x="2111565" y="2690152"/>
                </a:lnTo>
                <a:lnTo>
                  <a:pt x="2085098" y="2677452"/>
                </a:lnTo>
                <a:lnTo>
                  <a:pt x="2071395" y="2677452"/>
                </a:lnTo>
                <a:lnTo>
                  <a:pt x="2057031" y="2664752"/>
                </a:lnTo>
                <a:lnTo>
                  <a:pt x="2063356" y="2652052"/>
                </a:lnTo>
                <a:lnTo>
                  <a:pt x="2069274" y="2626652"/>
                </a:lnTo>
                <a:lnTo>
                  <a:pt x="2075408" y="2613952"/>
                </a:lnTo>
                <a:lnTo>
                  <a:pt x="2078901" y="2601252"/>
                </a:lnTo>
                <a:lnTo>
                  <a:pt x="2082393" y="2588552"/>
                </a:lnTo>
                <a:lnTo>
                  <a:pt x="2103577" y="2626652"/>
                </a:lnTo>
                <a:lnTo>
                  <a:pt x="2112683" y="2652052"/>
                </a:lnTo>
                <a:lnTo>
                  <a:pt x="2121446" y="2664752"/>
                </a:lnTo>
                <a:lnTo>
                  <a:pt x="2121446" y="2125853"/>
                </a:lnTo>
                <a:lnTo>
                  <a:pt x="2111006" y="2118652"/>
                </a:lnTo>
                <a:lnTo>
                  <a:pt x="2112187" y="2105952"/>
                </a:lnTo>
                <a:lnTo>
                  <a:pt x="2113089" y="2105952"/>
                </a:lnTo>
                <a:lnTo>
                  <a:pt x="2114258" y="2093252"/>
                </a:lnTo>
                <a:lnTo>
                  <a:pt x="2147176" y="2093252"/>
                </a:lnTo>
                <a:lnTo>
                  <a:pt x="2180132" y="2080552"/>
                </a:lnTo>
                <a:lnTo>
                  <a:pt x="2246007" y="2067852"/>
                </a:lnTo>
                <a:lnTo>
                  <a:pt x="2250490" y="2067852"/>
                </a:lnTo>
                <a:lnTo>
                  <a:pt x="2252903" y="2080552"/>
                </a:lnTo>
                <a:lnTo>
                  <a:pt x="2252903" y="1541030"/>
                </a:lnTo>
                <a:lnTo>
                  <a:pt x="2244979" y="1547152"/>
                </a:lnTo>
                <a:lnTo>
                  <a:pt x="2225129" y="1559852"/>
                </a:lnTo>
                <a:lnTo>
                  <a:pt x="2219566" y="1534452"/>
                </a:lnTo>
                <a:lnTo>
                  <a:pt x="2217102" y="1521752"/>
                </a:lnTo>
                <a:lnTo>
                  <a:pt x="2214410" y="1509052"/>
                </a:lnTo>
                <a:lnTo>
                  <a:pt x="2230170" y="1509052"/>
                </a:lnTo>
                <a:lnTo>
                  <a:pt x="2275522" y="1496352"/>
                </a:lnTo>
                <a:lnTo>
                  <a:pt x="2275522" y="1140752"/>
                </a:lnTo>
                <a:lnTo>
                  <a:pt x="2051367" y="1140752"/>
                </a:lnTo>
                <a:lnTo>
                  <a:pt x="2051367" y="2969552"/>
                </a:lnTo>
                <a:lnTo>
                  <a:pt x="2030018" y="2969552"/>
                </a:lnTo>
                <a:lnTo>
                  <a:pt x="2025167" y="2967405"/>
                </a:lnTo>
                <a:lnTo>
                  <a:pt x="2025167" y="3464852"/>
                </a:lnTo>
                <a:lnTo>
                  <a:pt x="1995347" y="3477552"/>
                </a:lnTo>
                <a:lnTo>
                  <a:pt x="1984311" y="3477552"/>
                </a:lnTo>
                <a:lnTo>
                  <a:pt x="1981898" y="3464852"/>
                </a:lnTo>
                <a:lnTo>
                  <a:pt x="1979206" y="3464852"/>
                </a:lnTo>
                <a:lnTo>
                  <a:pt x="1989810" y="3452152"/>
                </a:lnTo>
                <a:lnTo>
                  <a:pt x="2000415" y="3439452"/>
                </a:lnTo>
                <a:lnTo>
                  <a:pt x="2009952" y="3426752"/>
                </a:lnTo>
                <a:lnTo>
                  <a:pt x="2014664" y="3439452"/>
                </a:lnTo>
                <a:lnTo>
                  <a:pt x="2018449" y="3452152"/>
                </a:lnTo>
                <a:lnTo>
                  <a:pt x="2025167" y="3464852"/>
                </a:lnTo>
                <a:lnTo>
                  <a:pt x="2025167" y="2967405"/>
                </a:lnTo>
                <a:lnTo>
                  <a:pt x="2001316" y="2956852"/>
                </a:lnTo>
                <a:lnTo>
                  <a:pt x="2018385" y="2944152"/>
                </a:lnTo>
                <a:lnTo>
                  <a:pt x="2031809" y="2944152"/>
                </a:lnTo>
                <a:lnTo>
                  <a:pt x="2042502" y="2956852"/>
                </a:lnTo>
                <a:lnTo>
                  <a:pt x="2051367" y="2969552"/>
                </a:lnTo>
                <a:lnTo>
                  <a:pt x="2051367" y="1140752"/>
                </a:lnTo>
                <a:lnTo>
                  <a:pt x="2045131" y="1140752"/>
                </a:lnTo>
                <a:lnTo>
                  <a:pt x="2045131" y="2842552"/>
                </a:lnTo>
                <a:lnTo>
                  <a:pt x="2021776" y="2829852"/>
                </a:lnTo>
                <a:lnTo>
                  <a:pt x="2010384" y="2829852"/>
                </a:lnTo>
                <a:lnTo>
                  <a:pt x="2007717" y="2817152"/>
                </a:lnTo>
                <a:lnTo>
                  <a:pt x="2010524" y="2791752"/>
                </a:lnTo>
                <a:lnTo>
                  <a:pt x="2026818" y="2804452"/>
                </a:lnTo>
                <a:lnTo>
                  <a:pt x="2035581" y="2817152"/>
                </a:lnTo>
                <a:lnTo>
                  <a:pt x="2045131" y="2842552"/>
                </a:lnTo>
                <a:lnTo>
                  <a:pt x="2045131" y="1140752"/>
                </a:lnTo>
                <a:lnTo>
                  <a:pt x="1984590" y="1140752"/>
                </a:lnTo>
                <a:lnTo>
                  <a:pt x="1984590" y="3312452"/>
                </a:lnTo>
                <a:lnTo>
                  <a:pt x="1970189" y="3299752"/>
                </a:lnTo>
                <a:lnTo>
                  <a:pt x="1945373" y="3287052"/>
                </a:lnTo>
                <a:lnTo>
                  <a:pt x="1939188" y="3287052"/>
                </a:lnTo>
                <a:lnTo>
                  <a:pt x="1939188" y="3502952"/>
                </a:lnTo>
                <a:lnTo>
                  <a:pt x="1929803" y="3515652"/>
                </a:lnTo>
                <a:lnTo>
                  <a:pt x="1912772" y="3515652"/>
                </a:lnTo>
                <a:lnTo>
                  <a:pt x="1904263" y="3502952"/>
                </a:lnTo>
                <a:lnTo>
                  <a:pt x="1903742" y="3490252"/>
                </a:lnTo>
                <a:lnTo>
                  <a:pt x="1911159" y="3477552"/>
                </a:lnTo>
                <a:lnTo>
                  <a:pt x="1926463" y="3464852"/>
                </a:lnTo>
                <a:lnTo>
                  <a:pt x="1938794" y="3477552"/>
                </a:lnTo>
                <a:lnTo>
                  <a:pt x="1939188" y="3502952"/>
                </a:lnTo>
                <a:lnTo>
                  <a:pt x="1939188" y="3287052"/>
                </a:lnTo>
                <a:lnTo>
                  <a:pt x="1933651" y="3287052"/>
                </a:lnTo>
                <a:lnTo>
                  <a:pt x="1910600" y="3312452"/>
                </a:lnTo>
                <a:lnTo>
                  <a:pt x="1900262" y="3325152"/>
                </a:lnTo>
                <a:lnTo>
                  <a:pt x="1888705" y="3287052"/>
                </a:lnTo>
                <a:lnTo>
                  <a:pt x="1898802" y="3261652"/>
                </a:lnTo>
                <a:lnTo>
                  <a:pt x="1916569" y="3248952"/>
                </a:lnTo>
                <a:lnTo>
                  <a:pt x="1927987" y="3223552"/>
                </a:lnTo>
                <a:lnTo>
                  <a:pt x="1956625" y="3236252"/>
                </a:lnTo>
                <a:lnTo>
                  <a:pt x="1969922" y="3236252"/>
                </a:lnTo>
                <a:lnTo>
                  <a:pt x="1983701" y="3248952"/>
                </a:lnTo>
                <a:lnTo>
                  <a:pt x="1984387" y="3287052"/>
                </a:lnTo>
                <a:lnTo>
                  <a:pt x="1984590" y="3312452"/>
                </a:lnTo>
                <a:lnTo>
                  <a:pt x="1984590" y="1140752"/>
                </a:lnTo>
                <a:lnTo>
                  <a:pt x="1980450" y="1140752"/>
                </a:lnTo>
                <a:lnTo>
                  <a:pt x="1980450" y="2817152"/>
                </a:lnTo>
                <a:lnTo>
                  <a:pt x="1931568" y="2842552"/>
                </a:lnTo>
                <a:lnTo>
                  <a:pt x="1930755" y="2829852"/>
                </a:lnTo>
                <a:lnTo>
                  <a:pt x="1930069" y="2817152"/>
                </a:lnTo>
                <a:lnTo>
                  <a:pt x="1929091" y="2791752"/>
                </a:lnTo>
                <a:lnTo>
                  <a:pt x="1928596" y="2779052"/>
                </a:lnTo>
                <a:lnTo>
                  <a:pt x="1941512" y="2791752"/>
                </a:lnTo>
                <a:lnTo>
                  <a:pt x="1953285" y="2804452"/>
                </a:lnTo>
                <a:lnTo>
                  <a:pt x="1980450" y="2817152"/>
                </a:lnTo>
                <a:lnTo>
                  <a:pt x="1980450" y="1140752"/>
                </a:lnTo>
                <a:lnTo>
                  <a:pt x="1952294" y="1140752"/>
                </a:lnTo>
                <a:lnTo>
                  <a:pt x="1952294" y="1305852"/>
                </a:lnTo>
                <a:lnTo>
                  <a:pt x="1944420" y="1318552"/>
                </a:lnTo>
                <a:lnTo>
                  <a:pt x="1924392" y="1331252"/>
                </a:lnTo>
                <a:lnTo>
                  <a:pt x="1925650" y="1318552"/>
                </a:lnTo>
                <a:lnTo>
                  <a:pt x="1929447" y="1280452"/>
                </a:lnTo>
                <a:lnTo>
                  <a:pt x="1947481" y="1293152"/>
                </a:lnTo>
                <a:lnTo>
                  <a:pt x="1952294" y="1305852"/>
                </a:lnTo>
                <a:lnTo>
                  <a:pt x="1952294" y="1140752"/>
                </a:lnTo>
                <a:lnTo>
                  <a:pt x="1880235" y="1140752"/>
                </a:lnTo>
                <a:lnTo>
                  <a:pt x="1888769" y="1153452"/>
                </a:lnTo>
                <a:lnTo>
                  <a:pt x="1892185" y="1166152"/>
                </a:lnTo>
                <a:lnTo>
                  <a:pt x="1882368" y="1162138"/>
                </a:lnTo>
                <a:lnTo>
                  <a:pt x="1882368" y="3490252"/>
                </a:lnTo>
                <a:lnTo>
                  <a:pt x="1866366" y="3502952"/>
                </a:lnTo>
                <a:lnTo>
                  <a:pt x="1852968" y="3515652"/>
                </a:lnTo>
                <a:lnTo>
                  <a:pt x="1841080" y="3528352"/>
                </a:lnTo>
                <a:lnTo>
                  <a:pt x="1833524" y="3536734"/>
                </a:lnTo>
                <a:lnTo>
                  <a:pt x="1833524" y="3579152"/>
                </a:lnTo>
                <a:lnTo>
                  <a:pt x="1832686" y="3604552"/>
                </a:lnTo>
                <a:lnTo>
                  <a:pt x="1819465" y="3629952"/>
                </a:lnTo>
                <a:lnTo>
                  <a:pt x="1799234" y="3604552"/>
                </a:lnTo>
                <a:lnTo>
                  <a:pt x="1789925" y="3591852"/>
                </a:lnTo>
                <a:lnTo>
                  <a:pt x="1791525" y="3579152"/>
                </a:lnTo>
                <a:lnTo>
                  <a:pt x="1803984" y="3553752"/>
                </a:lnTo>
                <a:lnTo>
                  <a:pt x="1823466" y="3566452"/>
                </a:lnTo>
                <a:lnTo>
                  <a:pt x="1833524" y="3579152"/>
                </a:lnTo>
                <a:lnTo>
                  <a:pt x="1833524" y="3536734"/>
                </a:lnTo>
                <a:lnTo>
                  <a:pt x="1829625" y="3541052"/>
                </a:lnTo>
                <a:lnTo>
                  <a:pt x="1808594" y="3515652"/>
                </a:lnTo>
                <a:lnTo>
                  <a:pt x="1799780" y="3502952"/>
                </a:lnTo>
                <a:lnTo>
                  <a:pt x="1819973" y="3502952"/>
                </a:lnTo>
                <a:lnTo>
                  <a:pt x="1882368" y="3490252"/>
                </a:lnTo>
                <a:lnTo>
                  <a:pt x="1882368" y="1162138"/>
                </a:lnTo>
                <a:lnTo>
                  <a:pt x="1870138" y="1157122"/>
                </a:lnTo>
                <a:lnTo>
                  <a:pt x="1870138" y="1763052"/>
                </a:lnTo>
                <a:lnTo>
                  <a:pt x="1850682" y="1750352"/>
                </a:lnTo>
                <a:lnTo>
                  <a:pt x="1833880" y="1737652"/>
                </a:lnTo>
                <a:lnTo>
                  <a:pt x="1818386" y="1737652"/>
                </a:lnTo>
                <a:lnTo>
                  <a:pt x="1802803" y="1724952"/>
                </a:lnTo>
                <a:lnTo>
                  <a:pt x="1806244" y="1712252"/>
                </a:lnTo>
                <a:lnTo>
                  <a:pt x="1809521" y="1712252"/>
                </a:lnTo>
                <a:lnTo>
                  <a:pt x="1812874" y="1699552"/>
                </a:lnTo>
                <a:lnTo>
                  <a:pt x="1816493" y="1686852"/>
                </a:lnTo>
                <a:lnTo>
                  <a:pt x="1843620" y="1699552"/>
                </a:lnTo>
                <a:lnTo>
                  <a:pt x="1856574" y="1699552"/>
                </a:lnTo>
                <a:lnTo>
                  <a:pt x="1869859" y="1712252"/>
                </a:lnTo>
                <a:lnTo>
                  <a:pt x="1869998" y="1724952"/>
                </a:lnTo>
                <a:lnTo>
                  <a:pt x="1870113" y="1750352"/>
                </a:lnTo>
                <a:lnTo>
                  <a:pt x="1870138" y="1763052"/>
                </a:lnTo>
                <a:lnTo>
                  <a:pt x="1870138" y="1157122"/>
                </a:lnTo>
                <a:lnTo>
                  <a:pt x="1861185" y="1153452"/>
                </a:lnTo>
                <a:lnTo>
                  <a:pt x="1847507" y="1140752"/>
                </a:lnTo>
                <a:lnTo>
                  <a:pt x="1799221" y="1140752"/>
                </a:lnTo>
                <a:lnTo>
                  <a:pt x="1799221" y="1648752"/>
                </a:lnTo>
                <a:lnTo>
                  <a:pt x="1793405" y="1661452"/>
                </a:lnTo>
                <a:lnTo>
                  <a:pt x="1780654" y="1686852"/>
                </a:lnTo>
                <a:lnTo>
                  <a:pt x="1773008" y="1712252"/>
                </a:lnTo>
                <a:lnTo>
                  <a:pt x="1761477" y="1699552"/>
                </a:lnTo>
                <a:lnTo>
                  <a:pt x="1750644" y="1686852"/>
                </a:lnTo>
                <a:lnTo>
                  <a:pt x="1745856" y="1681543"/>
                </a:lnTo>
                <a:lnTo>
                  <a:pt x="1745856" y="3210852"/>
                </a:lnTo>
                <a:lnTo>
                  <a:pt x="1745856" y="3223552"/>
                </a:lnTo>
                <a:lnTo>
                  <a:pt x="1712188" y="3223552"/>
                </a:lnTo>
                <a:lnTo>
                  <a:pt x="1712188" y="3198152"/>
                </a:lnTo>
                <a:lnTo>
                  <a:pt x="1729143" y="3210852"/>
                </a:lnTo>
                <a:lnTo>
                  <a:pt x="1745856" y="3210852"/>
                </a:lnTo>
                <a:lnTo>
                  <a:pt x="1745856" y="1681543"/>
                </a:lnTo>
                <a:lnTo>
                  <a:pt x="1739214" y="1674152"/>
                </a:lnTo>
                <a:lnTo>
                  <a:pt x="1725879" y="1661452"/>
                </a:lnTo>
                <a:lnTo>
                  <a:pt x="1759229" y="1648752"/>
                </a:lnTo>
                <a:lnTo>
                  <a:pt x="1773034" y="1636052"/>
                </a:lnTo>
                <a:lnTo>
                  <a:pt x="1790293" y="1636052"/>
                </a:lnTo>
                <a:lnTo>
                  <a:pt x="1794725" y="1648752"/>
                </a:lnTo>
                <a:lnTo>
                  <a:pt x="1799221" y="1648752"/>
                </a:lnTo>
                <a:lnTo>
                  <a:pt x="1799221" y="1140752"/>
                </a:lnTo>
                <a:lnTo>
                  <a:pt x="1698205" y="1140752"/>
                </a:lnTo>
                <a:lnTo>
                  <a:pt x="1698205" y="2766352"/>
                </a:lnTo>
                <a:lnTo>
                  <a:pt x="1692376" y="2779052"/>
                </a:lnTo>
                <a:lnTo>
                  <a:pt x="1679981" y="2791752"/>
                </a:lnTo>
                <a:lnTo>
                  <a:pt x="1674202" y="2791752"/>
                </a:lnTo>
                <a:lnTo>
                  <a:pt x="1668678" y="2779052"/>
                </a:lnTo>
                <a:lnTo>
                  <a:pt x="1656702" y="2779052"/>
                </a:lnTo>
                <a:lnTo>
                  <a:pt x="1663001" y="2766352"/>
                </a:lnTo>
                <a:lnTo>
                  <a:pt x="1669110" y="2753652"/>
                </a:lnTo>
                <a:lnTo>
                  <a:pt x="1675295" y="2740952"/>
                </a:lnTo>
                <a:lnTo>
                  <a:pt x="1681784" y="2740952"/>
                </a:lnTo>
                <a:lnTo>
                  <a:pt x="1695361" y="2753652"/>
                </a:lnTo>
                <a:lnTo>
                  <a:pt x="1698205" y="2766352"/>
                </a:lnTo>
                <a:lnTo>
                  <a:pt x="1698205" y="1140752"/>
                </a:lnTo>
                <a:lnTo>
                  <a:pt x="1656257" y="1140752"/>
                </a:lnTo>
                <a:lnTo>
                  <a:pt x="1656257" y="2639352"/>
                </a:lnTo>
                <a:lnTo>
                  <a:pt x="1654060" y="2664752"/>
                </a:lnTo>
                <a:lnTo>
                  <a:pt x="1629321" y="2637142"/>
                </a:lnTo>
                <a:lnTo>
                  <a:pt x="1629321" y="3579152"/>
                </a:lnTo>
                <a:lnTo>
                  <a:pt x="1619072" y="3591852"/>
                </a:lnTo>
                <a:lnTo>
                  <a:pt x="1607807" y="3591852"/>
                </a:lnTo>
                <a:lnTo>
                  <a:pt x="1589100" y="3579152"/>
                </a:lnTo>
                <a:lnTo>
                  <a:pt x="1556550" y="3566452"/>
                </a:lnTo>
                <a:lnTo>
                  <a:pt x="1560144" y="3553752"/>
                </a:lnTo>
                <a:lnTo>
                  <a:pt x="1562557" y="3541052"/>
                </a:lnTo>
                <a:lnTo>
                  <a:pt x="1616468" y="3541052"/>
                </a:lnTo>
                <a:lnTo>
                  <a:pt x="1626666" y="3579152"/>
                </a:lnTo>
                <a:lnTo>
                  <a:pt x="1629321" y="3579152"/>
                </a:lnTo>
                <a:lnTo>
                  <a:pt x="1629321" y="2637142"/>
                </a:lnTo>
                <a:lnTo>
                  <a:pt x="1619923" y="2626652"/>
                </a:lnTo>
                <a:lnTo>
                  <a:pt x="1609902" y="2613952"/>
                </a:lnTo>
                <a:lnTo>
                  <a:pt x="1619161" y="2613952"/>
                </a:lnTo>
                <a:lnTo>
                  <a:pt x="1623656" y="2601252"/>
                </a:lnTo>
                <a:lnTo>
                  <a:pt x="1647685" y="2601252"/>
                </a:lnTo>
                <a:lnTo>
                  <a:pt x="1655546" y="2613952"/>
                </a:lnTo>
                <a:lnTo>
                  <a:pt x="1656257" y="2639352"/>
                </a:lnTo>
                <a:lnTo>
                  <a:pt x="1656257" y="1140752"/>
                </a:lnTo>
                <a:lnTo>
                  <a:pt x="1603959" y="1140752"/>
                </a:lnTo>
                <a:lnTo>
                  <a:pt x="1603959" y="2321852"/>
                </a:lnTo>
                <a:lnTo>
                  <a:pt x="1598815" y="2321852"/>
                </a:lnTo>
                <a:lnTo>
                  <a:pt x="1577695" y="2334552"/>
                </a:lnTo>
                <a:lnTo>
                  <a:pt x="1573542" y="2334552"/>
                </a:lnTo>
                <a:lnTo>
                  <a:pt x="1571472" y="2321852"/>
                </a:lnTo>
                <a:lnTo>
                  <a:pt x="1585950" y="2321852"/>
                </a:lnTo>
                <a:lnTo>
                  <a:pt x="1600644" y="2309152"/>
                </a:lnTo>
                <a:lnTo>
                  <a:pt x="1602447" y="2309152"/>
                </a:lnTo>
                <a:lnTo>
                  <a:pt x="1603959" y="2321852"/>
                </a:lnTo>
                <a:lnTo>
                  <a:pt x="1603959" y="1140752"/>
                </a:lnTo>
                <a:lnTo>
                  <a:pt x="1555927" y="1140752"/>
                </a:lnTo>
                <a:lnTo>
                  <a:pt x="1555927" y="962952"/>
                </a:lnTo>
                <a:lnTo>
                  <a:pt x="3030842" y="962952"/>
                </a:lnTo>
                <a:lnTo>
                  <a:pt x="3302406" y="3426752"/>
                </a:lnTo>
                <a:lnTo>
                  <a:pt x="3302406" y="3159836"/>
                </a:lnTo>
                <a:lnTo>
                  <a:pt x="3061893" y="962952"/>
                </a:lnTo>
                <a:lnTo>
                  <a:pt x="3057728" y="924852"/>
                </a:lnTo>
                <a:lnTo>
                  <a:pt x="1694853" y="924852"/>
                </a:lnTo>
                <a:lnTo>
                  <a:pt x="1690738" y="912152"/>
                </a:lnTo>
                <a:lnTo>
                  <a:pt x="1684972" y="899452"/>
                </a:lnTo>
                <a:lnTo>
                  <a:pt x="1679206" y="886752"/>
                </a:lnTo>
                <a:lnTo>
                  <a:pt x="1662899" y="876884"/>
                </a:lnTo>
                <a:lnTo>
                  <a:pt x="1662899" y="924852"/>
                </a:lnTo>
                <a:lnTo>
                  <a:pt x="1555927" y="924852"/>
                </a:lnTo>
                <a:lnTo>
                  <a:pt x="1555927" y="912152"/>
                </a:lnTo>
                <a:lnTo>
                  <a:pt x="1557439" y="899452"/>
                </a:lnTo>
                <a:lnTo>
                  <a:pt x="1645158" y="899452"/>
                </a:lnTo>
                <a:lnTo>
                  <a:pt x="1656905" y="912152"/>
                </a:lnTo>
                <a:lnTo>
                  <a:pt x="1662899" y="924852"/>
                </a:lnTo>
                <a:lnTo>
                  <a:pt x="1662899" y="876884"/>
                </a:lnTo>
                <a:lnTo>
                  <a:pt x="1658226" y="874052"/>
                </a:lnTo>
                <a:lnTo>
                  <a:pt x="1553578" y="874052"/>
                </a:lnTo>
                <a:lnTo>
                  <a:pt x="1553578" y="2753652"/>
                </a:lnTo>
                <a:lnTo>
                  <a:pt x="1533715" y="2766352"/>
                </a:lnTo>
                <a:lnTo>
                  <a:pt x="1509306" y="2790444"/>
                </a:lnTo>
                <a:lnTo>
                  <a:pt x="1509306" y="3426752"/>
                </a:lnTo>
                <a:lnTo>
                  <a:pt x="1507794" y="3439452"/>
                </a:lnTo>
                <a:lnTo>
                  <a:pt x="1495945" y="3452152"/>
                </a:lnTo>
                <a:lnTo>
                  <a:pt x="1472222" y="3452152"/>
                </a:lnTo>
                <a:lnTo>
                  <a:pt x="1479715" y="3439452"/>
                </a:lnTo>
                <a:lnTo>
                  <a:pt x="1502016" y="3401352"/>
                </a:lnTo>
                <a:lnTo>
                  <a:pt x="1509306" y="3426752"/>
                </a:lnTo>
                <a:lnTo>
                  <a:pt x="1509306" y="2790444"/>
                </a:lnTo>
                <a:lnTo>
                  <a:pt x="1498142" y="2801455"/>
                </a:lnTo>
                <a:lnTo>
                  <a:pt x="1498142" y="2982252"/>
                </a:lnTo>
                <a:lnTo>
                  <a:pt x="1486801" y="2982252"/>
                </a:lnTo>
                <a:lnTo>
                  <a:pt x="1486801" y="3337852"/>
                </a:lnTo>
                <a:lnTo>
                  <a:pt x="1483956" y="3350552"/>
                </a:lnTo>
                <a:lnTo>
                  <a:pt x="1480680" y="3363252"/>
                </a:lnTo>
                <a:lnTo>
                  <a:pt x="1476883" y="3375952"/>
                </a:lnTo>
                <a:lnTo>
                  <a:pt x="1472501" y="3401352"/>
                </a:lnTo>
                <a:lnTo>
                  <a:pt x="1447673" y="3375952"/>
                </a:lnTo>
                <a:lnTo>
                  <a:pt x="1434871" y="3350552"/>
                </a:lnTo>
                <a:lnTo>
                  <a:pt x="1432102" y="3337852"/>
                </a:lnTo>
                <a:lnTo>
                  <a:pt x="1429334" y="3325152"/>
                </a:lnTo>
                <a:lnTo>
                  <a:pt x="1427327" y="3299752"/>
                </a:lnTo>
                <a:lnTo>
                  <a:pt x="1426324" y="3287052"/>
                </a:lnTo>
                <a:lnTo>
                  <a:pt x="1448511" y="3287052"/>
                </a:lnTo>
                <a:lnTo>
                  <a:pt x="1464386" y="3299752"/>
                </a:lnTo>
                <a:lnTo>
                  <a:pt x="1476362" y="3312452"/>
                </a:lnTo>
                <a:lnTo>
                  <a:pt x="1486801" y="3337852"/>
                </a:lnTo>
                <a:lnTo>
                  <a:pt x="1486801" y="2982252"/>
                </a:lnTo>
                <a:lnTo>
                  <a:pt x="1479740" y="2982252"/>
                </a:lnTo>
                <a:lnTo>
                  <a:pt x="1471752" y="2969552"/>
                </a:lnTo>
                <a:lnTo>
                  <a:pt x="1472476" y="2956852"/>
                </a:lnTo>
                <a:lnTo>
                  <a:pt x="1480235" y="2944152"/>
                </a:lnTo>
                <a:lnTo>
                  <a:pt x="1484884" y="2956852"/>
                </a:lnTo>
                <a:lnTo>
                  <a:pt x="1498142" y="2982252"/>
                </a:lnTo>
                <a:lnTo>
                  <a:pt x="1498142" y="2801455"/>
                </a:lnTo>
                <a:lnTo>
                  <a:pt x="1495094" y="2804452"/>
                </a:lnTo>
                <a:lnTo>
                  <a:pt x="1476082" y="2817152"/>
                </a:lnTo>
                <a:lnTo>
                  <a:pt x="1480235" y="2817152"/>
                </a:lnTo>
                <a:lnTo>
                  <a:pt x="1416786" y="2829852"/>
                </a:lnTo>
                <a:lnTo>
                  <a:pt x="1426273" y="2855252"/>
                </a:lnTo>
                <a:lnTo>
                  <a:pt x="1433156" y="2867952"/>
                </a:lnTo>
                <a:lnTo>
                  <a:pt x="1432433" y="2880652"/>
                </a:lnTo>
                <a:lnTo>
                  <a:pt x="1419136" y="2906052"/>
                </a:lnTo>
                <a:lnTo>
                  <a:pt x="1401635" y="2880652"/>
                </a:lnTo>
                <a:lnTo>
                  <a:pt x="1396961" y="2871000"/>
                </a:lnTo>
                <a:lnTo>
                  <a:pt x="1396961" y="3312452"/>
                </a:lnTo>
                <a:lnTo>
                  <a:pt x="1395031" y="3325152"/>
                </a:lnTo>
                <a:lnTo>
                  <a:pt x="1387271" y="3337852"/>
                </a:lnTo>
                <a:lnTo>
                  <a:pt x="1385608" y="3325152"/>
                </a:lnTo>
                <a:lnTo>
                  <a:pt x="1380985" y="3299752"/>
                </a:lnTo>
                <a:lnTo>
                  <a:pt x="1392478" y="3299752"/>
                </a:lnTo>
                <a:lnTo>
                  <a:pt x="1396961" y="3312452"/>
                </a:lnTo>
                <a:lnTo>
                  <a:pt x="1396961" y="2871000"/>
                </a:lnTo>
                <a:lnTo>
                  <a:pt x="1395488" y="2867952"/>
                </a:lnTo>
                <a:lnTo>
                  <a:pt x="1400581" y="2855252"/>
                </a:lnTo>
                <a:lnTo>
                  <a:pt x="1416786" y="2829852"/>
                </a:lnTo>
                <a:lnTo>
                  <a:pt x="1405661" y="2804452"/>
                </a:lnTo>
                <a:lnTo>
                  <a:pt x="1399413" y="2779052"/>
                </a:lnTo>
                <a:lnTo>
                  <a:pt x="1392313" y="2766352"/>
                </a:lnTo>
                <a:lnTo>
                  <a:pt x="1403273" y="2753652"/>
                </a:lnTo>
                <a:lnTo>
                  <a:pt x="1427467" y="2715552"/>
                </a:lnTo>
                <a:lnTo>
                  <a:pt x="1440294" y="2702852"/>
                </a:lnTo>
                <a:lnTo>
                  <a:pt x="1471447" y="2715552"/>
                </a:lnTo>
                <a:lnTo>
                  <a:pt x="1502194" y="2715552"/>
                </a:lnTo>
                <a:lnTo>
                  <a:pt x="1530299" y="2728252"/>
                </a:lnTo>
                <a:lnTo>
                  <a:pt x="1553578" y="2753652"/>
                </a:lnTo>
                <a:lnTo>
                  <a:pt x="1553578" y="874052"/>
                </a:lnTo>
                <a:lnTo>
                  <a:pt x="1550758" y="874052"/>
                </a:lnTo>
                <a:lnTo>
                  <a:pt x="1538986" y="886752"/>
                </a:lnTo>
                <a:lnTo>
                  <a:pt x="1532458" y="886752"/>
                </a:lnTo>
                <a:lnTo>
                  <a:pt x="1528826" y="898550"/>
                </a:lnTo>
                <a:lnTo>
                  <a:pt x="1528826" y="2626652"/>
                </a:lnTo>
                <a:lnTo>
                  <a:pt x="1528559" y="2639352"/>
                </a:lnTo>
                <a:lnTo>
                  <a:pt x="1528165" y="2639352"/>
                </a:lnTo>
                <a:lnTo>
                  <a:pt x="1527035" y="2664752"/>
                </a:lnTo>
                <a:lnTo>
                  <a:pt x="1513484" y="2664752"/>
                </a:lnTo>
                <a:lnTo>
                  <a:pt x="1500505" y="2652052"/>
                </a:lnTo>
                <a:lnTo>
                  <a:pt x="1473669" y="2652052"/>
                </a:lnTo>
                <a:lnTo>
                  <a:pt x="1483652" y="2626652"/>
                </a:lnTo>
                <a:lnTo>
                  <a:pt x="1496580" y="2613952"/>
                </a:lnTo>
                <a:lnTo>
                  <a:pt x="1511846" y="2613952"/>
                </a:lnTo>
                <a:lnTo>
                  <a:pt x="1528826" y="2626652"/>
                </a:lnTo>
                <a:lnTo>
                  <a:pt x="1528826" y="898550"/>
                </a:lnTo>
                <a:lnTo>
                  <a:pt x="1528546" y="899452"/>
                </a:lnTo>
                <a:lnTo>
                  <a:pt x="1526641" y="912152"/>
                </a:lnTo>
                <a:lnTo>
                  <a:pt x="1526197" y="923264"/>
                </a:lnTo>
                <a:lnTo>
                  <a:pt x="1526197" y="962952"/>
                </a:lnTo>
                <a:lnTo>
                  <a:pt x="1526197" y="1140752"/>
                </a:lnTo>
                <a:lnTo>
                  <a:pt x="1437043" y="1140752"/>
                </a:lnTo>
                <a:lnTo>
                  <a:pt x="1437043" y="2309152"/>
                </a:lnTo>
                <a:lnTo>
                  <a:pt x="1432331" y="2318156"/>
                </a:lnTo>
                <a:lnTo>
                  <a:pt x="1432331" y="2423452"/>
                </a:lnTo>
                <a:lnTo>
                  <a:pt x="1424584" y="2436152"/>
                </a:lnTo>
                <a:lnTo>
                  <a:pt x="1410246" y="2448852"/>
                </a:lnTo>
                <a:lnTo>
                  <a:pt x="1392034" y="2461552"/>
                </a:lnTo>
                <a:lnTo>
                  <a:pt x="1392961" y="2448852"/>
                </a:lnTo>
                <a:lnTo>
                  <a:pt x="1393875" y="2436152"/>
                </a:lnTo>
                <a:lnTo>
                  <a:pt x="1399755" y="2423452"/>
                </a:lnTo>
                <a:lnTo>
                  <a:pt x="1411452" y="2398052"/>
                </a:lnTo>
                <a:lnTo>
                  <a:pt x="1430756" y="2398052"/>
                </a:lnTo>
                <a:lnTo>
                  <a:pt x="1432331" y="2423452"/>
                </a:lnTo>
                <a:lnTo>
                  <a:pt x="1432331" y="2318156"/>
                </a:lnTo>
                <a:lnTo>
                  <a:pt x="1430388" y="2321852"/>
                </a:lnTo>
                <a:lnTo>
                  <a:pt x="1423784" y="2321852"/>
                </a:lnTo>
                <a:lnTo>
                  <a:pt x="1410500" y="2334552"/>
                </a:lnTo>
                <a:lnTo>
                  <a:pt x="1407858" y="2321852"/>
                </a:lnTo>
                <a:lnTo>
                  <a:pt x="1402473" y="2321852"/>
                </a:lnTo>
                <a:lnTo>
                  <a:pt x="1409382" y="2309152"/>
                </a:lnTo>
                <a:lnTo>
                  <a:pt x="1423250" y="2309152"/>
                </a:lnTo>
                <a:lnTo>
                  <a:pt x="1430197" y="2296452"/>
                </a:lnTo>
                <a:lnTo>
                  <a:pt x="1437043" y="2309152"/>
                </a:lnTo>
                <a:lnTo>
                  <a:pt x="1437043" y="1140752"/>
                </a:lnTo>
                <a:lnTo>
                  <a:pt x="1412570" y="1140752"/>
                </a:lnTo>
                <a:lnTo>
                  <a:pt x="1412570" y="1953552"/>
                </a:lnTo>
                <a:lnTo>
                  <a:pt x="1410449" y="1978952"/>
                </a:lnTo>
                <a:lnTo>
                  <a:pt x="1405636" y="1991652"/>
                </a:lnTo>
                <a:lnTo>
                  <a:pt x="1373238" y="1991652"/>
                </a:lnTo>
                <a:lnTo>
                  <a:pt x="1384376" y="1978952"/>
                </a:lnTo>
                <a:lnTo>
                  <a:pt x="1394155" y="1978952"/>
                </a:lnTo>
                <a:lnTo>
                  <a:pt x="1412570" y="1953552"/>
                </a:lnTo>
                <a:lnTo>
                  <a:pt x="1412570" y="1140752"/>
                </a:lnTo>
                <a:lnTo>
                  <a:pt x="1360652" y="1140752"/>
                </a:lnTo>
                <a:lnTo>
                  <a:pt x="1360652" y="2829852"/>
                </a:lnTo>
                <a:lnTo>
                  <a:pt x="1359547" y="2842552"/>
                </a:lnTo>
                <a:lnTo>
                  <a:pt x="1354442" y="2842552"/>
                </a:lnTo>
                <a:lnTo>
                  <a:pt x="1349400" y="2855252"/>
                </a:lnTo>
                <a:lnTo>
                  <a:pt x="1344015" y="2855252"/>
                </a:lnTo>
                <a:lnTo>
                  <a:pt x="1339469" y="2842552"/>
                </a:lnTo>
                <a:lnTo>
                  <a:pt x="1334617" y="2829852"/>
                </a:lnTo>
                <a:lnTo>
                  <a:pt x="1323187" y="2804452"/>
                </a:lnTo>
                <a:lnTo>
                  <a:pt x="1345552" y="2804452"/>
                </a:lnTo>
                <a:lnTo>
                  <a:pt x="1357007" y="2817152"/>
                </a:lnTo>
                <a:lnTo>
                  <a:pt x="1360652" y="2829852"/>
                </a:lnTo>
                <a:lnTo>
                  <a:pt x="1360652" y="1140752"/>
                </a:lnTo>
                <a:lnTo>
                  <a:pt x="1348219" y="1140752"/>
                </a:lnTo>
                <a:lnTo>
                  <a:pt x="1348219" y="1686852"/>
                </a:lnTo>
                <a:lnTo>
                  <a:pt x="1326070" y="1686852"/>
                </a:lnTo>
                <a:lnTo>
                  <a:pt x="1315732" y="1698904"/>
                </a:lnTo>
                <a:lnTo>
                  <a:pt x="1315732" y="1839252"/>
                </a:lnTo>
                <a:lnTo>
                  <a:pt x="1314500" y="1839252"/>
                </a:lnTo>
                <a:lnTo>
                  <a:pt x="1312138" y="1851952"/>
                </a:lnTo>
                <a:lnTo>
                  <a:pt x="1267701" y="1851952"/>
                </a:lnTo>
                <a:lnTo>
                  <a:pt x="1268742" y="1839252"/>
                </a:lnTo>
                <a:lnTo>
                  <a:pt x="1269695" y="1839252"/>
                </a:lnTo>
                <a:lnTo>
                  <a:pt x="1270711" y="1826552"/>
                </a:lnTo>
                <a:lnTo>
                  <a:pt x="1271905" y="1813852"/>
                </a:lnTo>
                <a:lnTo>
                  <a:pt x="1305864" y="1826552"/>
                </a:lnTo>
                <a:lnTo>
                  <a:pt x="1315732" y="1839252"/>
                </a:lnTo>
                <a:lnTo>
                  <a:pt x="1315732" y="1698904"/>
                </a:lnTo>
                <a:lnTo>
                  <a:pt x="1315173" y="1699552"/>
                </a:lnTo>
                <a:lnTo>
                  <a:pt x="1303502" y="1699552"/>
                </a:lnTo>
                <a:lnTo>
                  <a:pt x="1297774" y="1686852"/>
                </a:lnTo>
                <a:lnTo>
                  <a:pt x="1299997" y="1661452"/>
                </a:lnTo>
                <a:lnTo>
                  <a:pt x="1310386" y="1648752"/>
                </a:lnTo>
                <a:lnTo>
                  <a:pt x="1329143" y="1636052"/>
                </a:lnTo>
                <a:lnTo>
                  <a:pt x="1333703" y="1648752"/>
                </a:lnTo>
                <a:lnTo>
                  <a:pt x="1338211" y="1661452"/>
                </a:lnTo>
                <a:lnTo>
                  <a:pt x="1342961" y="1674152"/>
                </a:lnTo>
                <a:lnTo>
                  <a:pt x="1348219" y="1686852"/>
                </a:lnTo>
                <a:lnTo>
                  <a:pt x="1348219" y="1140752"/>
                </a:lnTo>
                <a:lnTo>
                  <a:pt x="1257884" y="1140752"/>
                </a:lnTo>
                <a:lnTo>
                  <a:pt x="1257884" y="2131352"/>
                </a:lnTo>
                <a:lnTo>
                  <a:pt x="1255191" y="2140750"/>
                </a:lnTo>
                <a:lnTo>
                  <a:pt x="1255191" y="3502952"/>
                </a:lnTo>
                <a:lnTo>
                  <a:pt x="1245577" y="3515652"/>
                </a:lnTo>
                <a:lnTo>
                  <a:pt x="1236649" y="3528352"/>
                </a:lnTo>
                <a:lnTo>
                  <a:pt x="1219454" y="3541052"/>
                </a:lnTo>
                <a:lnTo>
                  <a:pt x="1214348" y="3528352"/>
                </a:lnTo>
                <a:lnTo>
                  <a:pt x="1210475" y="3528352"/>
                </a:lnTo>
                <a:lnTo>
                  <a:pt x="1215669" y="3515652"/>
                </a:lnTo>
                <a:lnTo>
                  <a:pt x="1224013" y="3502952"/>
                </a:lnTo>
                <a:lnTo>
                  <a:pt x="1255191" y="3502952"/>
                </a:lnTo>
                <a:lnTo>
                  <a:pt x="1255191" y="2140750"/>
                </a:lnTo>
                <a:lnTo>
                  <a:pt x="1250416" y="2157412"/>
                </a:lnTo>
                <a:lnTo>
                  <a:pt x="1250416" y="3426752"/>
                </a:lnTo>
                <a:lnTo>
                  <a:pt x="1226350" y="3464852"/>
                </a:lnTo>
                <a:lnTo>
                  <a:pt x="1214272" y="3490252"/>
                </a:lnTo>
                <a:lnTo>
                  <a:pt x="1201547" y="3515652"/>
                </a:lnTo>
                <a:lnTo>
                  <a:pt x="1193952" y="3477552"/>
                </a:lnTo>
                <a:lnTo>
                  <a:pt x="1199159" y="3464852"/>
                </a:lnTo>
                <a:lnTo>
                  <a:pt x="1206169" y="3439452"/>
                </a:lnTo>
                <a:lnTo>
                  <a:pt x="1203960" y="3401352"/>
                </a:lnTo>
                <a:lnTo>
                  <a:pt x="1219936" y="3414052"/>
                </a:lnTo>
                <a:lnTo>
                  <a:pt x="1250416" y="3426752"/>
                </a:lnTo>
                <a:lnTo>
                  <a:pt x="1250416" y="2157412"/>
                </a:lnTo>
                <a:lnTo>
                  <a:pt x="1246962" y="2169452"/>
                </a:lnTo>
                <a:lnTo>
                  <a:pt x="1233449" y="2182152"/>
                </a:lnTo>
                <a:lnTo>
                  <a:pt x="1196746" y="2182152"/>
                </a:lnTo>
                <a:lnTo>
                  <a:pt x="1194435" y="2169452"/>
                </a:lnTo>
                <a:lnTo>
                  <a:pt x="1189939" y="2156752"/>
                </a:lnTo>
                <a:lnTo>
                  <a:pt x="1220546" y="2144052"/>
                </a:lnTo>
                <a:lnTo>
                  <a:pt x="1237957" y="2144052"/>
                </a:lnTo>
                <a:lnTo>
                  <a:pt x="1257884" y="2131352"/>
                </a:lnTo>
                <a:lnTo>
                  <a:pt x="1257884" y="1140752"/>
                </a:lnTo>
                <a:lnTo>
                  <a:pt x="1168171" y="1140752"/>
                </a:lnTo>
                <a:lnTo>
                  <a:pt x="1168171" y="1331252"/>
                </a:lnTo>
                <a:lnTo>
                  <a:pt x="1157452" y="1341132"/>
                </a:lnTo>
                <a:lnTo>
                  <a:pt x="1157452" y="3515652"/>
                </a:lnTo>
                <a:lnTo>
                  <a:pt x="1137856" y="3502952"/>
                </a:lnTo>
                <a:lnTo>
                  <a:pt x="1127963" y="3490252"/>
                </a:lnTo>
                <a:lnTo>
                  <a:pt x="1128306" y="3477552"/>
                </a:lnTo>
                <a:lnTo>
                  <a:pt x="1128636" y="3464852"/>
                </a:lnTo>
                <a:lnTo>
                  <a:pt x="1140726" y="3439452"/>
                </a:lnTo>
                <a:lnTo>
                  <a:pt x="1145070" y="3464852"/>
                </a:lnTo>
                <a:lnTo>
                  <a:pt x="1148981" y="3477552"/>
                </a:lnTo>
                <a:lnTo>
                  <a:pt x="1152956" y="3490252"/>
                </a:lnTo>
                <a:lnTo>
                  <a:pt x="1157452" y="3515652"/>
                </a:lnTo>
                <a:lnTo>
                  <a:pt x="1157452" y="1341132"/>
                </a:lnTo>
                <a:lnTo>
                  <a:pt x="1154379" y="1343952"/>
                </a:lnTo>
                <a:lnTo>
                  <a:pt x="1145959" y="1356652"/>
                </a:lnTo>
                <a:lnTo>
                  <a:pt x="1135684" y="1356652"/>
                </a:lnTo>
                <a:lnTo>
                  <a:pt x="1134668" y="1343952"/>
                </a:lnTo>
                <a:lnTo>
                  <a:pt x="1138389" y="1331252"/>
                </a:lnTo>
                <a:lnTo>
                  <a:pt x="1148880" y="1318552"/>
                </a:lnTo>
                <a:lnTo>
                  <a:pt x="1168171" y="1331252"/>
                </a:lnTo>
                <a:lnTo>
                  <a:pt x="1168171" y="1140752"/>
                </a:lnTo>
                <a:lnTo>
                  <a:pt x="1107681" y="1140752"/>
                </a:lnTo>
                <a:lnTo>
                  <a:pt x="1107681" y="2804452"/>
                </a:lnTo>
                <a:lnTo>
                  <a:pt x="1102575" y="2817152"/>
                </a:lnTo>
                <a:lnTo>
                  <a:pt x="1097241" y="2817152"/>
                </a:lnTo>
                <a:lnTo>
                  <a:pt x="1090676" y="2820517"/>
                </a:lnTo>
                <a:lnTo>
                  <a:pt x="1090676" y="3566452"/>
                </a:lnTo>
                <a:lnTo>
                  <a:pt x="1065936" y="3566452"/>
                </a:lnTo>
                <a:lnTo>
                  <a:pt x="1067777" y="3553752"/>
                </a:lnTo>
                <a:lnTo>
                  <a:pt x="1069187" y="3528352"/>
                </a:lnTo>
                <a:lnTo>
                  <a:pt x="1079347" y="3528352"/>
                </a:lnTo>
                <a:lnTo>
                  <a:pt x="1085786" y="3541052"/>
                </a:lnTo>
                <a:lnTo>
                  <a:pt x="1088618" y="3553752"/>
                </a:lnTo>
                <a:lnTo>
                  <a:pt x="1090676" y="3566452"/>
                </a:lnTo>
                <a:lnTo>
                  <a:pt x="1090676" y="2820517"/>
                </a:lnTo>
                <a:lnTo>
                  <a:pt x="1072451" y="2829852"/>
                </a:lnTo>
                <a:lnTo>
                  <a:pt x="1064425" y="2829852"/>
                </a:lnTo>
                <a:lnTo>
                  <a:pt x="1064425" y="2906052"/>
                </a:lnTo>
                <a:lnTo>
                  <a:pt x="1020648" y="2906052"/>
                </a:lnTo>
                <a:lnTo>
                  <a:pt x="1003782" y="2893352"/>
                </a:lnTo>
                <a:lnTo>
                  <a:pt x="992327" y="2867952"/>
                </a:lnTo>
                <a:lnTo>
                  <a:pt x="1035837" y="2867952"/>
                </a:lnTo>
                <a:lnTo>
                  <a:pt x="1051687" y="2880652"/>
                </a:lnTo>
                <a:lnTo>
                  <a:pt x="1064425" y="2906052"/>
                </a:lnTo>
                <a:lnTo>
                  <a:pt x="1064425" y="2829852"/>
                </a:lnTo>
                <a:lnTo>
                  <a:pt x="1021308" y="2829852"/>
                </a:lnTo>
                <a:lnTo>
                  <a:pt x="1007999" y="2817152"/>
                </a:lnTo>
                <a:lnTo>
                  <a:pt x="994676" y="2804452"/>
                </a:lnTo>
                <a:lnTo>
                  <a:pt x="1044524" y="2791752"/>
                </a:lnTo>
                <a:lnTo>
                  <a:pt x="1068260" y="2791752"/>
                </a:lnTo>
                <a:lnTo>
                  <a:pt x="1092758" y="2779052"/>
                </a:lnTo>
                <a:lnTo>
                  <a:pt x="1095959" y="2791752"/>
                </a:lnTo>
                <a:lnTo>
                  <a:pt x="1099654" y="2791752"/>
                </a:lnTo>
                <a:lnTo>
                  <a:pt x="1107681" y="2804452"/>
                </a:lnTo>
                <a:lnTo>
                  <a:pt x="1107681" y="1140752"/>
                </a:lnTo>
                <a:lnTo>
                  <a:pt x="1049223" y="1140752"/>
                </a:lnTo>
                <a:lnTo>
                  <a:pt x="1049223" y="962952"/>
                </a:lnTo>
                <a:lnTo>
                  <a:pt x="1526197" y="962952"/>
                </a:lnTo>
                <a:lnTo>
                  <a:pt x="1526197" y="923264"/>
                </a:lnTo>
                <a:lnTo>
                  <a:pt x="1526133" y="924852"/>
                </a:lnTo>
                <a:lnTo>
                  <a:pt x="1188135" y="924852"/>
                </a:lnTo>
                <a:lnTo>
                  <a:pt x="1183995" y="912152"/>
                </a:lnTo>
                <a:lnTo>
                  <a:pt x="1178217" y="899452"/>
                </a:lnTo>
                <a:lnTo>
                  <a:pt x="1172438" y="886752"/>
                </a:lnTo>
                <a:lnTo>
                  <a:pt x="1156182" y="876922"/>
                </a:lnTo>
                <a:lnTo>
                  <a:pt x="1156182" y="924852"/>
                </a:lnTo>
                <a:lnTo>
                  <a:pt x="1049223" y="924852"/>
                </a:lnTo>
                <a:lnTo>
                  <a:pt x="1049223" y="912152"/>
                </a:lnTo>
                <a:lnTo>
                  <a:pt x="1050734" y="899452"/>
                </a:lnTo>
                <a:lnTo>
                  <a:pt x="1138440" y="899452"/>
                </a:lnTo>
                <a:lnTo>
                  <a:pt x="1150188" y="912152"/>
                </a:lnTo>
                <a:lnTo>
                  <a:pt x="1156182" y="924852"/>
                </a:lnTo>
                <a:lnTo>
                  <a:pt x="1156182" y="876922"/>
                </a:lnTo>
                <a:lnTo>
                  <a:pt x="1151445" y="874052"/>
                </a:lnTo>
                <a:lnTo>
                  <a:pt x="1043990" y="874052"/>
                </a:lnTo>
                <a:lnTo>
                  <a:pt x="1032217" y="886752"/>
                </a:lnTo>
                <a:lnTo>
                  <a:pt x="1025702" y="886752"/>
                </a:lnTo>
                <a:lnTo>
                  <a:pt x="1021803" y="899452"/>
                </a:lnTo>
                <a:lnTo>
                  <a:pt x="1019911" y="912152"/>
                </a:lnTo>
                <a:lnTo>
                  <a:pt x="1019429" y="924852"/>
                </a:lnTo>
                <a:lnTo>
                  <a:pt x="1019429" y="962952"/>
                </a:lnTo>
                <a:lnTo>
                  <a:pt x="1019429" y="1140752"/>
                </a:lnTo>
                <a:lnTo>
                  <a:pt x="1008430" y="1140752"/>
                </a:lnTo>
                <a:lnTo>
                  <a:pt x="1008430" y="2740952"/>
                </a:lnTo>
                <a:lnTo>
                  <a:pt x="998550" y="2740952"/>
                </a:lnTo>
                <a:lnTo>
                  <a:pt x="993495" y="2753652"/>
                </a:lnTo>
                <a:lnTo>
                  <a:pt x="988415" y="2740952"/>
                </a:lnTo>
                <a:lnTo>
                  <a:pt x="978331" y="2728252"/>
                </a:lnTo>
                <a:lnTo>
                  <a:pt x="977112" y="2725204"/>
                </a:lnTo>
                <a:lnTo>
                  <a:pt x="977112" y="3541052"/>
                </a:lnTo>
                <a:lnTo>
                  <a:pt x="972007" y="3541052"/>
                </a:lnTo>
                <a:lnTo>
                  <a:pt x="969937" y="3553752"/>
                </a:lnTo>
                <a:lnTo>
                  <a:pt x="956525" y="3553752"/>
                </a:lnTo>
                <a:lnTo>
                  <a:pt x="955154" y="3541052"/>
                </a:lnTo>
                <a:lnTo>
                  <a:pt x="953604" y="3528352"/>
                </a:lnTo>
                <a:lnTo>
                  <a:pt x="951661" y="3515652"/>
                </a:lnTo>
                <a:lnTo>
                  <a:pt x="949121" y="3490252"/>
                </a:lnTo>
                <a:lnTo>
                  <a:pt x="959408" y="3502952"/>
                </a:lnTo>
                <a:lnTo>
                  <a:pt x="967117" y="3515652"/>
                </a:lnTo>
                <a:lnTo>
                  <a:pt x="972388" y="3528352"/>
                </a:lnTo>
                <a:lnTo>
                  <a:pt x="975321" y="3528352"/>
                </a:lnTo>
                <a:lnTo>
                  <a:pt x="977112" y="3541052"/>
                </a:lnTo>
                <a:lnTo>
                  <a:pt x="977112" y="2725204"/>
                </a:lnTo>
                <a:lnTo>
                  <a:pt x="973251" y="2715552"/>
                </a:lnTo>
                <a:lnTo>
                  <a:pt x="981265" y="2715552"/>
                </a:lnTo>
                <a:lnTo>
                  <a:pt x="985418" y="2702852"/>
                </a:lnTo>
                <a:lnTo>
                  <a:pt x="1008430" y="2740952"/>
                </a:lnTo>
                <a:lnTo>
                  <a:pt x="1008430" y="1140752"/>
                </a:lnTo>
                <a:lnTo>
                  <a:pt x="961009" y="1140752"/>
                </a:lnTo>
                <a:lnTo>
                  <a:pt x="961009" y="3439452"/>
                </a:lnTo>
                <a:lnTo>
                  <a:pt x="951915" y="3452152"/>
                </a:lnTo>
                <a:lnTo>
                  <a:pt x="929093" y="3477552"/>
                </a:lnTo>
                <a:lnTo>
                  <a:pt x="923417" y="3464852"/>
                </a:lnTo>
                <a:lnTo>
                  <a:pt x="919607" y="3464852"/>
                </a:lnTo>
                <a:lnTo>
                  <a:pt x="919607" y="3452152"/>
                </a:lnTo>
                <a:lnTo>
                  <a:pt x="921537" y="3439452"/>
                </a:lnTo>
                <a:lnTo>
                  <a:pt x="928674" y="3439452"/>
                </a:lnTo>
                <a:lnTo>
                  <a:pt x="941628" y="3426752"/>
                </a:lnTo>
                <a:lnTo>
                  <a:pt x="961009" y="3439452"/>
                </a:lnTo>
                <a:lnTo>
                  <a:pt x="961009" y="1140752"/>
                </a:lnTo>
                <a:lnTo>
                  <a:pt x="898398" y="1140752"/>
                </a:lnTo>
                <a:lnTo>
                  <a:pt x="898398" y="2448852"/>
                </a:lnTo>
                <a:lnTo>
                  <a:pt x="892175" y="2471953"/>
                </a:lnTo>
                <a:lnTo>
                  <a:pt x="892175" y="2652052"/>
                </a:lnTo>
                <a:lnTo>
                  <a:pt x="872210" y="2664752"/>
                </a:lnTo>
                <a:lnTo>
                  <a:pt x="847115" y="2690152"/>
                </a:lnTo>
                <a:lnTo>
                  <a:pt x="850252" y="2677452"/>
                </a:lnTo>
                <a:lnTo>
                  <a:pt x="852805" y="2652052"/>
                </a:lnTo>
                <a:lnTo>
                  <a:pt x="855319" y="2639352"/>
                </a:lnTo>
                <a:lnTo>
                  <a:pt x="857834" y="2626652"/>
                </a:lnTo>
                <a:lnTo>
                  <a:pt x="876452" y="2639352"/>
                </a:lnTo>
                <a:lnTo>
                  <a:pt x="892175" y="2652052"/>
                </a:lnTo>
                <a:lnTo>
                  <a:pt x="892175" y="2471953"/>
                </a:lnTo>
                <a:lnTo>
                  <a:pt x="884707" y="2499652"/>
                </a:lnTo>
                <a:lnTo>
                  <a:pt x="873531" y="2474252"/>
                </a:lnTo>
                <a:lnTo>
                  <a:pt x="871232" y="2461552"/>
                </a:lnTo>
                <a:lnTo>
                  <a:pt x="879094" y="2448852"/>
                </a:lnTo>
                <a:lnTo>
                  <a:pt x="898398" y="2448852"/>
                </a:lnTo>
                <a:lnTo>
                  <a:pt x="898398" y="1140752"/>
                </a:lnTo>
                <a:lnTo>
                  <a:pt x="724916" y="1140752"/>
                </a:lnTo>
                <a:lnTo>
                  <a:pt x="724916" y="2944152"/>
                </a:lnTo>
                <a:lnTo>
                  <a:pt x="680872" y="2994952"/>
                </a:lnTo>
                <a:lnTo>
                  <a:pt x="665607" y="3007652"/>
                </a:lnTo>
                <a:lnTo>
                  <a:pt x="649008" y="2982252"/>
                </a:lnTo>
                <a:lnTo>
                  <a:pt x="657199" y="2956852"/>
                </a:lnTo>
                <a:lnTo>
                  <a:pt x="675182" y="2931452"/>
                </a:lnTo>
                <a:lnTo>
                  <a:pt x="687933" y="2906052"/>
                </a:lnTo>
                <a:lnTo>
                  <a:pt x="698842" y="2918752"/>
                </a:lnTo>
                <a:lnTo>
                  <a:pt x="716724" y="2931452"/>
                </a:lnTo>
                <a:lnTo>
                  <a:pt x="724916" y="2944152"/>
                </a:lnTo>
                <a:lnTo>
                  <a:pt x="724916" y="1140752"/>
                </a:lnTo>
                <a:lnTo>
                  <a:pt x="705548" y="1140752"/>
                </a:lnTo>
                <a:lnTo>
                  <a:pt x="705548" y="2626652"/>
                </a:lnTo>
                <a:lnTo>
                  <a:pt x="690587" y="2639352"/>
                </a:lnTo>
                <a:lnTo>
                  <a:pt x="681964" y="2639352"/>
                </a:lnTo>
                <a:lnTo>
                  <a:pt x="676402" y="2626652"/>
                </a:lnTo>
                <a:lnTo>
                  <a:pt x="670648" y="2613952"/>
                </a:lnTo>
                <a:lnTo>
                  <a:pt x="679881" y="2613952"/>
                </a:lnTo>
                <a:lnTo>
                  <a:pt x="696671" y="2626652"/>
                </a:lnTo>
                <a:lnTo>
                  <a:pt x="705548" y="2626652"/>
                </a:lnTo>
                <a:lnTo>
                  <a:pt x="705548" y="1140752"/>
                </a:lnTo>
                <a:lnTo>
                  <a:pt x="639064" y="1140752"/>
                </a:lnTo>
                <a:lnTo>
                  <a:pt x="639064" y="2855252"/>
                </a:lnTo>
                <a:lnTo>
                  <a:pt x="628015" y="2855252"/>
                </a:lnTo>
                <a:lnTo>
                  <a:pt x="626071" y="2842552"/>
                </a:lnTo>
                <a:lnTo>
                  <a:pt x="622249" y="2829852"/>
                </a:lnTo>
                <a:lnTo>
                  <a:pt x="620268" y="2817152"/>
                </a:lnTo>
                <a:lnTo>
                  <a:pt x="637882" y="2817152"/>
                </a:lnTo>
                <a:lnTo>
                  <a:pt x="638149" y="2829852"/>
                </a:lnTo>
                <a:lnTo>
                  <a:pt x="638797" y="2842552"/>
                </a:lnTo>
                <a:lnTo>
                  <a:pt x="639064" y="2855252"/>
                </a:lnTo>
                <a:lnTo>
                  <a:pt x="639064" y="1140752"/>
                </a:lnTo>
                <a:lnTo>
                  <a:pt x="546379" y="1140752"/>
                </a:lnTo>
                <a:lnTo>
                  <a:pt x="546379" y="1648752"/>
                </a:lnTo>
                <a:lnTo>
                  <a:pt x="540943" y="1686852"/>
                </a:lnTo>
                <a:lnTo>
                  <a:pt x="539534" y="1699552"/>
                </a:lnTo>
                <a:lnTo>
                  <a:pt x="525221" y="1699552"/>
                </a:lnTo>
                <a:lnTo>
                  <a:pt x="520979" y="1686852"/>
                </a:lnTo>
                <a:lnTo>
                  <a:pt x="511835" y="1674152"/>
                </a:lnTo>
                <a:lnTo>
                  <a:pt x="506425" y="1661452"/>
                </a:lnTo>
                <a:lnTo>
                  <a:pt x="516191" y="1661452"/>
                </a:lnTo>
                <a:lnTo>
                  <a:pt x="525284" y="1648752"/>
                </a:lnTo>
                <a:lnTo>
                  <a:pt x="546379" y="1648752"/>
                </a:lnTo>
                <a:lnTo>
                  <a:pt x="546379" y="1140752"/>
                </a:lnTo>
                <a:lnTo>
                  <a:pt x="433705" y="1140752"/>
                </a:lnTo>
                <a:lnTo>
                  <a:pt x="679297" y="3426752"/>
                </a:lnTo>
                <a:lnTo>
                  <a:pt x="295402" y="3426752"/>
                </a:lnTo>
                <a:lnTo>
                  <a:pt x="33375" y="962952"/>
                </a:lnTo>
                <a:lnTo>
                  <a:pt x="1019429" y="962952"/>
                </a:lnTo>
                <a:lnTo>
                  <a:pt x="1019429" y="924852"/>
                </a:lnTo>
                <a:lnTo>
                  <a:pt x="0" y="924852"/>
                </a:lnTo>
                <a:lnTo>
                  <a:pt x="267068" y="3452152"/>
                </a:lnTo>
                <a:lnTo>
                  <a:pt x="268579" y="3464852"/>
                </a:lnTo>
                <a:lnTo>
                  <a:pt x="682612" y="3464852"/>
                </a:lnTo>
                <a:lnTo>
                  <a:pt x="720763" y="3820452"/>
                </a:lnTo>
                <a:lnTo>
                  <a:pt x="1658493" y="3820452"/>
                </a:lnTo>
                <a:lnTo>
                  <a:pt x="1661795" y="3807752"/>
                </a:lnTo>
                <a:lnTo>
                  <a:pt x="1668056" y="3795052"/>
                </a:lnTo>
                <a:lnTo>
                  <a:pt x="1679905" y="3795052"/>
                </a:lnTo>
                <a:lnTo>
                  <a:pt x="1699958" y="3807752"/>
                </a:lnTo>
                <a:lnTo>
                  <a:pt x="1688109" y="3807752"/>
                </a:lnTo>
                <a:lnTo>
                  <a:pt x="1682013" y="3820452"/>
                </a:lnTo>
                <a:lnTo>
                  <a:pt x="2098154" y="3820452"/>
                </a:lnTo>
                <a:lnTo>
                  <a:pt x="2104720" y="3807752"/>
                </a:lnTo>
                <a:lnTo>
                  <a:pt x="2112187" y="3807752"/>
                </a:lnTo>
                <a:lnTo>
                  <a:pt x="2111629" y="3820452"/>
                </a:lnTo>
                <a:lnTo>
                  <a:pt x="4042664" y="3820452"/>
                </a:lnTo>
                <a:lnTo>
                  <a:pt x="4051617" y="3807752"/>
                </a:lnTo>
                <a:lnTo>
                  <a:pt x="4057650" y="3807752"/>
                </a:lnTo>
                <a:lnTo>
                  <a:pt x="4059872" y="3795052"/>
                </a:lnTo>
                <a:lnTo>
                  <a:pt x="4059872" y="3756952"/>
                </a:lnTo>
                <a:lnTo>
                  <a:pt x="4059872" y="3693452"/>
                </a:lnTo>
                <a:close/>
              </a:path>
              <a:path w="5815965" h="3820795">
                <a:moveTo>
                  <a:pt x="5427904" y="579513"/>
                </a:moveTo>
                <a:lnTo>
                  <a:pt x="5424309" y="568972"/>
                </a:lnTo>
                <a:lnTo>
                  <a:pt x="5413591" y="563435"/>
                </a:lnTo>
                <a:lnTo>
                  <a:pt x="5368252" y="554380"/>
                </a:lnTo>
                <a:lnTo>
                  <a:pt x="5336489" y="536752"/>
                </a:lnTo>
                <a:lnTo>
                  <a:pt x="5316690" y="511949"/>
                </a:lnTo>
                <a:lnTo>
                  <a:pt x="5307304" y="481342"/>
                </a:lnTo>
                <a:lnTo>
                  <a:pt x="5306746" y="446303"/>
                </a:lnTo>
                <a:lnTo>
                  <a:pt x="5313426" y="408203"/>
                </a:lnTo>
                <a:lnTo>
                  <a:pt x="5325770" y="368414"/>
                </a:lnTo>
                <a:lnTo>
                  <a:pt x="5342204" y="328333"/>
                </a:lnTo>
                <a:lnTo>
                  <a:pt x="5361140" y="289318"/>
                </a:lnTo>
                <a:lnTo>
                  <a:pt x="5381002" y="252742"/>
                </a:lnTo>
                <a:lnTo>
                  <a:pt x="5417185" y="192443"/>
                </a:lnTo>
                <a:lnTo>
                  <a:pt x="5418899" y="180911"/>
                </a:lnTo>
                <a:lnTo>
                  <a:pt x="5411940" y="172694"/>
                </a:lnTo>
                <a:lnTo>
                  <a:pt x="5401170" y="170599"/>
                </a:lnTo>
                <a:lnTo>
                  <a:pt x="5391429" y="177406"/>
                </a:lnTo>
                <a:lnTo>
                  <a:pt x="5356009" y="237451"/>
                </a:lnTo>
                <a:lnTo>
                  <a:pt x="5337568" y="272313"/>
                </a:lnTo>
                <a:lnTo>
                  <a:pt x="5319979" y="309206"/>
                </a:lnTo>
                <a:lnTo>
                  <a:pt x="5304269" y="347230"/>
                </a:lnTo>
                <a:lnTo>
                  <a:pt x="5291429" y="385508"/>
                </a:lnTo>
                <a:lnTo>
                  <a:pt x="5282476" y="423138"/>
                </a:lnTo>
                <a:lnTo>
                  <a:pt x="5278425" y="459219"/>
                </a:lnTo>
                <a:lnTo>
                  <a:pt x="5280279" y="492861"/>
                </a:lnTo>
                <a:lnTo>
                  <a:pt x="5305768" y="549262"/>
                </a:lnTo>
                <a:lnTo>
                  <a:pt x="5367032" y="585190"/>
                </a:lnTo>
                <a:lnTo>
                  <a:pt x="5413591" y="593229"/>
                </a:lnTo>
                <a:lnTo>
                  <a:pt x="5424335" y="589457"/>
                </a:lnTo>
                <a:lnTo>
                  <a:pt x="5427904" y="579513"/>
                </a:lnTo>
                <a:close/>
              </a:path>
              <a:path w="5815965" h="3820795">
                <a:moveTo>
                  <a:pt x="5643918" y="674674"/>
                </a:moveTo>
                <a:lnTo>
                  <a:pt x="5637123" y="666610"/>
                </a:lnTo>
                <a:lnTo>
                  <a:pt x="5626176" y="664400"/>
                </a:lnTo>
                <a:lnTo>
                  <a:pt x="5615914" y="670788"/>
                </a:lnTo>
                <a:lnTo>
                  <a:pt x="5580113" y="703618"/>
                </a:lnTo>
                <a:lnTo>
                  <a:pt x="5534406" y="721398"/>
                </a:lnTo>
                <a:lnTo>
                  <a:pt x="5483885" y="725792"/>
                </a:lnTo>
                <a:lnTo>
                  <a:pt x="5433644" y="718477"/>
                </a:lnTo>
                <a:lnTo>
                  <a:pt x="5388788" y="701090"/>
                </a:lnTo>
                <a:lnTo>
                  <a:pt x="5376938" y="699973"/>
                </a:lnTo>
                <a:lnTo>
                  <a:pt x="5368582" y="707110"/>
                </a:lnTo>
                <a:lnTo>
                  <a:pt x="5366588" y="717677"/>
                </a:lnTo>
                <a:lnTo>
                  <a:pt x="5373751" y="726846"/>
                </a:lnTo>
                <a:lnTo>
                  <a:pt x="5418391" y="745109"/>
                </a:lnTo>
                <a:lnTo>
                  <a:pt x="5467134" y="754443"/>
                </a:lnTo>
                <a:lnTo>
                  <a:pt x="5516905" y="754024"/>
                </a:lnTo>
                <a:lnTo>
                  <a:pt x="5564644" y="743000"/>
                </a:lnTo>
                <a:lnTo>
                  <a:pt x="5607253" y="720547"/>
                </a:lnTo>
                <a:lnTo>
                  <a:pt x="5641670" y="685825"/>
                </a:lnTo>
                <a:lnTo>
                  <a:pt x="5643918" y="674674"/>
                </a:lnTo>
                <a:close/>
              </a:path>
              <a:path w="5815965" h="3820795">
                <a:moveTo>
                  <a:pt x="5815558" y="81953"/>
                </a:moveTo>
                <a:lnTo>
                  <a:pt x="5795683" y="43370"/>
                </a:lnTo>
                <a:lnTo>
                  <a:pt x="5752706" y="18478"/>
                </a:lnTo>
                <a:lnTo>
                  <a:pt x="5680240" y="0"/>
                </a:lnTo>
                <a:lnTo>
                  <a:pt x="5642749" y="88"/>
                </a:lnTo>
                <a:lnTo>
                  <a:pt x="5590997" y="10896"/>
                </a:lnTo>
                <a:lnTo>
                  <a:pt x="5552745" y="31737"/>
                </a:lnTo>
                <a:lnTo>
                  <a:pt x="5552237" y="46202"/>
                </a:lnTo>
                <a:lnTo>
                  <a:pt x="5567870" y="56908"/>
                </a:lnTo>
                <a:lnTo>
                  <a:pt x="5589143" y="60718"/>
                </a:lnTo>
                <a:lnTo>
                  <a:pt x="5611647" y="60820"/>
                </a:lnTo>
                <a:lnTo>
                  <a:pt x="5630900" y="60350"/>
                </a:lnTo>
                <a:lnTo>
                  <a:pt x="5658853" y="61175"/>
                </a:lnTo>
                <a:lnTo>
                  <a:pt x="5686666" y="63182"/>
                </a:lnTo>
                <a:lnTo>
                  <a:pt x="5714289" y="66890"/>
                </a:lnTo>
                <a:lnTo>
                  <a:pt x="5741606" y="72796"/>
                </a:lnTo>
                <a:lnTo>
                  <a:pt x="5757430" y="78206"/>
                </a:lnTo>
                <a:lnTo>
                  <a:pt x="5779440" y="85178"/>
                </a:lnTo>
                <a:lnTo>
                  <a:pt x="5801017" y="88265"/>
                </a:lnTo>
                <a:lnTo>
                  <a:pt x="5815558" y="81953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7" name="bg object 4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52597" y="3984344"/>
            <a:ext cx="84956" cy="130416"/>
          </a:xfrm>
          <a:prstGeom prst="rect">
            <a:avLst/>
          </a:prstGeom>
        </p:spPr>
      </p:pic>
      <p:sp>
        <p:nvSpPr>
          <p:cNvPr id="428" name="bg object 428"/>
          <p:cNvSpPr/>
          <p:nvPr/>
        </p:nvSpPr>
        <p:spPr>
          <a:xfrm>
            <a:off x="13556734" y="2640875"/>
            <a:ext cx="3881754" cy="5003800"/>
          </a:xfrm>
          <a:custGeom>
            <a:avLst/>
            <a:gdLst/>
            <a:ahLst/>
            <a:cxnLst/>
            <a:rect l="l" t="t" r="r" b="b"/>
            <a:pathLst>
              <a:path w="3881755" h="5003800">
                <a:moveTo>
                  <a:pt x="1494610" y="2933699"/>
                </a:moveTo>
                <a:lnTo>
                  <a:pt x="1424044" y="2933699"/>
                </a:lnTo>
                <a:lnTo>
                  <a:pt x="1379015" y="2920999"/>
                </a:lnTo>
                <a:lnTo>
                  <a:pt x="1322624" y="2908299"/>
                </a:lnTo>
                <a:lnTo>
                  <a:pt x="1444786" y="2908299"/>
                </a:lnTo>
                <a:lnTo>
                  <a:pt x="1473259" y="2857499"/>
                </a:lnTo>
                <a:lnTo>
                  <a:pt x="1502998" y="2819399"/>
                </a:lnTo>
                <a:lnTo>
                  <a:pt x="1534004" y="2781299"/>
                </a:lnTo>
                <a:lnTo>
                  <a:pt x="1566279" y="2743199"/>
                </a:lnTo>
                <a:lnTo>
                  <a:pt x="1599825" y="2705099"/>
                </a:lnTo>
                <a:lnTo>
                  <a:pt x="1634642" y="2679699"/>
                </a:lnTo>
                <a:lnTo>
                  <a:pt x="1670733" y="2641599"/>
                </a:lnTo>
                <a:lnTo>
                  <a:pt x="1708098" y="2616199"/>
                </a:lnTo>
                <a:lnTo>
                  <a:pt x="1746740" y="2590799"/>
                </a:lnTo>
                <a:lnTo>
                  <a:pt x="1786659" y="2565399"/>
                </a:lnTo>
                <a:lnTo>
                  <a:pt x="1827858" y="2552699"/>
                </a:lnTo>
                <a:lnTo>
                  <a:pt x="1870337" y="2527299"/>
                </a:lnTo>
                <a:lnTo>
                  <a:pt x="1914099" y="2514599"/>
                </a:lnTo>
                <a:lnTo>
                  <a:pt x="2056611" y="2514599"/>
                </a:lnTo>
                <a:lnTo>
                  <a:pt x="2102773" y="2501899"/>
                </a:lnTo>
                <a:lnTo>
                  <a:pt x="2146421" y="2489199"/>
                </a:lnTo>
                <a:lnTo>
                  <a:pt x="2183730" y="2476499"/>
                </a:lnTo>
                <a:lnTo>
                  <a:pt x="2203740" y="2425699"/>
                </a:lnTo>
                <a:lnTo>
                  <a:pt x="2204821" y="2400299"/>
                </a:lnTo>
                <a:lnTo>
                  <a:pt x="2203424" y="2374899"/>
                </a:lnTo>
                <a:lnTo>
                  <a:pt x="2202807" y="2374899"/>
                </a:lnTo>
                <a:lnTo>
                  <a:pt x="2202190" y="2362199"/>
                </a:lnTo>
                <a:lnTo>
                  <a:pt x="2201910" y="2362199"/>
                </a:lnTo>
                <a:lnTo>
                  <a:pt x="2201123" y="2336799"/>
                </a:lnTo>
                <a:lnTo>
                  <a:pt x="2200500" y="2311399"/>
                </a:lnTo>
                <a:lnTo>
                  <a:pt x="2199992" y="2298699"/>
                </a:lnTo>
                <a:lnTo>
                  <a:pt x="2199553" y="2273299"/>
                </a:lnTo>
                <a:lnTo>
                  <a:pt x="2096987" y="2222499"/>
                </a:lnTo>
                <a:lnTo>
                  <a:pt x="2060252" y="2197099"/>
                </a:lnTo>
                <a:lnTo>
                  <a:pt x="2025553" y="2158999"/>
                </a:lnTo>
                <a:lnTo>
                  <a:pt x="1993040" y="2133599"/>
                </a:lnTo>
                <a:lnTo>
                  <a:pt x="1962859" y="2095499"/>
                </a:lnTo>
                <a:lnTo>
                  <a:pt x="1935160" y="2057399"/>
                </a:lnTo>
                <a:lnTo>
                  <a:pt x="1910091" y="2019299"/>
                </a:lnTo>
                <a:lnTo>
                  <a:pt x="1860943" y="2019299"/>
                </a:lnTo>
                <a:lnTo>
                  <a:pt x="1814041" y="2006599"/>
                </a:lnTo>
                <a:lnTo>
                  <a:pt x="1772620" y="1981199"/>
                </a:lnTo>
                <a:lnTo>
                  <a:pt x="1739915" y="1943099"/>
                </a:lnTo>
                <a:lnTo>
                  <a:pt x="1716426" y="1892299"/>
                </a:lnTo>
                <a:lnTo>
                  <a:pt x="1715589" y="1854199"/>
                </a:lnTo>
                <a:lnTo>
                  <a:pt x="1724709" y="1828799"/>
                </a:lnTo>
                <a:lnTo>
                  <a:pt x="1726168" y="1816099"/>
                </a:lnTo>
                <a:lnTo>
                  <a:pt x="1729759" y="1803399"/>
                </a:lnTo>
                <a:lnTo>
                  <a:pt x="1705446" y="1790699"/>
                </a:lnTo>
                <a:lnTo>
                  <a:pt x="1683968" y="1765299"/>
                </a:lnTo>
                <a:lnTo>
                  <a:pt x="1666014" y="1752599"/>
                </a:lnTo>
                <a:lnTo>
                  <a:pt x="1652274" y="1727199"/>
                </a:lnTo>
                <a:lnTo>
                  <a:pt x="1644322" y="1701799"/>
                </a:lnTo>
                <a:lnTo>
                  <a:pt x="1636086" y="1676399"/>
                </a:lnTo>
                <a:lnTo>
                  <a:pt x="1629534" y="1650999"/>
                </a:lnTo>
                <a:lnTo>
                  <a:pt x="1626632" y="1638299"/>
                </a:lnTo>
                <a:lnTo>
                  <a:pt x="1620635" y="1625599"/>
                </a:lnTo>
                <a:lnTo>
                  <a:pt x="1608998" y="1625599"/>
                </a:lnTo>
                <a:lnTo>
                  <a:pt x="1603347" y="1612899"/>
                </a:lnTo>
                <a:lnTo>
                  <a:pt x="1572721" y="1574799"/>
                </a:lnTo>
                <a:lnTo>
                  <a:pt x="1554519" y="1536699"/>
                </a:lnTo>
                <a:lnTo>
                  <a:pt x="1546648" y="1498599"/>
                </a:lnTo>
                <a:lnTo>
                  <a:pt x="1547015" y="1447799"/>
                </a:lnTo>
                <a:lnTo>
                  <a:pt x="1501017" y="1435099"/>
                </a:lnTo>
                <a:lnTo>
                  <a:pt x="1459870" y="1422399"/>
                </a:lnTo>
                <a:lnTo>
                  <a:pt x="1424004" y="1384299"/>
                </a:lnTo>
                <a:lnTo>
                  <a:pt x="1393848" y="1346199"/>
                </a:lnTo>
                <a:lnTo>
                  <a:pt x="1369828" y="1295399"/>
                </a:lnTo>
                <a:lnTo>
                  <a:pt x="1352375" y="1257299"/>
                </a:lnTo>
                <a:lnTo>
                  <a:pt x="1340529" y="1206499"/>
                </a:lnTo>
                <a:lnTo>
                  <a:pt x="1336307" y="1155699"/>
                </a:lnTo>
                <a:lnTo>
                  <a:pt x="1339092" y="1104899"/>
                </a:lnTo>
                <a:lnTo>
                  <a:pt x="1348265" y="1066799"/>
                </a:lnTo>
                <a:lnTo>
                  <a:pt x="1363209" y="1015999"/>
                </a:lnTo>
                <a:lnTo>
                  <a:pt x="1383305" y="977899"/>
                </a:lnTo>
                <a:lnTo>
                  <a:pt x="1407935" y="927099"/>
                </a:lnTo>
                <a:lnTo>
                  <a:pt x="1436482" y="888999"/>
                </a:lnTo>
                <a:lnTo>
                  <a:pt x="1480667" y="838199"/>
                </a:lnTo>
                <a:lnTo>
                  <a:pt x="1535120" y="800099"/>
                </a:lnTo>
                <a:lnTo>
                  <a:pt x="1533044" y="787399"/>
                </a:lnTo>
                <a:lnTo>
                  <a:pt x="1530350" y="787399"/>
                </a:lnTo>
                <a:lnTo>
                  <a:pt x="1517834" y="736599"/>
                </a:lnTo>
                <a:lnTo>
                  <a:pt x="1515884" y="698499"/>
                </a:lnTo>
                <a:lnTo>
                  <a:pt x="1523460" y="647699"/>
                </a:lnTo>
                <a:lnTo>
                  <a:pt x="1539525" y="609599"/>
                </a:lnTo>
                <a:lnTo>
                  <a:pt x="1563041" y="571499"/>
                </a:lnTo>
                <a:lnTo>
                  <a:pt x="1592967" y="546099"/>
                </a:lnTo>
                <a:lnTo>
                  <a:pt x="1628267" y="520699"/>
                </a:lnTo>
                <a:lnTo>
                  <a:pt x="1667901" y="495299"/>
                </a:lnTo>
                <a:lnTo>
                  <a:pt x="1710831" y="482599"/>
                </a:lnTo>
                <a:lnTo>
                  <a:pt x="1756018" y="469899"/>
                </a:lnTo>
                <a:lnTo>
                  <a:pt x="1754839" y="469899"/>
                </a:lnTo>
                <a:lnTo>
                  <a:pt x="1755320" y="419099"/>
                </a:lnTo>
                <a:lnTo>
                  <a:pt x="1762195" y="368299"/>
                </a:lnTo>
                <a:lnTo>
                  <a:pt x="1774975" y="330199"/>
                </a:lnTo>
                <a:lnTo>
                  <a:pt x="1793171" y="292099"/>
                </a:lnTo>
                <a:lnTo>
                  <a:pt x="1816294" y="253999"/>
                </a:lnTo>
                <a:lnTo>
                  <a:pt x="1875364" y="203199"/>
                </a:lnTo>
                <a:lnTo>
                  <a:pt x="1910333" y="177799"/>
                </a:lnTo>
                <a:lnTo>
                  <a:pt x="1948274" y="165099"/>
                </a:lnTo>
                <a:lnTo>
                  <a:pt x="1988695" y="139699"/>
                </a:lnTo>
                <a:lnTo>
                  <a:pt x="2031110" y="126999"/>
                </a:lnTo>
                <a:lnTo>
                  <a:pt x="2383476" y="126999"/>
                </a:lnTo>
                <a:lnTo>
                  <a:pt x="2471968" y="76199"/>
                </a:lnTo>
                <a:lnTo>
                  <a:pt x="2517398" y="50799"/>
                </a:lnTo>
                <a:lnTo>
                  <a:pt x="2563703" y="38099"/>
                </a:lnTo>
                <a:lnTo>
                  <a:pt x="2610949" y="12699"/>
                </a:lnTo>
                <a:lnTo>
                  <a:pt x="2659200" y="0"/>
                </a:lnTo>
                <a:lnTo>
                  <a:pt x="2859650" y="0"/>
                </a:lnTo>
                <a:lnTo>
                  <a:pt x="2954582" y="25399"/>
                </a:lnTo>
                <a:lnTo>
                  <a:pt x="3000217" y="50799"/>
                </a:lnTo>
                <a:lnTo>
                  <a:pt x="3044449" y="76199"/>
                </a:lnTo>
                <a:lnTo>
                  <a:pt x="3087142" y="101599"/>
                </a:lnTo>
                <a:lnTo>
                  <a:pt x="3128159" y="126999"/>
                </a:lnTo>
                <a:lnTo>
                  <a:pt x="3167363" y="152399"/>
                </a:lnTo>
                <a:lnTo>
                  <a:pt x="3204617" y="190499"/>
                </a:lnTo>
                <a:lnTo>
                  <a:pt x="3239785" y="228599"/>
                </a:lnTo>
                <a:lnTo>
                  <a:pt x="3272729" y="253999"/>
                </a:lnTo>
                <a:lnTo>
                  <a:pt x="3303313" y="292099"/>
                </a:lnTo>
                <a:lnTo>
                  <a:pt x="3345589" y="317499"/>
                </a:lnTo>
                <a:lnTo>
                  <a:pt x="3387001" y="330199"/>
                </a:lnTo>
                <a:lnTo>
                  <a:pt x="3427379" y="355599"/>
                </a:lnTo>
                <a:lnTo>
                  <a:pt x="3466558" y="380999"/>
                </a:lnTo>
                <a:lnTo>
                  <a:pt x="3504367" y="406399"/>
                </a:lnTo>
                <a:lnTo>
                  <a:pt x="3540638" y="431799"/>
                </a:lnTo>
                <a:lnTo>
                  <a:pt x="3575205" y="469899"/>
                </a:lnTo>
                <a:lnTo>
                  <a:pt x="3607897" y="495299"/>
                </a:lnTo>
                <a:lnTo>
                  <a:pt x="2998098" y="495299"/>
                </a:lnTo>
                <a:lnTo>
                  <a:pt x="2963877" y="507999"/>
                </a:lnTo>
                <a:lnTo>
                  <a:pt x="2948934" y="507999"/>
                </a:lnTo>
                <a:lnTo>
                  <a:pt x="2948036" y="520699"/>
                </a:lnTo>
                <a:lnTo>
                  <a:pt x="2969308" y="533399"/>
                </a:lnTo>
                <a:lnTo>
                  <a:pt x="2980426" y="533399"/>
                </a:lnTo>
                <a:lnTo>
                  <a:pt x="2992137" y="546099"/>
                </a:lnTo>
                <a:lnTo>
                  <a:pt x="3648029" y="546099"/>
                </a:lnTo>
                <a:lnTo>
                  <a:pt x="3666989" y="571499"/>
                </a:lnTo>
                <a:lnTo>
                  <a:pt x="3693052" y="596899"/>
                </a:lnTo>
                <a:lnTo>
                  <a:pt x="3700891" y="609599"/>
                </a:lnTo>
                <a:lnTo>
                  <a:pt x="3137111" y="609599"/>
                </a:lnTo>
                <a:lnTo>
                  <a:pt x="3121523" y="622299"/>
                </a:lnTo>
                <a:lnTo>
                  <a:pt x="3136125" y="647699"/>
                </a:lnTo>
                <a:lnTo>
                  <a:pt x="3155188" y="673099"/>
                </a:lnTo>
                <a:lnTo>
                  <a:pt x="3403081" y="673099"/>
                </a:lnTo>
                <a:lnTo>
                  <a:pt x="3427312" y="698499"/>
                </a:lnTo>
                <a:lnTo>
                  <a:pt x="3743343" y="698499"/>
                </a:lnTo>
                <a:lnTo>
                  <a:pt x="3749316" y="711199"/>
                </a:lnTo>
                <a:lnTo>
                  <a:pt x="3102713" y="711199"/>
                </a:lnTo>
                <a:lnTo>
                  <a:pt x="3098855" y="723899"/>
                </a:lnTo>
                <a:lnTo>
                  <a:pt x="2270193" y="723899"/>
                </a:lnTo>
                <a:lnTo>
                  <a:pt x="2236589" y="761999"/>
                </a:lnTo>
                <a:lnTo>
                  <a:pt x="2196025" y="787399"/>
                </a:lnTo>
                <a:lnTo>
                  <a:pt x="2150380" y="800099"/>
                </a:lnTo>
                <a:lnTo>
                  <a:pt x="2101532" y="812799"/>
                </a:lnTo>
                <a:lnTo>
                  <a:pt x="2098783" y="812799"/>
                </a:lnTo>
                <a:lnTo>
                  <a:pt x="2071338" y="850899"/>
                </a:lnTo>
                <a:lnTo>
                  <a:pt x="2045716" y="901699"/>
                </a:lnTo>
                <a:lnTo>
                  <a:pt x="2021748" y="952499"/>
                </a:lnTo>
                <a:lnTo>
                  <a:pt x="1999264" y="990599"/>
                </a:lnTo>
                <a:lnTo>
                  <a:pt x="1993971" y="1003299"/>
                </a:lnTo>
                <a:lnTo>
                  <a:pt x="1629606" y="1003299"/>
                </a:lnTo>
                <a:lnTo>
                  <a:pt x="1622480" y="1015999"/>
                </a:lnTo>
                <a:lnTo>
                  <a:pt x="1643563" y="1041399"/>
                </a:lnTo>
                <a:lnTo>
                  <a:pt x="1650478" y="1054099"/>
                </a:lnTo>
                <a:lnTo>
                  <a:pt x="1970014" y="1054099"/>
                </a:lnTo>
                <a:lnTo>
                  <a:pt x="1960426" y="1079499"/>
                </a:lnTo>
                <a:lnTo>
                  <a:pt x="1371789" y="1079499"/>
                </a:lnTo>
                <a:lnTo>
                  <a:pt x="1365713" y="1104899"/>
                </a:lnTo>
                <a:lnTo>
                  <a:pt x="1363415" y="1142999"/>
                </a:lnTo>
                <a:lnTo>
                  <a:pt x="1365303" y="1181099"/>
                </a:lnTo>
                <a:lnTo>
                  <a:pt x="1371789" y="1206499"/>
                </a:lnTo>
                <a:lnTo>
                  <a:pt x="1386020" y="1257299"/>
                </a:lnTo>
                <a:lnTo>
                  <a:pt x="1406416" y="1308099"/>
                </a:lnTo>
                <a:lnTo>
                  <a:pt x="1433024" y="1346199"/>
                </a:lnTo>
                <a:lnTo>
                  <a:pt x="1465893" y="1384299"/>
                </a:lnTo>
                <a:lnTo>
                  <a:pt x="1505070" y="1409699"/>
                </a:lnTo>
                <a:lnTo>
                  <a:pt x="1550606" y="1422399"/>
                </a:lnTo>
                <a:lnTo>
                  <a:pt x="1875865" y="1422399"/>
                </a:lnTo>
                <a:lnTo>
                  <a:pt x="1873494" y="1447799"/>
                </a:lnTo>
                <a:lnTo>
                  <a:pt x="1872362" y="1460499"/>
                </a:lnTo>
                <a:lnTo>
                  <a:pt x="1871376" y="1473199"/>
                </a:lnTo>
                <a:lnTo>
                  <a:pt x="1867900" y="1511299"/>
                </a:lnTo>
                <a:lnTo>
                  <a:pt x="1865339" y="1562099"/>
                </a:lnTo>
                <a:lnTo>
                  <a:pt x="1863680" y="1600199"/>
                </a:lnTo>
                <a:lnTo>
                  <a:pt x="1862911" y="1650999"/>
                </a:lnTo>
                <a:lnTo>
                  <a:pt x="1863016" y="1701799"/>
                </a:lnTo>
                <a:lnTo>
                  <a:pt x="1865335" y="1752599"/>
                </a:lnTo>
                <a:lnTo>
                  <a:pt x="1871075" y="1803399"/>
                </a:lnTo>
                <a:lnTo>
                  <a:pt x="1880178" y="1854199"/>
                </a:lnTo>
                <a:lnTo>
                  <a:pt x="1892587" y="1904999"/>
                </a:lnTo>
                <a:lnTo>
                  <a:pt x="1751529" y="1904999"/>
                </a:lnTo>
                <a:lnTo>
                  <a:pt x="1756229" y="1917699"/>
                </a:lnTo>
                <a:lnTo>
                  <a:pt x="1757107" y="1917699"/>
                </a:lnTo>
                <a:lnTo>
                  <a:pt x="1763333" y="1930399"/>
                </a:lnTo>
                <a:lnTo>
                  <a:pt x="1769842" y="1943099"/>
                </a:lnTo>
                <a:lnTo>
                  <a:pt x="1776273" y="1943099"/>
                </a:lnTo>
                <a:lnTo>
                  <a:pt x="1801339" y="1968499"/>
                </a:lnTo>
                <a:lnTo>
                  <a:pt x="1830529" y="1981199"/>
                </a:lnTo>
                <a:lnTo>
                  <a:pt x="1862623" y="1993899"/>
                </a:lnTo>
                <a:lnTo>
                  <a:pt x="1933176" y="1993899"/>
                </a:lnTo>
                <a:lnTo>
                  <a:pt x="1951427" y="2031999"/>
                </a:lnTo>
                <a:lnTo>
                  <a:pt x="1978682" y="2070099"/>
                </a:lnTo>
                <a:lnTo>
                  <a:pt x="2008652" y="2108199"/>
                </a:lnTo>
                <a:lnTo>
                  <a:pt x="2041133" y="2133599"/>
                </a:lnTo>
                <a:lnTo>
                  <a:pt x="2075920" y="2171699"/>
                </a:lnTo>
                <a:lnTo>
                  <a:pt x="2112810" y="2197099"/>
                </a:lnTo>
                <a:lnTo>
                  <a:pt x="2158560" y="2222499"/>
                </a:lnTo>
                <a:lnTo>
                  <a:pt x="2203920" y="2235199"/>
                </a:lnTo>
                <a:lnTo>
                  <a:pt x="2249415" y="2260599"/>
                </a:lnTo>
                <a:lnTo>
                  <a:pt x="2295570" y="2273299"/>
                </a:lnTo>
                <a:lnTo>
                  <a:pt x="2350091" y="2273299"/>
                </a:lnTo>
                <a:lnTo>
                  <a:pt x="2355141" y="2285999"/>
                </a:lnTo>
                <a:lnTo>
                  <a:pt x="2356039" y="2285999"/>
                </a:lnTo>
                <a:lnTo>
                  <a:pt x="2356319" y="2298699"/>
                </a:lnTo>
                <a:lnTo>
                  <a:pt x="2355141" y="2298699"/>
                </a:lnTo>
                <a:lnTo>
                  <a:pt x="2351520" y="2324099"/>
                </a:lnTo>
                <a:lnTo>
                  <a:pt x="2343302" y="2349499"/>
                </a:lnTo>
                <a:lnTo>
                  <a:pt x="2331170" y="2387599"/>
                </a:lnTo>
                <a:lnTo>
                  <a:pt x="2315809" y="2412999"/>
                </a:lnTo>
                <a:lnTo>
                  <a:pt x="2303870" y="2438399"/>
                </a:lnTo>
                <a:lnTo>
                  <a:pt x="2286998" y="2451099"/>
                </a:lnTo>
                <a:lnTo>
                  <a:pt x="2266716" y="2476499"/>
                </a:lnTo>
                <a:lnTo>
                  <a:pt x="2244552" y="2489199"/>
                </a:lnTo>
                <a:lnTo>
                  <a:pt x="2276006" y="2501899"/>
                </a:lnTo>
                <a:lnTo>
                  <a:pt x="2195401" y="2501899"/>
                </a:lnTo>
                <a:lnTo>
                  <a:pt x="2153156" y="2527299"/>
                </a:lnTo>
                <a:lnTo>
                  <a:pt x="2106392" y="2539999"/>
                </a:lnTo>
                <a:lnTo>
                  <a:pt x="1960930" y="2539999"/>
                </a:lnTo>
                <a:lnTo>
                  <a:pt x="1827339" y="2578099"/>
                </a:lnTo>
                <a:lnTo>
                  <a:pt x="1740181" y="2628899"/>
                </a:lnTo>
                <a:lnTo>
                  <a:pt x="1697269" y="2666999"/>
                </a:lnTo>
                <a:lnTo>
                  <a:pt x="1654845" y="2692399"/>
                </a:lnTo>
                <a:lnTo>
                  <a:pt x="1612942" y="2743199"/>
                </a:lnTo>
                <a:lnTo>
                  <a:pt x="1576305" y="2781299"/>
                </a:lnTo>
                <a:lnTo>
                  <a:pt x="1541109" y="2819399"/>
                </a:lnTo>
                <a:lnTo>
                  <a:pt x="1507323" y="2870199"/>
                </a:lnTo>
                <a:lnTo>
                  <a:pt x="1474916" y="2920999"/>
                </a:lnTo>
                <a:lnTo>
                  <a:pt x="1490738" y="2920999"/>
                </a:lnTo>
                <a:lnTo>
                  <a:pt x="1494610" y="2933699"/>
                </a:lnTo>
                <a:close/>
              </a:path>
              <a:path w="3881755" h="5003800">
                <a:moveTo>
                  <a:pt x="2383476" y="126999"/>
                </a:moveTo>
                <a:lnTo>
                  <a:pt x="2075028" y="126999"/>
                </a:lnTo>
                <a:lnTo>
                  <a:pt x="2119961" y="114299"/>
                </a:lnTo>
                <a:lnTo>
                  <a:pt x="2342726" y="114299"/>
                </a:lnTo>
                <a:lnTo>
                  <a:pt x="2383476" y="126999"/>
                </a:lnTo>
                <a:close/>
              </a:path>
              <a:path w="3881755" h="5003800">
                <a:moveTo>
                  <a:pt x="3648029" y="546099"/>
                </a:moveTo>
                <a:lnTo>
                  <a:pt x="2992137" y="546099"/>
                </a:lnTo>
                <a:lnTo>
                  <a:pt x="3004172" y="520699"/>
                </a:lnTo>
                <a:lnTo>
                  <a:pt x="3011042" y="507999"/>
                </a:lnTo>
                <a:lnTo>
                  <a:pt x="3019574" y="495299"/>
                </a:lnTo>
                <a:lnTo>
                  <a:pt x="3607897" y="495299"/>
                </a:lnTo>
                <a:lnTo>
                  <a:pt x="3638548" y="533399"/>
                </a:lnTo>
                <a:lnTo>
                  <a:pt x="3648029" y="546099"/>
                </a:lnTo>
                <a:close/>
              </a:path>
              <a:path w="3881755" h="5003800">
                <a:moveTo>
                  <a:pt x="3403081" y="673099"/>
                </a:moveTo>
                <a:lnTo>
                  <a:pt x="3155188" y="673099"/>
                </a:lnTo>
                <a:lnTo>
                  <a:pt x="3162171" y="660399"/>
                </a:lnTo>
                <a:lnTo>
                  <a:pt x="3168254" y="647699"/>
                </a:lnTo>
                <a:lnTo>
                  <a:pt x="3173990" y="634999"/>
                </a:lnTo>
                <a:lnTo>
                  <a:pt x="3179931" y="634999"/>
                </a:lnTo>
                <a:lnTo>
                  <a:pt x="3164690" y="622299"/>
                </a:lnTo>
                <a:lnTo>
                  <a:pt x="3150959" y="609599"/>
                </a:lnTo>
                <a:lnTo>
                  <a:pt x="3700891" y="609599"/>
                </a:lnTo>
                <a:lnTo>
                  <a:pt x="3708730" y="622299"/>
                </a:lnTo>
                <a:lnTo>
                  <a:pt x="3427930" y="622299"/>
                </a:lnTo>
                <a:lnTo>
                  <a:pt x="3403263" y="634999"/>
                </a:lnTo>
                <a:lnTo>
                  <a:pt x="3393047" y="647699"/>
                </a:lnTo>
                <a:lnTo>
                  <a:pt x="3382594" y="660399"/>
                </a:lnTo>
                <a:lnTo>
                  <a:pt x="3392998" y="660399"/>
                </a:lnTo>
                <a:lnTo>
                  <a:pt x="3403081" y="673099"/>
                </a:lnTo>
                <a:close/>
              </a:path>
              <a:path w="3881755" h="5003800">
                <a:moveTo>
                  <a:pt x="3743343" y="698499"/>
                </a:moveTo>
                <a:lnTo>
                  <a:pt x="3427312" y="698499"/>
                </a:lnTo>
                <a:lnTo>
                  <a:pt x="3427369" y="673099"/>
                </a:lnTo>
                <a:lnTo>
                  <a:pt x="3427930" y="622299"/>
                </a:lnTo>
                <a:lnTo>
                  <a:pt x="3708730" y="622299"/>
                </a:lnTo>
                <a:lnTo>
                  <a:pt x="3716569" y="634999"/>
                </a:lnTo>
                <a:lnTo>
                  <a:pt x="3551368" y="634999"/>
                </a:lnTo>
                <a:lnTo>
                  <a:pt x="3566020" y="647699"/>
                </a:lnTo>
                <a:lnTo>
                  <a:pt x="3599340" y="685799"/>
                </a:lnTo>
                <a:lnTo>
                  <a:pt x="3737370" y="685799"/>
                </a:lnTo>
                <a:lnTo>
                  <a:pt x="3743343" y="698499"/>
                </a:lnTo>
                <a:close/>
              </a:path>
              <a:path w="3881755" h="5003800">
                <a:moveTo>
                  <a:pt x="3737370" y="685799"/>
                </a:moveTo>
                <a:lnTo>
                  <a:pt x="3622996" y="685799"/>
                </a:lnTo>
                <a:lnTo>
                  <a:pt x="3645510" y="673099"/>
                </a:lnTo>
                <a:lnTo>
                  <a:pt x="3688777" y="673099"/>
                </a:lnTo>
                <a:lnTo>
                  <a:pt x="3688440" y="660399"/>
                </a:lnTo>
                <a:lnTo>
                  <a:pt x="3688159" y="647699"/>
                </a:lnTo>
                <a:lnTo>
                  <a:pt x="3657483" y="634999"/>
                </a:lnTo>
                <a:lnTo>
                  <a:pt x="3716569" y="634999"/>
                </a:lnTo>
                <a:lnTo>
                  <a:pt x="3737370" y="685799"/>
                </a:lnTo>
                <a:close/>
              </a:path>
              <a:path w="3881755" h="5003800">
                <a:moveTo>
                  <a:pt x="3765201" y="749299"/>
                </a:moveTo>
                <a:lnTo>
                  <a:pt x="3088021" y="749299"/>
                </a:lnTo>
                <a:lnTo>
                  <a:pt x="3097663" y="736599"/>
                </a:lnTo>
                <a:lnTo>
                  <a:pt x="3112379" y="736599"/>
                </a:lnTo>
                <a:lnTo>
                  <a:pt x="3115954" y="723899"/>
                </a:lnTo>
                <a:lnTo>
                  <a:pt x="3119929" y="723899"/>
                </a:lnTo>
                <a:lnTo>
                  <a:pt x="3125114" y="711199"/>
                </a:lnTo>
                <a:lnTo>
                  <a:pt x="3749316" y="711199"/>
                </a:lnTo>
                <a:lnTo>
                  <a:pt x="3755289" y="723899"/>
                </a:lnTo>
                <a:lnTo>
                  <a:pt x="3765201" y="749299"/>
                </a:lnTo>
                <a:close/>
              </a:path>
              <a:path w="3881755" h="5003800">
                <a:moveTo>
                  <a:pt x="2379936" y="838199"/>
                </a:moveTo>
                <a:lnTo>
                  <a:pt x="2335218" y="825499"/>
                </a:lnTo>
                <a:lnTo>
                  <a:pt x="2299145" y="812799"/>
                </a:lnTo>
                <a:lnTo>
                  <a:pt x="2272802" y="761999"/>
                </a:lnTo>
                <a:lnTo>
                  <a:pt x="2267079" y="749299"/>
                </a:lnTo>
                <a:lnTo>
                  <a:pt x="2270193" y="723899"/>
                </a:lnTo>
                <a:lnTo>
                  <a:pt x="3089990" y="723899"/>
                </a:lnTo>
                <a:lnTo>
                  <a:pt x="3083595" y="736599"/>
                </a:lnTo>
                <a:lnTo>
                  <a:pt x="3074392" y="749299"/>
                </a:lnTo>
                <a:lnTo>
                  <a:pt x="3765201" y="749299"/>
                </a:lnTo>
                <a:lnTo>
                  <a:pt x="3770157" y="761999"/>
                </a:lnTo>
                <a:lnTo>
                  <a:pt x="3774040" y="774699"/>
                </a:lnTo>
                <a:lnTo>
                  <a:pt x="2509270" y="774699"/>
                </a:lnTo>
                <a:lnTo>
                  <a:pt x="2472632" y="800099"/>
                </a:lnTo>
                <a:lnTo>
                  <a:pt x="2427631" y="825499"/>
                </a:lnTo>
                <a:lnTo>
                  <a:pt x="2379936" y="838199"/>
                </a:lnTo>
                <a:close/>
              </a:path>
              <a:path w="3881755" h="5003800">
                <a:moveTo>
                  <a:pt x="3495592" y="2095499"/>
                </a:moveTo>
                <a:lnTo>
                  <a:pt x="3410368" y="2095499"/>
                </a:lnTo>
                <a:lnTo>
                  <a:pt x="3411546" y="2082799"/>
                </a:lnTo>
                <a:lnTo>
                  <a:pt x="3401625" y="2082799"/>
                </a:lnTo>
                <a:lnTo>
                  <a:pt x="3391263" y="2070099"/>
                </a:lnTo>
                <a:lnTo>
                  <a:pt x="3380017" y="2070099"/>
                </a:lnTo>
                <a:lnTo>
                  <a:pt x="3367445" y="2057399"/>
                </a:lnTo>
                <a:lnTo>
                  <a:pt x="2865445" y="2057399"/>
                </a:lnTo>
                <a:lnTo>
                  <a:pt x="2837671" y="2031999"/>
                </a:lnTo>
                <a:lnTo>
                  <a:pt x="2824558" y="2006599"/>
                </a:lnTo>
                <a:lnTo>
                  <a:pt x="2824145" y="1968499"/>
                </a:lnTo>
                <a:lnTo>
                  <a:pt x="2834469" y="1930399"/>
                </a:lnTo>
                <a:lnTo>
                  <a:pt x="2853567" y="1892299"/>
                </a:lnTo>
                <a:lnTo>
                  <a:pt x="2879476" y="1866899"/>
                </a:lnTo>
                <a:lnTo>
                  <a:pt x="2910234" y="1841499"/>
                </a:lnTo>
                <a:lnTo>
                  <a:pt x="2943879" y="1816099"/>
                </a:lnTo>
                <a:lnTo>
                  <a:pt x="3045244" y="1816099"/>
                </a:lnTo>
                <a:lnTo>
                  <a:pt x="3065088" y="1803399"/>
                </a:lnTo>
                <a:lnTo>
                  <a:pt x="3081293" y="1790699"/>
                </a:lnTo>
                <a:lnTo>
                  <a:pt x="3090229" y="1777999"/>
                </a:lnTo>
                <a:lnTo>
                  <a:pt x="3098245" y="1777999"/>
                </a:lnTo>
                <a:lnTo>
                  <a:pt x="3105303" y="1765299"/>
                </a:lnTo>
                <a:lnTo>
                  <a:pt x="3111367" y="1752599"/>
                </a:lnTo>
                <a:lnTo>
                  <a:pt x="3121298" y="1727199"/>
                </a:lnTo>
                <a:lnTo>
                  <a:pt x="3125885" y="1689099"/>
                </a:lnTo>
                <a:lnTo>
                  <a:pt x="3124938" y="1663699"/>
                </a:lnTo>
                <a:lnTo>
                  <a:pt x="3118268" y="1625599"/>
                </a:lnTo>
                <a:lnTo>
                  <a:pt x="3088216" y="1574799"/>
                </a:lnTo>
                <a:lnTo>
                  <a:pt x="3041625" y="1549399"/>
                </a:lnTo>
                <a:lnTo>
                  <a:pt x="3034162" y="1549399"/>
                </a:lnTo>
                <a:lnTo>
                  <a:pt x="3018059" y="1536699"/>
                </a:lnTo>
                <a:lnTo>
                  <a:pt x="3006445" y="1536699"/>
                </a:lnTo>
                <a:lnTo>
                  <a:pt x="3006164" y="1523999"/>
                </a:lnTo>
                <a:lnTo>
                  <a:pt x="2960859" y="1511299"/>
                </a:lnTo>
                <a:lnTo>
                  <a:pt x="2919841" y="1485899"/>
                </a:lnTo>
                <a:lnTo>
                  <a:pt x="2885379" y="1460499"/>
                </a:lnTo>
                <a:lnTo>
                  <a:pt x="2859739" y="1409699"/>
                </a:lnTo>
                <a:lnTo>
                  <a:pt x="2845190" y="1371599"/>
                </a:lnTo>
                <a:lnTo>
                  <a:pt x="2749801" y="1371599"/>
                </a:lnTo>
                <a:lnTo>
                  <a:pt x="2707446" y="1358899"/>
                </a:lnTo>
                <a:lnTo>
                  <a:pt x="2668725" y="1346199"/>
                </a:lnTo>
                <a:lnTo>
                  <a:pt x="2633695" y="1320799"/>
                </a:lnTo>
                <a:lnTo>
                  <a:pt x="2602410" y="1295399"/>
                </a:lnTo>
                <a:lnTo>
                  <a:pt x="2551299" y="1231899"/>
                </a:lnTo>
                <a:lnTo>
                  <a:pt x="2531585" y="1181099"/>
                </a:lnTo>
                <a:lnTo>
                  <a:pt x="2515840" y="1142999"/>
                </a:lnTo>
                <a:lnTo>
                  <a:pt x="2504119" y="1104899"/>
                </a:lnTo>
                <a:lnTo>
                  <a:pt x="2496477" y="1054099"/>
                </a:lnTo>
                <a:lnTo>
                  <a:pt x="2496141" y="1054099"/>
                </a:lnTo>
                <a:lnTo>
                  <a:pt x="2481006" y="1003299"/>
                </a:lnTo>
                <a:lnTo>
                  <a:pt x="2472014" y="952499"/>
                </a:lnTo>
                <a:lnTo>
                  <a:pt x="2469756" y="914399"/>
                </a:lnTo>
                <a:lnTo>
                  <a:pt x="2474820" y="863599"/>
                </a:lnTo>
                <a:lnTo>
                  <a:pt x="2487795" y="825499"/>
                </a:lnTo>
                <a:lnTo>
                  <a:pt x="2509270" y="774699"/>
                </a:lnTo>
                <a:lnTo>
                  <a:pt x="3774040" y="774699"/>
                </a:lnTo>
                <a:lnTo>
                  <a:pt x="3777923" y="787399"/>
                </a:lnTo>
                <a:lnTo>
                  <a:pt x="3130444" y="787399"/>
                </a:lnTo>
                <a:lnTo>
                  <a:pt x="3138539" y="825499"/>
                </a:lnTo>
                <a:lnTo>
                  <a:pt x="3785936" y="825499"/>
                </a:lnTo>
                <a:lnTo>
                  <a:pt x="3790067" y="850899"/>
                </a:lnTo>
                <a:lnTo>
                  <a:pt x="3793204" y="876299"/>
                </a:lnTo>
                <a:lnTo>
                  <a:pt x="3555800" y="876299"/>
                </a:lnTo>
                <a:lnTo>
                  <a:pt x="3554341" y="888999"/>
                </a:lnTo>
                <a:lnTo>
                  <a:pt x="3552826" y="888999"/>
                </a:lnTo>
                <a:lnTo>
                  <a:pt x="3551368" y="901699"/>
                </a:lnTo>
                <a:lnTo>
                  <a:pt x="3795018" y="901699"/>
                </a:lnTo>
                <a:lnTo>
                  <a:pt x="3795264" y="914399"/>
                </a:lnTo>
                <a:lnTo>
                  <a:pt x="3022828" y="914399"/>
                </a:lnTo>
                <a:lnTo>
                  <a:pt x="3023747" y="939799"/>
                </a:lnTo>
                <a:lnTo>
                  <a:pt x="3024624" y="952499"/>
                </a:lnTo>
                <a:lnTo>
                  <a:pt x="3054921" y="965199"/>
                </a:lnTo>
                <a:lnTo>
                  <a:pt x="3793815" y="965199"/>
                </a:lnTo>
                <a:lnTo>
                  <a:pt x="3792845" y="977899"/>
                </a:lnTo>
                <a:lnTo>
                  <a:pt x="3785874" y="1028699"/>
                </a:lnTo>
                <a:lnTo>
                  <a:pt x="3774675" y="1066799"/>
                </a:lnTo>
                <a:lnTo>
                  <a:pt x="3759080" y="1117599"/>
                </a:lnTo>
                <a:lnTo>
                  <a:pt x="2737294" y="1117599"/>
                </a:lnTo>
                <a:lnTo>
                  <a:pt x="2731742" y="1130299"/>
                </a:lnTo>
                <a:lnTo>
                  <a:pt x="2720764" y="1142999"/>
                </a:lnTo>
                <a:lnTo>
                  <a:pt x="2715243" y="1155699"/>
                </a:lnTo>
                <a:lnTo>
                  <a:pt x="2548602" y="1155699"/>
                </a:lnTo>
                <a:lnTo>
                  <a:pt x="2567509" y="1193799"/>
                </a:lnTo>
                <a:lnTo>
                  <a:pt x="2591561" y="1244599"/>
                </a:lnTo>
                <a:lnTo>
                  <a:pt x="2620737" y="1269999"/>
                </a:lnTo>
                <a:lnTo>
                  <a:pt x="2655018" y="1308099"/>
                </a:lnTo>
                <a:lnTo>
                  <a:pt x="2694383" y="1333499"/>
                </a:lnTo>
                <a:lnTo>
                  <a:pt x="2738811" y="1346199"/>
                </a:lnTo>
                <a:lnTo>
                  <a:pt x="3865013" y="1346199"/>
                </a:lnTo>
                <a:lnTo>
                  <a:pt x="3862340" y="1358899"/>
                </a:lnTo>
                <a:lnTo>
                  <a:pt x="3843748" y="1396999"/>
                </a:lnTo>
                <a:lnTo>
                  <a:pt x="3860153" y="1435099"/>
                </a:lnTo>
                <a:lnTo>
                  <a:pt x="3871787" y="1473199"/>
                </a:lnTo>
                <a:lnTo>
                  <a:pt x="3878772" y="1523999"/>
                </a:lnTo>
                <a:lnTo>
                  <a:pt x="3881230" y="1562099"/>
                </a:lnTo>
                <a:lnTo>
                  <a:pt x="3880744" y="1574799"/>
                </a:lnTo>
                <a:lnTo>
                  <a:pt x="3234174" y="1574799"/>
                </a:lnTo>
                <a:lnTo>
                  <a:pt x="3230369" y="1587499"/>
                </a:lnTo>
                <a:lnTo>
                  <a:pt x="3231214" y="1612899"/>
                </a:lnTo>
                <a:lnTo>
                  <a:pt x="3879286" y="1612899"/>
                </a:lnTo>
                <a:lnTo>
                  <a:pt x="3873062" y="1650999"/>
                </a:lnTo>
                <a:lnTo>
                  <a:pt x="3862680" y="1701799"/>
                </a:lnTo>
                <a:lnTo>
                  <a:pt x="3848264" y="1739899"/>
                </a:lnTo>
                <a:lnTo>
                  <a:pt x="3829936" y="1790699"/>
                </a:lnTo>
                <a:lnTo>
                  <a:pt x="3807821" y="1828799"/>
                </a:lnTo>
                <a:lnTo>
                  <a:pt x="3782039" y="1866899"/>
                </a:lnTo>
                <a:lnTo>
                  <a:pt x="3752715" y="1892299"/>
                </a:lnTo>
                <a:lnTo>
                  <a:pt x="3424675" y="1892299"/>
                </a:lnTo>
                <a:lnTo>
                  <a:pt x="3405895" y="1904999"/>
                </a:lnTo>
                <a:lnTo>
                  <a:pt x="3395541" y="1917699"/>
                </a:lnTo>
                <a:lnTo>
                  <a:pt x="3393414" y="1930399"/>
                </a:lnTo>
                <a:lnTo>
                  <a:pt x="3399314" y="1955799"/>
                </a:lnTo>
                <a:lnTo>
                  <a:pt x="3644717" y="1955799"/>
                </a:lnTo>
                <a:lnTo>
                  <a:pt x="3602452" y="1968499"/>
                </a:lnTo>
                <a:lnTo>
                  <a:pt x="3557259" y="1981199"/>
                </a:lnTo>
                <a:lnTo>
                  <a:pt x="3556978" y="1981199"/>
                </a:lnTo>
                <a:lnTo>
                  <a:pt x="3536141" y="2019299"/>
                </a:lnTo>
                <a:lnTo>
                  <a:pt x="3512921" y="2070099"/>
                </a:lnTo>
                <a:lnTo>
                  <a:pt x="3495592" y="2095499"/>
                </a:lnTo>
                <a:close/>
              </a:path>
              <a:path w="3881755" h="5003800">
                <a:moveTo>
                  <a:pt x="3785936" y="825499"/>
                </a:moveTo>
                <a:lnTo>
                  <a:pt x="3180829" y="825499"/>
                </a:lnTo>
                <a:lnTo>
                  <a:pt x="3174219" y="800099"/>
                </a:lnTo>
                <a:lnTo>
                  <a:pt x="3163464" y="787399"/>
                </a:lnTo>
                <a:lnTo>
                  <a:pt x="3777923" y="787399"/>
                </a:lnTo>
                <a:lnTo>
                  <a:pt x="3781806" y="800099"/>
                </a:lnTo>
                <a:lnTo>
                  <a:pt x="3785936" y="825499"/>
                </a:lnTo>
                <a:close/>
              </a:path>
              <a:path w="3881755" h="5003800">
                <a:moveTo>
                  <a:pt x="3795018" y="901699"/>
                </a:moveTo>
                <a:lnTo>
                  <a:pt x="3584471" y="901699"/>
                </a:lnTo>
                <a:lnTo>
                  <a:pt x="3588006" y="888999"/>
                </a:lnTo>
                <a:lnTo>
                  <a:pt x="3555800" y="876299"/>
                </a:lnTo>
                <a:lnTo>
                  <a:pt x="3793204" y="876299"/>
                </a:lnTo>
                <a:lnTo>
                  <a:pt x="3794773" y="888999"/>
                </a:lnTo>
                <a:lnTo>
                  <a:pt x="3795018" y="901699"/>
                </a:lnTo>
                <a:close/>
              </a:path>
              <a:path w="3881755" h="5003800">
                <a:moveTo>
                  <a:pt x="3793815" y="965199"/>
                </a:moveTo>
                <a:lnTo>
                  <a:pt x="3072379" y="965199"/>
                </a:lnTo>
                <a:lnTo>
                  <a:pt x="3083619" y="939799"/>
                </a:lnTo>
                <a:lnTo>
                  <a:pt x="3095264" y="914399"/>
                </a:lnTo>
                <a:lnTo>
                  <a:pt x="3795264" y="914399"/>
                </a:lnTo>
                <a:lnTo>
                  <a:pt x="3795755" y="939799"/>
                </a:lnTo>
                <a:lnTo>
                  <a:pt x="3793815" y="965199"/>
                </a:lnTo>
                <a:close/>
              </a:path>
              <a:path w="3881755" h="5003800">
                <a:moveTo>
                  <a:pt x="1970014" y="1054099"/>
                </a:moveTo>
                <a:lnTo>
                  <a:pt x="1650478" y="1054099"/>
                </a:lnTo>
                <a:lnTo>
                  <a:pt x="1654338" y="1028699"/>
                </a:lnTo>
                <a:lnTo>
                  <a:pt x="1654216" y="1015999"/>
                </a:lnTo>
                <a:lnTo>
                  <a:pt x="1648719" y="1015999"/>
                </a:lnTo>
                <a:lnTo>
                  <a:pt x="1636451" y="1003299"/>
                </a:lnTo>
                <a:lnTo>
                  <a:pt x="1993971" y="1003299"/>
                </a:lnTo>
                <a:lnTo>
                  <a:pt x="1978094" y="1041399"/>
                </a:lnTo>
                <a:lnTo>
                  <a:pt x="1970014" y="1054099"/>
                </a:lnTo>
                <a:close/>
              </a:path>
              <a:path w="3881755" h="5003800">
                <a:moveTo>
                  <a:pt x="1918696" y="1447799"/>
                </a:moveTo>
                <a:lnTo>
                  <a:pt x="1886364" y="1447799"/>
                </a:lnTo>
                <a:lnTo>
                  <a:pt x="1880412" y="1435099"/>
                </a:lnTo>
                <a:lnTo>
                  <a:pt x="1875865" y="1422399"/>
                </a:lnTo>
                <a:lnTo>
                  <a:pt x="1550606" y="1422399"/>
                </a:lnTo>
                <a:lnTo>
                  <a:pt x="1552906" y="1409699"/>
                </a:lnTo>
                <a:lnTo>
                  <a:pt x="1554109" y="1409699"/>
                </a:lnTo>
                <a:lnTo>
                  <a:pt x="1555375" y="1396999"/>
                </a:lnTo>
                <a:lnTo>
                  <a:pt x="1555992" y="1396999"/>
                </a:lnTo>
                <a:lnTo>
                  <a:pt x="1512042" y="1371599"/>
                </a:lnTo>
                <a:lnTo>
                  <a:pt x="1474288" y="1358899"/>
                </a:lnTo>
                <a:lnTo>
                  <a:pt x="1442589" y="1320799"/>
                </a:lnTo>
                <a:lnTo>
                  <a:pt x="1396804" y="1257299"/>
                </a:lnTo>
                <a:lnTo>
                  <a:pt x="1382439" y="1206499"/>
                </a:lnTo>
                <a:lnTo>
                  <a:pt x="1373574" y="1168399"/>
                </a:lnTo>
                <a:lnTo>
                  <a:pt x="1370071" y="1117599"/>
                </a:lnTo>
                <a:lnTo>
                  <a:pt x="1371789" y="1079499"/>
                </a:lnTo>
                <a:lnTo>
                  <a:pt x="1960426" y="1079499"/>
                </a:lnTo>
                <a:lnTo>
                  <a:pt x="1951295" y="1104899"/>
                </a:lnTo>
                <a:lnTo>
                  <a:pt x="1942659" y="1130299"/>
                </a:lnTo>
                <a:lnTo>
                  <a:pt x="1934554" y="1155699"/>
                </a:lnTo>
                <a:lnTo>
                  <a:pt x="1965176" y="1155699"/>
                </a:lnTo>
                <a:lnTo>
                  <a:pt x="1975120" y="1168399"/>
                </a:lnTo>
                <a:lnTo>
                  <a:pt x="1993185" y="1168399"/>
                </a:lnTo>
                <a:lnTo>
                  <a:pt x="2018057" y="1193799"/>
                </a:lnTo>
                <a:lnTo>
                  <a:pt x="2037185" y="1206499"/>
                </a:lnTo>
                <a:lnTo>
                  <a:pt x="1916655" y="1206499"/>
                </a:lnTo>
                <a:lnTo>
                  <a:pt x="1908286" y="1244599"/>
                </a:lnTo>
                <a:lnTo>
                  <a:pt x="1900616" y="1269999"/>
                </a:lnTo>
                <a:lnTo>
                  <a:pt x="1893671" y="1308099"/>
                </a:lnTo>
                <a:lnTo>
                  <a:pt x="1887479" y="1346199"/>
                </a:lnTo>
                <a:lnTo>
                  <a:pt x="1951190" y="1346199"/>
                </a:lnTo>
                <a:lnTo>
                  <a:pt x="1956231" y="1371599"/>
                </a:lnTo>
                <a:lnTo>
                  <a:pt x="1954865" y="1396999"/>
                </a:lnTo>
                <a:lnTo>
                  <a:pt x="1946982" y="1422399"/>
                </a:lnTo>
                <a:lnTo>
                  <a:pt x="1934344" y="1435099"/>
                </a:lnTo>
                <a:lnTo>
                  <a:pt x="1918696" y="1447799"/>
                </a:lnTo>
                <a:close/>
              </a:path>
              <a:path w="3881755" h="5003800">
                <a:moveTo>
                  <a:pt x="3840129" y="1168399"/>
                </a:moveTo>
                <a:lnTo>
                  <a:pt x="2725062" y="1168399"/>
                </a:lnTo>
                <a:lnTo>
                  <a:pt x="2731734" y="1155699"/>
                </a:lnTo>
                <a:lnTo>
                  <a:pt x="2738332" y="1142999"/>
                </a:lnTo>
                <a:lnTo>
                  <a:pt x="2744930" y="1142999"/>
                </a:lnTo>
                <a:lnTo>
                  <a:pt x="2751601" y="1130299"/>
                </a:lnTo>
                <a:lnTo>
                  <a:pt x="2742063" y="1117599"/>
                </a:lnTo>
                <a:lnTo>
                  <a:pt x="3759080" y="1117599"/>
                </a:lnTo>
                <a:lnTo>
                  <a:pt x="3800358" y="1130299"/>
                </a:lnTo>
                <a:lnTo>
                  <a:pt x="3832433" y="1155699"/>
                </a:lnTo>
                <a:lnTo>
                  <a:pt x="3840129" y="1168399"/>
                </a:lnTo>
                <a:close/>
              </a:path>
              <a:path w="3881755" h="5003800">
                <a:moveTo>
                  <a:pt x="2844292" y="1308099"/>
                </a:moveTo>
                <a:lnTo>
                  <a:pt x="2796104" y="1308099"/>
                </a:lnTo>
                <a:lnTo>
                  <a:pt x="2703020" y="1282699"/>
                </a:lnTo>
                <a:lnTo>
                  <a:pt x="2659452" y="1257299"/>
                </a:lnTo>
                <a:lnTo>
                  <a:pt x="2618750" y="1231899"/>
                </a:lnTo>
                <a:lnTo>
                  <a:pt x="2581579" y="1193799"/>
                </a:lnTo>
                <a:lnTo>
                  <a:pt x="2548602" y="1155699"/>
                </a:lnTo>
                <a:lnTo>
                  <a:pt x="2718498" y="1155699"/>
                </a:lnTo>
                <a:lnTo>
                  <a:pt x="2721752" y="1168399"/>
                </a:lnTo>
                <a:lnTo>
                  <a:pt x="3840129" y="1168399"/>
                </a:lnTo>
                <a:lnTo>
                  <a:pt x="3855520" y="1193799"/>
                </a:lnTo>
                <a:lnTo>
                  <a:pt x="3869838" y="1231899"/>
                </a:lnTo>
                <a:lnTo>
                  <a:pt x="3875602" y="1269999"/>
                </a:lnTo>
                <a:lnTo>
                  <a:pt x="3873888" y="1295399"/>
                </a:lnTo>
                <a:lnTo>
                  <a:pt x="2848164" y="1295399"/>
                </a:lnTo>
                <a:lnTo>
                  <a:pt x="2844292" y="1308099"/>
                </a:lnTo>
                <a:close/>
              </a:path>
              <a:path w="3881755" h="5003800">
                <a:moveTo>
                  <a:pt x="2038017" y="1231899"/>
                </a:moveTo>
                <a:lnTo>
                  <a:pt x="2001926" y="1231899"/>
                </a:lnTo>
                <a:lnTo>
                  <a:pt x="1979898" y="1219199"/>
                </a:lnTo>
                <a:lnTo>
                  <a:pt x="1940593" y="1219199"/>
                </a:lnTo>
                <a:lnTo>
                  <a:pt x="1928679" y="1206499"/>
                </a:lnTo>
                <a:lnTo>
                  <a:pt x="2037185" y="1206499"/>
                </a:lnTo>
                <a:lnTo>
                  <a:pt x="2038017" y="1231899"/>
                </a:lnTo>
                <a:close/>
              </a:path>
              <a:path w="3881755" h="5003800">
                <a:moveTo>
                  <a:pt x="3537621" y="1346199"/>
                </a:moveTo>
                <a:lnTo>
                  <a:pt x="2788283" y="1346199"/>
                </a:lnTo>
                <a:lnTo>
                  <a:pt x="2842777" y="1333499"/>
                </a:lnTo>
                <a:lnTo>
                  <a:pt x="2843256" y="1333499"/>
                </a:lnTo>
                <a:lnTo>
                  <a:pt x="2844250" y="1320799"/>
                </a:lnTo>
                <a:lnTo>
                  <a:pt x="2845855" y="1308099"/>
                </a:lnTo>
                <a:lnTo>
                  <a:pt x="2848164" y="1295399"/>
                </a:lnTo>
                <a:lnTo>
                  <a:pt x="3873888" y="1295399"/>
                </a:lnTo>
                <a:lnTo>
                  <a:pt x="3873031" y="1308099"/>
                </a:lnTo>
                <a:lnTo>
                  <a:pt x="3565339" y="1308099"/>
                </a:lnTo>
                <a:lnTo>
                  <a:pt x="3557917" y="1320799"/>
                </a:lnTo>
                <a:lnTo>
                  <a:pt x="3550407" y="1320799"/>
                </a:lnTo>
                <a:lnTo>
                  <a:pt x="3535265" y="1333499"/>
                </a:lnTo>
                <a:lnTo>
                  <a:pt x="3537621" y="1346199"/>
                </a:lnTo>
                <a:close/>
              </a:path>
              <a:path w="3881755" h="5003800">
                <a:moveTo>
                  <a:pt x="3865013" y="1346199"/>
                </a:moveTo>
                <a:lnTo>
                  <a:pt x="3550047" y="1346199"/>
                </a:lnTo>
                <a:lnTo>
                  <a:pt x="3564583" y="1333499"/>
                </a:lnTo>
                <a:lnTo>
                  <a:pt x="3571903" y="1320799"/>
                </a:lnTo>
                <a:lnTo>
                  <a:pt x="3567751" y="1320799"/>
                </a:lnTo>
                <a:lnTo>
                  <a:pt x="3565339" y="1308099"/>
                </a:lnTo>
                <a:lnTo>
                  <a:pt x="3873031" y="1308099"/>
                </a:lnTo>
                <a:lnTo>
                  <a:pt x="3865013" y="1346199"/>
                </a:lnTo>
                <a:close/>
              </a:path>
              <a:path w="3881755" h="5003800">
                <a:moveTo>
                  <a:pt x="1951190" y="1346199"/>
                </a:moveTo>
                <a:lnTo>
                  <a:pt x="1887479" y="1346199"/>
                </a:lnTo>
                <a:lnTo>
                  <a:pt x="1895918" y="1333499"/>
                </a:lnTo>
                <a:lnTo>
                  <a:pt x="1905336" y="1333499"/>
                </a:lnTo>
                <a:lnTo>
                  <a:pt x="1915363" y="1320799"/>
                </a:lnTo>
                <a:lnTo>
                  <a:pt x="1925633" y="1320799"/>
                </a:lnTo>
                <a:lnTo>
                  <a:pt x="1940678" y="1333499"/>
                </a:lnTo>
                <a:lnTo>
                  <a:pt x="1951190" y="1346199"/>
                </a:lnTo>
                <a:close/>
              </a:path>
              <a:path w="3881755" h="5003800">
                <a:moveTo>
                  <a:pt x="3879286" y="1612899"/>
                </a:moveTo>
                <a:lnTo>
                  <a:pt x="3231214" y="1612899"/>
                </a:lnTo>
                <a:lnTo>
                  <a:pt x="3257355" y="1587499"/>
                </a:lnTo>
                <a:lnTo>
                  <a:pt x="3263981" y="1574799"/>
                </a:lnTo>
                <a:lnTo>
                  <a:pt x="3880744" y="1574799"/>
                </a:lnTo>
                <a:lnTo>
                  <a:pt x="3879286" y="1612899"/>
                </a:lnTo>
                <a:close/>
              </a:path>
              <a:path w="3881755" h="5003800">
                <a:moveTo>
                  <a:pt x="3644717" y="1955799"/>
                </a:moveTo>
                <a:lnTo>
                  <a:pt x="3399314" y="1955799"/>
                </a:lnTo>
                <a:lnTo>
                  <a:pt x="3410865" y="1943099"/>
                </a:lnTo>
                <a:lnTo>
                  <a:pt x="3432493" y="1930399"/>
                </a:lnTo>
                <a:lnTo>
                  <a:pt x="3443696" y="1930399"/>
                </a:lnTo>
                <a:lnTo>
                  <a:pt x="3433975" y="1904999"/>
                </a:lnTo>
                <a:lnTo>
                  <a:pt x="3429415" y="1904999"/>
                </a:lnTo>
                <a:lnTo>
                  <a:pt x="3424675" y="1892299"/>
                </a:lnTo>
                <a:lnTo>
                  <a:pt x="3752715" y="1892299"/>
                </a:lnTo>
                <a:lnTo>
                  <a:pt x="3719972" y="1917699"/>
                </a:lnTo>
                <a:lnTo>
                  <a:pt x="3683931" y="1943099"/>
                </a:lnTo>
                <a:lnTo>
                  <a:pt x="3644717" y="1955799"/>
                </a:lnTo>
                <a:close/>
              </a:path>
              <a:path w="3881755" h="5003800">
                <a:moveTo>
                  <a:pt x="1757107" y="1917699"/>
                </a:moveTo>
                <a:lnTo>
                  <a:pt x="1756229" y="1917699"/>
                </a:lnTo>
                <a:lnTo>
                  <a:pt x="1751529" y="1904999"/>
                </a:lnTo>
                <a:lnTo>
                  <a:pt x="1757107" y="1917699"/>
                </a:lnTo>
                <a:close/>
              </a:path>
              <a:path w="3881755" h="5003800">
                <a:moveTo>
                  <a:pt x="1850714" y="1955799"/>
                </a:moveTo>
                <a:lnTo>
                  <a:pt x="1820500" y="1955799"/>
                </a:lnTo>
                <a:lnTo>
                  <a:pt x="1792032" y="1943099"/>
                </a:lnTo>
                <a:lnTo>
                  <a:pt x="1770045" y="1930399"/>
                </a:lnTo>
                <a:lnTo>
                  <a:pt x="1765503" y="1917699"/>
                </a:lnTo>
                <a:lnTo>
                  <a:pt x="1757107" y="1917699"/>
                </a:lnTo>
                <a:lnTo>
                  <a:pt x="1751529" y="1904999"/>
                </a:lnTo>
                <a:lnTo>
                  <a:pt x="1892587" y="1904999"/>
                </a:lnTo>
                <a:lnTo>
                  <a:pt x="1908244" y="1943099"/>
                </a:lnTo>
                <a:lnTo>
                  <a:pt x="1877941" y="1943099"/>
                </a:lnTo>
                <a:lnTo>
                  <a:pt x="1850714" y="1955799"/>
                </a:lnTo>
                <a:close/>
              </a:path>
              <a:path w="3881755" h="5003800">
                <a:moveTo>
                  <a:pt x="1933176" y="1993899"/>
                </a:moveTo>
                <a:lnTo>
                  <a:pt x="1896400" y="1993899"/>
                </a:lnTo>
                <a:lnTo>
                  <a:pt x="1891425" y="1981199"/>
                </a:lnTo>
                <a:lnTo>
                  <a:pt x="1886729" y="1968499"/>
                </a:lnTo>
                <a:lnTo>
                  <a:pt x="1882253" y="1955799"/>
                </a:lnTo>
                <a:lnTo>
                  <a:pt x="1877941" y="1943099"/>
                </a:lnTo>
                <a:lnTo>
                  <a:pt x="1908244" y="1943099"/>
                </a:lnTo>
                <a:lnTo>
                  <a:pt x="1927092" y="1981199"/>
                </a:lnTo>
                <a:lnTo>
                  <a:pt x="1933176" y="1993899"/>
                </a:lnTo>
                <a:close/>
              </a:path>
              <a:path w="3881755" h="5003800">
                <a:moveTo>
                  <a:pt x="2905394" y="2374899"/>
                </a:moveTo>
                <a:lnTo>
                  <a:pt x="2875657" y="2374899"/>
                </a:lnTo>
                <a:lnTo>
                  <a:pt x="2877142" y="2336799"/>
                </a:lnTo>
                <a:lnTo>
                  <a:pt x="2877719" y="2324099"/>
                </a:lnTo>
                <a:lnTo>
                  <a:pt x="2878064" y="2298699"/>
                </a:lnTo>
                <a:lnTo>
                  <a:pt x="2878294" y="2285999"/>
                </a:lnTo>
                <a:lnTo>
                  <a:pt x="2878630" y="2273299"/>
                </a:lnTo>
                <a:lnTo>
                  <a:pt x="2878806" y="2260599"/>
                </a:lnTo>
                <a:lnTo>
                  <a:pt x="2879191" y="2235199"/>
                </a:lnTo>
                <a:lnTo>
                  <a:pt x="2879528" y="2235199"/>
                </a:lnTo>
                <a:lnTo>
                  <a:pt x="2882782" y="2222499"/>
                </a:lnTo>
                <a:lnTo>
                  <a:pt x="2888449" y="2222499"/>
                </a:lnTo>
                <a:lnTo>
                  <a:pt x="2857021" y="2184399"/>
                </a:lnTo>
                <a:lnTo>
                  <a:pt x="2840105" y="2146299"/>
                </a:lnTo>
                <a:lnTo>
                  <a:pt x="2841021" y="2108199"/>
                </a:lnTo>
                <a:lnTo>
                  <a:pt x="2863088" y="2057399"/>
                </a:lnTo>
                <a:lnTo>
                  <a:pt x="3367445" y="2057399"/>
                </a:lnTo>
                <a:lnTo>
                  <a:pt x="3364423" y="2095499"/>
                </a:lnTo>
                <a:lnTo>
                  <a:pt x="3495592" y="2095499"/>
                </a:lnTo>
                <a:lnTo>
                  <a:pt x="3457765" y="2146299"/>
                </a:lnTo>
                <a:lnTo>
                  <a:pt x="3425042" y="2184399"/>
                </a:lnTo>
                <a:lnTo>
                  <a:pt x="3388365" y="2222499"/>
                </a:lnTo>
                <a:lnTo>
                  <a:pt x="3347340" y="2247899"/>
                </a:lnTo>
                <a:lnTo>
                  <a:pt x="2908648" y="2247899"/>
                </a:lnTo>
                <a:lnTo>
                  <a:pt x="2908604" y="2260599"/>
                </a:lnTo>
                <a:lnTo>
                  <a:pt x="2908412" y="2273299"/>
                </a:lnTo>
                <a:lnTo>
                  <a:pt x="2908368" y="2285999"/>
                </a:lnTo>
                <a:lnTo>
                  <a:pt x="2907976" y="2298699"/>
                </a:lnTo>
                <a:lnTo>
                  <a:pt x="2907547" y="2311399"/>
                </a:lnTo>
                <a:lnTo>
                  <a:pt x="2906940" y="2336799"/>
                </a:lnTo>
                <a:lnTo>
                  <a:pt x="2906011" y="2362199"/>
                </a:lnTo>
                <a:lnTo>
                  <a:pt x="2905731" y="2362199"/>
                </a:lnTo>
                <a:lnTo>
                  <a:pt x="2905394" y="2374899"/>
                </a:lnTo>
                <a:close/>
              </a:path>
              <a:path w="3881755" h="5003800">
                <a:moveTo>
                  <a:pt x="3204334" y="2298699"/>
                </a:moveTo>
                <a:lnTo>
                  <a:pt x="3105006" y="2298699"/>
                </a:lnTo>
                <a:lnTo>
                  <a:pt x="3005730" y="2273299"/>
                </a:lnTo>
                <a:lnTo>
                  <a:pt x="2956781" y="2273299"/>
                </a:lnTo>
                <a:lnTo>
                  <a:pt x="2908648" y="2247899"/>
                </a:lnTo>
                <a:lnTo>
                  <a:pt x="3347340" y="2247899"/>
                </a:lnTo>
                <a:lnTo>
                  <a:pt x="3301574" y="2273299"/>
                </a:lnTo>
                <a:lnTo>
                  <a:pt x="3204334" y="2298699"/>
                </a:lnTo>
                <a:close/>
              </a:path>
              <a:path w="3881755" h="5003800">
                <a:moveTo>
                  <a:pt x="2914399" y="2527299"/>
                </a:moveTo>
                <a:lnTo>
                  <a:pt x="2806139" y="2527299"/>
                </a:lnTo>
                <a:lnTo>
                  <a:pt x="2837015" y="2514599"/>
                </a:lnTo>
                <a:lnTo>
                  <a:pt x="2863783" y="2501899"/>
                </a:lnTo>
                <a:lnTo>
                  <a:pt x="2886248" y="2501899"/>
                </a:lnTo>
                <a:lnTo>
                  <a:pt x="2904216" y="2489199"/>
                </a:lnTo>
                <a:lnTo>
                  <a:pt x="2884437" y="2463799"/>
                </a:lnTo>
                <a:lnTo>
                  <a:pt x="2875425" y="2438399"/>
                </a:lnTo>
                <a:lnTo>
                  <a:pt x="2873515" y="2400299"/>
                </a:lnTo>
                <a:lnTo>
                  <a:pt x="2875039" y="2374899"/>
                </a:lnTo>
                <a:lnTo>
                  <a:pt x="2904833" y="2374899"/>
                </a:lnTo>
                <a:lnTo>
                  <a:pt x="2903400" y="2400299"/>
                </a:lnTo>
                <a:lnTo>
                  <a:pt x="2904433" y="2425699"/>
                </a:lnTo>
                <a:lnTo>
                  <a:pt x="2910506" y="2451099"/>
                </a:lnTo>
                <a:lnTo>
                  <a:pt x="2924190" y="2476499"/>
                </a:lnTo>
                <a:lnTo>
                  <a:pt x="2941808" y="2476499"/>
                </a:lnTo>
                <a:lnTo>
                  <a:pt x="2944445" y="2489199"/>
                </a:lnTo>
                <a:lnTo>
                  <a:pt x="2946858" y="2489199"/>
                </a:lnTo>
                <a:lnTo>
                  <a:pt x="2982244" y="2501899"/>
                </a:lnTo>
                <a:lnTo>
                  <a:pt x="3021980" y="2514599"/>
                </a:lnTo>
                <a:lnTo>
                  <a:pt x="2933729" y="2514599"/>
                </a:lnTo>
                <a:lnTo>
                  <a:pt x="2914399" y="2527299"/>
                </a:lnTo>
                <a:close/>
              </a:path>
              <a:path w="3881755" h="5003800">
                <a:moveTo>
                  <a:pt x="2699253" y="2578099"/>
                </a:moveTo>
                <a:lnTo>
                  <a:pt x="2494977" y="2578099"/>
                </a:lnTo>
                <a:lnTo>
                  <a:pt x="2448247" y="2565399"/>
                </a:lnTo>
                <a:lnTo>
                  <a:pt x="2400056" y="2565399"/>
                </a:lnTo>
                <a:lnTo>
                  <a:pt x="2299832" y="2539999"/>
                </a:lnTo>
                <a:lnTo>
                  <a:pt x="2248074" y="2514599"/>
                </a:lnTo>
                <a:lnTo>
                  <a:pt x="2195401" y="2501899"/>
                </a:lnTo>
                <a:lnTo>
                  <a:pt x="2276006" y="2501899"/>
                </a:lnTo>
                <a:lnTo>
                  <a:pt x="2307460" y="2514599"/>
                </a:lnTo>
                <a:lnTo>
                  <a:pt x="2428067" y="2539999"/>
                </a:lnTo>
                <a:lnTo>
                  <a:pt x="2485291" y="2539999"/>
                </a:lnTo>
                <a:lnTo>
                  <a:pt x="2540143" y="2552699"/>
                </a:lnTo>
                <a:lnTo>
                  <a:pt x="2795983" y="2552699"/>
                </a:lnTo>
                <a:lnTo>
                  <a:pt x="2750174" y="2565399"/>
                </a:lnTo>
                <a:lnTo>
                  <a:pt x="2699253" y="2578099"/>
                </a:lnTo>
                <a:close/>
              </a:path>
              <a:path w="3881755" h="5003800">
                <a:moveTo>
                  <a:pt x="3500579" y="4965699"/>
                </a:moveTo>
                <a:lnTo>
                  <a:pt x="3470235" y="4965699"/>
                </a:lnTo>
                <a:lnTo>
                  <a:pt x="3366211" y="4356099"/>
                </a:lnTo>
                <a:lnTo>
                  <a:pt x="3330022" y="4356099"/>
                </a:lnTo>
                <a:lnTo>
                  <a:pt x="3292534" y="4343399"/>
                </a:lnTo>
                <a:lnTo>
                  <a:pt x="3253815" y="4343399"/>
                </a:lnTo>
                <a:lnTo>
                  <a:pt x="3213933" y="4330699"/>
                </a:lnTo>
                <a:lnTo>
                  <a:pt x="3502161" y="4330699"/>
                </a:lnTo>
                <a:lnTo>
                  <a:pt x="3508467" y="4305299"/>
                </a:lnTo>
                <a:lnTo>
                  <a:pt x="3517234" y="4267199"/>
                </a:lnTo>
                <a:lnTo>
                  <a:pt x="3527878" y="4216399"/>
                </a:lnTo>
                <a:lnTo>
                  <a:pt x="3539818" y="4152899"/>
                </a:lnTo>
                <a:lnTo>
                  <a:pt x="3552469" y="4089399"/>
                </a:lnTo>
                <a:lnTo>
                  <a:pt x="3565249" y="4025899"/>
                </a:lnTo>
                <a:lnTo>
                  <a:pt x="3577574" y="3962399"/>
                </a:lnTo>
                <a:lnTo>
                  <a:pt x="3588863" y="3911599"/>
                </a:lnTo>
                <a:lnTo>
                  <a:pt x="3598531" y="3860799"/>
                </a:lnTo>
                <a:lnTo>
                  <a:pt x="3605995" y="3809999"/>
                </a:lnTo>
                <a:lnTo>
                  <a:pt x="3610674" y="3784599"/>
                </a:lnTo>
                <a:lnTo>
                  <a:pt x="3617787" y="3746499"/>
                </a:lnTo>
                <a:lnTo>
                  <a:pt x="3624646" y="3708399"/>
                </a:lnTo>
                <a:lnTo>
                  <a:pt x="3631112" y="3657599"/>
                </a:lnTo>
                <a:lnTo>
                  <a:pt x="3637046" y="3619499"/>
                </a:lnTo>
                <a:lnTo>
                  <a:pt x="3642308" y="3568699"/>
                </a:lnTo>
                <a:lnTo>
                  <a:pt x="3646760" y="3517899"/>
                </a:lnTo>
                <a:lnTo>
                  <a:pt x="3650262" y="3479799"/>
                </a:lnTo>
                <a:lnTo>
                  <a:pt x="3652676" y="3428999"/>
                </a:lnTo>
                <a:lnTo>
                  <a:pt x="3653862" y="3378199"/>
                </a:lnTo>
                <a:lnTo>
                  <a:pt x="3653682" y="3327399"/>
                </a:lnTo>
                <a:lnTo>
                  <a:pt x="3651997" y="3276599"/>
                </a:lnTo>
                <a:lnTo>
                  <a:pt x="3648667" y="3225799"/>
                </a:lnTo>
                <a:lnTo>
                  <a:pt x="3643553" y="3187699"/>
                </a:lnTo>
                <a:lnTo>
                  <a:pt x="3636516" y="3136899"/>
                </a:lnTo>
                <a:lnTo>
                  <a:pt x="3627418" y="3086099"/>
                </a:lnTo>
                <a:lnTo>
                  <a:pt x="3616119" y="3035299"/>
                </a:lnTo>
                <a:lnTo>
                  <a:pt x="3602480" y="2984499"/>
                </a:lnTo>
                <a:lnTo>
                  <a:pt x="3586363" y="2946399"/>
                </a:lnTo>
                <a:lnTo>
                  <a:pt x="3567627" y="2895599"/>
                </a:lnTo>
                <a:lnTo>
                  <a:pt x="3546135" y="2857499"/>
                </a:lnTo>
                <a:lnTo>
                  <a:pt x="3521747" y="2819399"/>
                </a:lnTo>
                <a:lnTo>
                  <a:pt x="3494324" y="2768599"/>
                </a:lnTo>
                <a:lnTo>
                  <a:pt x="3463727" y="2730499"/>
                </a:lnTo>
                <a:lnTo>
                  <a:pt x="3428677" y="2705099"/>
                </a:lnTo>
                <a:lnTo>
                  <a:pt x="3388159" y="2666999"/>
                </a:lnTo>
                <a:lnTo>
                  <a:pt x="3343851" y="2628899"/>
                </a:lnTo>
                <a:lnTo>
                  <a:pt x="3250573" y="2578099"/>
                </a:lnTo>
                <a:lnTo>
                  <a:pt x="3204956" y="2565399"/>
                </a:lnTo>
                <a:lnTo>
                  <a:pt x="3182111" y="2565399"/>
                </a:lnTo>
                <a:lnTo>
                  <a:pt x="3157572" y="2552699"/>
                </a:lnTo>
                <a:lnTo>
                  <a:pt x="3059388" y="2552699"/>
                </a:lnTo>
                <a:lnTo>
                  <a:pt x="3014805" y="2539999"/>
                </a:lnTo>
                <a:lnTo>
                  <a:pt x="2972452" y="2527299"/>
                </a:lnTo>
                <a:lnTo>
                  <a:pt x="2933729" y="2514599"/>
                </a:lnTo>
                <a:lnTo>
                  <a:pt x="3064399" y="2514599"/>
                </a:lnTo>
                <a:lnTo>
                  <a:pt x="3107832" y="2527299"/>
                </a:lnTo>
                <a:lnTo>
                  <a:pt x="3162629" y="2527299"/>
                </a:lnTo>
                <a:lnTo>
                  <a:pt x="3188352" y="2539999"/>
                </a:lnTo>
                <a:lnTo>
                  <a:pt x="3212755" y="2539999"/>
                </a:lnTo>
                <a:lnTo>
                  <a:pt x="3254053" y="2552699"/>
                </a:lnTo>
                <a:lnTo>
                  <a:pt x="3296463" y="2578099"/>
                </a:lnTo>
                <a:lnTo>
                  <a:pt x="3338876" y="2590799"/>
                </a:lnTo>
                <a:lnTo>
                  <a:pt x="3380183" y="2616199"/>
                </a:lnTo>
                <a:lnTo>
                  <a:pt x="3419278" y="2654299"/>
                </a:lnTo>
                <a:lnTo>
                  <a:pt x="3455051" y="2679699"/>
                </a:lnTo>
                <a:lnTo>
                  <a:pt x="3486394" y="2717799"/>
                </a:lnTo>
                <a:lnTo>
                  <a:pt x="3518025" y="2755899"/>
                </a:lnTo>
                <a:lnTo>
                  <a:pt x="3546384" y="2793999"/>
                </a:lnTo>
                <a:lnTo>
                  <a:pt x="3571616" y="2844799"/>
                </a:lnTo>
                <a:lnTo>
                  <a:pt x="3593862" y="2882899"/>
                </a:lnTo>
                <a:lnTo>
                  <a:pt x="3613268" y="2933699"/>
                </a:lnTo>
                <a:lnTo>
                  <a:pt x="3629975" y="2984499"/>
                </a:lnTo>
                <a:lnTo>
                  <a:pt x="3644127" y="3022599"/>
                </a:lnTo>
                <a:lnTo>
                  <a:pt x="3655867" y="3073399"/>
                </a:lnTo>
                <a:lnTo>
                  <a:pt x="3665338" y="3124199"/>
                </a:lnTo>
                <a:lnTo>
                  <a:pt x="3672684" y="3174999"/>
                </a:lnTo>
                <a:lnTo>
                  <a:pt x="3678048" y="3225799"/>
                </a:lnTo>
                <a:lnTo>
                  <a:pt x="3681572" y="3276599"/>
                </a:lnTo>
                <a:lnTo>
                  <a:pt x="3683400" y="3327399"/>
                </a:lnTo>
                <a:lnTo>
                  <a:pt x="3683676" y="3378199"/>
                </a:lnTo>
                <a:lnTo>
                  <a:pt x="3682542" y="3428999"/>
                </a:lnTo>
                <a:lnTo>
                  <a:pt x="3680141" y="3467099"/>
                </a:lnTo>
                <a:lnTo>
                  <a:pt x="3676618" y="3517899"/>
                </a:lnTo>
                <a:lnTo>
                  <a:pt x="3672114" y="3568699"/>
                </a:lnTo>
                <a:lnTo>
                  <a:pt x="3666773" y="3619499"/>
                </a:lnTo>
                <a:lnTo>
                  <a:pt x="3660739" y="3657599"/>
                </a:lnTo>
                <a:lnTo>
                  <a:pt x="3654154" y="3708399"/>
                </a:lnTo>
                <a:lnTo>
                  <a:pt x="3647162" y="3746499"/>
                </a:lnTo>
                <a:lnTo>
                  <a:pt x="3639906" y="3797299"/>
                </a:lnTo>
                <a:lnTo>
                  <a:pt x="3636168" y="3809999"/>
                </a:lnTo>
                <a:lnTo>
                  <a:pt x="3629304" y="3848099"/>
                </a:lnTo>
                <a:lnTo>
                  <a:pt x="3619946" y="3898899"/>
                </a:lnTo>
                <a:lnTo>
                  <a:pt x="3608727" y="3962399"/>
                </a:lnTo>
                <a:lnTo>
                  <a:pt x="3596280" y="4025899"/>
                </a:lnTo>
                <a:lnTo>
                  <a:pt x="3583237" y="4102099"/>
                </a:lnTo>
                <a:lnTo>
                  <a:pt x="3560853" y="4203699"/>
                </a:lnTo>
                <a:lnTo>
                  <a:pt x="3545219" y="4292599"/>
                </a:lnTo>
                <a:lnTo>
                  <a:pt x="3534500" y="4330699"/>
                </a:lnTo>
                <a:lnTo>
                  <a:pt x="3526863" y="4356099"/>
                </a:lnTo>
                <a:lnTo>
                  <a:pt x="3520473" y="4368799"/>
                </a:lnTo>
                <a:lnTo>
                  <a:pt x="3397238" y="4368799"/>
                </a:lnTo>
                <a:lnTo>
                  <a:pt x="3500579" y="4965699"/>
                </a:lnTo>
                <a:close/>
              </a:path>
              <a:path w="3881755" h="5003800">
                <a:moveTo>
                  <a:pt x="2795983" y="2552699"/>
                </a:moveTo>
                <a:lnTo>
                  <a:pt x="2641783" y="2552699"/>
                </a:lnTo>
                <a:lnTo>
                  <a:pt x="2688094" y="2539999"/>
                </a:lnTo>
                <a:lnTo>
                  <a:pt x="2731083" y="2539999"/>
                </a:lnTo>
                <a:lnTo>
                  <a:pt x="2770510" y="2527299"/>
                </a:lnTo>
                <a:lnTo>
                  <a:pt x="2884550" y="2527299"/>
                </a:lnTo>
                <a:lnTo>
                  <a:pt x="2844853" y="2539999"/>
                </a:lnTo>
                <a:lnTo>
                  <a:pt x="2795983" y="2552699"/>
                </a:lnTo>
                <a:close/>
              </a:path>
              <a:path w="3881755" h="5003800">
                <a:moveTo>
                  <a:pt x="808743" y="2755899"/>
                </a:moveTo>
                <a:lnTo>
                  <a:pt x="783943" y="2755899"/>
                </a:lnTo>
                <a:lnTo>
                  <a:pt x="784279" y="2730499"/>
                </a:lnTo>
                <a:lnTo>
                  <a:pt x="787681" y="2692399"/>
                </a:lnTo>
                <a:lnTo>
                  <a:pt x="797112" y="2666999"/>
                </a:lnTo>
                <a:lnTo>
                  <a:pt x="815532" y="2654299"/>
                </a:lnTo>
                <a:lnTo>
                  <a:pt x="827807" y="2641599"/>
                </a:lnTo>
                <a:lnTo>
                  <a:pt x="857277" y="2641599"/>
                </a:lnTo>
                <a:lnTo>
                  <a:pt x="879140" y="2654299"/>
                </a:lnTo>
                <a:lnTo>
                  <a:pt x="896854" y="2666999"/>
                </a:lnTo>
                <a:lnTo>
                  <a:pt x="831074" y="2666999"/>
                </a:lnTo>
                <a:lnTo>
                  <a:pt x="818022" y="2692399"/>
                </a:lnTo>
                <a:lnTo>
                  <a:pt x="811408" y="2705099"/>
                </a:lnTo>
                <a:lnTo>
                  <a:pt x="809045" y="2730499"/>
                </a:lnTo>
                <a:lnTo>
                  <a:pt x="808743" y="2755899"/>
                </a:lnTo>
                <a:close/>
              </a:path>
              <a:path w="3881755" h="5003800">
                <a:moveTo>
                  <a:pt x="962816" y="2844799"/>
                </a:moveTo>
                <a:lnTo>
                  <a:pt x="930049" y="2844799"/>
                </a:lnTo>
                <a:lnTo>
                  <a:pt x="920768" y="2806699"/>
                </a:lnTo>
                <a:lnTo>
                  <a:pt x="911267" y="2781299"/>
                </a:lnTo>
                <a:lnTo>
                  <a:pt x="901534" y="2755899"/>
                </a:lnTo>
                <a:lnTo>
                  <a:pt x="891559" y="2730499"/>
                </a:lnTo>
                <a:lnTo>
                  <a:pt x="881337" y="2705099"/>
                </a:lnTo>
                <a:lnTo>
                  <a:pt x="870294" y="2679699"/>
                </a:lnTo>
                <a:lnTo>
                  <a:pt x="859083" y="2679699"/>
                </a:lnTo>
                <a:lnTo>
                  <a:pt x="848355" y="2666999"/>
                </a:lnTo>
                <a:lnTo>
                  <a:pt x="896854" y="2666999"/>
                </a:lnTo>
                <a:lnTo>
                  <a:pt x="910433" y="2692399"/>
                </a:lnTo>
                <a:lnTo>
                  <a:pt x="919893" y="2717799"/>
                </a:lnTo>
                <a:lnTo>
                  <a:pt x="931129" y="2743199"/>
                </a:lnTo>
                <a:lnTo>
                  <a:pt x="942028" y="2781299"/>
                </a:lnTo>
                <a:lnTo>
                  <a:pt x="952590" y="2806699"/>
                </a:lnTo>
                <a:lnTo>
                  <a:pt x="962816" y="2844799"/>
                </a:lnTo>
                <a:close/>
              </a:path>
              <a:path w="3881755" h="5003800">
                <a:moveTo>
                  <a:pt x="222973" y="2882899"/>
                </a:moveTo>
                <a:lnTo>
                  <a:pt x="207600" y="2882899"/>
                </a:lnTo>
                <a:lnTo>
                  <a:pt x="192437" y="2870199"/>
                </a:lnTo>
                <a:lnTo>
                  <a:pt x="163667" y="2870199"/>
                </a:lnTo>
                <a:lnTo>
                  <a:pt x="109966" y="2832099"/>
                </a:lnTo>
                <a:lnTo>
                  <a:pt x="59558" y="2793999"/>
                </a:lnTo>
                <a:lnTo>
                  <a:pt x="21564" y="2755899"/>
                </a:lnTo>
                <a:lnTo>
                  <a:pt x="5105" y="2743199"/>
                </a:lnTo>
                <a:lnTo>
                  <a:pt x="1514" y="2730499"/>
                </a:lnTo>
                <a:lnTo>
                  <a:pt x="0" y="2730499"/>
                </a:lnTo>
                <a:lnTo>
                  <a:pt x="1795" y="2717799"/>
                </a:lnTo>
                <a:lnTo>
                  <a:pt x="9257" y="2717799"/>
                </a:lnTo>
                <a:lnTo>
                  <a:pt x="27539" y="2705099"/>
                </a:lnTo>
                <a:lnTo>
                  <a:pt x="70003" y="2692399"/>
                </a:lnTo>
                <a:lnTo>
                  <a:pt x="128783" y="2679699"/>
                </a:lnTo>
                <a:lnTo>
                  <a:pt x="196011" y="2679699"/>
                </a:lnTo>
                <a:lnTo>
                  <a:pt x="263820" y="2692399"/>
                </a:lnTo>
                <a:lnTo>
                  <a:pt x="293710" y="2705099"/>
                </a:lnTo>
                <a:lnTo>
                  <a:pt x="165126" y="2705099"/>
                </a:lnTo>
                <a:lnTo>
                  <a:pt x="161032" y="2717799"/>
                </a:lnTo>
                <a:lnTo>
                  <a:pt x="161765" y="2755899"/>
                </a:lnTo>
                <a:lnTo>
                  <a:pt x="188541" y="2793999"/>
                </a:lnTo>
                <a:lnTo>
                  <a:pt x="204984" y="2806699"/>
                </a:lnTo>
                <a:lnTo>
                  <a:pt x="218133" y="2832099"/>
                </a:lnTo>
                <a:lnTo>
                  <a:pt x="226564" y="2844799"/>
                </a:lnTo>
                <a:lnTo>
                  <a:pt x="343986" y="2844799"/>
                </a:lnTo>
                <a:lnTo>
                  <a:pt x="313104" y="2857499"/>
                </a:lnTo>
                <a:lnTo>
                  <a:pt x="270766" y="2870199"/>
                </a:lnTo>
                <a:lnTo>
                  <a:pt x="222973" y="2882899"/>
                </a:lnTo>
                <a:close/>
              </a:path>
              <a:path w="3881755" h="5003800">
                <a:moveTo>
                  <a:pt x="651144" y="2857499"/>
                </a:moveTo>
                <a:lnTo>
                  <a:pt x="411329" y="2857499"/>
                </a:lnTo>
                <a:lnTo>
                  <a:pt x="381956" y="2844799"/>
                </a:lnTo>
                <a:lnTo>
                  <a:pt x="359821" y="2832099"/>
                </a:lnTo>
                <a:lnTo>
                  <a:pt x="459357" y="2832099"/>
                </a:lnTo>
                <a:lnTo>
                  <a:pt x="458460" y="2819399"/>
                </a:lnTo>
                <a:lnTo>
                  <a:pt x="457562" y="2819399"/>
                </a:lnTo>
                <a:lnTo>
                  <a:pt x="457842" y="2806699"/>
                </a:lnTo>
                <a:lnTo>
                  <a:pt x="329074" y="2806699"/>
                </a:lnTo>
                <a:lnTo>
                  <a:pt x="329411" y="2793999"/>
                </a:lnTo>
                <a:lnTo>
                  <a:pt x="332665" y="2793999"/>
                </a:lnTo>
                <a:lnTo>
                  <a:pt x="317811" y="2768599"/>
                </a:lnTo>
                <a:lnTo>
                  <a:pt x="299596" y="2743199"/>
                </a:lnTo>
                <a:lnTo>
                  <a:pt x="278025" y="2730499"/>
                </a:lnTo>
                <a:lnTo>
                  <a:pt x="253104" y="2717799"/>
                </a:lnTo>
                <a:lnTo>
                  <a:pt x="231814" y="2705099"/>
                </a:lnTo>
                <a:lnTo>
                  <a:pt x="293710" y="2705099"/>
                </a:lnTo>
                <a:lnTo>
                  <a:pt x="319508" y="2730499"/>
                </a:lnTo>
                <a:lnTo>
                  <a:pt x="341223" y="2755899"/>
                </a:lnTo>
                <a:lnTo>
                  <a:pt x="358868" y="2781299"/>
                </a:lnTo>
                <a:lnTo>
                  <a:pt x="516635" y="2781299"/>
                </a:lnTo>
                <a:lnTo>
                  <a:pt x="498647" y="2793999"/>
                </a:lnTo>
                <a:lnTo>
                  <a:pt x="489054" y="2806699"/>
                </a:lnTo>
                <a:lnTo>
                  <a:pt x="488309" y="2819399"/>
                </a:lnTo>
                <a:lnTo>
                  <a:pt x="493939" y="2832099"/>
                </a:lnTo>
                <a:lnTo>
                  <a:pt x="503262" y="2844799"/>
                </a:lnTo>
                <a:lnTo>
                  <a:pt x="618789" y="2844799"/>
                </a:lnTo>
                <a:lnTo>
                  <a:pt x="651144" y="2857499"/>
                </a:lnTo>
                <a:close/>
              </a:path>
              <a:path w="3881755" h="5003800">
                <a:moveTo>
                  <a:pt x="516635" y="2781299"/>
                </a:moveTo>
                <a:lnTo>
                  <a:pt x="466764" y="2781299"/>
                </a:lnTo>
                <a:lnTo>
                  <a:pt x="476085" y="2768599"/>
                </a:lnTo>
                <a:lnTo>
                  <a:pt x="489782" y="2755899"/>
                </a:lnTo>
                <a:lnTo>
                  <a:pt x="508676" y="2743199"/>
                </a:lnTo>
                <a:lnTo>
                  <a:pt x="533588" y="2743199"/>
                </a:lnTo>
                <a:lnTo>
                  <a:pt x="568275" y="2730499"/>
                </a:lnTo>
                <a:lnTo>
                  <a:pt x="659715" y="2730499"/>
                </a:lnTo>
                <a:lnTo>
                  <a:pt x="716855" y="2743199"/>
                </a:lnTo>
                <a:lnTo>
                  <a:pt x="781867" y="2755899"/>
                </a:lnTo>
                <a:lnTo>
                  <a:pt x="574088" y="2755899"/>
                </a:lnTo>
                <a:lnTo>
                  <a:pt x="542566" y="2768599"/>
                </a:lnTo>
                <a:lnTo>
                  <a:pt x="516635" y="2781299"/>
                </a:lnTo>
                <a:close/>
              </a:path>
              <a:path w="3881755" h="5003800">
                <a:moveTo>
                  <a:pt x="2305806" y="3911599"/>
                </a:moveTo>
                <a:lnTo>
                  <a:pt x="2225513" y="3911599"/>
                </a:lnTo>
                <a:lnTo>
                  <a:pt x="2183077" y="3898899"/>
                </a:lnTo>
                <a:lnTo>
                  <a:pt x="2137171" y="3886199"/>
                </a:lnTo>
                <a:lnTo>
                  <a:pt x="2086339" y="3873499"/>
                </a:lnTo>
                <a:lnTo>
                  <a:pt x="2029123" y="3848099"/>
                </a:lnTo>
                <a:lnTo>
                  <a:pt x="1964067" y="3822699"/>
                </a:lnTo>
                <a:lnTo>
                  <a:pt x="1933055" y="3809999"/>
                </a:lnTo>
                <a:lnTo>
                  <a:pt x="1900618" y="3797299"/>
                </a:lnTo>
                <a:lnTo>
                  <a:pt x="1866806" y="3784599"/>
                </a:lnTo>
                <a:lnTo>
                  <a:pt x="1831666" y="3771899"/>
                </a:lnTo>
                <a:lnTo>
                  <a:pt x="1795249" y="3746499"/>
                </a:lnTo>
                <a:lnTo>
                  <a:pt x="1757602" y="3721099"/>
                </a:lnTo>
                <a:lnTo>
                  <a:pt x="1718776" y="3708399"/>
                </a:lnTo>
                <a:lnTo>
                  <a:pt x="1678819" y="3682999"/>
                </a:lnTo>
                <a:lnTo>
                  <a:pt x="1637781" y="3657599"/>
                </a:lnTo>
                <a:lnTo>
                  <a:pt x="1595709" y="3619499"/>
                </a:lnTo>
                <a:lnTo>
                  <a:pt x="1552654" y="3594099"/>
                </a:lnTo>
                <a:lnTo>
                  <a:pt x="1508663" y="3568699"/>
                </a:lnTo>
                <a:lnTo>
                  <a:pt x="1463787" y="3530599"/>
                </a:lnTo>
                <a:lnTo>
                  <a:pt x="1418074" y="3505199"/>
                </a:lnTo>
                <a:lnTo>
                  <a:pt x="1371574" y="3467099"/>
                </a:lnTo>
                <a:lnTo>
                  <a:pt x="1324334" y="3428999"/>
                </a:lnTo>
                <a:lnTo>
                  <a:pt x="1276405" y="3403599"/>
                </a:lnTo>
                <a:lnTo>
                  <a:pt x="1178673" y="3327399"/>
                </a:lnTo>
                <a:lnTo>
                  <a:pt x="1128968" y="3276599"/>
                </a:lnTo>
                <a:lnTo>
                  <a:pt x="1028126" y="3200399"/>
                </a:lnTo>
                <a:lnTo>
                  <a:pt x="1025096" y="3200399"/>
                </a:lnTo>
                <a:lnTo>
                  <a:pt x="1023918" y="3187699"/>
                </a:lnTo>
                <a:lnTo>
                  <a:pt x="1021281" y="3187699"/>
                </a:lnTo>
                <a:lnTo>
                  <a:pt x="1019766" y="3174999"/>
                </a:lnTo>
                <a:lnTo>
                  <a:pt x="1018251" y="3174999"/>
                </a:lnTo>
                <a:lnTo>
                  <a:pt x="1016650" y="3162299"/>
                </a:lnTo>
                <a:lnTo>
                  <a:pt x="1013343" y="3149599"/>
                </a:lnTo>
                <a:lnTo>
                  <a:pt x="1011742" y="3136899"/>
                </a:lnTo>
                <a:lnTo>
                  <a:pt x="1002013" y="3098799"/>
                </a:lnTo>
                <a:lnTo>
                  <a:pt x="991126" y="3047999"/>
                </a:lnTo>
                <a:lnTo>
                  <a:pt x="978352" y="3009899"/>
                </a:lnTo>
                <a:lnTo>
                  <a:pt x="962965" y="2959099"/>
                </a:lnTo>
                <a:lnTo>
                  <a:pt x="944237" y="2920999"/>
                </a:lnTo>
                <a:lnTo>
                  <a:pt x="921441" y="2882899"/>
                </a:lnTo>
                <a:lnTo>
                  <a:pt x="893849" y="2844799"/>
                </a:lnTo>
                <a:lnTo>
                  <a:pt x="860733" y="2819399"/>
                </a:lnTo>
                <a:lnTo>
                  <a:pt x="821367" y="2793999"/>
                </a:lnTo>
                <a:lnTo>
                  <a:pt x="775022" y="2781299"/>
                </a:lnTo>
                <a:lnTo>
                  <a:pt x="713740" y="2768599"/>
                </a:lnTo>
                <a:lnTo>
                  <a:pt x="659764" y="2755899"/>
                </a:lnTo>
                <a:lnTo>
                  <a:pt x="809024" y="2755899"/>
                </a:lnTo>
                <a:lnTo>
                  <a:pt x="843255" y="2781299"/>
                </a:lnTo>
                <a:lnTo>
                  <a:pt x="873730" y="2793999"/>
                </a:lnTo>
                <a:lnTo>
                  <a:pt x="900692" y="2819399"/>
                </a:lnTo>
                <a:lnTo>
                  <a:pt x="924382" y="2832099"/>
                </a:lnTo>
                <a:lnTo>
                  <a:pt x="926177" y="2844799"/>
                </a:lnTo>
                <a:lnTo>
                  <a:pt x="1002474" y="2844799"/>
                </a:lnTo>
                <a:lnTo>
                  <a:pt x="1040933" y="2857499"/>
                </a:lnTo>
                <a:lnTo>
                  <a:pt x="1113915" y="2857499"/>
                </a:lnTo>
                <a:lnTo>
                  <a:pt x="1183486" y="2870199"/>
                </a:lnTo>
                <a:lnTo>
                  <a:pt x="949406" y="2870199"/>
                </a:lnTo>
                <a:lnTo>
                  <a:pt x="957012" y="2882899"/>
                </a:lnTo>
                <a:lnTo>
                  <a:pt x="964170" y="2895599"/>
                </a:lnTo>
                <a:lnTo>
                  <a:pt x="970876" y="2908299"/>
                </a:lnTo>
                <a:lnTo>
                  <a:pt x="977124" y="2920999"/>
                </a:lnTo>
                <a:lnTo>
                  <a:pt x="1027110" y="2933699"/>
                </a:lnTo>
                <a:lnTo>
                  <a:pt x="1075365" y="2933699"/>
                </a:lnTo>
                <a:lnTo>
                  <a:pt x="1121732" y="2946399"/>
                </a:lnTo>
                <a:lnTo>
                  <a:pt x="1166055" y="2946399"/>
                </a:lnTo>
                <a:lnTo>
                  <a:pt x="1208177" y="2959099"/>
                </a:lnTo>
                <a:lnTo>
                  <a:pt x="996481" y="2959099"/>
                </a:lnTo>
                <a:lnTo>
                  <a:pt x="998276" y="2971799"/>
                </a:lnTo>
                <a:lnTo>
                  <a:pt x="1000409" y="2971799"/>
                </a:lnTo>
                <a:lnTo>
                  <a:pt x="1005178" y="2997199"/>
                </a:lnTo>
                <a:lnTo>
                  <a:pt x="1004841" y="2997199"/>
                </a:lnTo>
                <a:lnTo>
                  <a:pt x="1015461" y="3022599"/>
                </a:lnTo>
                <a:lnTo>
                  <a:pt x="1024739" y="3060699"/>
                </a:lnTo>
                <a:lnTo>
                  <a:pt x="1033017" y="3098799"/>
                </a:lnTo>
                <a:lnTo>
                  <a:pt x="1040638" y="3136899"/>
                </a:lnTo>
                <a:lnTo>
                  <a:pt x="1045793" y="3162299"/>
                </a:lnTo>
                <a:lnTo>
                  <a:pt x="1050738" y="3174999"/>
                </a:lnTo>
                <a:lnTo>
                  <a:pt x="1087453" y="3213099"/>
                </a:lnTo>
                <a:lnTo>
                  <a:pt x="1160006" y="3263899"/>
                </a:lnTo>
                <a:lnTo>
                  <a:pt x="1195849" y="3301999"/>
                </a:lnTo>
                <a:lnTo>
                  <a:pt x="1231406" y="3327399"/>
                </a:lnTo>
                <a:lnTo>
                  <a:pt x="1261832" y="3327399"/>
                </a:lnTo>
                <a:lnTo>
                  <a:pt x="1256150" y="3340099"/>
                </a:lnTo>
                <a:lnTo>
                  <a:pt x="1299268" y="3378199"/>
                </a:lnTo>
                <a:lnTo>
                  <a:pt x="1341856" y="3416299"/>
                </a:lnTo>
                <a:lnTo>
                  <a:pt x="1425306" y="3467099"/>
                </a:lnTo>
                <a:lnTo>
                  <a:pt x="1466098" y="3505199"/>
                </a:lnTo>
                <a:lnTo>
                  <a:pt x="1506224" y="3530599"/>
                </a:lnTo>
                <a:lnTo>
                  <a:pt x="1536688" y="3530599"/>
                </a:lnTo>
                <a:lnTo>
                  <a:pt x="1531248" y="3543299"/>
                </a:lnTo>
                <a:lnTo>
                  <a:pt x="1582578" y="3581399"/>
                </a:lnTo>
                <a:lnTo>
                  <a:pt x="1632587" y="3619499"/>
                </a:lnTo>
                <a:lnTo>
                  <a:pt x="1681189" y="3644899"/>
                </a:lnTo>
                <a:lnTo>
                  <a:pt x="1728299" y="3670299"/>
                </a:lnTo>
                <a:lnTo>
                  <a:pt x="1773832" y="3695699"/>
                </a:lnTo>
                <a:lnTo>
                  <a:pt x="1817702" y="3721099"/>
                </a:lnTo>
                <a:lnTo>
                  <a:pt x="1859823" y="3746499"/>
                </a:lnTo>
                <a:lnTo>
                  <a:pt x="1900110" y="3771899"/>
                </a:lnTo>
                <a:lnTo>
                  <a:pt x="1938477" y="3784599"/>
                </a:lnTo>
                <a:lnTo>
                  <a:pt x="1974840" y="3797299"/>
                </a:lnTo>
                <a:lnTo>
                  <a:pt x="2041745" y="3822699"/>
                </a:lnTo>
                <a:lnTo>
                  <a:pt x="2099521" y="3848099"/>
                </a:lnTo>
                <a:lnTo>
                  <a:pt x="2149835" y="3860799"/>
                </a:lnTo>
                <a:lnTo>
                  <a:pt x="2194351" y="3873499"/>
                </a:lnTo>
                <a:lnTo>
                  <a:pt x="2234734" y="3873499"/>
                </a:lnTo>
                <a:lnTo>
                  <a:pt x="2272649" y="3886199"/>
                </a:lnTo>
                <a:lnTo>
                  <a:pt x="2389704" y="3886199"/>
                </a:lnTo>
                <a:lnTo>
                  <a:pt x="2346575" y="3898899"/>
                </a:lnTo>
                <a:lnTo>
                  <a:pt x="2305806" y="3911599"/>
                </a:lnTo>
                <a:close/>
              </a:path>
              <a:path w="3881755" h="5003800">
                <a:moveTo>
                  <a:pt x="383598" y="2819399"/>
                </a:moveTo>
                <a:lnTo>
                  <a:pt x="329411" y="2819399"/>
                </a:lnTo>
                <a:lnTo>
                  <a:pt x="328513" y="2806699"/>
                </a:lnTo>
                <a:lnTo>
                  <a:pt x="368182" y="2806699"/>
                </a:lnTo>
                <a:lnTo>
                  <a:pt x="383598" y="2819399"/>
                </a:lnTo>
                <a:close/>
              </a:path>
              <a:path w="3881755" h="5003800">
                <a:moveTo>
                  <a:pt x="431201" y="2832099"/>
                </a:moveTo>
                <a:lnTo>
                  <a:pt x="314067" y="2832099"/>
                </a:lnTo>
                <a:lnTo>
                  <a:pt x="332946" y="2819399"/>
                </a:lnTo>
                <a:lnTo>
                  <a:pt x="404827" y="2819399"/>
                </a:lnTo>
                <a:lnTo>
                  <a:pt x="431201" y="2832099"/>
                </a:lnTo>
                <a:close/>
              </a:path>
              <a:path w="3881755" h="5003800">
                <a:moveTo>
                  <a:pt x="357409" y="2844799"/>
                </a:moveTo>
                <a:lnTo>
                  <a:pt x="258194" y="2844799"/>
                </a:lnTo>
                <a:lnTo>
                  <a:pt x="288255" y="2832099"/>
                </a:lnTo>
                <a:lnTo>
                  <a:pt x="358307" y="2832099"/>
                </a:lnTo>
                <a:lnTo>
                  <a:pt x="357409" y="2844799"/>
                </a:lnTo>
                <a:close/>
              </a:path>
              <a:path w="3881755" h="5003800">
                <a:moveTo>
                  <a:pt x="791533" y="2946399"/>
                </a:moveTo>
                <a:lnTo>
                  <a:pt x="779791" y="2946399"/>
                </a:lnTo>
                <a:lnTo>
                  <a:pt x="745499" y="2920999"/>
                </a:lnTo>
                <a:lnTo>
                  <a:pt x="709460" y="2908299"/>
                </a:lnTo>
                <a:lnTo>
                  <a:pt x="633742" y="2882899"/>
                </a:lnTo>
                <a:lnTo>
                  <a:pt x="506151" y="2882899"/>
                </a:lnTo>
                <a:lnTo>
                  <a:pt x="500204" y="2870199"/>
                </a:lnTo>
                <a:lnTo>
                  <a:pt x="494818" y="2870199"/>
                </a:lnTo>
                <a:lnTo>
                  <a:pt x="448697" y="2857499"/>
                </a:lnTo>
                <a:lnTo>
                  <a:pt x="675767" y="2857499"/>
                </a:lnTo>
                <a:lnTo>
                  <a:pt x="707202" y="2870199"/>
                </a:lnTo>
                <a:lnTo>
                  <a:pt x="737759" y="2882899"/>
                </a:lnTo>
                <a:lnTo>
                  <a:pt x="767127" y="2895599"/>
                </a:lnTo>
                <a:lnTo>
                  <a:pt x="794997" y="2920999"/>
                </a:lnTo>
                <a:lnTo>
                  <a:pt x="801907" y="2920999"/>
                </a:lnTo>
                <a:lnTo>
                  <a:pt x="799829" y="2933699"/>
                </a:lnTo>
                <a:lnTo>
                  <a:pt x="791533" y="2946399"/>
                </a:lnTo>
                <a:close/>
              </a:path>
              <a:path w="3881755" h="5003800">
                <a:moveTo>
                  <a:pt x="1298820" y="2882899"/>
                </a:moveTo>
                <a:lnTo>
                  <a:pt x="1033043" y="2882899"/>
                </a:lnTo>
                <a:lnTo>
                  <a:pt x="991906" y="2870199"/>
                </a:lnTo>
                <a:lnTo>
                  <a:pt x="1244995" y="2870199"/>
                </a:lnTo>
                <a:lnTo>
                  <a:pt x="1298820" y="2882899"/>
                </a:lnTo>
                <a:close/>
              </a:path>
              <a:path w="3881755" h="5003800">
                <a:moveTo>
                  <a:pt x="857108" y="5003799"/>
                </a:moveTo>
                <a:lnTo>
                  <a:pt x="839995" y="5003799"/>
                </a:lnTo>
                <a:lnTo>
                  <a:pt x="833880" y="4991099"/>
                </a:lnTo>
                <a:lnTo>
                  <a:pt x="839110" y="4927599"/>
                </a:lnTo>
                <a:lnTo>
                  <a:pt x="844924" y="4876799"/>
                </a:lnTo>
                <a:lnTo>
                  <a:pt x="851853" y="4825999"/>
                </a:lnTo>
                <a:lnTo>
                  <a:pt x="859809" y="4775199"/>
                </a:lnTo>
                <a:lnTo>
                  <a:pt x="868706" y="4711699"/>
                </a:lnTo>
                <a:lnTo>
                  <a:pt x="878456" y="4660899"/>
                </a:lnTo>
                <a:lnTo>
                  <a:pt x="888972" y="4610099"/>
                </a:lnTo>
                <a:lnTo>
                  <a:pt x="900168" y="4546599"/>
                </a:lnTo>
                <a:lnTo>
                  <a:pt x="911957" y="4495799"/>
                </a:lnTo>
                <a:lnTo>
                  <a:pt x="924251" y="4444999"/>
                </a:lnTo>
                <a:lnTo>
                  <a:pt x="936964" y="4381499"/>
                </a:lnTo>
                <a:lnTo>
                  <a:pt x="950009" y="4330699"/>
                </a:lnTo>
                <a:lnTo>
                  <a:pt x="963299" y="4279899"/>
                </a:lnTo>
                <a:lnTo>
                  <a:pt x="976747" y="4229099"/>
                </a:lnTo>
                <a:lnTo>
                  <a:pt x="1003769" y="4127499"/>
                </a:lnTo>
                <a:lnTo>
                  <a:pt x="1017169" y="4089399"/>
                </a:lnTo>
                <a:lnTo>
                  <a:pt x="1030379" y="4038599"/>
                </a:lnTo>
                <a:lnTo>
                  <a:pt x="1043313" y="4000499"/>
                </a:lnTo>
                <a:lnTo>
                  <a:pt x="1055882" y="3962399"/>
                </a:lnTo>
                <a:lnTo>
                  <a:pt x="1068002" y="3924299"/>
                </a:lnTo>
                <a:lnTo>
                  <a:pt x="1079583" y="3886199"/>
                </a:lnTo>
                <a:lnTo>
                  <a:pt x="1090540" y="3860799"/>
                </a:lnTo>
                <a:lnTo>
                  <a:pt x="1100786" y="3822699"/>
                </a:lnTo>
                <a:lnTo>
                  <a:pt x="1071037" y="3784599"/>
                </a:lnTo>
                <a:lnTo>
                  <a:pt x="1041704" y="3746499"/>
                </a:lnTo>
                <a:lnTo>
                  <a:pt x="1012773" y="3695699"/>
                </a:lnTo>
                <a:lnTo>
                  <a:pt x="984231" y="3657599"/>
                </a:lnTo>
                <a:lnTo>
                  <a:pt x="956062" y="3619499"/>
                </a:lnTo>
                <a:lnTo>
                  <a:pt x="928253" y="3568699"/>
                </a:lnTo>
                <a:lnTo>
                  <a:pt x="884342" y="3505199"/>
                </a:lnTo>
                <a:lnTo>
                  <a:pt x="862583" y="3479799"/>
                </a:lnTo>
                <a:lnTo>
                  <a:pt x="840893" y="3441699"/>
                </a:lnTo>
                <a:lnTo>
                  <a:pt x="790461" y="3441699"/>
                </a:lnTo>
                <a:lnTo>
                  <a:pt x="740719" y="3428999"/>
                </a:lnTo>
                <a:lnTo>
                  <a:pt x="697173" y="3403599"/>
                </a:lnTo>
                <a:lnTo>
                  <a:pt x="665331" y="3365499"/>
                </a:lnTo>
                <a:lnTo>
                  <a:pt x="647787" y="3327399"/>
                </a:lnTo>
                <a:lnTo>
                  <a:pt x="631448" y="3289299"/>
                </a:lnTo>
                <a:lnTo>
                  <a:pt x="609018" y="3251199"/>
                </a:lnTo>
                <a:lnTo>
                  <a:pt x="573201" y="3225799"/>
                </a:lnTo>
                <a:lnTo>
                  <a:pt x="518032" y="3200399"/>
                </a:lnTo>
                <a:lnTo>
                  <a:pt x="491853" y="3187699"/>
                </a:lnTo>
                <a:lnTo>
                  <a:pt x="467998" y="3174999"/>
                </a:lnTo>
                <a:lnTo>
                  <a:pt x="448914" y="3149599"/>
                </a:lnTo>
                <a:lnTo>
                  <a:pt x="442455" y="3111499"/>
                </a:lnTo>
                <a:lnTo>
                  <a:pt x="451081" y="3073399"/>
                </a:lnTo>
                <a:lnTo>
                  <a:pt x="477256" y="3060699"/>
                </a:lnTo>
                <a:lnTo>
                  <a:pt x="467860" y="3022599"/>
                </a:lnTo>
                <a:lnTo>
                  <a:pt x="467276" y="2997199"/>
                </a:lnTo>
                <a:lnTo>
                  <a:pt x="477264" y="2971799"/>
                </a:lnTo>
                <a:lnTo>
                  <a:pt x="499587" y="2959099"/>
                </a:lnTo>
                <a:lnTo>
                  <a:pt x="495174" y="2933699"/>
                </a:lnTo>
                <a:lnTo>
                  <a:pt x="496017" y="2920999"/>
                </a:lnTo>
                <a:lnTo>
                  <a:pt x="501773" y="2895599"/>
                </a:lnTo>
                <a:lnTo>
                  <a:pt x="512099" y="2882899"/>
                </a:lnTo>
                <a:lnTo>
                  <a:pt x="553388" y="2882899"/>
                </a:lnTo>
                <a:lnTo>
                  <a:pt x="527673" y="2908299"/>
                </a:lnTo>
                <a:lnTo>
                  <a:pt x="527361" y="2946399"/>
                </a:lnTo>
                <a:lnTo>
                  <a:pt x="580206" y="2946399"/>
                </a:lnTo>
                <a:lnTo>
                  <a:pt x="682656" y="2971799"/>
                </a:lnTo>
                <a:lnTo>
                  <a:pt x="543847" y="2971799"/>
                </a:lnTo>
                <a:lnTo>
                  <a:pt x="511313" y="2984499"/>
                </a:lnTo>
                <a:lnTo>
                  <a:pt x="494097" y="3009899"/>
                </a:lnTo>
                <a:lnTo>
                  <a:pt x="507947" y="3047999"/>
                </a:lnTo>
                <a:lnTo>
                  <a:pt x="566040" y="3047999"/>
                </a:lnTo>
                <a:lnTo>
                  <a:pt x="576225" y="3060699"/>
                </a:lnTo>
                <a:lnTo>
                  <a:pt x="586330" y="3060699"/>
                </a:lnTo>
                <a:lnTo>
                  <a:pt x="614047" y="3073399"/>
                </a:lnTo>
                <a:lnTo>
                  <a:pt x="514115" y="3073399"/>
                </a:lnTo>
                <a:lnTo>
                  <a:pt x="482843" y="3086099"/>
                </a:lnTo>
                <a:lnTo>
                  <a:pt x="473384" y="3111499"/>
                </a:lnTo>
                <a:lnTo>
                  <a:pt x="492621" y="3149599"/>
                </a:lnTo>
                <a:lnTo>
                  <a:pt x="530783" y="3174999"/>
                </a:lnTo>
                <a:lnTo>
                  <a:pt x="576604" y="3200399"/>
                </a:lnTo>
                <a:lnTo>
                  <a:pt x="618817" y="3225799"/>
                </a:lnTo>
                <a:lnTo>
                  <a:pt x="638996" y="3238499"/>
                </a:lnTo>
                <a:lnTo>
                  <a:pt x="654979" y="3263899"/>
                </a:lnTo>
                <a:lnTo>
                  <a:pt x="667720" y="3289299"/>
                </a:lnTo>
                <a:lnTo>
                  <a:pt x="678179" y="3314699"/>
                </a:lnTo>
                <a:lnTo>
                  <a:pt x="704619" y="3365499"/>
                </a:lnTo>
                <a:lnTo>
                  <a:pt x="741659" y="3390899"/>
                </a:lnTo>
                <a:lnTo>
                  <a:pt x="787482" y="3416299"/>
                </a:lnTo>
                <a:lnTo>
                  <a:pt x="861148" y="3416299"/>
                </a:lnTo>
                <a:lnTo>
                  <a:pt x="861765" y="3428999"/>
                </a:lnTo>
                <a:lnTo>
                  <a:pt x="884408" y="3454399"/>
                </a:lnTo>
                <a:lnTo>
                  <a:pt x="907150" y="3492499"/>
                </a:lnTo>
                <a:lnTo>
                  <a:pt x="952997" y="3555999"/>
                </a:lnTo>
                <a:lnTo>
                  <a:pt x="1007045" y="3632199"/>
                </a:lnTo>
                <a:lnTo>
                  <a:pt x="1034363" y="3682999"/>
                </a:lnTo>
                <a:lnTo>
                  <a:pt x="1061900" y="3721099"/>
                </a:lnTo>
                <a:lnTo>
                  <a:pt x="1089673" y="3759199"/>
                </a:lnTo>
                <a:lnTo>
                  <a:pt x="1117702" y="3797299"/>
                </a:lnTo>
                <a:lnTo>
                  <a:pt x="1146002" y="3835399"/>
                </a:lnTo>
                <a:lnTo>
                  <a:pt x="1165062" y="3860799"/>
                </a:lnTo>
                <a:lnTo>
                  <a:pt x="1122725" y="3860799"/>
                </a:lnTo>
                <a:lnTo>
                  <a:pt x="1112590" y="3886199"/>
                </a:lnTo>
                <a:lnTo>
                  <a:pt x="1101673" y="3924299"/>
                </a:lnTo>
                <a:lnTo>
                  <a:pt x="1090073" y="3949699"/>
                </a:lnTo>
                <a:lnTo>
                  <a:pt x="1077886" y="3987799"/>
                </a:lnTo>
                <a:lnTo>
                  <a:pt x="1065209" y="4038599"/>
                </a:lnTo>
                <a:lnTo>
                  <a:pt x="1052140" y="4076699"/>
                </a:lnTo>
                <a:lnTo>
                  <a:pt x="1038776" y="4127499"/>
                </a:lnTo>
                <a:lnTo>
                  <a:pt x="1025215" y="4165599"/>
                </a:lnTo>
                <a:lnTo>
                  <a:pt x="997889" y="4267199"/>
                </a:lnTo>
                <a:lnTo>
                  <a:pt x="984320" y="4317999"/>
                </a:lnTo>
                <a:lnTo>
                  <a:pt x="970942" y="4368799"/>
                </a:lnTo>
                <a:lnTo>
                  <a:pt x="957853" y="4432299"/>
                </a:lnTo>
                <a:lnTo>
                  <a:pt x="945151" y="4483099"/>
                </a:lnTo>
                <a:lnTo>
                  <a:pt x="932933" y="4533899"/>
                </a:lnTo>
                <a:lnTo>
                  <a:pt x="921297" y="4597399"/>
                </a:lnTo>
                <a:lnTo>
                  <a:pt x="910338" y="4648199"/>
                </a:lnTo>
                <a:lnTo>
                  <a:pt x="900156" y="4711699"/>
                </a:lnTo>
                <a:lnTo>
                  <a:pt x="890847" y="4762499"/>
                </a:lnTo>
                <a:lnTo>
                  <a:pt x="882509" y="4825999"/>
                </a:lnTo>
                <a:lnTo>
                  <a:pt x="875238" y="4876799"/>
                </a:lnTo>
                <a:lnTo>
                  <a:pt x="869133" y="4927599"/>
                </a:lnTo>
                <a:lnTo>
                  <a:pt x="864290" y="4991099"/>
                </a:lnTo>
                <a:lnTo>
                  <a:pt x="863673" y="4991099"/>
                </a:lnTo>
                <a:lnTo>
                  <a:pt x="857108" y="5003799"/>
                </a:lnTo>
                <a:close/>
              </a:path>
              <a:path w="3881755" h="5003800">
                <a:moveTo>
                  <a:pt x="1444786" y="2908299"/>
                </a:moveTo>
                <a:lnTo>
                  <a:pt x="1257409" y="2908299"/>
                </a:lnTo>
                <a:lnTo>
                  <a:pt x="1110661" y="2882899"/>
                </a:lnTo>
                <a:lnTo>
                  <a:pt x="1345335" y="2882899"/>
                </a:lnTo>
                <a:lnTo>
                  <a:pt x="1384917" y="2895599"/>
                </a:lnTo>
                <a:lnTo>
                  <a:pt x="1417942" y="2895599"/>
                </a:lnTo>
                <a:lnTo>
                  <a:pt x="1444786" y="2908299"/>
                </a:lnTo>
                <a:close/>
              </a:path>
              <a:path w="3881755" h="5003800">
                <a:moveTo>
                  <a:pt x="1500557" y="2946399"/>
                </a:moveTo>
                <a:lnTo>
                  <a:pt x="1469866" y="2946399"/>
                </a:lnTo>
                <a:lnTo>
                  <a:pt x="1455174" y="2933699"/>
                </a:lnTo>
                <a:lnTo>
                  <a:pt x="1499042" y="2933699"/>
                </a:lnTo>
                <a:lnTo>
                  <a:pt x="1500557" y="2946399"/>
                </a:lnTo>
                <a:close/>
              </a:path>
              <a:path w="3881755" h="5003800">
                <a:moveTo>
                  <a:pt x="1473646" y="2984499"/>
                </a:moveTo>
                <a:lnTo>
                  <a:pt x="1214482" y="2984499"/>
                </a:lnTo>
                <a:lnTo>
                  <a:pt x="1163935" y="2971799"/>
                </a:lnTo>
                <a:lnTo>
                  <a:pt x="1110201" y="2971799"/>
                </a:lnTo>
                <a:lnTo>
                  <a:pt x="1053588" y="2959099"/>
                </a:lnTo>
                <a:lnTo>
                  <a:pt x="1454106" y="2959099"/>
                </a:lnTo>
                <a:lnTo>
                  <a:pt x="1466555" y="2946399"/>
                </a:lnTo>
                <a:lnTo>
                  <a:pt x="1499042" y="2946399"/>
                </a:lnTo>
                <a:lnTo>
                  <a:pt x="1490039" y="2971799"/>
                </a:lnTo>
                <a:lnTo>
                  <a:pt x="1473646" y="2984499"/>
                </a:lnTo>
                <a:close/>
              </a:path>
              <a:path w="3881755" h="5003800">
                <a:moveTo>
                  <a:pt x="735325" y="3022599"/>
                </a:moveTo>
                <a:lnTo>
                  <a:pt x="715435" y="3022599"/>
                </a:lnTo>
                <a:lnTo>
                  <a:pt x="683289" y="3009899"/>
                </a:lnTo>
                <a:lnTo>
                  <a:pt x="648933" y="2984499"/>
                </a:lnTo>
                <a:lnTo>
                  <a:pt x="612957" y="2971799"/>
                </a:lnTo>
                <a:lnTo>
                  <a:pt x="682656" y="2971799"/>
                </a:lnTo>
                <a:lnTo>
                  <a:pt x="730640" y="2997199"/>
                </a:lnTo>
                <a:lnTo>
                  <a:pt x="737480" y="3009899"/>
                </a:lnTo>
                <a:lnTo>
                  <a:pt x="735325" y="3022599"/>
                </a:lnTo>
                <a:close/>
              </a:path>
              <a:path w="3881755" h="5003800">
                <a:moveTo>
                  <a:pt x="1261832" y="3327399"/>
                </a:moveTo>
                <a:lnTo>
                  <a:pt x="1231406" y="3327399"/>
                </a:lnTo>
                <a:lnTo>
                  <a:pt x="1249169" y="3276599"/>
                </a:lnTo>
                <a:lnTo>
                  <a:pt x="1268506" y="3238499"/>
                </a:lnTo>
                <a:lnTo>
                  <a:pt x="1289416" y="3187699"/>
                </a:lnTo>
                <a:lnTo>
                  <a:pt x="1311900" y="3136899"/>
                </a:lnTo>
                <a:lnTo>
                  <a:pt x="1335956" y="3098799"/>
                </a:lnTo>
                <a:lnTo>
                  <a:pt x="1361586" y="3047999"/>
                </a:lnTo>
                <a:lnTo>
                  <a:pt x="1388790" y="2997199"/>
                </a:lnTo>
                <a:lnTo>
                  <a:pt x="1304782" y="2997199"/>
                </a:lnTo>
                <a:lnTo>
                  <a:pt x="1261534" y="2984499"/>
                </a:lnTo>
                <a:lnTo>
                  <a:pt x="1451772" y="2984499"/>
                </a:lnTo>
                <a:lnTo>
                  <a:pt x="1426326" y="2997199"/>
                </a:lnTo>
                <a:lnTo>
                  <a:pt x="1400884" y="3035299"/>
                </a:lnTo>
                <a:lnTo>
                  <a:pt x="1376618" y="3086099"/>
                </a:lnTo>
                <a:lnTo>
                  <a:pt x="1353535" y="3124199"/>
                </a:lnTo>
                <a:lnTo>
                  <a:pt x="1331643" y="3174999"/>
                </a:lnTo>
                <a:lnTo>
                  <a:pt x="1310951" y="3213099"/>
                </a:lnTo>
                <a:lnTo>
                  <a:pt x="1291466" y="3263899"/>
                </a:lnTo>
                <a:lnTo>
                  <a:pt x="1273197" y="3301999"/>
                </a:lnTo>
                <a:lnTo>
                  <a:pt x="1261832" y="3327399"/>
                </a:lnTo>
                <a:close/>
              </a:path>
              <a:path w="3881755" h="5003800">
                <a:moveTo>
                  <a:pt x="690411" y="3136899"/>
                </a:moveTo>
                <a:lnTo>
                  <a:pt x="666509" y="3136899"/>
                </a:lnTo>
                <a:lnTo>
                  <a:pt x="643397" y="3124199"/>
                </a:lnTo>
                <a:lnTo>
                  <a:pt x="603934" y="3098799"/>
                </a:lnTo>
                <a:lnTo>
                  <a:pt x="557659" y="3086099"/>
                </a:lnTo>
                <a:lnTo>
                  <a:pt x="514115" y="3073399"/>
                </a:lnTo>
                <a:lnTo>
                  <a:pt x="614047" y="3073399"/>
                </a:lnTo>
                <a:lnTo>
                  <a:pt x="640496" y="3086099"/>
                </a:lnTo>
                <a:lnTo>
                  <a:pt x="665209" y="3098799"/>
                </a:lnTo>
                <a:lnTo>
                  <a:pt x="687718" y="3111499"/>
                </a:lnTo>
                <a:lnTo>
                  <a:pt x="689513" y="3124199"/>
                </a:lnTo>
                <a:lnTo>
                  <a:pt x="694282" y="3124199"/>
                </a:lnTo>
                <a:lnTo>
                  <a:pt x="690411" y="3136899"/>
                </a:lnTo>
                <a:close/>
              </a:path>
              <a:path w="3881755" h="5003800">
                <a:moveTo>
                  <a:pt x="1536688" y="3530599"/>
                </a:moveTo>
                <a:lnTo>
                  <a:pt x="1506224" y="3530599"/>
                </a:lnTo>
                <a:lnTo>
                  <a:pt x="1525551" y="3479799"/>
                </a:lnTo>
                <a:lnTo>
                  <a:pt x="1547938" y="3416299"/>
                </a:lnTo>
                <a:lnTo>
                  <a:pt x="1571941" y="3365499"/>
                </a:lnTo>
                <a:lnTo>
                  <a:pt x="1596116" y="3301999"/>
                </a:lnTo>
                <a:lnTo>
                  <a:pt x="1619022" y="3251199"/>
                </a:lnTo>
                <a:lnTo>
                  <a:pt x="1639214" y="3200399"/>
                </a:lnTo>
                <a:lnTo>
                  <a:pt x="1655249" y="3174999"/>
                </a:lnTo>
                <a:lnTo>
                  <a:pt x="1665684" y="3162299"/>
                </a:lnTo>
                <a:lnTo>
                  <a:pt x="1679093" y="3162299"/>
                </a:lnTo>
                <a:lnTo>
                  <a:pt x="1685658" y="3174999"/>
                </a:lnTo>
                <a:lnTo>
                  <a:pt x="1686275" y="3174999"/>
                </a:lnTo>
                <a:lnTo>
                  <a:pt x="1680889" y="3187699"/>
                </a:lnTo>
                <a:lnTo>
                  <a:pt x="1680328" y="3187699"/>
                </a:lnTo>
                <a:lnTo>
                  <a:pt x="1673878" y="3200399"/>
                </a:lnTo>
                <a:lnTo>
                  <a:pt x="1662912" y="3225799"/>
                </a:lnTo>
                <a:lnTo>
                  <a:pt x="1647947" y="3251199"/>
                </a:lnTo>
                <a:lnTo>
                  <a:pt x="1629501" y="3301999"/>
                </a:lnTo>
                <a:lnTo>
                  <a:pt x="1608090" y="3352799"/>
                </a:lnTo>
                <a:lnTo>
                  <a:pt x="1584233" y="3416299"/>
                </a:lnTo>
                <a:lnTo>
                  <a:pt x="1558446" y="3479799"/>
                </a:lnTo>
                <a:lnTo>
                  <a:pt x="1536688" y="3530599"/>
                </a:lnTo>
                <a:close/>
              </a:path>
              <a:path w="3881755" h="5003800">
                <a:moveTo>
                  <a:pt x="2543381" y="4737099"/>
                </a:moveTo>
                <a:lnTo>
                  <a:pt x="2251677" y="4737099"/>
                </a:lnTo>
                <a:lnTo>
                  <a:pt x="2157064" y="4711699"/>
                </a:lnTo>
                <a:lnTo>
                  <a:pt x="2540925" y="4711699"/>
                </a:lnTo>
                <a:lnTo>
                  <a:pt x="2778741" y="4648199"/>
                </a:lnTo>
                <a:lnTo>
                  <a:pt x="2825398" y="4622799"/>
                </a:lnTo>
                <a:lnTo>
                  <a:pt x="2871009" y="4597399"/>
                </a:lnTo>
                <a:lnTo>
                  <a:pt x="2915258" y="4584699"/>
                </a:lnTo>
                <a:lnTo>
                  <a:pt x="2957826" y="4559299"/>
                </a:lnTo>
                <a:lnTo>
                  <a:pt x="2998394" y="4533899"/>
                </a:lnTo>
                <a:lnTo>
                  <a:pt x="3036645" y="4495799"/>
                </a:lnTo>
                <a:lnTo>
                  <a:pt x="3072261" y="4470399"/>
                </a:lnTo>
                <a:lnTo>
                  <a:pt x="3104923" y="4432299"/>
                </a:lnTo>
                <a:lnTo>
                  <a:pt x="3134314" y="4394199"/>
                </a:lnTo>
                <a:lnTo>
                  <a:pt x="3160115" y="4368799"/>
                </a:lnTo>
                <a:lnTo>
                  <a:pt x="3182007" y="4330699"/>
                </a:lnTo>
                <a:lnTo>
                  <a:pt x="3154907" y="4305299"/>
                </a:lnTo>
                <a:lnTo>
                  <a:pt x="3114956" y="4292599"/>
                </a:lnTo>
                <a:lnTo>
                  <a:pt x="2990138" y="4254499"/>
                </a:lnTo>
                <a:lnTo>
                  <a:pt x="2947026" y="4229099"/>
                </a:lnTo>
                <a:lnTo>
                  <a:pt x="2903237" y="4216399"/>
                </a:lnTo>
                <a:lnTo>
                  <a:pt x="2858815" y="4190999"/>
                </a:lnTo>
                <a:lnTo>
                  <a:pt x="2768254" y="4140199"/>
                </a:lnTo>
                <a:lnTo>
                  <a:pt x="2628791" y="4063999"/>
                </a:lnTo>
                <a:lnTo>
                  <a:pt x="2581519" y="4025899"/>
                </a:lnTo>
                <a:lnTo>
                  <a:pt x="2533929" y="4000499"/>
                </a:lnTo>
                <a:lnTo>
                  <a:pt x="2389704" y="3886199"/>
                </a:lnTo>
                <a:lnTo>
                  <a:pt x="2272649" y="3886199"/>
                </a:lnTo>
                <a:lnTo>
                  <a:pt x="2309763" y="3873499"/>
                </a:lnTo>
                <a:lnTo>
                  <a:pt x="2347740" y="3873499"/>
                </a:lnTo>
                <a:lnTo>
                  <a:pt x="2388245" y="3860799"/>
                </a:lnTo>
                <a:lnTo>
                  <a:pt x="2397657" y="3848099"/>
                </a:lnTo>
                <a:lnTo>
                  <a:pt x="2402447" y="3848099"/>
                </a:lnTo>
                <a:lnTo>
                  <a:pt x="2407322" y="3835399"/>
                </a:lnTo>
                <a:lnTo>
                  <a:pt x="2432465" y="3809999"/>
                </a:lnTo>
                <a:lnTo>
                  <a:pt x="2458197" y="3771899"/>
                </a:lnTo>
                <a:lnTo>
                  <a:pt x="2536867" y="3657599"/>
                </a:lnTo>
                <a:lnTo>
                  <a:pt x="2562895" y="3606799"/>
                </a:lnTo>
                <a:lnTo>
                  <a:pt x="2588481" y="3568699"/>
                </a:lnTo>
                <a:lnTo>
                  <a:pt x="2613420" y="3517899"/>
                </a:lnTo>
                <a:lnTo>
                  <a:pt x="2637505" y="3467099"/>
                </a:lnTo>
                <a:lnTo>
                  <a:pt x="2660530" y="3416299"/>
                </a:lnTo>
                <a:lnTo>
                  <a:pt x="2682289" y="3365499"/>
                </a:lnTo>
                <a:lnTo>
                  <a:pt x="2702577" y="3314699"/>
                </a:lnTo>
                <a:lnTo>
                  <a:pt x="2721186" y="3251199"/>
                </a:lnTo>
                <a:lnTo>
                  <a:pt x="2737911" y="3200399"/>
                </a:lnTo>
                <a:lnTo>
                  <a:pt x="2739987" y="3187699"/>
                </a:lnTo>
                <a:lnTo>
                  <a:pt x="2764114" y="3187699"/>
                </a:lnTo>
                <a:lnTo>
                  <a:pt x="2768602" y="3200399"/>
                </a:lnTo>
                <a:lnTo>
                  <a:pt x="2766526" y="3213099"/>
                </a:lnTo>
                <a:lnTo>
                  <a:pt x="2749133" y="3263899"/>
                </a:lnTo>
                <a:lnTo>
                  <a:pt x="2730015" y="3314699"/>
                </a:lnTo>
                <a:lnTo>
                  <a:pt x="2709377" y="3378199"/>
                </a:lnTo>
                <a:lnTo>
                  <a:pt x="2687423" y="3428999"/>
                </a:lnTo>
                <a:lnTo>
                  <a:pt x="2664359" y="3479799"/>
                </a:lnTo>
                <a:lnTo>
                  <a:pt x="2640390" y="3530599"/>
                </a:lnTo>
                <a:lnTo>
                  <a:pt x="2615721" y="3581399"/>
                </a:lnTo>
                <a:lnTo>
                  <a:pt x="2590557" y="3619499"/>
                </a:lnTo>
                <a:lnTo>
                  <a:pt x="2565102" y="3670299"/>
                </a:lnTo>
                <a:lnTo>
                  <a:pt x="2514142" y="3746499"/>
                </a:lnTo>
                <a:lnTo>
                  <a:pt x="2489047" y="3784599"/>
                </a:lnTo>
                <a:lnTo>
                  <a:pt x="2464481" y="3809999"/>
                </a:lnTo>
                <a:lnTo>
                  <a:pt x="2440649" y="3848099"/>
                </a:lnTo>
                <a:lnTo>
                  <a:pt x="2417758" y="3873499"/>
                </a:lnTo>
                <a:lnTo>
                  <a:pt x="2629693" y="4025899"/>
                </a:lnTo>
                <a:lnTo>
                  <a:pt x="2681718" y="4051299"/>
                </a:lnTo>
                <a:lnTo>
                  <a:pt x="2733236" y="4089399"/>
                </a:lnTo>
                <a:lnTo>
                  <a:pt x="2834494" y="4140199"/>
                </a:lnTo>
                <a:lnTo>
                  <a:pt x="2932966" y="4190999"/>
                </a:lnTo>
                <a:lnTo>
                  <a:pt x="2981001" y="4203699"/>
                </a:lnTo>
                <a:lnTo>
                  <a:pt x="3028152" y="4229099"/>
                </a:lnTo>
                <a:lnTo>
                  <a:pt x="3119549" y="4254499"/>
                </a:lnTo>
                <a:lnTo>
                  <a:pt x="3163670" y="4279899"/>
                </a:lnTo>
                <a:lnTo>
                  <a:pt x="3206656" y="4292599"/>
                </a:lnTo>
                <a:lnTo>
                  <a:pt x="3248444" y="4292599"/>
                </a:lnTo>
                <a:lnTo>
                  <a:pt x="3288972" y="4305299"/>
                </a:lnTo>
                <a:lnTo>
                  <a:pt x="3328176" y="4317999"/>
                </a:lnTo>
                <a:lnTo>
                  <a:pt x="3365995" y="4317999"/>
                </a:lnTo>
                <a:lnTo>
                  <a:pt x="3402366" y="4330699"/>
                </a:lnTo>
                <a:lnTo>
                  <a:pt x="3213933" y="4330699"/>
                </a:lnTo>
                <a:lnTo>
                  <a:pt x="3193211" y="4368799"/>
                </a:lnTo>
                <a:lnTo>
                  <a:pt x="3168699" y="4406899"/>
                </a:lnTo>
                <a:lnTo>
                  <a:pt x="3140688" y="4444999"/>
                </a:lnTo>
                <a:lnTo>
                  <a:pt x="3109467" y="4470399"/>
                </a:lnTo>
                <a:lnTo>
                  <a:pt x="3075326" y="4508499"/>
                </a:lnTo>
                <a:lnTo>
                  <a:pt x="3038555" y="4533899"/>
                </a:lnTo>
                <a:lnTo>
                  <a:pt x="2999444" y="4559299"/>
                </a:lnTo>
                <a:lnTo>
                  <a:pt x="2958282" y="4584699"/>
                </a:lnTo>
                <a:lnTo>
                  <a:pt x="2915360" y="4610099"/>
                </a:lnTo>
                <a:lnTo>
                  <a:pt x="2870967" y="4635499"/>
                </a:lnTo>
                <a:lnTo>
                  <a:pt x="2825393" y="4660899"/>
                </a:lnTo>
                <a:lnTo>
                  <a:pt x="2731862" y="4686299"/>
                </a:lnTo>
                <a:lnTo>
                  <a:pt x="2684484" y="4711699"/>
                </a:lnTo>
                <a:lnTo>
                  <a:pt x="2637085" y="4724399"/>
                </a:lnTo>
                <a:lnTo>
                  <a:pt x="2589954" y="4724399"/>
                </a:lnTo>
                <a:lnTo>
                  <a:pt x="2543381" y="4737099"/>
                </a:lnTo>
                <a:close/>
              </a:path>
              <a:path w="3881755" h="5003800">
                <a:moveTo>
                  <a:pt x="3503339" y="4991099"/>
                </a:moveTo>
                <a:lnTo>
                  <a:pt x="1119919" y="4991099"/>
                </a:lnTo>
                <a:lnTo>
                  <a:pt x="1119919" y="4978399"/>
                </a:lnTo>
                <a:lnTo>
                  <a:pt x="1120536" y="4978399"/>
                </a:lnTo>
                <a:lnTo>
                  <a:pt x="1318766" y="4114799"/>
                </a:lnTo>
                <a:lnTo>
                  <a:pt x="1285087" y="4076699"/>
                </a:lnTo>
                <a:lnTo>
                  <a:pt x="1252027" y="4025899"/>
                </a:lnTo>
                <a:lnTo>
                  <a:pt x="1219553" y="3987799"/>
                </a:lnTo>
                <a:lnTo>
                  <a:pt x="1187631" y="3949699"/>
                </a:lnTo>
                <a:lnTo>
                  <a:pt x="1156227" y="3898899"/>
                </a:lnTo>
                <a:lnTo>
                  <a:pt x="1122725" y="3860799"/>
                </a:lnTo>
                <a:lnTo>
                  <a:pt x="1165062" y="3860799"/>
                </a:lnTo>
                <a:lnTo>
                  <a:pt x="1174592" y="3873499"/>
                </a:lnTo>
                <a:lnTo>
                  <a:pt x="1203490" y="3924299"/>
                </a:lnTo>
                <a:lnTo>
                  <a:pt x="1232712" y="3962399"/>
                </a:lnTo>
                <a:lnTo>
                  <a:pt x="1262278" y="4000499"/>
                </a:lnTo>
                <a:lnTo>
                  <a:pt x="1292203" y="4038599"/>
                </a:lnTo>
                <a:lnTo>
                  <a:pt x="1322506" y="4076699"/>
                </a:lnTo>
                <a:lnTo>
                  <a:pt x="1353205" y="4114799"/>
                </a:lnTo>
                <a:lnTo>
                  <a:pt x="1373946" y="4140199"/>
                </a:lnTo>
                <a:lnTo>
                  <a:pt x="1342556" y="4140199"/>
                </a:lnTo>
                <a:lnTo>
                  <a:pt x="1153584" y="4965699"/>
                </a:lnTo>
                <a:lnTo>
                  <a:pt x="3500579" y="4965699"/>
                </a:lnTo>
                <a:lnTo>
                  <a:pt x="3502778" y="4978399"/>
                </a:lnTo>
                <a:lnTo>
                  <a:pt x="3503339" y="4991099"/>
                </a:lnTo>
                <a:close/>
              </a:path>
              <a:path w="3881755" h="5003800">
                <a:moveTo>
                  <a:pt x="2254416" y="4711699"/>
                </a:moveTo>
                <a:lnTo>
                  <a:pt x="2111021" y="4711699"/>
                </a:lnTo>
                <a:lnTo>
                  <a:pt x="2065799" y="4686299"/>
                </a:lnTo>
                <a:lnTo>
                  <a:pt x="1977760" y="4660899"/>
                </a:lnTo>
                <a:lnTo>
                  <a:pt x="1934913" y="4635499"/>
                </a:lnTo>
                <a:lnTo>
                  <a:pt x="1892827" y="4622799"/>
                </a:lnTo>
                <a:lnTo>
                  <a:pt x="1851487" y="4597399"/>
                </a:lnTo>
                <a:lnTo>
                  <a:pt x="1810877" y="4571999"/>
                </a:lnTo>
                <a:lnTo>
                  <a:pt x="1770984" y="4546599"/>
                </a:lnTo>
                <a:lnTo>
                  <a:pt x="1731790" y="4521199"/>
                </a:lnTo>
                <a:lnTo>
                  <a:pt x="1693283" y="4483099"/>
                </a:lnTo>
                <a:lnTo>
                  <a:pt x="1655445" y="4457699"/>
                </a:lnTo>
                <a:lnTo>
                  <a:pt x="1618262" y="4432299"/>
                </a:lnTo>
                <a:lnTo>
                  <a:pt x="1581719" y="4394199"/>
                </a:lnTo>
                <a:lnTo>
                  <a:pt x="1545800" y="4356099"/>
                </a:lnTo>
                <a:lnTo>
                  <a:pt x="1510491" y="4330699"/>
                </a:lnTo>
                <a:lnTo>
                  <a:pt x="1475776" y="4292599"/>
                </a:lnTo>
                <a:lnTo>
                  <a:pt x="1441641" y="4254499"/>
                </a:lnTo>
                <a:lnTo>
                  <a:pt x="1408069" y="4216399"/>
                </a:lnTo>
                <a:lnTo>
                  <a:pt x="1375046" y="4178299"/>
                </a:lnTo>
                <a:lnTo>
                  <a:pt x="1342556" y="4140199"/>
                </a:lnTo>
                <a:lnTo>
                  <a:pt x="1373946" y="4140199"/>
                </a:lnTo>
                <a:lnTo>
                  <a:pt x="1384316" y="4152899"/>
                </a:lnTo>
                <a:lnTo>
                  <a:pt x="1415859" y="4190999"/>
                </a:lnTo>
                <a:lnTo>
                  <a:pt x="1447849" y="4216399"/>
                </a:lnTo>
                <a:lnTo>
                  <a:pt x="1480306" y="4254499"/>
                </a:lnTo>
                <a:lnTo>
                  <a:pt x="1513246" y="4292599"/>
                </a:lnTo>
                <a:lnTo>
                  <a:pt x="1546687" y="4330699"/>
                </a:lnTo>
                <a:lnTo>
                  <a:pt x="1580648" y="4356099"/>
                </a:lnTo>
                <a:lnTo>
                  <a:pt x="1615144" y="4394199"/>
                </a:lnTo>
                <a:lnTo>
                  <a:pt x="1650195" y="4419599"/>
                </a:lnTo>
                <a:lnTo>
                  <a:pt x="1685817" y="4444999"/>
                </a:lnTo>
                <a:lnTo>
                  <a:pt x="1722028" y="4470399"/>
                </a:lnTo>
                <a:lnTo>
                  <a:pt x="1758846" y="4508499"/>
                </a:lnTo>
                <a:lnTo>
                  <a:pt x="1796289" y="4533899"/>
                </a:lnTo>
                <a:lnTo>
                  <a:pt x="1834374" y="4546599"/>
                </a:lnTo>
                <a:lnTo>
                  <a:pt x="1873119" y="4571999"/>
                </a:lnTo>
                <a:lnTo>
                  <a:pt x="1912541" y="4597399"/>
                </a:lnTo>
                <a:lnTo>
                  <a:pt x="1952658" y="4622799"/>
                </a:lnTo>
                <a:lnTo>
                  <a:pt x="2077355" y="4660899"/>
                </a:lnTo>
                <a:lnTo>
                  <a:pt x="2208941" y="4698999"/>
                </a:lnTo>
                <a:lnTo>
                  <a:pt x="2254416" y="4711699"/>
                </a:lnTo>
                <a:close/>
              </a:path>
              <a:path w="3881755" h="5003800">
                <a:moveTo>
                  <a:pt x="2472943" y="4749799"/>
                </a:moveTo>
                <a:lnTo>
                  <a:pt x="2349760" y="4749799"/>
                </a:lnTo>
                <a:lnTo>
                  <a:pt x="2300277" y="4737099"/>
                </a:lnTo>
                <a:lnTo>
                  <a:pt x="2497656" y="4737099"/>
                </a:lnTo>
                <a:lnTo>
                  <a:pt x="2472943" y="4749799"/>
                </a:lnTo>
                <a:close/>
              </a:path>
              <a:path w="3881755" h="5003800">
                <a:moveTo>
                  <a:pt x="3496494" y="5003799"/>
                </a:moveTo>
                <a:lnTo>
                  <a:pt x="1126203" y="5003799"/>
                </a:lnTo>
                <a:lnTo>
                  <a:pt x="1123229" y="4991099"/>
                </a:lnTo>
                <a:lnTo>
                  <a:pt x="3499187" y="4991099"/>
                </a:lnTo>
                <a:lnTo>
                  <a:pt x="3496494" y="5003799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9" name="bg object 4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1618" y="4375940"/>
            <a:ext cx="2616612" cy="2743199"/>
          </a:xfrm>
          <a:prstGeom prst="rect">
            <a:avLst/>
          </a:prstGeom>
        </p:spPr>
      </p:pic>
      <p:sp>
        <p:nvSpPr>
          <p:cNvPr id="430" name="bg object 430"/>
          <p:cNvSpPr/>
          <p:nvPr/>
        </p:nvSpPr>
        <p:spPr>
          <a:xfrm>
            <a:off x="4379433" y="7529365"/>
            <a:ext cx="867410" cy="941069"/>
          </a:xfrm>
          <a:custGeom>
            <a:avLst/>
            <a:gdLst/>
            <a:ahLst/>
            <a:cxnLst/>
            <a:rect l="l" t="t" r="r" b="b"/>
            <a:pathLst>
              <a:path w="867410" h="941070">
                <a:moveTo>
                  <a:pt x="810713" y="39369"/>
                </a:moveTo>
                <a:lnTo>
                  <a:pt x="354088" y="39369"/>
                </a:lnTo>
                <a:lnTo>
                  <a:pt x="405704" y="35559"/>
                </a:lnTo>
                <a:lnTo>
                  <a:pt x="508758" y="25399"/>
                </a:lnTo>
                <a:lnTo>
                  <a:pt x="610619" y="12699"/>
                </a:lnTo>
                <a:lnTo>
                  <a:pt x="714235" y="2539"/>
                </a:lnTo>
                <a:lnTo>
                  <a:pt x="766341" y="0"/>
                </a:lnTo>
                <a:lnTo>
                  <a:pt x="772597" y="0"/>
                </a:lnTo>
                <a:lnTo>
                  <a:pt x="785984" y="2539"/>
                </a:lnTo>
                <a:lnTo>
                  <a:pt x="797024" y="8889"/>
                </a:lnTo>
                <a:lnTo>
                  <a:pt x="805191" y="19049"/>
                </a:lnTo>
                <a:lnTo>
                  <a:pt x="809962" y="31749"/>
                </a:lnTo>
                <a:lnTo>
                  <a:pt x="810713" y="39369"/>
                </a:lnTo>
                <a:close/>
              </a:path>
              <a:path w="867410" h="941070">
                <a:moveTo>
                  <a:pt x="524460" y="219709"/>
                </a:moveTo>
                <a:lnTo>
                  <a:pt x="34699" y="219709"/>
                </a:lnTo>
                <a:lnTo>
                  <a:pt x="36138" y="215899"/>
                </a:lnTo>
                <a:lnTo>
                  <a:pt x="64530" y="185419"/>
                </a:lnTo>
                <a:lnTo>
                  <a:pt x="116164" y="139699"/>
                </a:lnTo>
                <a:lnTo>
                  <a:pt x="173875" y="92709"/>
                </a:lnTo>
                <a:lnTo>
                  <a:pt x="189436" y="78739"/>
                </a:lnTo>
                <a:lnTo>
                  <a:pt x="204627" y="66039"/>
                </a:lnTo>
                <a:lnTo>
                  <a:pt x="231368" y="48259"/>
                </a:lnTo>
                <a:lnTo>
                  <a:pt x="258936" y="39369"/>
                </a:lnTo>
                <a:lnTo>
                  <a:pt x="286898" y="36829"/>
                </a:lnTo>
                <a:lnTo>
                  <a:pt x="314822" y="38099"/>
                </a:lnTo>
                <a:lnTo>
                  <a:pt x="324438" y="38099"/>
                </a:lnTo>
                <a:lnTo>
                  <a:pt x="334194" y="39369"/>
                </a:lnTo>
                <a:lnTo>
                  <a:pt x="810713" y="39369"/>
                </a:lnTo>
                <a:lnTo>
                  <a:pt x="810964" y="41909"/>
                </a:lnTo>
                <a:lnTo>
                  <a:pt x="810232" y="50799"/>
                </a:lnTo>
                <a:lnTo>
                  <a:pt x="807884" y="59689"/>
                </a:lnTo>
                <a:lnTo>
                  <a:pt x="804038" y="67309"/>
                </a:lnTo>
                <a:lnTo>
                  <a:pt x="806874" y="69849"/>
                </a:lnTo>
                <a:lnTo>
                  <a:pt x="809338" y="72389"/>
                </a:lnTo>
                <a:lnTo>
                  <a:pt x="811249" y="76199"/>
                </a:lnTo>
                <a:lnTo>
                  <a:pt x="814119" y="81279"/>
                </a:lnTo>
                <a:lnTo>
                  <a:pt x="815536" y="87629"/>
                </a:lnTo>
                <a:lnTo>
                  <a:pt x="815487" y="93979"/>
                </a:lnTo>
                <a:lnTo>
                  <a:pt x="814465" y="99059"/>
                </a:lnTo>
                <a:lnTo>
                  <a:pt x="696821" y="99059"/>
                </a:lnTo>
                <a:lnTo>
                  <a:pt x="614919" y="109219"/>
                </a:lnTo>
                <a:lnTo>
                  <a:pt x="568145" y="115569"/>
                </a:lnTo>
                <a:lnTo>
                  <a:pt x="473338" y="125729"/>
                </a:lnTo>
                <a:lnTo>
                  <a:pt x="425620" y="129539"/>
                </a:lnTo>
                <a:lnTo>
                  <a:pt x="401763" y="130809"/>
                </a:lnTo>
                <a:lnTo>
                  <a:pt x="276934" y="130809"/>
                </a:lnTo>
                <a:lnTo>
                  <a:pt x="266600" y="133349"/>
                </a:lnTo>
                <a:lnTo>
                  <a:pt x="255848" y="138429"/>
                </a:lnTo>
                <a:lnTo>
                  <a:pt x="245046" y="146049"/>
                </a:lnTo>
                <a:lnTo>
                  <a:pt x="234560" y="154939"/>
                </a:lnTo>
                <a:lnTo>
                  <a:pt x="229551" y="158749"/>
                </a:lnTo>
                <a:lnTo>
                  <a:pt x="224713" y="162559"/>
                </a:lnTo>
                <a:lnTo>
                  <a:pt x="220117" y="166369"/>
                </a:lnTo>
                <a:lnTo>
                  <a:pt x="213644" y="170179"/>
                </a:lnTo>
                <a:lnTo>
                  <a:pt x="200732" y="180339"/>
                </a:lnTo>
                <a:lnTo>
                  <a:pt x="194288" y="184149"/>
                </a:lnTo>
                <a:lnTo>
                  <a:pt x="304824" y="184149"/>
                </a:lnTo>
                <a:lnTo>
                  <a:pt x="354608" y="189229"/>
                </a:lnTo>
                <a:lnTo>
                  <a:pt x="404103" y="196849"/>
                </a:lnTo>
                <a:lnTo>
                  <a:pt x="453134" y="205739"/>
                </a:lnTo>
                <a:lnTo>
                  <a:pt x="501526" y="215899"/>
                </a:lnTo>
                <a:lnTo>
                  <a:pt x="524460" y="219709"/>
                </a:lnTo>
                <a:close/>
              </a:path>
              <a:path w="867410" h="941070">
                <a:moveTo>
                  <a:pt x="709012" y="227329"/>
                </a:moveTo>
                <a:lnTo>
                  <a:pt x="562035" y="227329"/>
                </a:lnTo>
                <a:lnTo>
                  <a:pt x="575164" y="214629"/>
                </a:lnTo>
                <a:lnTo>
                  <a:pt x="588102" y="203199"/>
                </a:lnTo>
                <a:lnTo>
                  <a:pt x="623698" y="167639"/>
                </a:lnTo>
                <a:lnTo>
                  <a:pt x="634154" y="157479"/>
                </a:lnTo>
                <a:lnTo>
                  <a:pt x="644750" y="147319"/>
                </a:lnTo>
                <a:lnTo>
                  <a:pt x="655473" y="137159"/>
                </a:lnTo>
                <a:lnTo>
                  <a:pt x="659928" y="133349"/>
                </a:lnTo>
                <a:lnTo>
                  <a:pt x="682648" y="111759"/>
                </a:lnTo>
                <a:lnTo>
                  <a:pt x="689605" y="105409"/>
                </a:lnTo>
                <a:lnTo>
                  <a:pt x="696821" y="99059"/>
                </a:lnTo>
                <a:lnTo>
                  <a:pt x="814465" y="99059"/>
                </a:lnTo>
                <a:lnTo>
                  <a:pt x="793453" y="134619"/>
                </a:lnTo>
                <a:lnTo>
                  <a:pt x="782765" y="146049"/>
                </a:lnTo>
                <a:lnTo>
                  <a:pt x="783288" y="147319"/>
                </a:lnTo>
                <a:lnTo>
                  <a:pt x="783701" y="148589"/>
                </a:lnTo>
                <a:lnTo>
                  <a:pt x="784002" y="149859"/>
                </a:lnTo>
                <a:lnTo>
                  <a:pt x="790549" y="199389"/>
                </a:lnTo>
                <a:lnTo>
                  <a:pt x="790930" y="208279"/>
                </a:lnTo>
                <a:lnTo>
                  <a:pt x="715880" y="208279"/>
                </a:lnTo>
                <a:lnTo>
                  <a:pt x="709012" y="227329"/>
                </a:lnTo>
                <a:close/>
              </a:path>
              <a:path w="867410" h="941070">
                <a:moveTo>
                  <a:pt x="328109" y="133349"/>
                </a:moveTo>
                <a:lnTo>
                  <a:pt x="276934" y="130809"/>
                </a:lnTo>
                <a:lnTo>
                  <a:pt x="401763" y="130809"/>
                </a:lnTo>
                <a:lnTo>
                  <a:pt x="377905" y="132079"/>
                </a:lnTo>
                <a:lnTo>
                  <a:pt x="353292" y="132079"/>
                </a:lnTo>
                <a:lnTo>
                  <a:pt x="328109" y="133349"/>
                </a:lnTo>
                <a:close/>
              </a:path>
              <a:path w="867410" h="941070">
                <a:moveTo>
                  <a:pt x="304824" y="184149"/>
                </a:moveTo>
                <a:lnTo>
                  <a:pt x="194288" y="184149"/>
                </a:lnTo>
                <a:lnTo>
                  <a:pt x="247086" y="181609"/>
                </a:lnTo>
                <a:lnTo>
                  <a:pt x="304824" y="184149"/>
                </a:lnTo>
                <a:close/>
              </a:path>
              <a:path w="867410" h="941070">
                <a:moveTo>
                  <a:pt x="788320" y="374649"/>
                </a:moveTo>
                <a:lnTo>
                  <a:pt x="622151" y="374649"/>
                </a:lnTo>
                <a:lnTo>
                  <a:pt x="624032" y="372109"/>
                </a:lnTo>
                <a:lnTo>
                  <a:pt x="642606" y="351789"/>
                </a:lnTo>
                <a:lnTo>
                  <a:pt x="683948" y="312419"/>
                </a:lnTo>
                <a:lnTo>
                  <a:pt x="706969" y="293369"/>
                </a:lnTo>
                <a:lnTo>
                  <a:pt x="708134" y="273049"/>
                </a:lnTo>
                <a:lnTo>
                  <a:pt x="709874" y="252729"/>
                </a:lnTo>
                <a:lnTo>
                  <a:pt x="712390" y="229869"/>
                </a:lnTo>
                <a:lnTo>
                  <a:pt x="715880" y="208279"/>
                </a:lnTo>
                <a:lnTo>
                  <a:pt x="790930" y="208279"/>
                </a:lnTo>
                <a:lnTo>
                  <a:pt x="792508" y="245109"/>
                </a:lnTo>
                <a:lnTo>
                  <a:pt x="792399" y="265429"/>
                </a:lnTo>
                <a:lnTo>
                  <a:pt x="791856" y="298449"/>
                </a:lnTo>
                <a:lnTo>
                  <a:pt x="789467" y="351789"/>
                </a:lnTo>
                <a:lnTo>
                  <a:pt x="788320" y="374649"/>
                </a:lnTo>
                <a:close/>
              </a:path>
              <a:path w="867410" h="941070">
                <a:moveTo>
                  <a:pt x="241043" y="941069"/>
                </a:moveTo>
                <a:lnTo>
                  <a:pt x="189259" y="939799"/>
                </a:lnTo>
                <a:lnTo>
                  <a:pt x="126796" y="927099"/>
                </a:lnTo>
                <a:lnTo>
                  <a:pt x="89716" y="902969"/>
                </a:lnTo>
                <a:lnTo>
                  <a:pt x="77838" y="869949"/>
                </a:lnTo>
                <a:lnTo>
                  <a:pt x="78682" y="857249"/>
                </a:lnTo>
                <a:lnTo>
                  <a:pt x="79688" y="850899"/>
                </a:lnTo>
                <a:lnTo>
                  <a:pt x="82394" y="843279"/>
                </a:lnTo>
                <a:lnTo>
                  <a:pt x="86407" y="838199"/>
                </a:lnTo>
                <a:lnTo>
                  <a:pt x="80845" y="835659"/>
                </a:lnTo>
                <a:lnTo>
                  <a:pt x="46748" y="787399"/>
                </a:lnTo>
                <a:lnTo>
                  <a:pt x="31881" y="739139"/>
                </a:lnTo>
                <a:lnTo>
                  <a:pt x="24435" y="685799"/>
                </a:lnTo>
                <a:lnTo>
                  <a:pt x="21983" y="632459"/>
                </a:lnTo>
                <a:lnTo>
                  <a:pt x="21884" y="539749"/>
                </a:lnTo>
                <a:lnTo>
                  <a:pt x="21704" y="529589"/>
                </a:lnTo>
                <a:lnTo>
                  <a:pt x="21415" y="518159"/>
                </a:lnTo>
                <a:lnTo>
                  <a:pt x="20135" y="455929"/>
                </a:lnTo>
                <a:lnTo>
                  <a:pt x="19175" y="424179"/>
                </a:lnTo>
                <a:lnTo>
                  <a:pt x="15227" y="359409"/>
                </a:lnTo>
                <a:lnTo>
                  <a:pt x="8641" y="316229"/>
                </a:lnTo>
                <a:lnTo>
                  <a:pt x="7263" y="307339"/>
                </a:lnTo>
                <a:lnTo>
                  <a:pt x="6007" y="299719"/>
                </a:lnTo>
                <a:lnTo>
                  <a:pt x="4948" y="290829"/>
                </a:lnTo>
                <a:lnTo>
                  <a:pt x="1750" y="285749"/>
                </a:lnTo>
                <a:lnTo>
                  <a:pt x="0" y="280669"/>
                </a:lnTo>
                <a:lnTo>
                  <a:pt x="100" y="270509"/>
                </a:lnTo>
                <a:lnTo>
                  <a:pt x="1387" y="266699"/>
                </a:lnTo>
                <a:lnTo>
                  <a:pt x="3771" y="262889"/>
                </a:lnTo>
                <a:lnTo>
                  <a:pt x="4176" y="255269"/>
                </a:lnTo>
                <a:lnTo>
                  <a:pt x="23970" y="219709"/>
                </a:lnTo>
                <a:lnTo>
                  <a:pt x="32547" y="218439"/>
                </a:lnTo>
                <a:lnTo>
                  <a:pt x="33271" y="219709"/>
                </a:lnTo>
                <a:lnTo>
                  <a:pt x="524460" y="219709"/>
                </a:lnTo>
                <a:lnTo>
                  <a:pt x="532105" y="220979"/>
                </a:lnTo>
                <a:lnTo>
                  <a:pt x="547160" y="224789"/>
                </a:lnTo>
                <a:lnTo>
                  <a:pt x="562035" y="227329"/>
                </a:lnTo>
                <a:lnTo>
                  <a:pt x="709012" y="227329"/>
                </a:lnTo>
                <a:lnTo>
                  <a:pt x="702602" y="245109"/>
                </a:lnTo>
                <a:lnTo>
                  <a:pt x="691095" y="264159"/>
                </a:lnTo>
                <a:lnTo>
                  <a:pt x="224110" y="264159"/>
                </a:lnTo>
                <a:lnTo>
                  <a:pt x="173140" y="265429"/>
                </a:lnTo>
                <a:lnTo>
                  <a:pt x="126460" y="273049"/>
                </a:lnTo>
                <a:lnTo>
                  <a:pt x="84214" y="283209"/>
                </a:lnTo>
                <a:lnTo>
                  <a:pt x="94720" y="322579"/>
                </a:lnTo>
                <a:lnTo>
                  <a:pt x="100734" y="365759"/>
                </a:lnTo>
                <a:lnTo>
                  <a:pt x="103716" y="407669"/>
                </a:lnTo>
                <a:lnTo>
                  <a:pt x="105125" y="448309"/>
                </a:lnTo>
                <a:lnTo>
                  <a:pt x="105734" y="468629"/>
                </a:lnTo>
                <a:lnTo>
                  <a:pt x="106096" y="477519"/>
                </a:lnTo>
                <a:lnTo>
                  <a:pt x="106533" y="486409"/>
                </a:lnTo>
                <a:lnTo>
                  <a:pt x="107294" y="500379"/>
                </a:lnTo>
                <a:lnTo>
                  <a:pt x="108586" y="529589"/>
                </a:lnTo>
                <a:lnTo>
                  <a:pt x="110482" y="575309"/>
                </a:lnTo>
                <a:lnTo>
                  <a:pt x="114690" y="641349"/>
                </a:lnTo>
                <a:lnTo>
                  <a:pt x="119654" y="683259"/>
                </a:lnTo>
                <a:lnTo>
                  <a:pt x="125804" y="713739"/>
                </a:lnTo>
                <a:lnTo>
                  <a:pt x="130535" y="736599"/>
                </a:lnTo>
                <a:lnTo>
                  <a:pt x="134248" y="759459"/>
                </a:lnTo>
                <a:lnTo>
                  <a:pt x="135844" y="782319"/>
                </a:lnTo>
                <a:lnTo>
                  <a:pt x="134222" y="805179"/>
                </a:lnTo>
                <a:lnTo>
                  <a:pt x="133166" y="812799"/>
                </a:lnTo>
                <a:lnTo>
                  <a:pt x="130380" y="819149"/>
                </a:lnTo>
                <a:lnTo>
                  <a:pt x="126407" y="824229"/>
                </a:lnTo>
                <a:lnTo>
                  <a:pt x="127926" y="824229"/>
                </a:lnTo>
                <a:lnTo>
                  <a:pt x="174554" y="836929"/>
                </a:lnTo>
                <a:lnTo>
                  <a:pt x="227720" y="840739"/>
                </a:lnTo>
                <a:lnTo>
                  <a:pt x="678635" y="840739"/>
                </a:lnTo>
                <a:lnTo>
                  <a:pt x="677009" y="842009"/>
                </a:lnTo>
                <a:lnTo>
                  <a:pt x="643158" y="867409"/>
                </a:lnTo>
                <a:lnTo>
                  <a:pt x="609602" y="890269"/>
                </a:lnTo>
                <a:lnTo>
                  <a:pt x="575110" y="890269"/>
                </a:lnTo>
                <a:lnTo>
                  <a:pt x="550510" y="896619"/>
                </a:lnTo>
                <a:lnTo>
                  <a:pt x="513422" y="904239"/>
                </a:lnTo>
                <a:lnTo>
                  <a:pt x="466713" y="914399"/>
                </a:lnTo>
                <a:lnTo>
                  <a:pt x="413252" y="923289"/>
                </a:lnTo>
                <a:lnTo>
                  <a:pt x="355908" y="930909"/>
                </a:lnTo>
                <a:lnTo>
                  <a:pt x="297548" y="937259"/>
                </a:lnTo>
                <a:lnTo>
                  <a:pt x="241043" y="941069"/>
                </a:lnTo>
                <a:close/>
              </a:path>
              <a:path w="867410" h="941070">
                <a:moveTo>
                  <a:pt x="520496" y="430529"/>
                </a:moveTo>
                <a:lnTo>
                  <a:pt x="514421" y="430529"/>
                </a:lnTo>
                <a:lnTo>
                  <a:pt x="505074" y="427989"/>
                </a:lnTo>
                <a:lnTo>
                  <a:pt x="497411" y="421639"/>
                </a:lnTo>
                <a:lnTo>
                  <a:pt x="492100" y="414019"/>
                </a:lnTo>
                <a:lnTo>
                  <a:pt x="489809" y="403859"/>
                </a:lnTo>
                <a:lnTo>
                  <a:pt x="491692" y="380999"/>
                </a:lnTo>
                <a:lnTo>
                  <a:pt x="498633" y="361949"/>
                </a:lnTo>
                <a:lnTo>
                  <a:pt x="508681" y="344169"/>
                </a:lnTo>
                <a:lnTo>
                  <a:pt x="519882" y="330199"/>
                </a:lnTo>
                <a:lnTo>
                  <a:pt x="517850" y="309879"/>
                </a:lnTo>
                <a:lnTo>
                  <a:pt x="475138" y="299719"/>
                </a:lnTo>
                <a:lnTo>
                  <a:pt x="428926" y="289559"/>
                </a:lnTo>
                <a:lnTo>
                  <a:pt x="380208" y="279399"/>
                </a:lnTo>
                <a:lnTo>
                  <a:pt x="329978" y="271779"/>
                </a:lnTo>
                <a:lnTo>
                  <a:pt x="279227" y="265429"/>
                </a:lnTo>
                <a:lnTo>
                  <a:pt x="224110" y="264159"/>
                </a:lnTo>
                <a:lnTo>
                  <a:pt x="691095" y="264159"/>
                </a:lnTo>
                <a:lnTo>
                  <a:pt x="682656" y="278129"/>
                </a:lnTo>
                <a:lnTo>
                  <a:pt x="659155" y="307339"/>
                </a:lnTo>
                <a:lnTo>
                  <a:pt x="635206" y="332739"/>
                </a:lnTo>
                <a:lnTo>
                  <a:pt x="629956" y="337819"/>
                </a:lnTo>
                <a:lnTo>
                  <a:pt x="624625" y="344169"/>
                </a:lnTo>
                <a:lnTo>
                  <a:pt x="619194" y="350519"/>
                </a:lnTo>
                <a:lnTo>
                  <a:pt x="621195" y="365759"/>
                </a:lnTo>
                <a:lnTo>
                  <a:pt x="622151" y="374649"/>
                </a:lnTo>
                <a:lnTo>
                  <a:pt x="788320" y="374649"/>
                </a:lnTo>
                <a:lnTo>
                  <a:pt x="788257" y="375919"/>
                </a:lnTo>
                <a:lnTo>
                  <a:pt x="787166" y="403859"/>
                </a:lnTo>
                <a:lnTo>
                  <a:pt x="786666" y="427989"/>
                </a:lnTo>
                <a:lnTo>
                  <a:pt x="527094" y="427989"/>
                </a:lnTo>
                <a:lnTo>
                  <a:pt x="525283" y="429259"/>
                </a:lnTo>
                <a:lnTo>
                  <a:pt x="523483" y="429259"/>
                </a:lnTo>
                <a:lnTo>
                  <a:pt x="520496" y="430529"/>
                </a:lnTo>
                <a:close/>
              </a:path>
              <a:path w="867410" h="941070">
                <a:moveTo>
                  <a:pt x="678635" y="840739"/>
                </a:moveTo>
                <a:lnTo>
                  <a:pt x="227720" y="840739"/>
                </a:lnTo>
                <a:lnTo>
                  <a:pt x="297607" y="835659"/>
                </a:lnTo>
                <a:lnTo>
                  <a:pt x="331015" y="830579"/>
                </a:lnTo>
                <a:lnTo>
                  <a:pt x="342089" y="829309"/>
                </a:lnTo>
                <a:lnTo>
                  <a:pt x="398236" y="821689"/>
                </a:lnTo>
                <a:lnTo>
                  <a:pt x="502495" y="803909"/>
                </a:lnTo>
                <a:lnTo>
                  <a:pt x="551243" y="792479"/>
                </a:lnTo>
                <a:lnTo>
                  <a:pt x="549728" y="786129"/>
                </a:lnTo>
                <a:lnTo>
                  <a:pt x="549127" y="779779"/>
                </a:lnTo>
                <a:lnTo>
                  <a:pt x="549448" y="773429"/>
                </a:lnTo>
                <a:lnTo>
                  <a:pt x="550699" y="767079"/>
                </a:lnTo>
                <a:lnTo>
                  <a:pt x="548281" y="731519"/>
                </a:lnTo>
                <a:lnTo>
                  <a:pt x="546015" y="695959"/>
                </a:lnTo>
                <a:lnTo>
                  <a:pt x="541738" y="623569"/>
                </a:lnTo>
                <a:lnTo>
                  <a:pt x="538846" y="575309"/>
                </a:lnTo>
                <a:lnTo>
                  <a:pt x="535814" y="525779"/>
                </a:lnTo>
                <a:lnTo>
                  <a:pt x="532524" y="476249"/>
                </a:lnTo>
                <a:lnTo>
                  <a:pt x="528864" y="427989"/>
                </a:lnTo>
                <a:lnTo>
                  <a:pt x="786666" y="427989"/>
                </a:lnTo>
                <a:lnTo>
                  <a:pt x="786788" y="458469"/>
                </a:lnTo>
                <a:lnTo>
                  <a:pt x="788050" y="497839"/>
                </a:lnTo>
                <a:lnTo>
                  <a:pt x="788832" y="510539"/>
                </a:lnTo>
                <a:lnTo>
                  <a:pt x="701658" y="510539"/>
                </a:lnTo>
                <a:lnTo>
                  <a:pt x="676798" y="547369"/>
                </a:lnTo>
                <a:lnTo>
                  <a:pt x="672031" y="553719"/>
                </a:lnTo>
                <a:lnTo>
                  <a:pt x="667210" y="561339"/>
                </a:lnTo>
                <a:lnTo>
                  <a:pt x="793107" y="561339"/>
                </a:lnTo>
                <a:lnTo>
                  <a:pt x="795730" y="584199"/>
                </a:lnTo>
                <a:lnTo>
                  <a:pt x="802735" y="618489"/>
                </a:lnTo>
                <a:lnTo>
                  <a:pt x="712762" y="618489"/>
                </a:lnTo>
                <a:lnTo>
                  <a:pt x="703852" y="626109"/>
                </a:lnTo>
                <a:lnTo>
                  <a:pt x="694747" y="634999"/>
                </a:lnTo>
                <a:lnTo>
                  <a:pt x="685452" y="643889"/>
                </a:lnTo>
                <a:lnTo>
                  <a:pt x="675971" y="654049"/>
                </a:lnTo>
                <a:lnTo>
                  <a:pt x="671949" y="659129"/>
                </a:lnTo>
                <a:lnTo>
                  <a:pt x="664141" y="669289"/>
                </a:lnTo>
                <a:lnTo>
                  <a:pt x="653380" y="684529"/>
                </a:lnTo>
                <a:lnTo>
                  <a:pt x="649699" y="689609"/>
                </a:lnTo>
                <a:lnTo>
                  <a:pt x="858517" y="689609"/>
                </a:lnTo>
                <a:lnTo>
                  <a:pt x="849556" y="701039"/>
                </a:lnTo>
                <a:lnTo>
                  <a:pt x="835973" y="713739"/>
                </a:lnTo>
                <a:lnTo>
                  <a:pt x="821548" y="723899"/>
                </a:lnTo>
                <a:lnTo>
                  <a:pt x="812587" y="728979"/>
                </a:lnTo>
                <a:lnTo>
                  <a:pt x="808363" y="732789"/>
                </a:lnTo>
                <a:lnTo>
                  <a:pt x="791652" y="745489"/>
                </a:lnTo>
                <a:lnTo>
                  <a:pt x="758061" y="773429"/>
                </a:lnTo>
                <a:lnTo>
                  <a:pt x="709529" y="816609"/>
                </a:lnTo>
                <a:lnTo>
                  <a:pt x="678635" y="840739"/>
                </a:lnTo>
                <a:close/>
              </a:path>
              <a:path w="867410" h="941070">
                <a:moveTo>
                  <a:pt x="793107" y="561339"/>
                </a:moveTo>
                <a:lnTo>
                  <a:pt x="667210" y="561339"/>
                </a:lnTo>
                <a:lnTo>
                  <a:pt x="672511" y="557529"/>
                </a:lnTo>
                <a:lnTo>
                  <a:pt x="677841" y="554989"/>
                </a:lnTo>
                <a:lnTo>
                  <a:pt x="698208" y="542289"/>
                </a:lnTo>
                <a:lnTo>
                  <a:pt x="700431" y="541019"/>
                </a:lnTo>
                <a:lnTo>
                  <a:pt x="702714" y="539749"/>
                </a:lnTo>
                <a:lnTo>
                  <a:pt x="702054" y="525779"/>
                </a:lnTo>
                <a:lnTo>
                  <a:pt x="701825" y="518159"/>
                </a:lnTo>
                <a:lnTo>
                  <a:pt x="701658" y="510539"/>
                </a:lnTo>
                <a:lnTo>
                  <a:pt x="788832" y="510539"/>
                </a:lnTo>
                <a:lnTo>
                  <a:pt x="790630" y="539749"/>
                </a:lnTo>
                <a:lnTo>
                  <a:pt x="793107" y="561339"/>
                </a:lnTo>
                <a:close/>
              </a:path>
              <a:path w="867410" h="941070">
                <a:moveTo>
                  <a:pt x="866605" y="669289"/>
                </a:moveTo>
                <a:lnTo>
                  <a:pt x="728412" y="669289"/>
                </a:lnTo>
                <a:lnTo>
                  <a:pt x="723836" y="657859"/>
                </a:lnTo>
                <a:lnTo>
                  <a:pt x="719708" y="645159"/>
                </a:lnTo>
                <a:lnTo>
                  <a:pt x="716021" y="632459"/>
                </a:lnTo>
                <a:lnTo>
                  <a:pt x="712762" y="618489"/>
                </a:lnTo>
                <a:lnTo>
                  <a:pt x="802735" y="618489"/>
                </a:lnTo>
                <a:lnTo>
                  <a:pt x="804551" y="627379"/>
                </a:lnTo>
                <a:lnTo>
                  <a:pt x="805043" y="628649"/>
                </a:lnTo>
                <a:lnTo>
                  <a:pt x="805587" y="631189"/>
                </a:lnTo>
                <a:lnTo>
                  <a:pt x="806100" y="633729"/>
                </a:lnTo>
                <a:lnTo>
                  <a:pt x="846241" y="633729"/>
                </a:lnTo>
                <a:lnTo>
                  <a:pt x="849097" y="634999"/>
                </a:lnTo>
                <a:lnTo>
                  <a:pt x="858008" y="640079"/>
                </a:lnTo>
                <a:lnTo>
                  <a:pt x="864141" y="647699"/>
                </a:lnTo>
                <a:lnTo>
                  <a:pt x="867238" y="656589"/>
                </a:lnTo>
                <a:lnTo>
                  <a:pt x="867040" y="668019"/>
                </a:lnTo>
                <a:lnTo>
                  <a:pt x="866605" y="669289"/>
                </a:lnTo>
                <a:close/>
              </a:path>
              <a:path w="867410" h="941070">
                <a:moveTo>
                  <a:pt x="846241" y="633729"/>
                </a:moveTo>
                <a:lnTo>
                  <a:pt x="806100" y="633729"/>
                </a:lnTo>
                <a:lnTo>
                  <a:pt x="814800" y="631189"/>
                </a:lnTo>
                <a:lnTo>
                  <a:pt x="823138" y="629919"/>
                </a:lnTo>
                <a:lnTo>
                  <a:pt x="837299" y="631189"/>
                </a:lnTo>
                <a:lnTo>
                  <a:pt x="843384" y="632459"/>
                </a:lnTo>
                <a:lnTo>
                  <a:pt x="846241" y="633729"/>
                </a:lnTo>
                <a:close/>
              </a:path>
              <a:path w="867410" h="941070">
                <a:moveTo>
                  <a:pt x="858517" y="689609"/>
                </a:moveTo>
                <a:lnTo>
                  <a:pt x="649699" y="689609"/>
                </a:lnTo>
                <a:lnTo>
                  <a:pt x="657595" y="684529"/>
                </a:lnTo>
                <a:lnTo>
                  <a:pt x="665322" y="679449"/>
                </a:lnTo>
                <a:lnTo>
                  <a:pt x="699318" y="660399"/>
                </a:lnTo>
                <a:lnTo>
                  <a:pt x="714532" y="660399"/>
                </a:lnTo>
                <a:lnTo>
                  <a:pt x="722317" y="664209"/>
                </a:lnTo>
                <a:lnTo>
                  <a:pt x="728412" y="669289"/>
                </a:lnTo>
                <a:lnTo>
                  <a:pt x="866605" y="669289"/>
                </a:lnTo>
                <a:lnTo>
                  <a:pt x="860508" y="687069"/>
                </a:lnTo>
                <a:lnTo>
                  <a:pt x="858517" y="689609"/>
                </a:lnTo>
                <a:close/>
              </a:path>
              <a:path w="867410" h="941070">
                <a:moveTo>
                  <a:pt x="595839" y="896619"/>
                </a:moveTo>
                <a:lnTo>
                  <a:pt x="589503" y="895349"/>
                </a:lnTo>
                <a:lnTo>
                  <a:pt x="584403" y="895349"/>
                </a:lnTo>
                <a:lnTo>
                  <a:pt x="579485" y="894079"/>
                </a:lnTo>
                <a:lnTo>
                  <a:pt x="575110" y="890269"/>
                </a:lnTo>
                <a:lnTo>
                  <a:pt x="609602" y="890269"/>
                </a:lnTo>
                <a:lnTo>
                  <a:pt x="607738" y="891539"/>
                </a:lnTo>
                <a:lnTo>
                  <a:pt x="602176" y="894079"/>
                </a:lnTo>
                <a:lnTo>
                  <a:pt x="595839" y="896619"/>
                </a:lnTo>
                <a:close/>
              </a:path>
            </a:pathLst>
          </a:custGeom>
          <a:solidFill>
            <a:srgbClr val="0405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7279" y="1552957"/>
            <a:ext cx="15253441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3547" y="2772660"/>
            <a:ext cx="11226165" cy="631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nlinexamination.pythonanywhere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jp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8834286"/>
            <a:ext cx="2326640" cy="1452245"/>
          </a:xfrm>
          <a:custGeom>
            <a:avLst/>
            <a:gdLst/>
            <a:ahLst/>
            <a:cxnLst/>
            <a:rect l="l" t="t" r="r" b="b"/>
            <a:pathLst>
              <a:path w="2326640" h="1452245">
                <a:moveTo>
                  <a:pt x="585966" y="12624"/>
                </a:moveTo>
                <a:lnTo>
                  <a:pt x="32231" y="12624"/>
                </a:lnTo>
                <a:lnTo>
                  <a:pt x="78394" y="0"/>
                </a:lnTo>
                <a:lnTo>
                  <a:pt x="540153" y="0"/>
                </a:lnTo>
                <a:lnTo>
                  <a:pt x="585966" y="12624"/>
                </a:lnTo>
                <a:close/>
              </a:path>
              <a:path w="2326640" h="1452245">
                <a:moveTo>
                  <a:pt x="0" y="151491"/>
                </a:moveTo>
                <a:lnTo>
                  <a:pt x="0" y="12624"/>
                </a:lnTo>
                <a:lnTo>
                  <a:pt x="631644" y="12624"/>
                </a:lnTo>
                <a:lnTo>
                  <a:pt x="677172" y="25248"/>
                </a:lnTo>
                <a:lnTo>
                  <a:pt x="722531" y="25248"/>
                </a:lnTo>
                <a:lnTo>
                  <a:pt x="857425" y="63121"/>
                </a:lnTo>
                <a:lnTo>
                  <a:pt x="901940" y="63121"/>
                </a:lnTo>
                <a:lnTo>
                  <a:pt x="990189" y="88369"/>
                </a:lnTo>
                <a:lnTo>
                  <a:pt x="1033891" y="113618"/>
                </a:lnTo>
                <a:lnTo>
                  <a:pt x="1077287" y="126242"/>
                </a:lnTo>
                <a:lnTo>
                  <a:pt x="119493" y="126242"/>
                </a:lnTo>
                <a:lnTo>
                  <a:pt x="73314" y="138866"/>
                </a:lnTo>
                <a:lnTo>
                  <a:pt x="27197" y="138866"/>
                </a:lnTo>
                <a:lnTo>
                  <a:pt x="0" y="151491"/>
                </a:lnTo>
                <a:close/>
              </a:path>
              <a:path w="2326640" h="1452245">
                <a:moveTo>
                  <a:pt x="2326220" y="1451790"/>
                </a:moveTo>
                <a:lnTo>
                  <a:pt x="2186176" y="1451790"/>
                </a:lnTo>
                <a:lnTo>
                  <a:pt x="2177799" y="1426541"/>
                </a:lnTo>
                <a:lnTo>
                  <a:pt x="2157626" y="1376044"/>
                </a:lnTo>
                <a:lnTo>
                  <a:pt x="2136642" y="1325547"/>
                </a:lnTo>
                <a:lnTo>
                  <a:pt x="2114854" y="1275050"/>
                </a:lnTo>
                <a:lnTo>
                  <a:pt x="2092270" y="1237177"/>
                </a:lnTo>
                <a:lnTo>
                  <a:pt x="2068899" y="1186680"/>
                </a:lnTo>
                <a:lnTo>
                  <a:pt x="2044750" y="1136183"/>
                </a:lnTo>
                <a:lnTo>
                  <a:pt x="2019829" y="1085686"/>
                </a:lnTo>
                <a:lnTo>
                  <a:pt x="1994146" y="1047813"/>
                </a:lnTo>
                <a:lnTo>
                  <a:pt x="1967708" y="997316"/>
                </a:lnTo>
                <a:lnTo>
                  <a:pt x="1940523" y="959444"/>
                </a:lnTo>
                <a:lnTo>
                  <a:pt x="1912600" y="921571"/>
                </a:lnTo>
                <a:lnTo>
                  <a:pt x="1883947" y="871074"/>
                </a:lnTo>
                <a:lnTo>
                  <a:pt x="1854572" y="833201"/>
                </a:lnTo>
                <a:lnTo>
                  <a:pt x="1824482" y="795328"/>
                </a:lnTo>
                <a:lnTo>
                  <a:pt x="1793687" y="757455"/>
                </a:lnTo>
                <a:lnTo>
                  <a:pt x="1762194" y="719583"/>
                </a:lnTo>
                <a:lnTo>
                  <a:pt x="1730012" y="694334"/>
                </a:lnTo>
                <a:lnTo>
                  <a:pt x="1697148" y="656461"/>
                </a:lnTo>
                <a:lnTo>
                  <a:pt x="1662112" y="618588"/>
                </a:lnTo>
                <a:lnTo>
                  <a:pt x="1626429" y="593340"/>
                </a:lnTo>
                <a:lnTo>
                  <a:pt x="1590121" y="555467"/>
                </a:lnTo>
                <a:lnTo>
                  <a:pt x="1553205" y="530219"/>
                </a:lnTo>
                <a:lnTo>
                  <a:pt x="1515700" y="504970"/>
                </a:lnTo>
                <a:lnTo>
                  <a:pt x="1477627" y="479722"/>
                </a:lnTo>
                <a:lnTo>
                  <a:pt x="1399849" y="429225"/>
                </a:lnTo>
                <a:lnTo>
                  <a:pt x="1320024" y="378727"/>
                </a:lnTo>
                <a:lnTo>
                  <a:pt x="1238306" y="328230"/>
                </a:lnTo>
                <a:lnTo>
                  <a:pt x="1196784" y="315606"/>
                </a:lnTo>
                <a:lnTo>
                  <a:pt x="1154847" y="290358"/>
                </a:lnTo>
                <a:lnTo>
                  <a:pt x="1069801" y="265109"/>
                </a:lnTo>
                <a:lnTo>
                  <a:pt x="1026730" y="239861"/>
                </a:lnTo>
                <a:lnTo>
                  <a:pt x="806669" y="176739"/>
                </a:lnTo>
                <a:lnTo>
                  <a:pt x="761848" y="176739"/>
                </a:lnTo>
                <a:lnTo>
                  <a:pt x="671554" y="151491"/>
                </a:lnTo>
                <a:lnTo>
                  <a:pt x="626117" y="151491"/>
                </a:lnTo>
                <a:lnTo>
                  <a:pt x="580514" y="138866"/>
                </a:lnTo>
                <a:lnTo>
                  <a:pt x="534762" y="138866"/>
                </a:lnTo>
                <a:lnTo>
                  <a:pt x="488881" y="126242"/>
                </a:lnTo>
                <a:lnTo>
                  <a:pt x="1077287" y="126242"/>
                </a:lnTo>
                <a:lnTo>
                  <a:pt x="1163096" y="151491"/>
                </a:lnTo>
                <a:lnTo>
                  <a:pt x="1205475" y="176739"/>
                </a:lnTo>
                <a:lnTo>
                  <a:pt x="1247480" y="189363"/>
                </a:lnTo>
                <a:lnTo>
                  <a:pt x="1330301" y="239861"/>
                </a:lnTo>
                <a:lnTo>
                  <a:pt x="1371084" y="252485"/>
                </a:lnTo>
                <a:lnTo>
                  <a:pt x="1451307" y="302982"/>
                </a:lnTo>
                <a:lnTo>
                  <a:pt x="1529626" y="353479"/>
                </a:lnTo>
                <a:lnTo>
                  <a:pt x="1605905" y="403976"/>
                </a:lnTo>
                <a:lnTo>
                  <a:pt x="1643237" y="429225"/>
                </a:lnTo>
                <a:lnTo>
                  <a:pt x="1680007" y="467097"/>
                </a:lnTo>
                <a:lnTo>
                  <a:pt x="1716199" y="492346"/>
                </a:lnTo>
                <a:lnTo>
                  <a:pt x="1751796" y="530219"/>
                </a:lnTo>
                <a:lnTo>
                  <a:pt x="1786780" y="555467"/>
                </a:lnTo>
                <a:lnTo>
                  <a:pt x="1819263" y="593340"/>
                </a:lnTo>
                <a:lnTo>
                  <a:pt x="1851137" y="631213"/>
                </a:lnTo>
                <a:lnTo>
                  <a:pt x="1882395" y="656461"/>
                </a:lnTo>
                <a:lnTo>
                  <a:pt x="1913028" y="694334"/>
                </a:lnTo>
                <a:lnTo>
                  <a:pt x="1943026" y="732207"/>
                </a:lnTo>
                <a:lnTo>
                  <a:pt x="1972381" y="770080"/>
                </a:lnTo>
                <a:lnTo>
                  <a:pt x="2001084" y="807952"/>
                </a:lnTo>
                <a:lnTo>
                  <a:pt x="2029127" y="858450"/>
                </a:lnTo>
                <a:lnTo>
                  <a:pt x="2056500" y="896322"/>
                </a:lnTo>
                <a:lnTo>
                  <a:pt x="2083195" y="946819"/>
                </a:lnTo>
                <a:lnTo>
                  <a:pt x="2109202" y="984692"/>
                </a:lnTo>
                <a:lnTo>
                  <a:pt x="2134515" y="1035189"/>
                </a:lnTo>
                <a:lnTo>
                  <a:pt x="2159122" y="1073062"/>
                </a:lnTo>
                <a:lnTo>
                  <a:pt x="2183016" y="1123559"/>
                </a:lnTo>
                <a:lnTo>
                  <a:pt x="2206188" y="1174056"/>
                </a:lnTo>
                <a:lnTo>
                  <a:pt x="2228629" y="1211929"/>
                </a:lnTo>
                <a:lnTo>
                  <a:pt x="2250331" y="1262426"/>
                </a:lnTo>
                <a:lnTo>
                  <a:pt x="2271284" y="1312923"/>
                </a:lnTo>
                <a:lnTo>
                  <a:pt x="2291479" y="1363420"/>
                </a:lnTo>
                <a:lnTo>
                  <a:pt x="2310909" y="1401293"/>
                </a:lnTo>
                <a:lnTo>
                  <a:pt x="2326220" y="1451790"/>
                </a:lnTo>
                <a:close/>
              </a:path>
              <a:path w="2326640" h="1452245">
                <a:moveTo>
                  <a:pt x="586485" y="467097"/>
                </a:moveTo>
                <a:lnTo>
                  <a:pt x="233335" y="467097"/>
                </a:lnTo>
                <a:lnTo>
                  <a:pt x="282348" y="454473"/>
                </a:lnTo>
                <a:lnTo>
                  <a:pt x="535322" y="454473"/>
                </a:lnTo>
                <a:lnTo>
                  <a:pt x="586485" y="467097"/>
                </a:lnTo>
                <a:close/>
              </a:path>
              <a:path w="2326640" h="1452245">
                <a:moveTo>
                  <a:pt x="26049" y="643837"/>
                </a:moveTo>
                <a:lnTo>
                  <a:pt x="0" y="643837"/>
                </a:lnTo>
                <a:lnTo>
                  <a:pt x="0" y="504970"/>
                </a:lnTo>
                <a:lnTo>
                  <a:pt x="1174" y="504970"/>
                </a:lnTo>
                <a:lnTo>
                  <a:pt x="46842" y="492346"/>
                </a:lnTo>
                <a:lnTo>
                  <a:pt x="92479" y="492346"/>
                </a:lnTo>
                <a:lnTo>
                  <a:pt x="185188" y="467097"/>
                </a:lnTo>
                <a:lnTo>
                  <a:pt x="637499" y="467097"/>
                </a:lnTo>
                <a:lnTo>
                  <a:pt x="885270" y="530219"/>
                </a:lnTo>
                <a:lnTo>
                  <a:pt x="932350" y="542843"/>
                </a:lnTo>
                <a:lnTo>
                  <a:pt x="978267" y="568091"/>
                </a:lnTo>
                <a:lnTo>
                  <a:pt x="1022877" y="580716"/>
                </a:lnTo>
                <a:lnTo>
                  <a:pt x="308409" y="580716"/>
                </a:lnTo>
                <a:lnTo>
                  <a:pt x="259052" y="593340"/>
                </a:lnTo>
                <a:lnTo>
                  <a:pt x="210623" y="593340"/>
                </a:lnTo>
                <a:lnTo>
                  <a:pt x="26049" y="643837"/>
                </a:lnTo>
                <a:close/>
              </a:path>
              <a:path w="2326640" h="1452245">
                <a:moveTo>
                  <a:pt x="1918717" y="1451790"/>
                </a:moveTo>
                <a:lnTo>
                  <a:pt x="1777236" y="1451790"/>
                </a:lnTo>
                <a:lnTo>
                  <a:pt x="1768586" y="1426541"/>
                </a:lnTo>
                <a:lnTo>
                  <a:pt x="1744683" y="1388669"/>
                </a:lnTo>
                <a:lnTo>
                  <a:pt x="1719598" y="1338172"/>
                </a:lnTo>
                <a:lnTo>
                  <a:pt x="1693361" y="1300299"/>
                </a:lnTo>
                <a:lnTo>
                  <a:pt x="1661061" y="1262426"/>
                </a:lnTo>
                <a:lnTo>
                  <a:pt x="1627902" y="1224553"/>
                </a:lnTo>
                <a:lnTo>
                  <a:pt x="1593866" y="1186680"/>
                </a:lnTo>
                <a:lnTo>
                  <a:pt x="1558936" y="1148808"/>
                </a:lnTo>
                <a:lnTo>
                  <a:pt x="1523094" y="1123559"/>
                </a:lnTo>
                <a:lnTo>
                  <a:pt x="1486323" y="1085686"/>
                </a:lnTo>
                <a:lnTo>
                  <a:pt x="1448605" y="1060438"/>
                </a:lnTo>
                <a:lnTo>
                  <a:pt x="1409923" y="1022565"/>
                </a:lnTo>
                <a:lnTo>
                  <a:pt x="1370258" y="997316"/>
                </a:lnTo>
                <a:lnTo>
                  <a:pt x="1329595" y="959444"/>
                </a:lnTo>
                <a:lnTo>
                  <a:pt x="1287914" y="934195"/>
                </a:lnTo>
                <a:lnTo>
                  <a:pt x="1245199" y="908947"/>
                </a:lnTo>
                <a:lnTo>
                  <a:pt x="1202701" y="871074"/>
                </a:lnTo>
                <a:lnTo>
                  <a:pt x="1162142" y="845825"/>
                </a:lnTo>
                <a:lnTo>
                  <a:pt x="1122128" y="807952"/>
                </a:lnTo>
                <a:lnTo>
                  <a:pt x="1081266" y="770080"/>
                </a:lnTo>
                <a:lnTo>
                  <a:pt x="1038161" y="744831"/>
                </a:lnTo>
                <a:lnTo>
                  <a:pt x="996403" y="719583"/>
                </a:lnTo>
                <a:lnTo>
                  <a:pt x="952883" y="694334"/>
                </a:lnTo>
                <a:lnTo>
                  <a:pt x="907781" y="681710"/>
                </a:lnTo>
                <a:lnTo>
                  <a:pt x="861276" y="656461"/>
                </a:lnTo>
                <a:lnTo>
                  <a:pt x="813548" y="643837"/>
                </a:lnTo>
                <a:lnTo>
                  <a:pt x="613986" y="593340"/>
                </a:lnTo>
                <a:lnTo>
                  <a:pt x="562829" y="593340"/>
                </a:lnTo>
                <a:lnTo>
                  <a:pt x="511525" y="580716"/>
                </a:lnTo>
                <a:lnTo>
                  <a:pt x="1022877" y="580716"/>
                </a:lnTo>
                <a:lnTo>
                  <a:pt x="1066035" y="605964"/>
                </a:lnTo>
                <a:lnTo>
                  <a:pt x="1107595" y="631213"/>
                </a:lnTo>
                <a:lnTo>
                  <a:pt x="1151447" y="669086"/>
                </a:lnTo>
                <a:lnTo>
                  <a:pt x="1192996" y="694334"/>
                </a:lnTo>
                <a:lnTo>
                  <a:pt x="1274518" y="770080"/>
                </a:lnTo>
                <a:lnTo>
                  <a:pt x="1359472" y="820577"/>
                </a:lnTo>
                <a:lnTo>
                  <a:pt x="1400779" y="858450"/>
                </a:lnTo>
                <a:lnTo>
                  <a:pt x="1441104" y="883698"/>
                </a:lnTo>
                <a:lnTo>
                  <a:pt x="1480470" y="908947"/>
                </a:lnTo>
                <a:lnTo>
                  <a:pt x="1518902" y="946819"/>
                </a:lnTo>
                <a:lnTo>
                  <a:pt x="1556423" y="972068"/>
                </a:lnTo>
                <a:lnTo>
                  <a:pt x="1593059" y="1009941"/>
                </a:lnTo>
                <a:lnTo>
                  <a:pt x="1628833" y="1035189"/>
                </a:lnTo>
                <a:lnTo>
                  <a:pt x="1663769" y="1073062"/>
                </a:lnTo>
                <a:lnTo>
                  <a:pt x="1697891" y="1110935"/>
                </a:lnTo>
                <a:lnTo>
                  <a:pt x="1731224" y="1148808"/>
                </a:lnTo>
                <a:lnTo>
                  <a:pt x="1763791" y="1186680"/>
                </a:lnTo>
                <a:lnTo>
                  <a:pt x="1795617" y="1224553"/>
                </a:lnTo>
                <a:lnTo>
                  <a:pt x="1820440" y="1262426"/>
                </a:lnTo>
                <a:lnTo>
                  <a:pt x="1844389" y="1300299"/>
                </a:lnTo>
                <a:lnTo>
                  <a:pt x="1867434" y="1338172"/>
                </a:lnTo>
                <a:lnTo>
                  <a:pt x="1889543" y="1376044"/>
                </a:lnTo>
                <a:lnTo>
                  <a:pt x="1910685" y="1426541"/>
                </a:lnTo>
                <a:lnTo>
                  <a:pt x="1918717" y="1451790"/>
                </a:lnTo>
                <a:close/>
              </a:path>
              <a:path w="2326640" h="1452245">
                <a:moveTo>
                  <a:pt x="463183" y="997316"/>
                </a:moveTo>
                <a:lnTo>
                  <a:pt x="306294" y="997316"/>
                </a:lnTo>
                <a:lnTo>
                  <a:pt x="358552" y="984692"/>
                </a:lnTo>
                <a:lnTo>
                  <a:pt x="410879" y="984692"/>
                </a:lnTo>
                <a:lnTo>
                  <a:pt x="463183" y="997316"/>
                </a:lnTo>
                <a:close/>
              </a:path>
              <a:path w="2326640" h="1452245">
                <a:moveTo>
                  <a:pt x="0" y="1199305"/>
                </a:moveTo>
                <a:lnTo>
                  <a:pt x="0" y="1060438"/>
                </a:lnTo>
                <a:lnTo>
                  <a:pt x="28408" y="1047813"/>
                </a:lnTo>
                <a:lnTo>
                  <a:pt x="208584" y="997316"/>
                </a:lnTo>
                <a:lnTo>
                  <a:pt x="515373" y="997316"/>
                </a:lnTo>
                <a:lnTo>
                  <a:pt x="567358" y="1009941"/>
                </a:lnTo>
                <a:lnTo>
                  <a:pt x="619047" y="1009941"/>
                </a:lnTo>
                <a:lnTo>
                  <a:pt x="821024" y="1060438"/>
                </a:lnTo>
                <a:lnTo>
                  <a:pt x="875101" y="1085686"/>
                </a:lnTo>
                <a:lnTo>
                  <a:pt x="926318" y="1098311"/>
                </a:lnTo>
                <a:lnTo>
                  <a:pt x="974798" y="1123559"/>
                </a:lnTo>
                <a:lnTo>
                  <a:pt x="265557" y="1123559"/>
                </a:lnTo>
                <a:lnTo>
                  <a:pt x="218231" y="1136183"/>
                </a:lnTo>
                <a:lnTo>
                  <a:pt x="171243" y="1136183"/>
                </a:lnTo>
                <a:lnTo>
                  <a:pt x="78377" y="1161432"/>
                </a:lnTo>
                <a:lnTo>
                  <a:pt x="32548" y="1186680"/>
                </a:lnTo>
                <a:lnTo>
                  <a:pt x="0" y="1199305"/>
                </a:lnTo>
                <a:close/>
              </a:path>
              <a:path w="2326640" h="1452245">
                <a:moveTo>
                  <a:pt x="1362736" y="1451790"/>
                </a:moveTo>
                <a:lnTo>
                  <a:pt x="1193015" y="1451790"/>
                </a:lnTo>
                <a:lnTo>
                  <a:pt x="1187067" y="1439166"/>
                </a:lnTo>
                <a:lnTo>
                  <a:pt x="1156601" y="1413917"/>
                </a:lnTo>
                <a:lnTo>
                  <a:pt x="1124208" y="1376044"/>
                </a:lnTo>
                <a:lnTo>
                  <a:pt x="1089742" y="1350796"/>
                </a:lnTo>
                <a:lnTo>
                  <a:pt x="1053056" y="1325547"/>
                </a:lnTo>
                <a:lnTo>
                  <a:pt x="1014004" y="1300299"/>
                </a:lnTo>
                <a:lnTo>
                  <a:pt x="972438" y="1275050"/>
                </a:lnTo>
                <a:lnTo>
                  <a:pt x="928212" y="1249802"/>
                </a:lnTo>
                <a:lnTo>
                  <a:pt x="881178" y="1224553"/>
                </a:lnTo>
                <a:lnTo>
                  <a:pt x="831191" y="1211929"/>
                </a:lnTo>
                <a:lnTo>
                  <a:pt x="778102" y="1186680"/>
                </a:lnTo>
                <a:lnTo>
                  <a:pt x="525616" y="1123559"/>
                </a:lnTo>
                <a:lnTo>
                  <a:pt x="974798" y="1123559"/>
                </a:lnTo>
                <a:lnTo>
                  <a:pt x="1020665" y="1148808"/>
                </a:lnTo>
                <a:lnTo>
                  <a:pt x="1064040" y="1174056"/>
                </a:lnTo>
                <a:lnTo>
                  <a:pt x="1105048" y="1199305"/>
                </a:lnTo>
                <a:lnTo>
                  <a:pt x="1143810" y="1224553"/>
                </a:lnTo>
                <a:lnTo>
                  <a:pt x="1180449" y="1249802"/>
                </a:lnTo>
                <a:lnTo>
                  <a:pt x="1215088" y="1287675"/>
                </a:lnTo>
                <a:lnTo>
                  <a:pt x="1247851" y="1312923"/>
                </a:lnTo>
                <a:lnTo>
                  <a:pt x="1278858" y="1338172"/>
                </a:lnTo>
                <a:lnTo>
                  <a:pt x="1308234" y="1376044"/>
                </a:lnTo>
                <a:lnTo>
                  <a:pt x="1336102" y="1413917"/>
                </a:lnTo>
                <a:lnTo>
                  <a:pt x="1362736" y="14517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5538414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9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8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5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60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6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8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9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7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6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8021" y="34886"/>
                </a:moveTo>
                <a:lnTo>
                  <a:pt x="15697" y="33134"/>
                </a:lnTo>
                <a:lnTo>
                  <a:pt x="15113" y="34886"/>
                </a:lnTo>
                <a:lnTo>
                  <a:pt x="18021" y="34886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5901910" y="61832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1162" y="0"/>
                </a:lnTo>
                <a:lnTo>
                  <a:pt x="0" y="0"/>
                </a:lnTo>
                <a:lnTo>
                  <a:pt x="2325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4847806" y="-2045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20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20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70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33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39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44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44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76" y="20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29057"/>
                </a:lnTo>
                <a:lnTo>
                  <a:pt x="2468676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55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46" y="2057"/>
                </a:lnTo>
                <a:lnTo>
                  <a:pt x="2291346" y="192557"/>
                </a:lnTo>
                <a:lnTo>
                  <a:pt x="2291346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46" y="192557"/>
                </a:lnTo>
                <a:lnTo>
                  <a:pt x="2291346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33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405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2490" y="83502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29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502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47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36" y="129057"/>
                </a:lnTo>
                <a:lnTo>
                  <a:pt x="1465732" y="129057"/>
                </a:lnTo>
                <a:lnTo>
                  <a:pt x="1454073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74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39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17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83169" y="941857"/>
                </a:lnTo>
                <a:lnTo>
                  <a:pt x="1283169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83169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49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39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46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21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54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57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99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68757"/>
                </a:lnTo>
                <a:lnTo>
                  <a:pt x="679094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96" y="78257"/>
                </a:lnTo>
                <a:lnTo>
                  <a:pt x="506996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96" y="217957"/>
                </a:lnTo>
                <a:lnTo>
                  <a:pt x="506996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26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26" y="633056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33056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26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26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1924" y="616940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24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72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45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20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68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60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44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30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88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25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98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907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99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29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77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88069" y="909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0" name="object 17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4112" y="4608959"/>
            <a:ext cx="9063830" cy="5672760"/>
          </a:xfrm>
          <a:prstGeom prst="rect">
            <a:avLst/>
          </a:prstGeom>
        </p:spPr>
      </p:pic>
      <p:sp>
        <p:nvSpPr>
          <p:cNvPr id="171" name="object 171" descr=""/>
          <p:cNvSpPr/>
          <p:nvPr/>
        </p:nvSpPr>
        <p:spPr>
          <a:xfrm>
            <a:off x="6285641" y="135167"/>
            <a:ext cx="27940" cy="10160"/>
          </a:xfrm>
          <a:custGeom>
            <a:avLst/>
            <a:gdLst/>
            <a:ahLst/>
            <a:cxnLst/>
            <a:rect l="l" t="t" r="r" b="b"/>
            <a:pathLst>
              <a:path w="27939" h="10160">
                <a:moveTo>
                  <a:pt x="11046" y="9883"/>
                </a:moveTo>
                <a:lnTo>
                  <a:pt x="16279" y="6976"/>
                </a:lnTo>
                <a:lnTo>
                  <a:pt x="13372" y="7558"/>
                </a:lnTo>
                <a:lnTo>
                  <a:pt x="18023" y="6395"/>
                </a:lnTo>
                <a:lnTo>
                  <a:pt x="22675" y="4069"/>
                </a:lnTo>
                <a:lnTo>
                  <a:pt x="20930" y="3488"/>
                </a:lnTo>
                <a:lnTo>
                  <a:pt x="13654" y="5532"/>
                </a:lnTo>
                <a:lnTo>
                  <a:pt x="6295" y="7004"/>
                </a:lnTo>
                <a:lnTo>
                  <a:pt x="26744" y="0"/>
                </a:lnTo>
                <a:lnTo>
                  <a:pt x="21512" y="1744"/>
                </a:lnTo>
                <a:lnTo>
                  <a:pt x="19186" y="2907"/>
                </a:lnTo>
                <a:lnTo>
                  <a:pt x="26744" y="1744"/>
                </a:lnTo>
                <a:lnTo>
                  <a:pt x="27326" y="2907"/>
                </a:lnTo>
                <a:lnTo>
                  <a:pt x="18605" y="7558"/>
                </a:lnTo>
                <a:lnTo>
                  <a:pt x="11046" y="98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6625183" y="850315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5803" y="29641"/>
                </a:moveTo>
                <a:lnTo>
                  <a:pt x="0" y="27317"/>
                </a:lnTo>
                <a:lnTo>
                  <a:pt x="5232" y="34874"/>
                </a:lnTo>
                <a:lnTo>
                  <a:pt x="5803" y="29641"/>
                </a:lnTo>
                <a:close/>
              </a:path>
              <a:path w="41909" h="34925">
                <a:moveTo>
                  <a:pt x="41859" y="5803"/>
                </a:moveTo>
                <a:lnTo>
                  <a:pt x="41275" y="3479"/>
                </a:lnTo>
                <a:lnTo>
                  <a:pt x="40106" y="1739"/>
                </a:lnTo>
                <a:lnTo>
                  <a:pt x="40106" y="0"/>
                </a:lnTo>
                <a:lnTo>
                  <a:pt x="38366" y="571"/>
                </a:lnTo>
                <a:lnTo>
                  <a:pt x="37211" y="1739"/>
                </a:lnTo>
                <a:lnTo>
                  <a:pt x="41859" y="580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9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9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7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700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4" name="object 17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pic>
        <p:nvPicPr>
          <p:cNvPr id="175" name="object 17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23607" y="0"/>
            <a:ext cx="5564391" cy="2774788"/>
          </a:xfrm>
          <a:prstGeom prst="rect">
            <a:avLst/>
          </a:prstGeom>
        </p:spPr>
      </p:pic>
      <p:sp>
        <p:nvSpPr>
          <p:cNvPr id="176" name="object 17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0" spc="-919"/>
              <a:t>On</a:t>
            </a:r>
            <a:r>
              <a:rPr dirty="0" sz="10000" spc="-2735"/>
              <a:t>l</a:t>
            </a:r>
            <a:r>
              <a:rPr dirty="0" baseline="-2500" sz="15000" spc="-2100">
                <a:solidFill>
                  <a:srgbClr val="FFFFFF"/>
                </a:solidFill>
              </a:rPr>
              <a:t>l</a:t>
            </a:r>
            <a:r>
              <a:rPr dirty="0" sz="10000" spc="-910"/>
              <a:t>i</a:t>
            </a:r>
            <a:r>
              <a:rPr dirty="0" sz="10000" spc="-919"/>
              <a:t>n</a:t>
            </a:r>
            <a:r>
              <a:rPr dirty="0" sz="10000" spc="-910"/>
              <a:t>e</a:t>
            </a:r>
            <a:r>
              <a:rPr dirty="0" sz="10000"/>
              <a:t> </a:t>
            </a:r>
            <a:r>
              <a:rPr dirty="0" sz="10000" spc="-535"/>
              <a:t>Examination</a:t>
            </a:r>
            <a:r>
              <a:rPr dirty="0" sz="10000" spc="5"/>
              <a:t> </a:t>
            </a:r>
            <a:r>
              <a:rPr dirty="0" sz="10000" spc="-204"/>
              <a:t>Po</a:t>
            </a:r>
            <a:r>
              <a:rPr dirty="0" sz="10000" spc="-200"/>
              <a:t>rt</a:t>
            </a:r>
            <a:r>
              <a:rPr dirty="0" sz="10000" spc="-204"/>
              <a:t>a</a:t>
            </a:r>
            <a:r>
              <a:rPr dirty="0" sz="10000" spc="-2020"/>
              <a:t>l</a:t>
            </a:r>
            <a:r>
              <a:rPr dirty="0" baseline="-2500" sz="15000" spc="-292">
                <a:solidFill>
                  <a:srgbClr val="FFFFFF"/>
                </a:solidFill>
              </a:rPr>
              <a:t>l</a:t>
            </a:r>
            <a:endParaRPr baseline="-2500" sz="15000"/>
          </a:p>
        </p:txBody>
      </p:sp>
      <p:pic>
        <p:nvPicPr>
          <p:cNvPr id="177" name="object 17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053626"/>
            <a:ext cx="5466182" cy="4394856"/>
          </a:xfrm>
          <a:prstGeom prst="rect">
            <a:avLst/>
          </a:prstGeom>
        </p:spPr>
      </p:pic>
      <p:sp>
        <p:nvSpPr>
          <p:cNvPr id="178" name="object 178" descr=""/>
          <p:cNvSpPr/>
          <p:nvPr/>
        </p:nvSpPr>
        <p:spPr>
          <a:xfrm>
            <a:off x="4738500" y="2578896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10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10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 descr=""/>
          <p:cNvSpPr txBox="1"/>
          <p:nvPr/>
        </p:nvSpPr>
        <p:spPr>
          <a:xfrm>
            <a:off x="9414612" y="4542316"/>
            <a:ext cx="283527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85" b="1">
                <a:latin typeface="Times New Roman"/>
                <a:cs typeface="Times New Roman"/>
              </a:rPr>
              <a:t>Submitted</a:t>
            </a:r>
            <a:r>
              <a:rPr dirty="0" sz="4000" spc="-85" b="1">
                <a:latin typeface="Times New Roman"/>
                <a:cs typeface="Times New Roman"/>
              </a:rPr>
              <a:t> </a:t>
            </a:r>
            <a:r>
              <a:rPr dirty="0" sz="4000" spc="-155" b="1">
                <a:latin typeface="Times New Roman"/>
                <a:cs typeface="Times New Roman"/>
              </a:rPr>
              <a:t>by: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80" name="object 180" descr=""/>
          <p:cNvSpPr txBox="1"/>
          <p:nvPr/>
        </p:nvSpPr>
        <p:spPr>
          <a:xfrm>
            <a:off x="13487592" y="5063047"/>
            <a:ext cx="2815590" cy="99695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5875" marR="5080" indent="-3810">
              <a:lnSpc>
                <a:spcPts val="3450"/>
              </a:lnSpc>
              <a:spcBef>
                <a:spcPts val="840"/>
              </a:spcBef>
            </a:pPr>
            <a:r>
              <a:rPr dirty="0" sz="3500" spc="-10">
                <a:latin typeface="Times New Roman"/>
                <a:cs typeface="Times New Roman"/>
              </a:rPr>
              <a:t>(20ETCCS002) (20ETCCS014)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81" name="object 181" descr=""/>
          <p:cNvSpPr txBox="1"/>
          <p:nvPr/>
        </p:nvSpPr>
        <p:spPr>
          <a:xfrm>
            <a:off x="9414612" y="5063047"/>
            <a:ext cx="3085465" cy="274955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840"/>
              </a:spcBef>
            </a:pPr>
            <a:r>
              <a:rPr dirty="0" sz="3500" spc="60">
                <a:latin typeface="Times New Roman"/>
                <a:cs typeface="Times New Roman"/>
              </a:rPr>
              <a:t>Abir</a:t>
            </a:r>
            <a:r>
              <a:rPr dirty="0" sz="3500" spc="-140">
                <a:latin typeface="Times New Roman"/>
                <a:cs typeface="Times New Roman"/>
              </a:rPr>
              <a:t> </a:t>
            </a:r>
            <a:r>
              <a:rPr dirty="0" sz="3500" spc="75">
                <a:latin typeface="Times New Roman"/>
                <a:cs typeface="Times New Roman"/>
              </a:rPr>
              <a:t>Choudhury </a:t>
            </a:r>
            <a:r>
              <a:rPr dirty="0" sz="3500">
                <a:latin typeface="Times New Roman"/>
                <a:cs typeface="Times New Roman"/>
              </a:rPr>
              <a:t>Asim</a:t>
            </a:r>
            <a:r>
              <a:rPr dirty="0" sz="3500" spc="-140">
                <a:latin typeface="Times New Roman"/>
                <a:cs typeface="Times New Roman"/>
              </a:rPr>
              <a:t> </a:t>
            </a:r>
            <a:r>
              <a:rPr dirty="0" sz="3500" spc="-25">
                <a:latin typeface="Times New Roman"/>
                <a:cs typeface="Times New Roman"/>
              </a:rPr>
              <a:t>Ali </a:t>
            </a:r>
            <a:r>
              <a:rPr dirty="0" sz="3500" spc="80">
                <a:latin typeface="Times New Roman"/>
                <a:cs typeface="Times New Roman"/>
              </a:rPr>
              <a:t>Harshit</a:t>
            </a:r>
            <a:r>
              <a:rPr dirty="0" sz="3500" spc="-140">
                <a:latin typeface="Times New Roman"/>
                <a:cs typeface="Times New Roman"/>
              </a:rPr>
              <a:t> </a:t>
            </a:r>
            <a:r>
              <a:rPr dirty="0" sz="3500" spc="-10">
                <a:latin typeface="Times New Roman"/>
                <a:cs typeface="Times New Roman"/>
              </a:rPr>
              <a:t>Paneri </a:t>
            </a:r>
            <a:r>
              <a:rPr dirty="0" sz="3500">
                <a:latin typeface="Times New Roman"/>
                <a:cs typeface="Times New Roman"/>
              </a:rPr>
              <a:t>Priyanshu</a:t>
            </a:r>
            <a:r>
              <a:rPr dirty="0" sz="3500" spc="235">
                <a:latin typeface="Times New Roman"/>
                <a:cs typeface="Times New Roman"/>
              </a:rPr>
              <a:t> </a:t>
            </a:r>
            <a:r>
              <a:rPr dirty="0" sz="3500" spc="90">
                <a:latin typeface="Times New Roman"/>
                <a:cs typeface="Times New Roman"/>
              </a:rPr>
              <a:t>Arora </a:t>
            </a:r>
            <a:r>
              <a:rPr dirty="0" sz="3500" spc="65">
                <a:latin typeface="Times New Roman"/>
                <a:cs typeface="Times New Roman"/>
              </a:rPr>
              <a:t>Yash</a:t>
            </a:r>
            <a:r>
              <a:rPr dirty="0" sz="3500" spc="-145">
                <a:latin typeface="Times New Roman"/>
                <a:cs typeface="Times New Roman"/>
              </a:rPr>
              <a:t> </a:t>
            </a:r>
            <a:r>
              <a:rPr dirty="0" sz="3500" spc="40">
                <a:latin typeface="Times New Roman"/>
                <a:cs typeface="Times New Roman"/>
              </a:rPr>
              <a:t>Mali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3460"/>
              </a:lnSpc>
            </a:pPr>
            <a:r>
              <a:rPr dirty="0" sz="3500" spc="65">
                <a:latin typeface="Times New Roman"/>
                <a:cs typeface="Times New Roman"/>
              </a:rPr>
              <a:t>Yash</a:t>
            </a:r>
            <a:r>
              <a:rPr dirty="0" sz="3500" spc="-145">
                <a:latin typeface="Times New Roman"/>
                <a:cs typeface="Times New Roman"/>
              </a:rPr>
              <a:t> </a:t>
            </a:r>
            <a:r>
              <a:rPr dirty="0" sz="3500" spc="-20">
                <a:latin typeface="Times New Roman"/>
                <a:cs typeface="Times New Roman"/>
              </a:rPr>
              <a:t>Soni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82" name="object 182" descr=""/>
          <p:cNvSpPr txBox="1"/>
          <p:nvPr/>
        </p:nvSpPr>
        <p:spPr>
          <a:xfrm>
            <a:off x="13476578" y="5939347"/>
            <a:ext cx="2867660" cy="187325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algn="just" marL="12700" marR="5080" indent="21590">
              <a:lnSpc>
                <a:spcPts val="3450"/>
              </a:lnSpc>
              <a:spcBef>
                <a:spcPts val="840"/>
              </a:spcBef>
            </a:pPr>
            <a:r>
              <a:rPr dirty="0" sz="3500" spc="-10">
                <a:latin typeface="Times New Roman"/>
                <a:cs typeface="Times New Roman"/>
              </a:rPr>
              <a:t>(20ETCCS049) (20ETCCS093) (20ETCCS118) (20ETCCS119)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5698" y="2421234"/>
            <a:ext cx="9296400" cy="2250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600" spc="165" b="1">
                <a:latin typeface="Trebuchet MS"/>
                <a:cs typeface="Trebuchet MS"/>
              </a:rPr>
              <a:t>Thank</a:t>
            </a:r>
            <a:r>
              <a:rPr dirty="0" sz="14600" spc="-930" b="1">
                <a:latin typeface="Trebuchet MS"/>
                <a:cs typeface="Trebuchet MS"/>
              </a:rPr>
              <a:t> </a:t>
            </a:r>
            <a:r>
              <a:rPr dirty="0" sz="14600" spc="505" b="1">
                <a:latin typeface="Trebuchet MS"/>
                <a:cs typeface="Trebuchet MS"/>
              </a:rPr>
              <a:t>you</a:t>
            </a:r>
            <a:endParaRPr sz="14600">
              <a:latin typeface="Trebuchet MS"/>
              <a:cs typeface="Trebuchet MS"/>
            </a:endParaRPr>
          </a:p>
        </p:txBody>
      </p:sp>
      <p:sp>
        <p:nvSpPr>
          <p:cNvPr id="3" name="object 3" descr="">
            <a:hlinkClick r:id="rId2"/>
          </p:cNvPr>
          <p:cNvSpPr/>
          <p:nvPr/>
        </p:nvSpPr>
        <p:spPr>
          <a:xfrm>
            <a:off x="4326264" y="6566220"/>
            <a:ext cx="9907270" cy="840105"/>
          </a:xfrm>
          <a:custGeom>
            <a:avLst/>
            <a:gdLst/>
            <a:ahLst/>
            <a:cxnLst/>
            <a:rect l="l" t="t" r="r" b="b"/>
            <a:pathLst>
              <a:path w="9907269" h="840104">
                <a:moveTo>
                  <a:pt x="9814609" y="839652"/>
                </a:moveTo>
                <a:lnTo>
                  <a:pt x="92361" y="839652"/>
                </a:lnTo>
                <a:lnTo>
                  <a:pt x="56410" y="832394"/>
                </a:lnTo>
                <a:lnTo>
                  <a:pt x="27052" y="812600"/>
                </a:lnTo>
                <a:lnTo>
                  <a:pt x="7258" y="783242"/>
                </a:lnTo>
                <a:lnTo>
                  <a:pt x="0" y="747291"/>
                </a:lnTo>
                <a:lnTo>
                  <a:pt x="0" y="92361"/>
                </a:lnTo>
                <a:lnTo>
                  <a:pt x="7258" y="56410"/>
                </a:lnTo>
                <a:lnTo>
                  <a:pt x="27052" y="27052"/>
                </a:lnTo>
                <a:lnTo>
                  <a:pt x="56410" y="7258"/>
                </a:lnTo>
                <a:lnTo>
                  <a:pt x="92361" y="0"/>
                </a:lnTo>
                <a:lnTo>
                  <a:pt x="9814609" y="0"/>
                </a:lnTo>
                <a:lnTo>
                  <a:pt x="9850560" y="7258"/>
                </a:lnTo>
                <a:lnTo>
                  <a:pt x="9879918" y="27052"/>
                </a:lnTo>
                <a:lnTo>
                  <a:pt x="9899712" y="56410"/>
                </a:lnTo>
                <a:lnTo>
                  <a:pt x="9906970" y="92361"/>
                </a:lnTo>
                <a:lnTo>
                  <a:pt x="9906970" y="747291"/>
                </a:lnTo>
                <a:lnTo>
                  <a:pt x="9899712" y="783242"/>
                </a:lnTo>
                <a:lnTo>
                  <a:pt x="9879918" y="812600"/>
                </a:lnTo>
                <a:lnTo>
                  <a:pt x="9850560" y="832394"/>
                </a:lnTo>
                <a:lnTo>
                  <a:pt x="9814609" y="83965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97136" y="2890588"/>
            <a:ext cx="10093960" cy="4400550"/>
          </a:xfrm>
          <a:prstGeom prst="rect">
            <a:avLst/>
          </a:prstGeom>
        </p:spPr>
        <p:txBody>
          <a:bodyPr wrap="square" lIns="0" tIns="1152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75"/>
              </a:spcBef>
            </a:pPr>
            <a:r>
              <a:rPr dirty="0" sz="14600" spc="245" b="1">
                <a:latin typeface="Trebuchet MS"/>
                <a:cs typeface="Trebuchet MS"/>
              </a:rPr>
              <a:t>very</a:t>
            </a:r>
            <a:r>
              <a:rPr dirty="0" sz="14600" spc="-919" b="1">
                <a:latin typeface="Trebuchet MS"/>
                <a:cs typeface="Trebuchet MS"/>
              </a:rPr>
              <a:t> </a:t>
            </a:r>
            <a:r>
              <a:rPr dirty="0" sz="14600" spc="285" b="1">
                <a:latin typeface="Trebuchet MS"/>
                <a:cs typeface="Trebuchet MS"/>
              </a:rPr>
              <a:t>much!</a:t>
            </a:r>
            <a:endParaRPr sz="14600">
              <a:latin typeface="Trebuchet MS"/>
              <a:cs typeface="Trebuchet MS"/>
            </a:endParaRPr>
          </a:p>
          <a:p>
            <a:pPr marL="339090">
              <a:lnSpc>
                <a:spcPct val="100000"/>
              </a:lnSpc>
              <a:spcBef>
                <a:spcPts val="2725"/>
              </a:spcBef>
            </a:pPr>
            <a:r>
              <a:rPr dirty="0" sz="4350" spc="-20">
                <a:latin typeface="Trebuchet MS"/>
                <a:cs typeface="Trebuchet MS"/>
                <a:hlinkClick r:id="rId2"/>
              </a:rPr>
              <a:t>onlinexamination.pythonanywhere.com</a:t>
            </a:r>
            <a:endParaRPr sz="4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526228" y="2198559"/>
            <a:ext cx="6229985" cy="5983605"/>
          </a:xfrm>
          <a:custGeom>
            <a:avLst/>
            <a:gdLst/>
            <a:ahLst/>
            <a:cxnLst/>
            <a:rect l="l" t="t" r="r" b="b"/>
            <a:pathLst>
              <a:path w="6229984" h="5983605">
                <a:moveTo>
                  <a:pt x="5036540" y="5135296"/>
                </a:moveTo>
                <a:lnTo>
                  <a:pt x="3852799" y="4813795"/>
                </a:lnTo>
                <a:lnTo>
                  <a:pt x="3794099" y="4810430"/>
                </a:lnTo>
                <a:lnTo>
                  <a:pt x="3735336" y="4809299"/>
                </a:lnTo>
                <a:lnTo>
                  <a:pt x="3658298" y="4811268"/>
                </a:lnTo>
                <a:lnTo>
                  <a:pt x="3584181" y="4816983"/>
                </a:lnTo>
                <a:lnTo>
                  <a:pt x="3512985" y="4826076"/>
                </a:lnTo>
                <a:lnTo>
                  <a:pt x="3444773" y="4838255"/>
                </a:lnTo>
                <a:lnTo>
                  <a:pt x="3379533" y="4853152"/>
                </a:lnTo>
                <a:lnTo>
                  <a:pt x="3317329" y="4870450"/>
                </a:lnTo>
                <a:lnTo>
                  <a:pt x="3258159" y="4889805"/>
                </a:lnTo>
                <a:lnTo>
                  <a:pt x="3202076" y="4910899"/>
                </a:lnTo>
                <a:lnTo>
                  <a:pt x="3149079" y="4933391"/>
                </a:lnTo>
                <a:lnTo>
                  <a:pt x="3099231" y="4956949"/>
                </a:lnTo>
                <a:lnTo>
                  <a:pt x="3052534" y="4981232"/>
                </a:lnTo>
                <a:lnTo>
                  <a:pt x="3009011" y="5005921"/>
                </a:lnTo>
                <a:lnTo>
                  <a:pt x="2968714" y="5030673"/>
                </a:lnTo>
                <a:lnTo>
                  <a:pt x="2931642" y="5055159"/>
                </a:lnTo>
                <a:lnTo>
                  <a:pt x="2897848" y="5079035"/>
                </a:lnTo>
                <a:lnTo>
                  <a:pt x="2867355" y="5101971"/>
                </a:lnTo>
                <a:lnTo>
                  <a:pt x="2816339" y="5143728"/>
                </a:lnTo>
                <a:lnTo>
                  <a:pt x="2778849" y="5177739"/>
                </a:lnTo>
                <a:lnTo>
                  <a:pt x="2748419" y="5208422"/>
                </a:lnTo>
                <a:lnTo>
                  <a:pt x="2742209" y="5215115"/>
                </a:lnTo>
                <a:lnTo>
                  <a:pt x="2733459" y="5212715"/>
                </a:lnTo>
                <a:lnTo>
                  <a:pt x="2689491" y="5202059"/>
                </a:lnTo>
                <a:lnTo>
                  <a:pt x="2643835" y="5193309"/>
                </a:lnTo>
                <a:lnTo>
                  <a:pt x="2596591" y="5186489"/>
                </a:lnTo>
                <a:lnTo>
                  <a:pt x="2547810" y="5181600"/>
                </a:lnTo>
                <a:lnTo>
                  <a:pt x="2497582" y="5178653"/>
                </a:lnTo>
                <a:lnTo>
                  <a:pt x="2445969" y="5177675"/>
                </a:lnTo>
                <a:lnTo>
                  <a:pt x="2373604" y="5179453"/>
                </a:lnTo>
                <a:lnTo>
                  <a:pt x="2302510" y="5184457"/>
                </a:lnTo>
                <a:lnTo>
                  <a:pt x="2233257" y="5192179"/>
                </a:lnTo>
                <a:lnTo>
                  <a:pt x="2166404" y="5202123"/>
                </a:lnTo>
                <a:lnTo>
                  <a:pt x="2102535" y="5213782"/>
                </a:lnTo>
                <a:lnTo>
                  <a:pt x="2042185" y="5226659"/>
                </a:lnTo>
                <a:lnTo>
                  <a:pt x="1985937" y="5240261"/>
                </a:lnTo>
                <a:lnTo>
                  <a:pt x="1934349" y="5254066"/>
                </a:lnTo>
                <a:lnTo>
                  <a:pt x="1887982" y="5267591"/>
                </a:lnTo>
                <a:lnTo>
                  <a:pt x="1847418" y="5280330"/>
                </a:lnTo>
                <a:lnTo>
                  <a:pt x="1785899" y="5301437"/>
                </a:lnTo>
                <a:lnTo>
                  <a:pt x="1754314" y="5313362"/>
                </a:lnTo>
                <a:lnTo>
                  <a:pt x="1878177" y="5369979"/>
                </a:lnTo>
                <a:lnTo>
                  <a:pt x="1849081" y="5383809"/>
                </a:lnTo>
                <a:lnTo>
                  <a:pt x="1814804" y="5400802"/>
                </a:lnTo>
                <a:lnTo>
                  <a:pt x="1788325" y="5415165"/>
                </a:lnTo>
                <a:lnTo>
                  <a:pt x="1769313" y="5426608"/>
                </a:lnTo>
                <a:lnTo>
                  <a:pt x="1757451" y="5434889"/>
                </a:lnTo>
                <a:lnTo>
                  <a:pt x="1867623" y="5485333"/>
                </a:lnTo>
                <a:lnTo>
                  <a:pt x="1841842" y="5499811"/>
                </a:lnTo>
                <a:lnTo>
                  <a:pt x="1804568" y="5521414"/>
                </a:lnTo>
                <a:lnTo>
                  <a:pt x="1779511" y="5537212"/>
                </a:lnTo>
                <a:lnTo>
                  <a:pt x="1764271" y="5547969"/>
                </a:lnTo>
                <a:lnTo>
                  <a:pt x="1756422" y="5554459"/>
                </a:lnTo>
                <a:lnTo>
                  <a:pt x="2691396" y="5983300"/>
                </a:lnTo>
                <a:lnTo>
                  <a:pt x="2721610" y="5942774"/>
                </a:lnTo>
                <a:lnTo>
                  <a:pt x="2754274" y="5905309"/>
                </a:lnTo>
                <a:lnTo>
                  <a:pt x="2789212" y="5870791"/>
                </a:lnTo>
                <a:lnTo>
                  <a:pt x="2826245" y="5839104"/>
                </a:lnTo>
                <a:lnTo>
                  <a:pt x="2865158" y="5810148"/>
                </a:lnTo>
                <a:lnTo>
                  <a:pt x="2905772" y="5783796"/>
                </a:lnTo>
                <a:lnTo>
                  <a:pt x="2947898" y="5759945"/>
                </a:lnTo>
                <a:lnTo>
                  <a:pt x="2991345" y="5738495"/>
                </a:lnTo>
                <a:lnTo>
                  <a:pt x="3035909" y="5719318"/>
                </a:lnTo>
                <a:lnTo>
                  <a:pt x="3081426" y="5702312"/>
                </a:lnTo>
                <a:lnTo>
                  <a:pt x="3127679" y="5687377"/>
                </a:lnTo>
                <a:lnTo>
                  <a:pt x="3174479" y="5674385"/>
                </a:lnTo>
                <a:lnTo>
                  <a:pt x="3221647" y="5663222"/>
                </a:lnTo>
                <a:lnTo>
                  <a:pt x="3268992" y="5653798"/>
                </a:lnTo>
                <a:lnTo>
                  <a:pt x="3316313" y="5645988"/>
                </a:lnTo>
                <a:lnTo>
                  <a:pt x="3363417" y="5639676"/>
                </a:lnTo>
                <a:lnTo>
                  <a:pt x="3410127" y="5634761"/>
                </a:lnTo>
                <a:lnTo>
                  <a:pt x="3456241" y="5631142"/>
                </a:lnTo>
                <a:lnTo>
                  <a:pt x="3501580" y="5628678"/>
                </a:lnTo>
                <a:lnTo>
                  <a:pt x="3545929" y="5627294"/>
                </a:lnTo>
                <a:lnTo>
                  <a:pt x="3589121" y="5626849"/>
                </a:lnTo>
                <a:lnTo>
                  <a:pt x="3662222" y="5628043"/>
                </a:lnTo>
                <a:lnTo>
                  <a:pt x="3731615" y="5631281"/>
                </a:lnTo>
                <a:lnTo>
                  <a:pt x="3796538" y="5636120"/>
                </a:lnTo>
                <a:lnTo>
                  <a:pt x="3856266" y="5642064"/>
                </a:lnTo>
                <a:lnTo>
                  <a:pt x="3910025" y="5648655"/>
                </a:lnTo>
                <a:lnTo>
                  <a:pt x="3957066" y="5655424"/>
                </a:lnTo>
                <a:lnTo>
                  <a:pt x="3996664" y="5661888"/>
                </a:lnTo>
                <a:lnTo>
                  <a:pt x="4050449" y="5672023"/>
                </a:lnTo>
                <a:lnTo>
                  <a:pt x="4166819" y="5634456"/>
                </a:lnTo>
                <a:lnTo>
                  <a:pt x="4274007" y="5600179"/>
                </a:lnTo>
                <a:lnTo>
                  <a:pt x="4372381" y="5569026"/>
                </a:lnTo>
                <a:lnTo>
                  <a:pt x="4462272" y="5540857"/>
                </a:lnTo>
                <a:lnTo>
                  <a:pt x="4544060" y="5515521"/>
                </a:lnTo>
                <a:lnTo>
                  <a:pt x="4618075" y="5492877"/>
                </a:lnTo>
                <a:lnTo>
                  <a:pt x="4684674" y="5472760"/>
                </a:lnTo>
                <a:lnTo>
                  <a:pt x="4744212" y="5455043"/>
                </a:lnTo>
                <a:lnTo>
                  <a:pt x="4843538" y="5426189"/>
                </a:lnTo>
                <a:lnTo>
                  <a:pt x="4918849" y="5405145"/>
                </a:lnTo>
                <a:lnTo>
                  <a:pt x="4972990" y="5390718"/>
                </a:lnTo>
                <a:lnTo>
                  <a:pt x="5020653" y="5378920"/>
                </a:lnTo>
                <a:lnTo>
                  <a:pt x="5036540" y="5375402"/>
                </a:lnTo>
                <a:lnTo>
                  <a:pt x="4879518" y="5332971"/>
                </a:lnTo>
                <a:lnTo>
                  <a:pt x="4917808" y="5315763"/>
                </a:lnTo>
                <a:lnTo>
                  <a:pt x="4975047" y="5288915"/>
                </a:lnTo>
                <a:lnTo>
                  <a:pt x="5011432" y="5270195"/>
                </a:lnTo>
                <a:lnTo>
                  <a:pt x="5036540" y="5255399"/>
                </a:lnTo>
                <a:lnTo>
                  <a:pt x="4917808" y="5223078"/>
                </a:lnTo>
                <a:lnTo>
                  <a:pt x="4946167" y="5204853"/>
                </a:lnTo>
                <a:lnTo>
                  <a:pt x="4989411" y="5175326"/>
                </a:lnTo>
                <a:lnTo>
                  <a:pt x="5017097" y="5153685"/>
                </a:lnTo>
                <a:lnTo>
                  <a:pt x="5031918" y="5140236"/>
                </a:lnTo>
                <a:lnTo>
                  <a:pt x="5036540" y="5135296"/>
                </a:lnTo>
                <a:close/>
              </a:path>
              <a:path w="6229984" h="5983605">
                <a:moveTo>
                  <a:pt x="5503926" y="3136900"/>
                </a:moveTo>
                <a:lnTo>
                  <a:pt x="5498033" y="3111500"/>
                </a:lnTo>
                <a:lnTo>
                  <a:pt x="5488330" y="3098800"/>
                </a:lnTo>
                <a:lnTo>
                  <a:pt x="5475071" y="3086100"/>
                </a:lnTo>
                <a:lnTo>
                  <a:pt x="5458498" y="3073400"/>
                </a:lnTo>
                <a:lnTo>
                  <a:pt x="5451462" y="3073400"/>
                </a:lnTo>
                <a:lnTo>
                  <a:pt x="5431066" y="3022600"/>
                </a:lnTo>
                <a:lnTo>
                  <a:pt x="5406060" y="2997200"/>
                </a:lnTo>
                <a:lnTo>
                  <a:pt x="5381510" y="2971800"/>
                </a:lnTo>
                <a:lnTo>
                  <a:pt x="5362460" y="2971800"/>
                </a:lnTo>
                <a:lnTo>
                  <a:pt x="5354104" y="2959100"/>
                </a:lnTo>
                <a:lnTo>
                  <a:pt x="5352148" y="2959100"/>
                </a:lnTo>
                <a:lnTo>
                  <a:pt x="5330177" y="2908300"/>
                </a:lnTo>
                <a:lnTo>
                  <a:pt x="5297563" y="2882900"/>
                </a:lnTo>
                <a:lnTo>
                  <a:pt x="5266436" y="2870200"/>
                </a:lnTo>
                <a:lnTo>
                  <a:pt x="5238737" y="2870200"/>
                </a:lnTo>
                <a:lnTo>
                  <a:pt x="5219204" y="2844800"/>
                </a:lnTo>
                <a:lnTo>
                  <a:pt x="5198034" y="2832100"/>
                </a:lnTo>
                <a:lnTo>
                  <a:pt x="5175326" y="2819400"/>
                </a:lnTo>
                <a:lnTo>
                  <a:pt x="5113680" y="2819400"/>
                </a:lnTo>
                <a:lnTo>
                  <a:pt x="5104562" y="2832100"/>
                </a:lnTo>
                <a:lnTo>
                  <a:pt x="5084115" y="2832100"/>
                </a:lnTo>
                <a:lnTo>
                  <a:pt x="5080673" y="2717800"/>
                </a:lnTo>
                <a:lnTo>
                  <a:pt x="5078603" y="2667000"/>
                </a:lnTo>
                <a:lnTo>
                  <a:pt x="5076228" y="2616200"/>
                </a:lnTo>
                <a:lnTo>
                  <a:pt x="5073624" y="2565400"/>
                </a:lnTo>
                <a:lnTo>
                  <a:pt x="5070843" y="2514600"/>
                </a:lnTo>
                <a:lnTo>
                  <a:pt x="5067935" y="2463800"/>
                </a:lnTo>
                <a:lnTo>
                  <a:pt x="5064988" y="2425700"/>
                </a:lnTo>
                <a:lnTo>
                  <a:pt x="5059134" y="2324100"/>
                </a:lnTo>
                <a:lnTo>
                  <a:pt x="5057470" y="2298700"/>
                </a:lnTo>
                <a:lnTo>
                  <a:pt x="5055857" y="2273300"/>
                </a:lnTo>
                <a:lnTo>
                  <a:pt x="5054282" y="2247900"/>
                </a:lnTo>
                <a:lnTo>
                  <a:pt x="5051031" y="2235200"/>
                </a:lnTo>
                <a:lnTo>
                  <a:pt x="5043284" y="2222500"/>
                </a:lnTo>
                <a:lnTo>
                  <a:pt x="5031562" y="2222500"/>
                </a:lnTo>
                <a:lnTo>
                  <a:pt x="5016385" y="2209800"/>
                </a:lnTo>
                <a:lnTo>
                  <a:pt x="5005514" y="2222500"/>
                </a:lnTo>
                <a:lnTo>
                  <a:pt x="4985842" y="2222500"/>
                </a:lnTo>
                <a:lnTo>
                  <a:pt x="4977904" y="2235200"/>
                </a:lnTo>
                <a:lnTo>
                  <a:pt x="4972431" y="2235200"/>
                </a:lnTo>
                <a:lnTo>
                  <a:pt x="4968710" y="2247900"/>
                </a:lnTo>
                <a:lnTo>
                  <a:pt x="4966754" y="2260600"/>
                </a:lnTo>
                <a:lnTo>
                  <a:pt x="4966563" y="2260600"/>
                </a:lnTo>
                <a:lnTo>
                  <a:pt x="4970259" y="2324100"/>
                </a:lnTo>
                <a:lnTo>
                  <a:pt x="4973459" y="2374900"/>
                </a:lnTo>
                <a:lnTo>
                  <a:pt x="4976241" y="2425700"/>
                </a:lnTo>
                <a:lnTo>
                  <a:pt x="4978666" y="2476500"/>
                </a:lnTo>
                <a:lnTo>
                  <a:pt x="4980851" y="2527300"/>
                </a:lnTo>
                <a:lnTo>
                  <a:pt x="4982845" y="2565400"/>
                </a:lnTo>
                <a:lnTo>
                  <a:pt x="4987493" y="2692400"/>
                </a:lnTo>
                <a:lnTo>
                  <a:pt x="4989487" y="2730500"/>
                </a:lnTo>
                <a:lnTo>
                  <a:pt x="4991633" y="2781300"/>
                </a:lnTo>
                <a:lnTo>
                  <a:pt x="4996929" y="2895600"/>
                </a:lnTo>
                <a:lnTo>
                  <a:pt x="4992281" y="2895600"/>
                </a:lnTo>
                <a:lnTo>
                  <a:pt x="4983099" y="2908300"/>
                </a:lnTo>
                <a:lnTo>
                  <a:pt x="4973701" y="2921000"/>
                </a:lnTo>
                <a:lnTo>
                  <a:pt x="4964176" y="2921000"/>
                </a:lnTo>
                <a:lnTo>
                  <a:pt x="4954575" y="2933700"/>
                </a:lnTo>
                <a:lnTo>
                  <a:pt x="4934686" y="2946400"/>
                </a:lnTo>
                <a:lnTo>
                  <a:pt x="4915230" y="2971800"/>
                </a:lnTo>
                <a:lnTo>
                  <a:pt x="4896955" y="2984500"/>
                </a:lnTo>
                <a:lnTo>
                  <a:pt x="4880648" y="3009900"/>
                </a:lnTo>
                <a:lnTo>
                  <a:pt x="4860302" y="3048000"/>
                </a:lnTo>
                <a:lnTo>
                  <a:pt x="4842116" y="3073400"/>
                </a:lnTo>
                <a:lnTo>
                  <a:pt x="4825466" y="3111500"/>
                </a:lnTo>
                <a:lnTo>
                  <a:pt x="4809693" y="3149600"/>
                </a:lnTo>
                <a:lnTo>
                  <a:pt x="4805819" y="3162300"/>
                </a:lnTo>
                <a:lnTo>
                  <a:pt x="4793069" y="3175000"/>
                </a:lnTo>
                <a:lnTo>
                  <a:pt x="4773549" y="3187700"/>
                </a:lnTo>
                <a:lnTo>
                  <a:pt x="4750041" y="3213100"/>
                </a:lnTo>
                <a:lnTo>
                  <a:pt x="4725378" y="3225800"/>
                </a:lnTo>
                <a:lnTo>
                  <a:pt x="4716958" y="3225800"/>
                </a:lnTo>
                <a:lnTo>
                  <a:pt x="4709134" y="3238500"/>
                </a:lnTo>
                <a:lnTo>
                  <a:pt x="4696091" y="3238500"/>
                </a:lnTo>
                <a:lnTo>
                  <a:pt x="4286250" y="3556000"/>
                </a:lnTo>
                <a:lnTo>
                  <a:pt x="4260405" y="3568700"/>
                </a:lnTo>
                <a:lnTo>
                  <a:pt x="4208488" y="3619500"/>
                </a:lnTo>
                <a:lnTo>
                  <a:pt x="4181894" y="3632200"/>
                </a:lnTo>
                <a:lnTo>
                  <a:pt x="4142536" y="3670300"/>
                </a:lnTo>
                <a:lnTo>
                  <a:pt x="4102582" y="3695700"/>
                </a:lnTo>
                <a:lnTo>
                  <a:pt x="4061968" y="3733800"/>
                </a:lnTo>
                <a:lnTo>
                  <a:pt x="4020655" y="3759200"/>
                </a:lnTo>
                <a:lnTo>
                  <a:pt x="3978567" y="3784600"/>
                </a:lnTo>
                <a:lnTo>
                  <a:pt x="3961473" y="3784600"/>
                </a:lnTo>
                <a:lnTo>
                  <a:pt x="3950449" y="3771900"/>
                </a:lnTo>
                <a:lnTo>
                  <a:pt x="3931501" y="3721100"/>
                </a:lnTo>
                <a:lnTo>
                  <a:pt x="3898912" y="3632200"/>
                </a:lnTo>
                <a:lnTo>
                  <a:pt x="3879367" y="3581400"/>
                </a:lnTo>
                <a:lnTo>
                  <a:pt x="3861765" y="3530600"/>
                </a:lnTo>
                <a:lnTo>
                  <a:pt x="3848265" y="3492500"/>
                </a:lnTo>
                <a:lnTo>
                  <a:pt x="3841013" y="3467100"/>
                </a:lnTo>
                <a:lnTo>
                  <a:pt x="3824440" y="3416300"/>
                </a:lnTo>
                <a:lnTo>
                  <a:pt x="3807510" y="3352800"/>
                </a:lnTo>
                <a:lnTo>
                  <a:pt x="3790353" y="3302000"/>
                </a:lnTo>
                <a:lnTo>
                  <a:pt x="3773093" y="3251200"/>
                </a:lnTo>
                <a:lnTo>
                  <a:pt x="3758260" y="3213100"/>
                </a:lnTo>
                <a:lnTo>
                  <a:pt x="3750856" y="3187700"/>
                </a:lnTo>
                <a:lnTo>
                  <a:pt x="3743502" y="3162300"/>
                </a:lnTo>
                <a:lnTo>
                  <a:pt x="3729063" y="3111500"/>
                </a:lnTo>
                <a:lnTo>
                  <a:pt x="3714877" y="3073400"/>
                </a:lnTo>
                <a:lnTo>
                  <a:pt x="3700869" y="3022600"/>
                </a:lnTo>
                <a:lnTo>
                  <a:pt x="3686975" y="2984500"/>
                </a:lnTo>
                <a:lnTo>
                  <a:pt x="3672598" y="2933700"/>
                </a:lnTo>
                <a:lnTo>
                  <a:pt x="3658031" y="2882900"/>
                </a:lnTo>
                <a:lnTo>
                  <a:pt x="3643185" y="2844800"/>
                </a:lnTo>
                <a:lnTo>
                  <a:pt x="3627983" y="2794000"/>
                </a:lnTo>
                <a:lnTo>
                  <a:pt x="3612337" y="2743200"/>
                </a:lnTo>
                <a:lnTo>
                  <a:pt x="3596170" y="2705100"/>
                </a:lnTo>
                <a:lnTo>
                  <a:pt x="3579380" y="2654300"/>
                </a:lnTo>
                <a:lnTo>
                  <a:pt x="3561905" y="2603500"/>
                </a:lnTo>
                <a:lnTo>
                  <a:pt x="3543643" y="2565400"/>
                </a:lnTo>
                <a:lnTo>
                  <a:pt x="3519246" y="2501900"/>
                </a:lnTo>
                <a:lnTo>
                  <a:pt x="3494011" y="2451100"/>
                </a:lnTo>
                <a:lnTo>
                  <a:pt x="3467785" y="2400300"/>
                </a:lnTo>
                <a:lnTo>
                  <a:pt x="3440417" y="2362200"/>
                </a:lnTo>
                <a:lnTo>
                  <a:pt x="3411715" y="2324100"/>
                </a:lnTo>
                <a:lnTo>
                  <a:pt x="3381552" y="2286000"/>
                </a:lnTo>
                <a:lnTo>
                  <a:pt x="3349739" y="2247900"/>
                </a:lnTo>
                <a:lnTo>
                  <a:pt x="3316135" y="2209800"/>
                </a:lnTo>
                <a:lnTo>
                  <a:pt x="3280562" y="2184400"/>
                </a:lnTo>
                <a:lnTo>
                  <a:pt x="3240735" y="2159000"/>
                </a:lnTo>
                <a:lnTo>
                  <a:pt x="3199104" y="2120900"/>
                </a:lnTo>
                <a:lnTo>
                  <a:pt x="3155607" y="2095500"/>
                </a:lnTo>
                <a:lnTo>
                  <a:pt x="3110179" y="2082800"/>
                </a:lnTo>
                <a:lnTo>
                  <a:pt x="3062732" y="2057400"/>
                </a:lnTo>
                <a:lnTo>
                  <a:pt x="3013227" y="2032000"/>
                </a:lnTo>
                <a:lnTo>
                  <a:pt x="2961576" y="2019300"/>
                </a:lnTo>
                <a:lnTo>
                  <a:pt x="2907728" y="2006600"/>
                </a:lnTo>
                <a:lnTo>
                  <a:pt x="2851607" y="1981200"/>
                </a:lnTo>
                <a:lnTo>
                  <a:pt x="2807449" y="1981200"/>
                </a:lnTo>
                <a:lnTo>
                  <a:pt x="2760815" y="1968500"/>
                </a:lnTo>
                <a:lnTo>
                  <a:pt x="2711361" y="1955800"/>
                </a:lnTo>
                <a:lnTo>
                  <a:pt x="2658732" y="1955800"/>
                </a:lnTo>
                <a:lnTo>
                  <a:pt x="2619032" y="1943100"/>
                </a:lnTo>
                <a:lnTo>
                  <a:pt x="2651887" y="1930400"/>
                </a:lnTo>
                <a:lnTo>
                  <a:pt x="2686113" y="1892300"/>
                </a:lnTo>
                <a:lnTo>
                  <a:pt x="2719362" y="1866900"/>
                </a:lnTo>
                <a:lnTo>
                  <a:pt x="2751620" y="1841500"/>
                </a:lnTo>
                <a:lnTo>
                  <a:pt x="2782849" y="1803400"/>
                </a:lnTo>
                <a:lnTo>
                  <a:pt x="2813062" y="1765300"/>
                </a:lnTo>
                <a:lnTo>
                  <a:pt x="2842234" y="1727200"/>
                </a:lnTo>
                <a:lnTo>
                  <a:pt x="2870339" y="1676400"/>
                </a:lnTo>
                <a:lnTo>
                  <a:pt x="2897365" y="1625600"/>
                </a:lnTo>
                <a:lnTo>
                  <a:pt x="2923311" y="1587500"/>
                </a:lnTo>
                <a:lnTo>
                  <a:pt x="2948127" y="1524000"/>
                </a:lnTo>
                <a:lnTo>
                  <a:pt x="2969095" y="1473200"/>
                </a:lnTo>
                <a:lnTo>
                  <a:pt x="2988157" y="1422400"/>
                </a:lnTo>
                <a:lnTo>
                  <a:pt x="3005239" y="1371600"/>
                </a:lnTo>
                <a:lnTo>
                  <a:pt x="3020263" y="1320800"/>
                </a:lnTo>
                <a:lnTo>
                  <a:pt x="3023971" y="1308100"/>
                </a:lnTo>
                <a:lnTo>
                  <a:pt x="3115767" y="1308100"/>
                </a:lnTo>
                <a:lnTo>
                  <a:pt x="3153206" y="1282700"/>
                </a:lnTo>
                <a:lnTo>
                  <a:pt x="3185299" y="1257300"/>
                </a:lnTo>
                <a:lnTo>
                  <a:pt x="3212160" y="1206500"/>
                </a:lnTo>
                <a:lnTo>
                  <a:pt x="3233902" y="1168400"/>
                </a:lnTo>
                <a:lnTo>
                  <a:pt x="3250615" y="1117600"/>
                </a:lnTo>
                <a:lnTo>
                  <a:pt x="3262414" y="1066800"/>
                </a:lnTo>
                <a:lnTo>
                  <a:pt x="3269411" y="1028700"/>
                </a:lnTo>
                <a:lnTo>
                  <a:pt x="3272993" y="977900"/>
                </a:lnTo>
                <a:lnTo>
                  <a:pt x="3273971" y="927100"/>
                </a:lnTo>
                <a:lnTo>
                  <a:pt x="3272371" y="876300"/>
                </a:lnTo>
                <a:lnTo>
                  <a:pt x="3268230" y="825500"/>
                </a:lnTo>
                <a:lnTo>
                  <a:pt x="3261563" y="774700"/>
                </a:lnTo>
                <a:lnTo>
                  <a:pt x="3252406" y="723900"/>
                </a:lnTo>
                <a:lnTo>
                  <a:pt x="3240798" y="673100"/>
                </a:lnTo>
                <a:lnTo>
                  <a:pt x="3226752" y="622300"/>
                </a:lnTo>
                <a:lnTo>
                  <a:pt x="3210293" y="571500"/>
                </a:lnTo>
                <a:lnTo>
                  <a:pt x="3191459" y="520700"/>
                </a:lnTo>
                <a:lnTo>
                  <a:pt x="3170275" y="469900"/>
                </a:lnTo>
                <a:lnTo>
                  <a:pt x="3146768" y="419100"/>
                </a:lnTo>
                <a:lnTo>
                  <a:pt x="3124898" y="381000"/>
                </a:lnTo>
                <a:lnTo>
                  <a:pt x="3100641" y="342900"/>
                </a:lnTo>
                <a:lnTo>
                  <a:pt x="3073971" y="304800"/>
                </a:lnTo>
                <a:lnTo>
                  <a:pt x="3044863" y="266700"/>
                </a:lnTo>
                <a:lnTo>
                  <a:pt x="3013291" y="228600"/>
                </a:lnTo>
                <a:lnTo>
                  <a:pt x="2979216" y="203200"/>
                </a:lnTo>
                <a:lnTo>
                  <a:pt x="2942615" y="165100"/>
                </a:lnTo>
                <a:lnTo>
                  <a:pt x="2903461" y="139700"/>
                </a:lnTo>
                <a:lnTo>
                  <a:pt x="2861716" y="114300"/>
                </a:lnTo>
                <a:lnTo>
                  <a:pt x="2817380" y="101600"/>
                </a:lnTo>
                <a:lnTo>
                  <a:pt x="2770390" y="76200"/>
                </a:lnTo>
                <a:lnTo>
                  <a:pt x="2720746" y="50800"/>
                </a:lnTo>
                <a:lnTo>
                  <a:pt x="2708059" y="50800"/>
                </a:lnTo>
                <a:lnTo>
                  <a:pt x="2693657" y="38100"/>
                </a:lnTo>
                <a:lnTo>
                  <a:pt x="2650223" y="25400"/>
                </a:lnTo>
                <a:lnTo>
                  <a:pt x="2549664" y="0"/>
                </a:lnTo>
                <a:lnTo>
                  <a:pt x="2458212" y="0"/>
                </a:lnTo>
                <a:lnTo>
                  <a:pt x="2442260" y="12700"/>
                </a:lnTo>
                <a:lnTo>
                  <a:pt x="2429637" y="25400"/>
                </a:lnTo>
                <a:lnTo>
                  <a:pt x="2413304" y="25400"/>
                </a:lnTo>
                <a:lnTo>
                  <a:pt x="2321966" y="0"/>
                </a:lnTo>
                <a:lnTo>
                  <a:pt x="2112962" y="0"/>
                </a:lnTo>
                <a:lnTo>
                  <a:pt x="2057717" y="12700"/>
                </a:lnTo>
                <a:lnTo>
                  <a:pt x="2004047" y="38100"/>
                </a:lnTo>
                <a:lnTo>
                  <a:pt x="1952066" y="50800"/>
                </a:lnTo>
                <a:lnTo>
                  <a:pt x="1901913" y="76200"/>
                </a:lnTo>
                <a:lnTo>
                  <a:pt x="1853704" y="101600"/>
                </a:lnTo>
                <a:lnTo>
                  <a:pt x="1807578" y="127000"/>
                </a:lnTo>
                <a:lnTo>
                  <a:pt x="1763649" y="152400"/>
                </a:lnTo>
                <a:lnTo>
                  <a:pt x="1722043" y="190500"/>
                </a:lnTo>
                <a:lnTo>
                  <a:pt x="1682915" y="215900"/>
                </a:lnTo>
                <a:lnTo>
                  <a:pt x="1646351" y="254000"/>
                </a:lnTo>
                <a:lnTo>
                  <a:pt x="1612506" y="279400"/>
                </a:lnTo>
                <a:lnTo>
                  <a:pt x="1581505" y="317500"/>
                </a:lnTo>
                <a:lnTo>
                  <a:pt x="1553464" y="342900"/>
                </a:lnTo>
                <a:lnTo>
                  <a:pt x="1528521" y="368300"/>
                </a:lnTo>
                <a:lnTo>
                  <a:pt x="1506804" y="393700"/>
                </a:lnTo>
                <a:lnTo>
                  <a:pt x="1488427" y="406400"/>
                </a:lnTo>
                <a:lnTo>
                  <a:pt x="1473530" y="431800"/>
                </a:lnTo>
                <a:lnTo>
                  <a:pt x="1437614" y="469900"/>
                </a:lnTo>
                <a:lnTo>
                  <a:pt x="1404899" y="520700"/>
                </a:lnTo>
                <a:lnTo>
                  <a:pt x="1375371" y="558800"/>
                </a:lnTo>
                <a:lnTo>
                  <a:pt x="1349006" y="609600"/>
                </a:lnTo>
                <a:lnTo>
                  <a:pt x="1325765" y="647700"/>
                </a:lnTo>
                <a:lnTo>
                  <a:pt x="1305636" y="698500"/>
                </a:lnTo>
                <a:lnTo>
                  <a:pt x="1288592" y="736600"/>
                </a:lnTo>
                <a:lnTo>
                  <a:pt x="1274610" y="774700"/>
                </a:lnTo>
                <a:lnTo>
                  <a:pt x="1263662" y="812800"/>
                </a:lnTo>
                <a:lnTo>
                  <a:pt x="1255725" y="863600"/>
                </a:lnTo>
                <a:lnTo>
                  <a:pt x="1251686" y="914400"/>
                </a:lnTo>
                <a:lnTo>
                  <a:pt x="1257833" y="965200"/>
                </a:lnTo>
                <a:lnTo>
                  <a:pt x="1273670" y="1016000"/>
                </a:lnTo>
                <a:lnTo>
                  <a:pt x="1298702" y="1054100"/>
                </a:lnTo>
                <a:lnTo>
                  <a:pt x="1351483" y="1104900"/>
                </a:lnTo>
                <a:lnTo>
                  <a:pt x="1383792" y="1117600"/>
                </a:lnTo>
                <a:lnTo>
                  <a:pt x="1433182" y="1117600"/>
                </a:lnTo>
                <a:lnTo>
                  <a:pt x="1434211" y="1130300"/>
                </a:lnTo>
                <a:lnTo>
                  <a:pt x="1439138" y="1168400"/>
                </a:lnTo>
                <a:lnTo>
                  <a:pt x="1446809" y="1219200"/>
                </a:lnTo>
                <a:lnTo>
                  <a:pt x="1457274" y="1257300"/>
                </a:lnTo>
                <a:lnTo>
                  <a:pt x="1470583" y="1308100"/>
                </a:lnTo>
                <a:lnTo>
                  <a:pt x="1486776" y="1358900"/>
                </a:lnTo>
                <a:lnTo>
                  <a:pt x="1505902" y="1397000"/>
                </a:lnTo>
                <a:lnTo>
                  <a:pt x="1528013" y="1447800"/>
                </a:lnTo>
                <a:lnTo>
                  <a:pt x="1553133" y="1498600"/>
                </a:lnTo>
                <a:lnTo>
                  <a:pt x="1581315" y="1536700"/>
                </a:lnTo>
                <a:lnTo>
                  <a:pt x="1612620" y="1587500"/>
                </a:lnTo>
                <a:lnTo>
                  <a:pt x="1647075" y="1638300"/>
                </a:lnTo>
                <a:lnTo>
                  <a:pt x="1649768" y="1651000"/>
                </a:lnTo>
                <a:lnTo>
                  <a:pt x="1650161" y="1663700"/>
                </a:lnTo>
                <a:lnTo>
                  <a:pt x="1650657" y="1676400"/>
                </a:lnTo>
                <a:lnTo>
                  <a:pt x="1651279" y="1689100"/>
                </a:lnTo>
                <a:lnTo>
                  <a:pt x="1651965" y="1714500"/>
                </a:lnTo>
                <a:lnTo>
                  <a:pt x="1653578" y="1752600"/>
                </a:lnTo>
                <a:lnTo>
                  <a:pt x="1654225" y="1790700"/>
                </a:lnTo>
                <a:lnTo>
                  <a:pt x="1652955" y="1828800"/>
                </a:lnTo>
                <a:lnTo>
                  <a:pt x="1648790" y="1866900"/>
                </a:lnTo>
                <a:lnTo>
                  <a:pt x="1629956" y="1892300"/>
                </a:lnTo>
                <a:lnTo>
                  <a:pt x="1610944" y="1917700"/>
                </a:lnTo>
                <a:lnTo>
                  <a:pt x="1585315" y="1930400"/>
                </a:lnTo>
                <a:lnTo>
                  <a:pt x="1498765" y="1943100"/>
                </a:lnTo>
                <a:lnTo>
                  <a:pt x="1439887" y="1943100"/>
                </a:lnTo>
                <a:lnTo>
                  <a:pt x="1405674" y="1955800"/>
                </a:lnTo>
                <a:lnTo>
                  <a:pt x="1314894" y="1955800"/>
                </a:lnTo>
                <a:lnTo>
                  <a:pt x="1296136" y="1943100"/>
                </a:lnTo>
                <a:lnTo>
                  <a:pt x="1263154" y="1943100"/>
                </a:lnTo>
                <a:lnTo>
                  <a:pt x="1257046" y="1955800"/>
                </a:lnTo>
                <a:lnTo>
                  <a:pt x="1145641" y="1955800"/>
                </a:lnTo>
                <a:lnTo>
                  <a:pt x="1092034" y="1968500"/>
                </a:lnTo>
                <a:lnTo>
                  <a:pt x="1039787" y="1968500"/>
                </a:lnTo>
                <a:lnTo>
                  <a:pt x="939266" y="1993900"/>
                </a:lnTo>
                <a:lnTo>
                  <a:pt x="843876" y="2019300"/>
                </a:lnTo>
                <a:lnTo>
                  <a:pt x="798029" y="2032000"/>
                </a:lnTo>
                <a:lnTo>
                  <a:pt x="753376" y="2057400"/>
                </a:lnTo>
                <a:lnTo>
                  <a:pt x="709891" y="2070100"/>
                </a:lnTo>
                <a:lnTo>
                  <a:pt x="667550" y="2095500"/>
                </a:lnTo>
                <a:lnTo>
                  <a:pt x="626313" y="2120900"/>
                </a:lnTo>
                <a:lnTo>
                  <a:pt x="586168" y="2146300"/>
                </a:lnTo>
                <a:lnTo>
                  <a:pt x="543852" y="2171700"/>
                </a:lnTo>
                <a:lnTo>
                  <a:pt x="503224" y="2197100"/>
                </a:lnTo>
                <a:lnTo>
                  <a:pt x="464248" y="2222500"/>
                </a:lnTo>
                <a:lnTo>
                  <a:pt x="426910" y="2260600"/>
                </a:lnTo>
                <a:lnTo>
                  <a:pt x="391210" y="2298700"/>
                </a:lnTo>
                <a:lnTo>
                  <a:pt x="357098" y="2324100"/>
                </a:lnTo>
                <a:lnTo>
                  <a:pt x="324586" y="2362200"/>
                </a:lnTo>
                <a:lnTo>
                  <a:pt x="293649" y="2400300"/>
                </a:lnTo>
                <a:lnTo>
                  <a:pt x="264261" y="2451100"/>
                </a:lnTo>
                <a:lnTo>
                  <a:pt x="236397" y="2489200"/>
                </a:lnTo>
                <a:lnTo>
                  <a:pt x="210058" y="2527300"/>
                </a:lnTo>
                <a:lnTo>
                  <a:pt x="185216" y="2578100"/>
                </a:lnTo>
                <a:lnTo>
                  <a:pt x="161861" y="2628900"/>
                </a:lnTo>
                <a:lnTo>
                  <a:pt x="139954" y="2679700"/>
                </a:lnTo>
                <a:lnTo>
                  <a:pt x="122097" y="2717800"/>
                </a:lnTo>
                <a:lnTo>
                  <a:pt x="105321" y="2768600"/>
                </a:lnTo>
                <a:lnTo>
                  <a:pt x="89687" y="2806700"/>
                </a:lnTo>
                <a:lnTo>
                  <a:pt x="75196" y="2857500"/>
                </a:lnTo>
                <a:lnTo>
                  <a:pt x="61887" y="2908300"/>
                </a:lnTo>
                <a:lnTo>
                  <a:pt x="49784" y="2959100"/>
                </a:lnTo>
                <a:lnTo>
                  <a:pt x="38925" y="3009900"/>
                </a:lnTo>
                <a:lnTo>
                  <a:pt x="29337" y="3060700"/>
                </a:lnTo>
                <a:lnTo>
                  <a:pt x="21043" y="3111500"/>
                </a:lnTo>
                <a:lnTo>
                  <a:pt x="14071" y="3162300"/>
                </a:lnTo>
                <a:lnTo>
                  <a:pt x="8458" y="3213100"/>
                </a:lnTo>
                <a:lnTo>
                  <a:pt x="4216" y="3251200"/>
                </a:lnTo>
                <a:lnTo>
                  <a:pt x="1384" y="3302000"/>
                </a:lnTo>
                <a:lnTo>
                  <a:pt x="0" y="3352800"/>
                </a:lnTo>
                <a:lnTo>
                  <a:pt x="76" y="3403600"/>
                </a:lnTo>
                <a:lnTo>
                  <a:pt x="381" y="3441700"/>
                </a:lnTo>
                <a:lnTo>
                  <a:pt x="990" y="3492500"/>
                </a:lnTo>
                <a:lnTo>
                  <a:pt x="1993" y="3543300"/>
                </a:lnTo>
                <a:lnTo>
                  <a:pt x="3479" y="3594100"/>
                </a:lnTo>
                <a:lnTo>
                  <a:pt x="5549" y="3644900"/>
                </a:lnTo>
                <a:lnTo>
                  <a:pt x="8267" y="3695700"/>
                </a:lnTo>
                <a:lnTo>
                  <a:pt x="11734" y="3759200"/>
                </a:lnTo>
                <a:lnTo>
                  <a:pt x="16040" y="3810000"/>
                </a:lnTo>
                <a:lnTo>
                  <a:pt x="21272" y="3860800"/>
                </a:lnTo>
                <a:lnTo>
                  <a:pt x="29552" y="3924300"/>
                </a:lnTo>
                <a:lnTo>
                  <a:pt x="39166" y="3987800"/>
                </a:lnTo>
                <a:lnTo>
                  <a:pt x="50114" y="4051300"/>
                </a:lnTo>
                <a:lnTo>
                  <a:pt x="62433" y="4102100"/>
                </a:lnTo>
                <a:lnTo>
                  <a:pt x="76149" y="4140200"/>
                </a:lnTo>
                <a:lnTo>
                  <a:pt x="91262" y="4191000"/>
                </a:lnTo>
                <a:lnTo>
                  <a:pt x="107810" y="4216400"/>
                </a:lnTo>
                <a:lnTo>
                  <a:pt x="125818" y="4254500"/>
                </a:lnTo>
                <a:lnTo>
                  <a:pt x="156540" y="4292600"/>
                </a:lnTo>
                <a:lnTo>
                  <a:pt x="188023" y="4343400"/>
                </a:lnTo>
                <a:lnTo>
                  <a:pt x="220611" y="4381500"/>
                </a:lnTo>
                <a:lnTo>
                  <a:pt x="254609" y="4406900"/>
                </a:lnTo>
                <a:lnTo>
                  <a:pt x="290334" y="4445000"/>
                </a:lnTo>
                <a:lnTo>
                  <a:pt x="328091" y="4470400"/>
                </a:lnTo>
                <a:lnTo>
                  <a:pt x="368223" y="4508500"/>
                </a:lnTo>
                <a:lnTo>
                  <a:pt x="390702" y="4521200"/>
                </a:lnTo>
                <a:lnTo>
                  <a:pt x="414235" y="4533900"/>
                </a:lnTo>
                <a:lnTo>
                  <a:pt x="438924" y="4546600"/>
                </a:lnTo>
                <a:lnTo>
                  <a:pt x="464896" y="4559300"/>
                </a:lnTo>
                <a:lnTo>
                  <a:pt x="486905" y="4572000"/>
                </a:lnTo>
                <a:lnTo>
                  <a:pt x="509320" y="4572000"/>
                </a:lnTo>
                <a:lnTo>
                  <a:pt x="555320" y="4597400"/>
                </a:lnTo>
                <a:lnTo>
                  <a:pt x="595845" y="4610100"/>
                </a:lnTo>
                <a:lnTo>
                  <a:pt x="640245" y="4635500"/>
                </a:lnTo>
                <a:lnTo>
                  <a:pt x="687578" y="4648200"/>
                </a:lnTo>
                <a:lnTo>
                  <a:pt x="787158" y="4673600"/>
                </a:lnTo>
                <a:lnTo>
                  <a:pt x="829652" y="4686300"/>
                </a:lnTo>
                <a:lnTo>
                  <a:pt x="919086" y="4686300"/>
                </a:lnTo>
                <a:lnTo>
                  <a:pt x="966000" y="4699000"/>
                </a:lnTo>
                <a:lnTo>
                  <a:pt x="1014349" y="4699000"/>
                </a:lnTo>
                <a:lnTo>
                  <a:pt x="1064094" y="4711700"/>
                </a:lnTo>
                <a:lnTo>
                  <a:pt x="1734781" y="4711700"/>
                </a:lnTo>
                <a:lnTo>
                  <a:pt x="1786661" y="4699000"/>
                </a:lnTo>
                <a:lnTo>
                  <a:pt x="1946198" y="4699000"/>
                </a:lnTo>
                <a:lnTo>
                  <a:pt x="2000631" y="4686300"/>
                </a:lnTo>
                <a:lnTo>
                  <a:pt x="2111311" y="4686300"/>
                </a:lnTo>
                <a:lnTo>
                  <a:pt x="2167521" y="4673600"/>
                </a:lnTo>
                <a:lnTo>
                  <a:pt x="2246261" y="4673600"/>
                </a:lnTo>
                <a:lnTo>
                  <a:pt x="2267280" y="4686300"/>
                </a:lnTo>
                <a:lnTo>
                  <a:pt x="2285149" y="4699000"/>
                </a:lnTo>
                <a:lnTo>
                  <a:pt x="2300440" y="4699000"/>
                </a:lnTo>
                <a:lnTo>
                  <a:pt x="2382278" y="4749800"/>
                </a:lnTo>
                <a:lnTo>
                  <a:pt x="2427414" y="4762500"/>
                </a:lnTo>
                <a:lnTo>
                  <a:pt x="2481427" y="4787900"/>
                </a:lnTo>
                <a:lnTo>
                  <a:pt x="2514485" y="4800600"/>
                </a:lnTo>
                <a:lnTo>
                  <a:pt x="2602357" y="4800600"/>
                </a:lnTo>
                <a:lnTo>
                  <a:pt x="2628938" y="4813300"/>
                </a:lnTo>
                <a:lnTo>
                  <a:pt x="2770149" y="4813300"/>
                </a:lnTo>
                <a:lnTo>
                  <a:pt x="2816987" y="4800600"/>
                </a:lnTo>
                <a:lnTo>
                  <a:pt x="2860751" y="4800600"/>
                </a:lnTo>
                <a:lnTo>
                  <a:pt x="2901429" y="4787900"/>
                </a:lnTo>
                <a:lnTo>
                  <a:pt x="2918320" y="4787900"/>
                </a:lnTo>
                <a:lnTo>
                  <a:pt x="2937091" y="4775200"/>
                </a:lnTo>
                <a:lnTo>
                  <a:pt x="2952889" y="4775200"/>
                </a:lnTo>
                <a:lnTo>
                  <a:pt x="2960890" y="4762500"/>
                </a:lnTo>
                <a:lnTo>
                  <a:pt x="2961182" y="4749800"/>
                </a:lnTo>
                <a:lnTo>
                  <a:pt x="2958592" y="4737100"/>
                </a:lnTo>
                <a:lnTo>
                  <a:pt x="2953105" y="4724400"/>
                </a:lnTo>
                <a:lnTo>
                  <a:pt x="2944711" y="4711700"/>
                </a:lnTo>
                <a:lnTo>
                  <a:pt x="2924556" y="4686300"/>
                </a:lnTo>
                <a:lnTo>
                  <a:pt x="2984906" y="4686300"/>
                </a:lnTo>
                <a:lnTo>
                  <a:pt x="2989796" y="4673600"/>
                </a:lnTo>
                <a:lnTo>
                  <a:pt x="3022384" y="4673600"/>
                </a:lnTo>
                <a:lnTo>
                  <a:pt x="3040989" y="4660900"/>
                </a:lnTo>
                <a:lnTo>
                  <a:pt x="3058871" y="4660900"/>
                </a:lnTo>
                <a:lnTo>
                  <a:pt x="3074149" y="4648200"/>
                </a:lnTo>
                <a:lnTo>
                  <a:pt x="3080359" y="4635500"/>
                </a:lnTo>
                <a:lnTo>
                  <a:pt x="3395180" y="4724400"/>
                </a:lnTo>
                <a:lnTo>
                  <a:pt x="3425825" y="4737100"/>
                </a:lnTo>
                <a:lnTo>
                  <a:pt x="3652189" y="4737100"/>
                </a:lnTo>
                <a:lnTo>
                  <a:pt x="3684384" y="4724400"/>
                </a:lnTo>
                <a:lnTo>
                  <a:pt x="3994543" y="4635500"/>
                </a:lnTo>
                <a:lnTo>
                  <a:pt x="4614862" y="4457700"/>
                </a:lnTo>
                <a:lnTo>
                  <a:pt x="4670501" y="4432300"/>
                </a:lnTo>
                <a:lnTo>
                  <a:pt x="4716513" y="4406900"/>
                </a:lnTo>
                <a:lnTo>
                  <a:pt x="4747844" y="4381500"/>
                </a:lnTo>
                <a:lnTo>
                  <a:pt x="4759414" y="4356100"/>
                </a:lnTo>
                <a:lnTo>
                  <a:pt x="4746244" y="4318000"/>
                </a:lnTo>
                <a:lnTo>
                  <a:pt x="4711903" y="4292600"/>
                </a:lnTo>
                <a:lnTo>
                  <a:pt x="4664151" y="4267200"/>
                </a:lnTo>
                <a:lnTo>
                  <a:pt x="4610760" y="4254500"/>
                </a:lnTo>
                <a:lnTo>
                  <a:pt x="4513592" y="4241800"/>
                </a:lnTo>
                <a:lnTo>
                  <a:pt x="4612767" y="4102100"/>
                </a:lnTo>
                <a:lnTo>
                  <a:pt x="4624971" y="4076700"/>
                </a:lnTo>
                <a:lnTo>
                  <a:pt x="4643196" y="4051300"/>
                </a:lnTo>
                <a:lnTo>
                  <a:pt x="4666577" y="4013200"/>
                </a:lnTo>
                <a:lnTo>
                  <a:pt x="4694250" y="3975100"/>
                </a:lnTo>
                <a:lnTo>
                  <a:pt x="4725365" y="3937000"/>
                </a:lnTo>
                <a:lnTo>
                  <a:pt x="4759083" y="3886200"/>
                </a:lnTo>
                <a:lnTo>
                  <a:pt x="4794555" y="3835400"/>
                </a:lnTo>
                <a:lnTo>
                  <a:pt x="4830927" y="3784600"/>
                </a:lnTo>
                <a:lnTo>
                  <a:pt x="4867300" y="3733800"/>
                </a:lnTo>
                <a:lnTo>
                  <a:pt x="5056149" y="3467100"/>
                </a:lnTo>
                <a:lnTo>
                  <a:pt x="5108994" y="3467100"/>
                </a:lnTo>
                <a:lnTo>
                  <a:pt x="5140845" y="3454400"/>
                </a:lnTo>
                <a:lnTo>
                  <a:pt x="5207838" y="3429000"/>
                </a:lnTo>
                <a:lnTo>
                  <a:pt x="5428716" y="3263900"/>
                </a:lnTo>
                <a:lnTo>
                  <a:pt x="5431320" y="3263900"/>
                </a:lnTo>
                <a:lnTo>
                  <a:pt x="5460047" y="3238500"/>
                </a:lnTo>
                <a:lnTo>
                  <a:pt x="5485244" y="3213100"/>
                </a:lnTo>
                <a:lnTo>
                  <a:pt x="5501627" y="3175000"/>
                </a:lnTo>
                <a:lnTo>
                  <a:pt x="5503926" y="3136900"/>
                </a:lnTo>
                <a:close/>
              </a:path>
              <a:path w="6229984" h="5983605">
                <a:moveTo>
                  <a:pt x="6229426" y="4575200"/>
                </a:moveTo>
                <a:lnTo>
                  <a:pt x="4979073" y="4529683"/>
                </a:lnTo>
                <a:lnTo>
                  <a:pt x="4797704" y="4642751"/>
                </a:lnTo>
                <a:lnTo>
                  <a:pt x="4575695" y="4596904"/>
                </a:lnTo>
                <a:lnTo>
                  <a:pt x="4200779" y="4750587"/>
                </a:lnTo>
                <a:lnTo>
                  <a:pt x="5395226" y="5023739"/>
                </a:lnTo>
                <a:lnTo>
                  <a:pt x="5800953" y="4850409"/>
                </a:lnTo>
                <a:lnTo>
                  <a:pt x="5734888" y="4836909"/>
                </a:lnTo>
                <a:lnTo>
                  <a:pt x="5738800" y="4807242"/>
                </a:lnTo>
                <a:lnTo>
                  <a:pt x="5858027" y="4814087"/>
                </a:lnTo>
                <a:lnTo>
                  <a:pt x="6229426" y="4575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493446" y="8541819"/>
            <a:ext cx="2794635" cy="1739900"/>
          </a:xfrm>
          <a:custGeom>
            <a:avLst/>
            <a:gdLst/>
            <a:ahLst/>
            <a:cxnLst/>
            <a:rect l="l" t="t" r="r" b="b"/>
            <a:pathLst>
              <a:path w="2794634" h="1739900">
                <a:moveTo>
                  <a:pt x="1645493" y="177799"/>
                </a:moveTo>
                <a:lnTo>
                  <a:pt x="1466748" y="177799"/>
                </a:lnTo>
                <a:lnTo>
                  <a:pt x="1471643" y="165099"/>
                </a:lnTo>
                <a:lnTo>
                  <a:pt x="1475785" y="165099"/>
                </a:lnTo>
                <a:lnTo>
                  <a:pt x="1486737" y="152399"/>
                </a:lnTo>
                <a:lnTo>
                  <a:pt x="1499384" y="139699"/>
                </a:lnTo>
                <a:lnTo>
                  <a:pt x="1512784" y="139699"/>
                </a:lnTo>
                <a:lnTo>
                  <a:pt x="1525995" y="126999"/>
                </a:lnTo>
                <a:lnTo>
                  <a:pt x="1601309" y="76199"/>
                </a:lnTo>
                <a:lnTo>
                  <a:pt x="1663193" y="50799"/>
                </a:lnTo>
                <a:lnTo>
                  <a:pt x="1728842" y="25399"/>
                </a:lnTo>
                <a:lnTo>
                  <a:pt x="1789721" y="0"/>
                </a:lnTo>
                <a:lnTo>
                  <a:pt x="1970350" y="0"/>
                </a:lnTo>
                <a:lnTo>
                  <a:pt x="2007003" y="12699"/>
                </a:lnTo>
                <a:lnTo>
                  <a:pt x="2052694" y="38099"/>
                </a:lnTo>
                <a:lnTo>
                  <a:pt x="2092359" y="63499"/>
                </a:lnTo>
                <a:lnTo>
                  <a:pt x="2108175" y="88899"/>
                </a:lnTo>
                <a:lnTo>
                  <a:pt x="2122485" y="101599"/>
                </a:lnTo>
                <a:lnTo>
                  <a:pt x="1800139" y="101599"/>
                </a:lnTo>
                <a:lnTo>
                  <a:pt x="1781342" y="114299"/>
                </a:lnTo>
                <a:lnTo>
                  <a:pt x="1762733" y="114299"/>
                </a:lnTo>
                <a:lnTo>
                  <a:pt x="1744501" y="126999"/>
                </a:lnTo>
                <a:lnTo>
                  <a:pt x="1726833" y="126999"/>
                </a:lnTo>
                <a:lnTo>
                  <a:pt x="1685034" y="152399"/>
                </a:lnTo>
                <a:lnTo>
                  <a:pt x="1664840" y="165099"/>
                </a:lnTo>
                <a:lnTo>
                  <a:pt x="1645493" y="177799"/>
                </a:lnTo>
                <a:close/>
              </a:path>
              <a:path w="2794634" h="1739900">
                <a:moveTo>
                  <a:pt x="2130847" y="1612899"/>
                </a:moveTo>
                <a:lnTo>
                  <a:pt x="1966834" y="1612899"/>
                </a:lnTo>
                <a:lnTo>
                  <a:pt x="1968843" y="1600199"/>
                </a:lnTo>
                <a:lnTo>
                  <a:pt x="1985945" y="1562099"/>
                </a:lnTo>
                <a:lnTo>
                  <a:pt x="2003236" y="1511299"/>
                </a:lnTo>
                <a:lnTo>
                  <a:pt x="2019398" y="1460499"/>
                </a:lnTo>
                <a:lnTo>
                  <a:pt x="2033111" y="1422399"/>
                </a:lnTo>
                <a:lnTo>
                  <a:pt x="2041145" y="1396999"/>
                </a:lnTo>
                <a:lnTo>
                  <a:pt x="2050183" y="1384299"/>
                </a:lnTo>
                <a:lnTo>
                  <a:pt x="2056208" y="1384299"/>
                </a:lnTo>
                <a:lnTo>
                  <a:pt x="2056208" y="1371599"/>
                </a:lnTo>
                <a:lnTo>
                  <a:pt x="2057212" y="1371599"/>
                </a:lnTo>
                <a:lnTo>
                  <a:pt x="2065042" y="1333499"/>
                </a:lnTo>
                <a:lnTo>
                  <a:pt x="2073154" y="1308099"/>
                </a:lnTo>
                <a:lnTo>
                  <a:pt x="2081078" y="1282699"/>
                </a:lnTo>
                <a:lnTo>
                  <a:pt x="2088342" y="1244599"/>
                </a:lnTo>
                <a:lnTo>
                  <a:pt x="2092971" y="1231899"/>
                </a:lnTo>
                <a:lnTo>
                  <a:pt x="2096752" y="1206499"/>
                </a:lnTo>
                <a:lnTo>
                  <a:pt x="2100345" y="1193799"/>
                </a:lnTo>
                <a:lnTo>
                  <a:pt x="2104409" y="1168399"/>
                </a:lnTo>
                <a:lnTo>
                  <a:pt x="2108756" y="1142999"/>
                </a:lnTo>
                <a:lnTo>
                  <a:pt x="2112820" y="1130299"/>
                </a:lnTo>
                <a:lnTo>
                  <a:pt x="2116695" y="1104899"/>
                </a:lnTo>
                <a:lnTo>
                  <a:pt x="2123316" y="1066799"/>
                </a:lnTo>
                <a:lnTo>
                  <a:pt x="2125874" y="1054099"/>
                </a:lnTo>
                <a:lnTo>
                  <a:pt x="2128243" y="1041399"/>
                </a:lnTo>
                <a:lnTo>
                  <a:pt x="2130518" y="1015999"/>
                </a:lnTo>
                <a:lnTo>
                  <a:pt x="2134268" y="990599"/>
                </a:lnTo>
                <a:lnTo>
                  <a:pt x="2137924" y="965199"/>
                </a:lnTo>
                <a:lnTo>
                  <a:pt x="2141392" y="927099"/>
                </a:lnTo>
                <a:lnTo>
                  <a:pt x="2144577" y="901699"/>
                </a:lnTo>
                <a:lnTo>
                  <a:pt x="2145173" y="888999"/>
                </a:lnTo>
                <a:lnTo>
                  <a:pt x="2145989" y="876299"/>
                </a:lnTo>
                <a:lnTo>
                  <a:pt x="2146585" y="876299"/>
                </a:lnTo>
                <a:lnTo>
                  <a:pt x="2146585" y="863599"/>
                </a:lnTo>
                <a:lnTo>
                  <a:pt x="2147590" y="850899"/>
                </a:lnTo>
                <a:lnTo>
                  <a:pt x="2149598" y="850899"/>
                </a:lnTo>
                <a:lnTo>
                  <a:pt x="2152611" y="825499"/>
                </a:lnTo>
                <a:lnTo>
                  <a:pt x="2152611" y="812799"/>
                </a:lnTo>
                <a:lnTo>
                  <a:pt x="2151857" y="787399"/>
                </a:lnTo>
                <a:lnTo>
                  <a:pt x="2152611" y="774699"/>
                </a:lnTo>
                <a:lnTo>
                  <a:pt x="2154321" y="749299"/>
                </a:lnTo>
                <a:lnTo>
                  <a:pt x="2154996" y="723899"/>
                </a:lnTo>
                <a:lnTo>
                  <a:pt x="2154729" y="685799"/>
                </a:lnTo>
                <a:lnTo>
                  <a:pt x="2153615" y="660399"/>
                </a:lnTo>
                <a:lnTo>
                  <a:pt x="2152360" y="596899"/>
                </a:lnTo>
                <a:lnTo>
                  <a:pt x="2151355" y="571499"/>
                </a:lnTo>
                <a:lnTo>
                  <a:pt x="2146978" y="507999"/>
                </a:lnTo>
                <a:lnTo>
                  <a:pt x="2143699" y="482599"/>
                </a:lnTo>
                <a:lnTo>
                  <a:pt x="2139854" y="444499"/>
                </a:lnTo>
                <a:lnTo>
                  <a:pt x="2135540" y="406399"/>
                </a:lnTo>
                <a:lnTo>
                  <a:pt x="2132323" y="393699"/>
                </a:lnTo>
                <a:lnTo>
                  <a:pt x="2128636" y="380999"/>
                </a:lnTo>
                <a:lnTo>
                  <a:pt x="2124384" y="355599"/>
                </a:lnTo>
                <a:lnTo>
                  <a:pt x="2119472" y="342899"/>
                </a:lnTo>
                <a:lnTo>
                  <a:pt x="2098384" y="266699"/>
                </a:lnTo>
                <a:lnTo>
                  <a:pt x="2088609" y="241299"/>
                </a:lnTo>
                <a:lnTo>
                  <a:pt x="2060398" y="190499"/>
                </a:lnTo>
                <a:lnTo>
                  <a:pt x="2021187" y="139699"/>
                </a:lnTo>
                <a:lnTo>
                  <a:pt x="1968718" y="114299"/>
                </a:lnTo>
                <a:lnTo>
                  <a:pt x="1938718" y="101599"/>
                </a:lnTo>
                <a:lnTo>
                  <a:pt x="2122485" y="101599"/>
                </a:lnTo>
                <a:lnTo>
                  <a:pt x="2135288" y="126999"/>
                </a:lnTo>
                <a:lnTo>
                  <a:pt x="2146586" y="139699"/>
                </a:lnTo>
                <a:lnTo>
                  <a:pt x="2148594" y="152399"/>
                </a:lnTo>
                <a:lnTo>
                  <a:pt x="2153615" y="152399"/>
                </a:lnTo>
                <a:lnTo>
                  <a:pt x="2155623" y="165099"/>
                </a:lnTo>
                <a:lnTo>
                  <a:pt x="2159028" y="165099"/>
                </a:lnTo>
                <a:lnTo>
                  <a:pt x="2162527" y="177799"/>
                </a:lnTo>
                <a:lnTo>
                  <a:pt x="2165085" y="177799"/>
                </a:lnTo>
                <a:lnTo>
                  <a:pt x="2165665" y="190499"/>
                </a:lnTo>
                <a:lnTo>
                  <a:pt x="2170686" y="190499"/>
                </a:lnTo>
                <a:lnTo>
                  <a:pt x="2180085" y="215899"/>
                </a:lnTo>
                <a:lnTo>
                  <a:pt x="2188636" y="241299"/>
                </a:lnTo>
                <a:lnTo>
                  <a:pt x="2196246" y="266699"/>
                </a:lnTo>
                <a:lnTo>
                  <a:pt x="2202820" y="292099"/>
                </a:lnTo>
                <a:lnTo>
                  <a:pt x="2212611" y="317499"/>
                </a:lnTo>
                <a:lnTo>
                  <a:pt x="2220896" y="355599"/>
                </a:lnTo>
                <a:lnTo>
                  <a:pt x="2227674" y="393699"/>
                </a:lnTo>
                <a:lnTo>
                  <a:pt x="2232946" y="431799"/>
                </a:lnTo>
                <a:lnTo>
                  <a:pt x="2243490" y="520699"/>
                </a:lnTo>
                <a:lnTo>
                  <a:pt x="2246503" y="571499"/>
                </a:lnTo>
                <a:lnTo>
                  <a:pt x="2248009" y="622299"/>
                </a:lnTo>
                <a:lnTo>
                  <a:pt x="2248919" y="634999"/>
                </a:lnTo>
                <a:lnTo>
                  <a:pt x="2251116" y="685799"/>
                </a:lnTo>
                <a:lnTo>
                  <a:pt x="2252026" y="698499"/>
                </a:lnTo>
                <a:lnTo>
                  <a:pt x="2251712" y="711199"/>
                </a:lnTo>
                <a:lnTo>
                  <a:pt x="2250331" y="736599"/>
                </a:lnTo>
                <a:lnTo>
                  <a:pt x="2250017" y="749299"/>
                </a:lnTo>
                <a:lnTo>
                  <a:pt x="2249139" y="787399"/>
                </a:lnTo>
                <a:lnTo>
                  <a:pt x="2249013" y="825499"/>
                </a:lnTo>
                <a:lnTo>
                  <a:pt x="2247695" y="850899"/>
                </a:lnTo>
                <a:lnTo>
                  <a:pt x="2245247" y="888999"/>
                </a:lnTo>
                <a:lnTo>
                  <a:pt x="2241670" y="927099"/>
                </a:lnTo>
                <a:lnTo>
                  <a:pt x="2236963" y="952499"/>
                </a:lnTo>
                <a:lnTo>
                  <a:pt x="2233056" y="977899"/>
                </a:lnTo>
                <a:lnTo>
                  <a:pt x="2229055" y="1015999"/>
                </a:lnTo>
                <a:lnTo>
                  <a:pt x="2225242" y="1041399"/>
                </a:lnTo>
                <a:lnTo>
                  <a:pt x="2221900" y="1066799"/>
                </a:lnTo>
                <a:lnTo>
                  <a:pt x="2217271" y="1104899"/>
                </a:lnTo>
                <a:lnTo>
                  <a:pt x="2211230" y="1130299"/>
                </a:lnTo>
                <a:lnTo>
                  <a:pt x="2204248" y="1168399"/>
                </a:lnTo>
                <a:lnTo>
                  <a:pt x="2196795" y="1206499"/>
                </a:lnTo>
                <a:lnTo>
                  <a:pt x="2190754" y="1231899"/>
                </a:lnTo>
                <a:lnTo>
                  <a:pt x="2184619" y="1269999"/>
                </a:lnTo>
                <a:lnTo>
                  <a:pt x="2178296" y="1295399"/>
                </a:lnTo>
                <a:lnTo>
                  <a:pt x="2171690" y="1320799"/>
                </a:lnTo>
                <a:lnTo>
                  <a:pt x="2166089" y="1346199"/>
                </a:lnTo>
                <a:lnTo>
                  <a:pt x="2160016" y="1358899"/>
                </a:lnTo>
                <a:lnTo>
                  <a:pt x="2153756" y="1384299"/>
                </a:lnTo>
                <a:lnTo>
                  <a:pt x="2147590" y="1409699"/>
                </a:lnTo>
                <a:lnTo>
                  <a:pt x="2142318" y="1422399"/>
                </a:lnTo>
                <a:lnTo>
                  <a:pt x="2137046" y="1447799"/>
                </a:lnTo>
                <a:lnTo>
                  <a:pt x="2131774" y="1460499"/>
                </a:lnTo>
                <a:lnTo>
                  <a:pt x="2126502" y="1485899"/>
                </a:lnTo>
                <a:lnTo>
                  <a:pt x="2305247" y="1485899"/>
                </a:lnTo>
                <a:lnTo>
                  <a:pt x="2299222" y="1498599"/>
                </a:lnTo>
                <a:lnTo>
                  <a:pt x="2284473" y="1498599"/>
                </a:lnTo>
                <a:lnTo>
                  <a:pt x="2276376" y="1511299"/>
                </a:lnTo>
                <a:lnTo>
                  <a:pt x="2267904" y="1511299"/>
                </a:lnTo>
                <a:lnTo>
                  <a:pt x="2259054" y="1523999"/>
                </a:lnTo>
                <a:lnTo>
                  <a:pt x="2247506" y="1523999"/>
                </a:lnTo>
                <a:lnTo>
                  <a:pt x="2242391" y="1536699"/>
                </a:lnTo>
                <a:lnTo>
                  <a:pt x="2229195" y="1536699"/>
                </a:lnTo>
                <a:lnTo>
                  <a:pt x="2222527" y="1549399"/>
                </a:lnTo>
                <a:lnTo>
                  <a:pt x="2209849" y="1549399"/>
                </a:lnTo>
                <a:lnTo>
                  <a:pt x="2199901" y="1562099"/>
                </a:lnTo>
                <a:lnTo>
                  <a:pt x="2179629" y="1574799"/>
                </a:lnTo>
                <a:lnTo>
                  <a:pt x="2169681" y="1587499"/>
                </a:lnTo>
                <a:lnTo>
                  <a:pt x="2156124" y="1587499"/>
                </a:lnTo>
                <a:lnTo>
                  <a:pt x="2149346" y="1600199"/>
                </a:lnTo>
                <a:lnTo>
                  <a:pt x="2142568" y="1600199"/>
                </a:lnTo>
                <a:lnTo>
                  <a:pt x="2130847" y="1612899"/>
                </a:lnTo>
                <a:close/>
              </a:path>
              <a:path w="2794634" h="1739900">
                <a:moveTo>
                  <a:pt x="1622272" y="190499"/>
                </a:moveTo>
                <a:lnTo>
                  <a:pt x="1445142" y="190499"/>
                </a:lnTo>
                <a:lnTo>
                  <a:pt x="1454697" y="177799"/>
                </a:lnTo>
                <a:lnTo>
                  <a:pt x="1633930" y="177799"/>
                </a:lnTo>
                <a:lnTo>
                  <a:pt x="1622272" y="190499"/>
                </a:lnTo>
                <a:close/>
              </a:path>
              <a:path w="2794634" h="1739900">
                <a:moveTo>
                  <a:pt x="1600305" y="203199"/>
                </a:moveTo>
                <a:lnTo>
                  <a:pt x="1429420" y="203199"/>
                </a:lnTo>
                <a:lnTo>
                  <a:pt x="1436998" y="190499"/>
                </a:lnTo>
                <a:lnTo>
                  <a:pt x="1611178" y="190499"/>
                </a:lnTo>
                <a:lnTo>
                  <a:pt x="1600305" y="203199"/>
                </a:lnTo>
                <a:close/>
              </a:path>
              <a:path w="2794634" h="1739900">
                <a:moveTo>
                  <a:pt x="1539175" y="253999"/>
                </a:moveTo>
                <a:lnTo>
                  <a:pt x="1373687" y="253999"/>
                </a:lnTo>
                <a:lnTo>
                  <a:pt x="1381391" y="241299"/>
                </a:lnTo>
                <a:lnTo>
                  <a:pt x="1391480" y="241299"/>
                </a:lnTo>
                <a:lnTo>
                  <a:pt x="1401099" y="228599"/>
                </a:lnTo>
                <a:lnTo>
                  <a:pt x="1410905" y="215899"/>
                </a:lnTo>
                <a:lnTo>
                  <a:pt x="1421559" y="203199"/>
                </a:lnTo>
                <a:lnTo>
                  <a:pt x="1597292" y="203199"/>
                </a:lnTo>
                <a:lnTo>
                  <a:pt x="1588255" y="215899"/>
                </a:lnTo>
                <a:lnTo>
                  <a:pt x="1570179" y="228599"/>
                </a:lnTo>
                <a:lnTo>
                  <a:pt x="1561141" y="228599"/>
                </a:lnTo>
                <a:lnTo>
                  <a:pt x="1550017" y="241299"/>
                </a:lnTo>
                <a:lnTo>
                  <a:pt x="1539175" y="253999"/>
                </a:lnTo>
                <a:close/>
              </a:path>
              <a:path w="2794634" h="1739900">
                <a:moveTo>
                  <a:pt x="1013402" y="952499"/>
                </a:moveTo>
                <a:lnTo>
                  <a:pt x="892946" y="952499"/>
                </a:lnTo>
                <a:lnTo>
                  <a:pt x="899379" y="939799"/>
                </a:lnTo>
                <a:lnTo>
                  <a:pt x="904541" y="927099"/>
                </a:lnTo>
                <a:lnTo>
                  <a:pt x="909044" y="914399"/>
                </a:lnTo>
                <a:lnTo>
                  <a:pt x="914489" y="901699"/>
                </a:lnTo>
                <a:lnTo>
                  <a:pt x="923480" y="901699"/>
                </a:lnTo>
                <a:lnTo>
                  <a:pt x="927183" y="876299"/>
                </a:lnTo>
                <a:lnTo>
                  <a:pt x="935028" y="863599"/>
                </a:lnTo>
                <a:lnTo>
                  <a:pt x="944379" y="850899"/>
                </a:lnTo>
                <a:lnTo>
                  <a:pt x="952601" y="838199"/>
                </a:lnTo>
                <a:lnTo>
                  <a:pt x="959568" y="812799"/>
                </a:lnTo>
                <a:lnTo>
                  <a:pt x="966911" y="800099"/>
                </a:lnTo>
                <a:lnTo>
                  <a:pt x="974631" y="787399"/>
                </a:lnTo>
                <a:lnTo>
                  <a:pt x="982727" y="774699"/>
                </a:lnTo>
                <a:lnTo>
                  <a:pt x="990635" y="761999"/>
                </a:lnTo>
                <a:lnTo>
                  <a:pt x="999296" y="749299"/>
                </a:lnTo>
                <a:lnTo>
                  <a:pt x="1008710" y="736599"/>
                </a:lnTo>
                <a:lnTo>
                  <a:pt x="1018878" y="711199"/>
                </a:lnTo>
                <a:lnTo>
                  <a:pt x="1023789" y="711199"/>
                </a:lnTo>
                <a:lnTo>
                  <a:pt x="1028041" y="698499"/>
                </a:lnTo>
                <a:lnTo>
                  <a:pt x="1031728" y="698499"/>
                </a:lnTo>
                <a:lnTo>
                  <a:pt x="1034945" y="685799"/>
                </a:lnTo>
                <a:lnTo>
                  <a:pt x="1046211" y="660399"/>
                </a:lnTo>
                <a:lnTo>
                  <a:pt x="1058794" y="647699"/>
                </a:lnTo>
                <a:lnTo>
                  <a:pt x="1072508" y="622299"/>
                </a:lnTo>
                <a:lnTo>
                  <a:pt x="1087163" y="596899"/>
                </a:lnTo>
                <a:lnTo>
                  <a:pt x="1100845" y="584199"/>
                </a:lnTo>
                <a:lnTo>
                  <a:pt x="1107922" y="571499"/>
                </a:lnTo>
                <a:lnTo>
                  <a:pt x="1115280" y="558799"/>
                </a:lnTo>
                <a:lnTo>
                  <a:pt x="1124789" y="546099"/>
                </a:lnTo>
                <a:lnTo>
                  <a:pt x="1133356" y="533399"/>
                </a:lnTo>
                <a:lnTo>
                  <a:pt x="1142676" y="520699"/>
                </a:lnTo>
                <a:lnTo>
                  <a:pt x="1154444" y="507999"/>
                </a:lnTo>
                <a:lnTo>
                  <a:pt x="1160861" y="507999"/>
                </a:lnTo>
                <a:lnTo>
                  <a:pt x="1166620" y="495299"/>
                </a:lnTo>
                <a:lnTo>
                  <a:pt x="1171813" y="482599"/>
                </a:lnTo>
                <a:lnTo>
                  <a:pt x="1176536" y="482599"/>
                </a:lnTo>
                <a:lnTo>
                  <a:pt x="1186829" y="457199"/>
                </a:lnTo>
                <a:lnTo>
                  <a:pt x="1197875" y="444499"/>
                </a:lnTo>
                <a:lnTo>
                  <a:pt x="1220720" y="419099"/>
                </a:lnTo>
                <a:lnTo>
                  <a:pt x="1232677" y="406399"/>
                </a:lnTo>
                <a:lnTo>
                  <a:pt x="1245574" y="393699"/>
                </a:lnTo>
                <a:lnTo>
                  <a:pt x="1271934" y="355599"/>
                </a:lnTo>
                <a:lnTo>
                  <a:pt x="1288284" y="342899"/>
                </a:lnTo>
                <a:lnTo>
                  <a:pt x="1304821" y="317499"/>
                </a:lnTo>
                <a:lnTo>
                  <a:pt x="1322489" y="304799"/>
                </a:lnTo>
                <a:lnTo>
                  <a:pt x="1342228" y="279399"/>
                </a:lnTo>
                <a:lnTo>
                  <a:pt x="1358295" y="279399"/>
                </a:lnTo>
                <a:lnTo>
                  <a:pt x="1360915" y="266699"/>
                </a:lnTo>
                <a:lnTo>
                  <a:pt x="1366454" y="253999"/>
                </a:lnTo>
                <a:lnTo>
                  <a:pt x="1528521" y="253999"/>
                </a:lnTo>
                <a:lnTo>
                  <a:pt x="1517961" y="266699"/>
                </a:lnTo>
                <a:lnTo>
                  <a:pt x="1496873" y="279399"/>
                </a:lnTo>
                <a:lnTo>
                  <a:pt x="1477229" y="292099"/>
                </a:lnTo>
                <a:lnTo>
                  <a:pt x="1459467" y="317499"/>
                </a:lnTo>
                <a:lnTo>
                  <a:pt x="1442082" y="330199"/>
                </a:lnTo>
                <a:lnTo>
                  <a:pt x="1423567" y="342899"/>
                </a:lnTo>
                <a:lnTo>
                  <a:pt x="1417730" y="355599"/>
                </a:lnTo>
                <a:lnTo>
                  <a:pt x="1412270" y="355599"/>
                </a:lnTo>
                <a:lnTo>
                  <a:pt x="1407186" y="368299"/>
                </a:lnTo>
                <a:lnTo>
                  <a:pt x="1402479" y="368299"/>
                </a:lnTo>
                <a:lnTo>
                  <a:pt x="1397787" y="380999"/>
                </a:lnTo>
                <a:lnTo>
                  <a:pt x="1387651" y="380999"/>
                </a:lnTo>
                <a:lnTo>
                  <a:pt x="1382395" y="393699"/>
                </a:lnTo>
                <a:lnTo>
                  <a:pt x="1375366" y="393699"/>
                </a:lnTo>
                <a:lnTo>
                  <a:pt x="1369168" y="406399"/>
                </a:lnTo>
                <a:lnTo>
                  <a:pt x="1360428" y="419099"/>
                </a:lnTo>
                <a:lnTo>
                  <a:pt x="1350371" y="431799"/>
                </a:lnTo>
                <a:lnTo>
                  <a:pt x="1340219" y="444499"/>
                </a:lnTo>
                <a:lnTo>
                  <a:pt x="1330915" y="457199"/>
                </a:lnTo>
                <a:lnTo>
                  <a:pt x="1322269" y="469899"/>
                </a:lnTo>
                <a:lnTo>
                  <a:pt x="1313812" y="469899"/>
                </a:lnTo>
                <a:lnTo>
                  <a:pt x="1305072" y="482599"/>
                </a:lnTo>
                <a:lnTo>
                  <a:pt x="1296019" y="495299"/>
                </a:lnTo>
                <a:lnTo>
                  <a:pt x="1286871" y="507999"/>
                </a:lnTo>
                <a:lnTo>
                  <a:pt x="1277536" y="520699"/>
                </a:lnTo>
                <a:lnTo>
                  <a:pt x="1267917" y="533399"/>
                </a:lnTo>
                <a:lnTo>
                  <a:pt x="1261751" y="546099"/>
                </a:lnTo>
                <a:lnTo>
                  <a:pt x="1255490" y="546099"/>
                </a:lnTo>
                <a:lnTo>
                  <a:pt x="1249418" y="558799"/>
                </a:lnTo>
                <a:lnTo>
                  <a:pt x="1243817" y="558799"/>
                </a:lnTo>
                <a:lnTo>
                  <a:pt x="1233586" y="584199"/>
                </a:lnTo>
                <a:lnTo>
                  <a:pt x="1213879" y="609599"/>
                </a:lnTo>
                <a:lnTo>
                  <a:pt x="1203649" y="622299"/>
                </a:lnTo>
                <a:lnTo>
                  <a:pt x="1195976" y="634999"/>
                </a:lnTo>
                <a:lnTo>
                  <a:pt x="1188210" y="647699"/>
                </a:lnTo>
                <a:lnTo>
                  <a:pt x="1180631" y="660399"/>
                </a:lnTo>
                <a:lnTo>
                  <a:pt x="1162477" y="685799"/>
                </a:lnTo>
                <a:lnTo>
                  <a:pt x="1150678" y="711199"/>
                </a:lnTo>
                <a:lnTo>
                  <a:pt x="1126326" y="736599"/>
                </a:lnTo>
                <a:lnTo>
                  <a:pt x="1122310" y="749299"/>
                </a:lnTo>
                <a:lnTo>
                  <a:pt x="1116284" y="761999"/>
                </a:lnTo>
                <a:lnTo>
                  <a:pt x="1105301" y="774699"/>
                </a:lnTo>
                <a:lnTo>
                  <a:pt x="1084087" y="812799"/>
                </a:lnTo>
                <a:lnTo>
                  <a:pt x="1073104" y="838199"/>
                </a:lnTo>
                <a:lnTo>
                  <a:pt x="1061838" y="850899"/>
                </a:lnTo>
                <a:lnTo>
                  <a:pt x="1050761" y="876299"/>
                </a:lnTo>
                <a:lnTo>
                  <a:pt x="1040060" y="901699"/>
                </a:lnTo>
                <a:lnTo>
                  <a:pt x="1029924" y="914399"/>
                </a:lnTo>
                <a:lnTo>
                  <a:pt x="1024918" y="927099"/>
                </a:lnTo>
                <a:lnTo>
                  <a:pt x="1019254" y="939799"/>
                </a:lnTo>
                <a:lnTo>
                  <a:pt x="1013402" y="952499"/>
                </a:lnTo>
                <a:close/>
              </a:path>
              <a:path w="2794634" h="1739900">
                <a:moveTo>
                  <a:pt x="894358" y="1206499"/>
                </a:moveTo>
                <a:lnTo>
                  <a:pt x="775863" y="1206499"/>
                </a:lnTo>
                <a:lnTo>
                  <a:pt x="780571" y="1193799"/>
                </a:lnTo>
                <a:lnTo>
                  <a:pt x="785654" y="1181099"/>
                </a:lnTo>
                <a:lnTo>
                  <a:pt x="791115" y="1168399"/>
                </a:lnTo>
                <a:lnTo>
                  <a:pt x="796951" y="1155699"/>
                </a:lnTo>
                <a:lnTo>
                  <a:pt x="803275" y="1142999"/>
                </a:lnTo>
                <a:lnTo>
                  <a:pt x="807621" y="1130299"/>
                </a:lnTo>
                <a:lnTo>
                  <a:pt x="812909" y="1117599"/>
                </a:lnTo>
                <a:lnTo>
                  <a:pt x="826340" y="1092199"/>
                </a:lnTo>
                <a:lnTo>
                  <a:pt x="829211" y="1092199"/>
                </a:lnTo>
                <a:lnTo>
                  <a:pt x="831518" y="1079499"/>
                </a:lnTo>
                <a:lnTo>
                  <a:pt x="834107" y="1066799"/>
                </a:lnTo>
                <a:lnTo>
                  <a:pt x="836554" y="1066799"/>
                </a:lnTo>
                <a:lnTo>
                  <a:pt x="839379" y="1054099"/>
                </a:lnTo>
                <a:lnTo>
                  <a:pt x="846157" y="1054099"/>
                </a:lnTo>
                <a:lnTo>
                  <a:pt x="848040" y="1041399"/>
                </a:lnTo>
                <a:lnTo>
                  <a:pt x="849169" y="1041399"/>
                </a:lnTo>
                <a:lnTo>
                  <a:pt x="851805" y="1028699"/>
                </a:lnTo>
                <a:lnTo>
                  <a:pt x="858207" y="1028699"/>
                </a:lnTo>
                <a:lnTo>
                  <a:pt x="862585" y="1015999"/>
                </a:lnTo>
                <a:lnTo>
                  <a:pt x="876283" y="977899"/>
                </a:lnTo>
                <a:lnTo>
                  <a:pt x="887078" y="952499"/>
                </a:lnTo>
                <a:lnTo>
                  <a:pt x="1007832" y="952499"/>
                </a:lnTo>
                <a:lnTo>
                  <a:pt x="998951" y="977899"/>
                </a:lnTo>
                <a:lnTo>
                  <a:pt x="990258" y="990599"/>
                </a:lnTo>
                <a:lnTo>
                  <a:pt x="981566" y="1015999"/>
                </a:lnTo>
                <a:lnTo>
                  <a:pt x="972685" y="1028699"/>
                </a:lnTo>
                <a:lnTo>
                  <a:pt x="951597" y="1079499"/>
                </a:lnTo>
                <a:lnTo>
                  <a:pt x="947251" y="1079499"/>
                </a:lnTo>
                <a:lnTo>
                  <a:pt x="943187" y="1092199"/>
                </a:lnTo>
                <a:lnTo>
                  <a:pt x="939311" y="1104899"/>
                </a:lnTo>
                <a:lnTo>
                  <a:pt x="935530" y="1117599"/>
                </a:lnTo>
                <a:lnTo>
                  <a:pt x="932517" y="1117599"/>
                </a:lnTo>
                <a:lnTo>
                  <a:pt x="928500" y="1130299"/>
                </a:lnTo>
                <a:lnTo>
                  <a:pt x="925488" y="1130299"/>
                </a:lnTo>
                <a:lnTo>
                  <a:pt x="920357" y="1142999"/>
                </a:lnTo>
                <a:lnTo>
                  <a:pt x="915320" y="1155699"/>
                </a:lnTo>
                <a:lnTo>
                  <a:pt x="910095" y="1168399"/>
                </a:lnTo>
                <a:lnTo>
                  <a:pt x="904400" y="1181099"/>
                </a:lnTo>
                <a:lnTo>
                  <a:pt x="898249" y="1181099"/>
                </a:lnTo>
                <a:lnTo>
                  <a:pt x="894938" y="1193799"/>
                </a:lnTo>
                <a:lnTo>
                  <a:pt x="891345" y="1193799"/>
                </a:lnTo>
                <a:lnTo>
                  <a:pt x="894358" y="1206499"/>
                </a:lnTo>
                <a:close/>
              </a:path>
              <a:path w="2794634" h="1739900">
                <a:moveTo>
                  <a:pt x="598027" y="1041399"/>
                </a:moveTo>
                <a:lnTo>
                  <a:pt x="535265" y="1041399"/>
                </a:lnTo>
                <a:lnTo>
                  <a:pt x="552933" y="1028699"/>
                </a:lnTo>
                <a:lnTo>
                  <a:pt x="588079" y="1028699"/>
                </a:lnTo>
                <a:lnTo>
                  <a:pt x="598027" y="1041399"/>
                </a:lnTo>
                <a:close/>
              </a:path>
              <a:path w="2794634" h="1739900">
                <a:moveTo>
                  <a:pt x="726658" y="1117599"/>
                </a:moveTo>
                <a:lnTo>
                  <a:pt x="386237" y="1117599"/>
                </a:lnTo>
                <a:lnTo>
                  <a:pt x="416676" y="1092199"/>
                </a:lnTo>
                <a:lnTo>
                  <a:pt x="448246" y="1066799"/>
                </a:lnTo>
                <a:lnTo>
                  <a:pt x="481698" y="1054099"/>
                </a:lnTo>
                <a:lnTo>
                  <a:pt x="517786" y="1041399"/>
                </a:lnTo>
                <a:lnTo>
                  <a:pt x="650339" y="1041399"/>
                </a:lnTo>
                <a:lnTo>
                  <a:pt x="661464" y="1054099"/>
                </a:lnTo>
                <a:lnTo>
                  <a:pt x="672306" y="1054099"/>
                </a:lnTo>
                <a:lnTo>
                  <a:pt x="682960" y="1066799"/>
                </a:lnTo>
                <a:lnTo>
                  <a:pt x="693520" y="1079499"/>
                </a:lnTo>
                <a:lnTo>
                  <a:pt x="703640" y="1079499"/>
                </a:lnTo>
                <a:lnTo>
                  <a:pt x="712725" y="1092199"/>
                </a:lnTo>
                <a:lnTo>
                  <a:pt x="720492" y="1104899"/>
                </a:lnTo>
                <a:lnTo>
                  <a:pt x="726658" y="1117599"/>
                </a:lnTo>
                <a:close/>
              </a:path>
              <a:path w="2794634" h="1739900">
                <a:moveTo>
                  <a:pt x="819044" y="1422399"/>
                </a:moveTo>
                <a:lnTo>
                  <a:pt x="692515" y="1422399"/>
                </a:lnTo>
                <a:lnTo>
                  <a:pt x="695057" y="1409699"/>
                </a:lnTo>
                <a:lnTo>
                  <a:pt x="698541" y="1396999"/>
                </a:lnTo>
                <a:lnTo>
                  <a:pt x="705272" y="1384299"/>
                </a:lnTo>
                <a:lnTo>
                  <a:pt x="707955" y="1371599"/>
                </a:lnTo>
                <a:lnTo>
                  <a:pt x="707437" y="1358899"/>
                </a:lnTo>
                <a:lnTo>
                  <a:pt x="704566" y="1346199"/>
                </a:lnTo>
                <a:lnTo>
                  <a:pt x="695732" y="1295399"/>
                </a:lnTo>
                <a:lnTo>
                  <a:pt x="684356" y="1257299"/>
                </a:lnTo>
                <a:lnTo>
                  <a:pt x="670533" y="1219199"/>
                </a:lnTo>
                <a:lnTo>
                  <a:pt x="654356" y="1193799"/>
                </a:lnTo>
                <a:lnTo>
                  <a:pt x="650339" y="1181099"/>
                </a:lnTo>
                <a:lnTo>
                  <a:pt x="640297" y="1168399"/>
                </a:lnTo>
                <a:lnTo>
                  <a:pt x="634272" y="1155699"/>
                </a:lnTo>
                <a:lnTo>
                  <a:pt x="623226" y="1155699"/>
                </a:lnTo>
                <a:lnTo>
                  <a:pt x="618205" y="1142999"/>
                </a:lnTo>
                <a:lnTo>
                  <a:pt x="350086" y="1142999"/>
                </a:lnTo>
                <a:lnTo>
                  <a:pt x="359124" y="1130299"/>
                </a:lnTo>
                <a:lnTo>
                  <a:pt x="368161" y="1130299"/>
                </a:lnTo>
                <a:lnTo>
                  <a:pt x="377199" y="1117599"/>
                </a:lnTo>
                <a:lnTo>
                  <a:pt x="730675" y="1117599"/>
                </a:lnTo>
                <a:lnTo>
                  <a:pt x="740717" y="1130299"/>
                </a:lnTo>
                <a:lnTo>
                  <a:pt x="750351" y="1155699"/>
                </a:lnTo>
                <a:lnTo>
                  <a:pt x="757537" y="1168399"/>
                </a:lnTo>
                <a:lnTo>
                  <a:pt x="763593" y="1181099"/>
                </a:lnTo>
                <a:lnTo>
                  <a:pt x="769838" y="1193799"/>
                </a:lnTo>
                <a:lnTo>
                  <a:pt x="770842" y="1206499"/>
                </a:lnTo>
                <a:lnTo>
                  <a:pt x="894358" y="1206499"/>
                </a:lnTo>
                <a:lnTo>
                  <a:pt x="880927" y="1231899"/>
                </a:lnTo>
                <a:lnTo>
                  <a:pt x="874447" y="1244599"/>
                </a:lnTo>
                <a:lnTo>
                  <a:pt x="868249" y="1257299"/>
                </a:lnTo>
                <a:lnTo>
                  <a:pt x="859776" y="1282699"/>
                </a:lnTo>
                <a:lnTo>
                  <a:pt x="850927" y="1308099"/>
                </a:lnTo>
                <a:lnTo>
                  <a:pt x="841701" y="1320799"/>
                </a:lnTo>
                <a:lnTo>
                  <a:pt x="832098" y="1346199"/>
                </a:lnTo>
                <a:lnTo>
                  <a:pt x="827030" y="1358899"/>
                </a:lnTo>
                <a:lnTo>
                  <a:pt x="822433" y="1371599"/>
                </a:lnTo>
                <a:lnTo>
                  <a:pt x="818400" y="1384299"/>
                </a:lnTo>
                <a:lnTo>
                  <a:pt x="815027" y="1396999"/>
                </a:lnTo>
                <a:lnTo>
                  <a:pt x="814023" y="1409699"/>
                </a:lnTo>
                <a:lnTo>
                  <a:pt x="816031" y="1409699"/>
                </a:lnTo>
                <a:lnTo>
                  <a:pt x="819044" y="1422399"/>
                </a:lnTo>
                <a:close/>
              </a:path>
              <a:path w="2794634" h="1739900">
                <a:moveTo>
                  <a:pt x="2753493" y="1269999"/>
                </a:moveTo>
                <a:lnTo>
                  <a:pt x="2486002" y="1269999"/>
                </a:lnTo>
                <a:lnTo>
                  <a:pt x="2585417" y="1219199"/>
                </a:lnTo>
                <a:lnTo>
                  <a:pt x="2630606" y="1193799"/>
                </a:lnTo>
                <a:lnTo>
                  <a:pt x="2653200" y="1193799"/>
                </a:lnTo>
                <a:lnTo>
                  <a:pt x="2675795" y="1181099"/>
                </a:lnTo>
                <a:lnTo>
                  <a:pt x="2770691" y="1142999"/>
                </a:lnTo>
                <a:lnTo>
                  <a:pt x="2794552" y="1130299"/>
                </a:lnTo>
                <a:lnTo>
                  <a:pt x="2794552" y="1244599"/>
                </a:lnTo>
                <a:lnTo>
                  <a:pt x="2784670" y="1244599"/>
                </a:lnTo>
                <a:lnTo>
                  <a:pt x="2763394" y="1257299"/>
                </a:lnTo>
                <a:lnTo>
                  <a:pt x="2753493" y="1269999"/>
                </a:lnTo>
                <a:close/>
              </a:path>
              <a:path w="2794634" h="1739900">
                <a:moveTo>
                  <a:pt x="110084" y="1739899"/>
                </a:moveTo>
                <a:lnTo>
                  <a:pt x="0" y="1739899"/>
                </a:lnTo>
                <a:lnTo>
                  <a:pt x="4252" y="1727199"/>
                </a:lnTo>
                <a:lnTo>
                  <a:pt x="7656" y="1714499"/>
                </a:lnTo>
                <a:lnTo>
                  <a:pt x="15078" y="1689099"/>
                </a:lnTo>
                <a:lnTo>
                  <a:pt x="24100" y="1676399"/>
                </a:lnTo>
                <a:lnTo>
                  <a:pt x="32934" y="1650999"/>
                </a:lnTo>
                <a:lnTo>
                  <a:pt x="39791" y="1625599"/>
                </a:lnTo>
                <a:lnTo>
                  <a:pt x="44137" y="1612899"/>
                </a:lnTo>
                <a:lnTo>
                  <a:pt x="50460" y="1600199"/>
                </a:lnTo>
                <a:lnTo>
                  <a:pt x="64895" y="1587499"/>
                </a:lnTo>
                <a:lnTo>
                  <a:pt x="70748" y="1574799"/>
                </a:lnTo>
                <a:lnTo>
                  <a:pt x="77071" y="1562099"/>
                </a:lnTo>
                <a:lnTo>
                  <a:pt x="82830" y="1549399"/>
                </a:lnTo>
                <a:lnTo>
                  <a:pt x="86988" y="1536699"/>
                </a:lnTo>
                <a:lnTo>
                  <a:pt x="89624" y="1536699"/>
                </a:lnTo>
                <a:lnTo>
                  <a:pt x="93013" y="1523999"/>
                </a:lnTo>
                <a:lnTo>
                  <a:pt x="97155" y="1511299"/>
                </a:lnTo>
                <a:lnTo>
                  <a:pt x="102051" y="1498599"/>
                </a:lnTo>
                <a:lnTo>
                  <a:pt x="109237" y="1485899"/>
                </a:lnTo>
                <a:lnTo>
                  <a:pt x="115858" y="1473199"/>
                </a:lnTo>
                <a:lnTo>
                  <a:pt x="122103" y="1460499"/>
                </a:lnTo>
                <a:lnTo>
                  <a:pt x="128160" y="1447799"/>
                </a:lnTo>
                <a:lnTo>
                  <a:pt x="134483" y="1435099"/>
                </a:lnTo>
                <a:lnTo>
                  <a:pt x="141088" y="1435099"/>
                </a:lnTo>
                <a:lnTo>
                  <a:pt x="147506" y="1422399"/>
                </a:lnTo>
                <a:lnTo>
                  <a:pt x="153264" y="1409699"/>
                </a:lnTo>
                <a:lnTo>
                  <a:pt x="161737" y="1384299"/>
                </a:lnTo>
                <a:lnTo>
                  <a:pt x="170587" y="1371599"/>
                </a:lnTo>
                <a:lnTo>
                  <a:pt x="179813" y="1358899"/>
                </a:lnTo>
                <a:lnTo>
                  <a:pt x="189415" y="1346199"/>
                </a:lnTo>
                <a:lnTo>
                  <a:pt x="196225" y="1333499"/>
                </a:lnTo>
                <a:lnTo>
                  <a:pt x="218537" y="1295399"/>
                </a:lnTo>
                <a:lnTo>
                  <a:pt x="248333" y="1257299"/>
                </a:lnTo>
                <a:lnTo>
                  <a:pt x="258705" y="1244599"/>
                </a:lnTo>
                <a:lnTo>
                  <a:pt x="272434" y="1219199"/>
                </a:lnTo>
                <a:lnTo>
                  <a:pt x="286445" y="1206499"/>
                </a:lnTo>
                <a:lnTo>
                  <a:pt x="314939" y="1168399"/>
                </a:lnTo>
                <a:lnTo>
                  <a:pt x="323396" y="1168399"/>
                </a:lnTo>
                <a:lnTo>
                  <a:pt x="332136" y="1155699"/>
                </a:lnTo>
                <a:lnTo>
                  <a:pt x="341064" y="1142999"/>
                </a:lnTo>
                <a:lnTo>
                  <a:pt x="525945" y="1142999"/>
                </a:lnTo>
                <a:lnTo>
                  <a:pt x="506740" y="1155699"/>
                </a:lnTo>
                <a:lnTo>
                  <a:pt x="488288" y="1168399"/>
                </a:lnTo>
                <a:lnTo>
                  <a:pt x="470589" y="1181099"/>
                </a:lnTo>
                <a:lnTo>
                  <a:pt x="450662" y="1193799"/>
                </a:lnTo>
                <a:lnTo>
                  <a:pt x="431677" y="1206499"/>
                </a:lnTo>
                <a:lnTo>
                  <a:pt x="413821" y="1219199"/>
                </a:lnTo>
                <a:lnTo>
                  <a:pt x="397283" y="1244599"/>
                </a:lnTo>
                <a:lnTo>
                  <a:pt x="388512" y="1257299"/>
                </a:lnTo>
                <a:lnTo>
                  <a:pt x="379082" y="1257299"/>
                </a:lnTo>
                <a:lnTo>
                  <a:pt x="369464" y="1269999"/>
                </a:lnTo>
                <a:lnTo>
                  <a:pt x="360128" y="1282699"/>
                </a:lnTo>
                <a:lnTo>
                  <a:pt x="345457" y="1295399"/>
                </a:lnTo>
                <a:lnTo>
                  <a:pt x="331634" y="1308099"/>
                </a:lnTo>
                <a:lnTo>
                  <a:pt x="318752" y="1333499"/>
                </a:lnTo>
                <a:lnTo>
                  <a:pt x="306906" y="1346199"/>
                </a:lnTo>
                <a:lnTo>
                  <a:pt x="297570" y="1358899"/>
                </a:lnTo>
                <a:lnTo>
                  <a:pt x="287952" y="1384299"/>
                </a:lnTo>
                <a:lnTo>
                  <a:pt x="278522" y="1396999"/>
                </a:lnTo>
                <a:lnTo>
                  <a:pt x="269751" y="1409699"/>
                </a:lnTo>
                <a:lnTo>
                  <a:pt x="257857" y="1435099"/>
                </a:lnTo>
                <a:lnTo>
                  <a:pt x="234447" y="1473199"/>
                </a:lnTo>
                <a:lnTo>
                  <a:pt x="222554" y="1498599"/>
                </a:lnTo>
                <a:lnTo>
                  <a:pt x="213155" y="1511299"/>
                </a:lnTo>
                <a:lnTo>
                  <a:pt x="204604" y="1523999"/>
                </a:lnTo>
                <a:lnTo>
                  <a:pt x="196994" y="1549399"/>
                </a:lnTo>
                <a:lnTo>
                  <a:pt x="190419" y="1562099"/>
                </a:lnTo>
                <a:lnTo>
                  <a:pt x="186622" y="1574799"/>
                </a:lnTo>
                <a:lnTo>
                  <a:pt x="182637" y="1574799"/>
                </a:lnTo>
                <a:lnTo>
                  <a:pt x="178275" y="1587499"/>
                </a:lnTo>
                <a:lnTo>
                  <a:pt x="173348" y="1600199"/>
                </a:lnTo>
                <a:lnTo>
                  <a:pt x="165220" y="1612899"/>
                </a:lnTo>
                <a:lnTo>
                  <a:pt x="157281" y="1625599"/>
                </a:lnTo>
                <a:lnTo>
                  <a:pt x="149342" y="1650999"/>
                </a:lnTo>
                <a:lnTo>
                  <a:pt x="141214" y="1663699"/>
                </a:lnTo>
                <a:lnTo>
                  <a:pt x="133102" y="1689099"/>
                </a:lnTo>
                <a:lnTo>
                  <a:pt x="125272" y="1701799"/>
                </a:lnTo>
                <a:lnTo>
                  <a:pt x="117631" y="1714499"/>
                </a:lnTo>
                <a:lnTo>
                  <a:pt x="110084" y="1739899"/>
                </a:lnTo>
                <a:close/>
              </a:path>
              <a:path w="2794634" h="1739900">
                <a:moveTo>
                  <a:pt x="2703660" y="1282699"/>
                </a:moveTo>
                <a:lnTo>
                  <a:pt x="2464914" y="1282699"/>
                </a:lnTo>
                <a:lnTo>
                  <a:pt x="2475458" y="1269999"/>
                </a:lnTo>
                <a:lnTo>
                  <a:pt x="2723242" y="1269999"/>
                </a:lnTo>
                <a:lnTo>
                  <a:pt x="2703660" y="1282699"/>
                </a:lnTo>
                <a:close/>
              </a:path>
              <a:path w="2794634" h="1739900">
                <a:moveTo>
                  <a:pt x="2353448" y="1460499"/>
                </a:moveTo>
                <a:lnTo>
                  <a:pt x="2166293" y="1460499"/>
                </a:lnTo>
                <a:lnTo>
                  <a:pt x="2174875" y="1447799"/>
                </a:lnTo>
                <a:lnTo>
                  <a:pt x="2183741" y="1447799"/>
                </a:lnTo>
                <a:lnTo>
                  <a:pt x="2252026" y="1396999"/>
                </a:lnTo>
                <a:lnTo>
                  <a:pt x="2329694" y="1358899"/>
                </a:lnTo>
                <a:lnTo>
                  <a:pt x="2354453" y="1333499"/>
                </a:lnTo>
                <a:lnTo>
                  <a:pt x="2376184" y="1320799"/>
                </a:lnTo>
                <a:lnTo>
                  <a:pt x="2421530" y="1295399"/>
                </a:lnTo>
                <a:lnTo>
                  <a:pt x="2443826" y="1282699"/>
                </a:lnTo>
                <a:lnTo>
                  <a:pt x="2693869" y="1282699"/>
                </a:lnTo>
                <a:lnTo>
                  <a:pt x="2648681" y="1308099"/>
                </a:lnTo>
                <a:lnTo>
                  <a:pt x="2637133" y="1308099"/>
                </a:lnTo>
                <a:lnTo>
                  <a:pt x="2625584" y="1320799"/>
                </a:lnTo>
                <a:lnTo>
                  <a:pt x="2611275" y="1320799"/>
                </a:lnTo>
                <a:lnTo>
                  <a:pt x="2582655" y="1333499"/>
                </a:lnTo>
                <a:lnTo>
                  <a:pt x="2568345" y="1346199"/>
                </a:lnTo>
                <a:lnTo>
                  <a:pt x="2463909" y="1396999"/>
                </a:lnTo>
                <a:lnTo>
                  <a:pt x="2450918" y="1396999"/>
                </a:lnTo>
                <a:lnTo>
                  <a:pt x="2437549" y="1409699"/>
                </a:lnTo>
                <a:lnTo>
                  <a:pt x="2423805" y="1422399"/>
                </a:lnTo>
                <a:lnTo>
                  <a:pt x="2409683" y="1422399"/>
                </a:lnTo>
                <a:lnTo>
                  <a:pt x="2394824" y="1435099"/>
                </a:lnTo>
                <a:lnTo>
                  <a:pt x="2380436" y="1435099"/>
                </a:lnTo>
                <a:lnTo>
                  <a:pt x="2366613" y="1447799"/>
                </a:lnTo>
                <a:lnTo>
                  <a:pt x="2353448" y="1460499"/>
                </a:lnTo>
                <a:close/>
              </a:path>
              <a:path w="2794634" h="1739900">
                <a:moveTo>
                  <a:pt x="818039" y="1447799"/>
                </a:moveTo>
                <a:lnTo>
                  <a:pt x="679335" y="1447799"/>
                </a:lnTo>
                <a:lnTo>
                  <a:pt x="683478" y="1435099"/>
                </a:lnTo>
                <a:lnTo>
                  <a:pt x="689220" y="1422399"/>
                </a:lnTo>
                <a:lnTo>
                  <a:pt x="820550" y="1422399"/>
                </a:lnTo>
                <a:lnTo>
                  <a:pt x="820550" y="1435099"/>
                </a:lnTo>
                <a:lnTo>
                  <a:pt x="819044" y="1435099"/>
                </a:lnTo>
                <a:lnTo>
                  <a:pt x="818039" y="1447799"/>
                </a:lnTo>
                <a:close/>
              </a:path>
              <a:path w="2794634" h="1739900">
                <a:moveTo>
                  <a:pt x="691511" y="1739899"/>
                </a:moveTo>
                <a:lnTo>
                  <a:pt x="578163" y="1739899"/>
                </a:lnTo>
                <a:lnTo>
                  <a:pt x="582572" y="1727199"/>
                </a:lnTo>
                <a:lnTo>
                  <a:pt x="587075" y="1714499"/>
                </a:lnTo>
                <a:lnTo>
                  <a:pt x="599126" y="1676399"/>
                </a:lnTo>
                <a:lnTo>
                  <a:pt x="609858" y="1638299"/>
                </a:lnTo>
                <a:lnTo>
                  <a:pt x="622096" y="1612899"/>
                </a:lnTo>
                <a:lnTo>
                  <a:pt x="629251" y="1587499"/>
                </a:lnTo>
                <a:lnTo>
                  <a:pt x="635653" y="1562099"/>
                </a:lnTo>
                <a:lnTo>
                  <a:pt x="641302" y="1549399"/>
                </a:lnTo>
                <a:lnTo>
                  <a:pt x="644487" y="1536699"/>
                </a:lnTo>
                <a:lnTo>
                  <a:pt x="647954" y="1536699"/>
                </a:lnTo>
                <a:lnTo>
                  <a:pt x="651610" y="1523999"/>
                </a:lnTo>
                <a:lnTo>
                  <a:pt x="655360" y="1523999"/>
                </a:lnTo>
                <a:lnTo>
                  <a:pt x="657369" y="1511299"/>
                </a:lnTo>
                <a:lnTo>
                  <a:pt x="658373" y="1511299"/>
                </a:lnTo>
                <a:lnTo>
                  <a:pt x="657369" y="1498599"/>
                </a:lnTo>
                <a:lnTo>
                  <a:pt x="664790" y="1498599"/>
                </a:lnTo>
                <a:lnTo>
                  <a:pt x="667536" y="1485899"/>
                </a:lnTo>
                <a:lnTo>
                  <a:pt x="668964" y="1473199"/>
                </a:lnTo>
                <a:lnTo>
                  <a:pt x="671427" y="1473199"/>
                </a:lnTo>
                <a:lnTo>
                  <a:pt x="674440" y="1460499"/>
                </a:lnTo>
                <a:lnTo>
                  <a:pt x="676699" y="1447799"/>
                </a:lnTo>
                <a:lnTo>
                  <a:pt x="819044" y="1447799"/>
                </a:lnTo>
                <a:lnTo>
                  <a:pt x="825869" y="1460499"/>
                </a:lnTo>
                <a:lnTo>
                  <a:pt x="828458" y="1473199"/>
                </a:lnTo>
                <a:lnTo>
                  <a:pt x="829352" y="1498599"/>
                </a:lnTo>
                <a:lnTo>
                  <a:pt x="831094" y="1511299"/>
                </a:lnTo>
                <a:lnTo>
                  <a:pt x="833149" y="1523999"/>
                </a:lnTo>
                <a:lnTo>
                  <a:pt x="834734" y="1536699"/>
                </a:lnTo>
                <a:lnTo>
                  <a:pt x="835754" y="1562099"/>
                </a:lnTo>
                <a:lnTo>
                  <a:pt x="836115" y="1574799"/>
                </a:lnTo>
                <a:lnTo>
                  <a:pt x="839127" y="1612899"/>
                </a:lnTo>
                <a:lnTo>
                  <a:pt x="733640" y="1612899"/>
                </a:lnTo>
                <a:lnTo>
                  <a:pt x="729043" y="1625599"/>
                </a:lnTo>
                <a:lnTo>
                  <a:pt x="725010" y="1638299"/>
                </a:lnTo>
                <a:lnTo>
                  <a:pt x="721637" y="1650999"/>
                </a:lnTo>
                <a:lnTo>
                  <a:pt x="718436" y="1663699"/>
                </a:lnTo>
                <a:lnTo>
                  <a:pt x="714858" y="1676399"/>
                </a:lnTo>
                <a:lnTo>
                  <a:pt x="710904" y="1689099"/>
                </a:lnTo>
                <a:lnTo>
                  <a:pt x="705570" y="1701799"/>
                </a:lnTo>
                <a:lnTo>
                  <a:pt x="703561" y="1701799"/>
                </a:lnTo>
                <a:lnTo>
                  <a:pt x="701553" y="1714499"/>
                </a:lnTo>
                <a:lnTo>
                  <a:pt x="697536" y="1714499"/>
                </a:lnTo>
                <a:lnTo>
                  <a:pt x="701553" y="1727199"/>
                </a:lnTo>
                <a:lnTo>
                  <a:pt x="695528" y="1727199"/>
                </a:lnTo>
                <a:lnTo>
                  <a:pt x="691511" y="1739899"/>
                </a:lnTo>
                <a:close/>
              </a:path>
              <a:path w="2794634" h="1739900">
                <a:moveTo>
                  <a:pt x="2333239" y="1473199"/>
                </a:moveTo>
                <a:lnTo>
                  <a:pt x="2149598" y="1473199"/>
                </a:lnTo>
                <a:lnTo>
                  <a:pt x="2157898" y="1460499"/>
                </a:lnTo>
                <a:lnTo>
                  <a:pt x="2343485" y="1460499"/>
                </a:lnTo>
                <a:lnTo>
                  <a:pt x="2333239" y="1473199"/>
                </a:lnTo>
                <a:close/>
              </a:path>
              <a:path w="2794634" h="1739900">
                <a:moveTo>
                  <a:pt x="2312276" y="1485899"/>
                </a:moveTo>
                <a:lnTo>
                  <a:pt x="2126502" y="1485899"/>
                </a:lnTo>
                <a:lnTo>
                  <a:pt x="2134535" y="1473199"/>
                </a:lnTo>
                <a:lnTo>
                  <a:pt x="2322805" y="1473199"/>
                </a:lnTo>
                <a:lnTo>
                  <a:pt x="2312276" y="1485899"/>
                </a:lnTo>
                <a:close/>
              </a:path>
              <a:path w="2794634" h="1739900">
                <a:moveTo>
                  <a:pt x="847629" y="1739899"/>
                </a:moveTo>
                <a:lnTo>
                  <a:pt x="751762" y="1739899"/>
                </a:lnTo>
                <a:lnTo>
                  <a:pt x="750711" y="1727199"/>
                </a:lnTo>
                <a:lnTo>
                  <a:pt x="749377" y="1714499"/>
                </a:lnTo>
                <a:lnTo>
                  <a:pt x="748232" y="1701799"/>
                </a:lnTo>
                <a:lnTo>
                  <a:pt x="747746" y="1689099"/>
                </a:lnTo>
                <a:lnTo>
                  <a:pt x="747746" y="1663699"/>
                </a:lnTo>
                <a:lnTo>
                  <a:pt x="743227" y="1625599"/>
                </a:lnTo>
                <a:lnTo>
                  <a:pt x="738708" y="1612899"/>
                </a:lnTo>
                <a:lnTo>
                  <a:pt x="839127" y="1612899"/>
                </a:lnTo>
                <a:lnTo>
                  <a:pt x="845153" y="1689099"/>
                </a:lnTo>
                <a:lnTo>
                  <a:pt x="846329" y="1701799"/>
                </a:lnTo>
                <a:lnTo>
                  <a:pt x="847035" y="1714499"/>
                </a:lnTo>
                <a:lnTo>
                  <a:pt x="847629" y="1739899"/>
                </a:lnTo>
                <a:close/>
              </a:path>
              <a:path w="2794634" h="1739900">
                <a:moveTo>
                  <a:pt x="2025257" y="1739899"/>
                </a:moveTo>
                <a:lnTo>
                  <a:pt x="1825699" y="1739899"/>
                </a:lnTo>
                <a:lnTo>
                  <a:pt x="1840369" y="1727199"/>
                </a:lnTo>
                <a:lnTo>
                  <a:pt x="1854365" y="1714499"/>
                </a:lnTo>
                <a:lnTo>
                  <a:pt x="1918633" y="1650999"/>
                </a:lnTo>
                <a:lnTo>
                  <a:pt x="1957797" y="1612899"/>
                </a:lnTo>
                <a:lnTo>
                  <a:pt x="2119597" y="1612899"/>
                </a:lnTo>
                <a:lnTo>
                  <a:pt x="2097379" y="1638299"/>
                </a:lnTo>
                <a:lnTo>
                  <a:pt x="2064994" y="1663699"/>
                </a:lnTo>
                <a:lnTo>
                  <a:pt x="2050778" y="1676399"/>
                </a:lnTo>
                <a:lnTo>
                  <a:pt x="2040140" y="1701799"/>
                </a:lnTo>
                <a:lnTo>
                  <a:pt x="2035794" y="1714499"/>
                </a:lnTo>
                <a:lnTo>
                  <a:pt x="2031730" y="1727199"/>
                </a:lnTo>
                <a:lnTo>
                  <a:pt x="2025257" y="17398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1271" y="-40"/>
            <a:ext cx="6776709" cy="8196841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9148232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29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29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29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29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29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29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29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29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29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061586" y="955405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022658" y="6955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855793" y="844937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130801" y="606559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468574" y="994359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205776" y="1005988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7111607" y="594930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4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74"/>
                </a:lnTo>
                <a:lnTo>
                  <a:pt x="2324" y="26746"/>
                </a:lnTo>
                <a:close/>
              </a:path>
              <a:path w="35559" h="27304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190092" y="548423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5">
                <a:moveTo>
                  <a:pt x="2908" y="9880"/>
                </a:moveTo>
                <a:lnTo>
                  <a:pt x="0" y="6972"/>
                </a:lnTo>
                <a:lnTo>
                  <a:pt x="1752" y="9309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5">
                <a:moveTo>
                  <a:pt x="16865" y="1168"/>
                </a:moveTo>
                <a:lnTo>
                  <a:pt x="16281" y="584"/>
                </a:lnTo>
                <a:lnTo>
                  <a:pt x="16281" y="0"/>
                </a:lnTo>
                <a:lnTo>
                  <a:pt x="15709" y="0"/>
                </a:lnTo>
                <a:lnTo>
                  <a:pt x="15709" y="1168"/>
                </a:lnTo>
                <a:lnTo>
                  <a:pt x="16865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836606" y="850751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7186028" y="555979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49" y="8356"/>
                </a:moveTo>
                <a:lnTo>
                  <a:pt x="1168" y="7556"/>
                </a:lnTo>
                <a:lnTo>
                  <a:pt x="0" y="6400"/>
                </a:lnTo>
                <a:lnTo>
                  <a:pt x="1549" y="8356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048794" y="949591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908" y="4660"/>
                </a:lnTo>
                <a:lnTo>
                  <a:pt x="1155" y="10477"/>
                </a:lnTo>
                <a:lnTo>
                  <a:pt x="0" y="16865"/>
                </a:lnTo>
                <a:lnTo>
                  <a:pt x="4064" y="7569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60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7190104" y="531556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7323247" y="427484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7208128" y="520510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469763" y="257712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6450550" y="99377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473832" y="247247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6933702" y="783307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6986029" y="719934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6861026" y="844356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6988355" y="714120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7190092" y="517029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21" y="29159"/>
                </a:lnTo>
                <a:lnTo>
                  <a:pt x="15125" y="29654"/>
                </a:lnTo>
                <a:lnTo>
                  <a:pt x="15709" y="30810"/>
                </a:lnTo>
                <a:lnTo>
                  <a:pt x="15709" y="29654"/>
                </a:lnTo>
                <a:lnTo>
                  <a:pt x="15709" y="29070"/>
                </a:lnTo>
                <a:lnTo>
                  <a:pt x="15709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16"/>
                </a:lnTo>
                <a:lnTo>
                  <a:pt x="0" y="4064"/>
                </a:lnTo>
                <a:lnTo>
                  <a:pt x="2730" y="8991"/>
                </a:lnTo>
                <a:lnTo>
                  <a:pt x="6553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26"/>
                </a:lnTo>
                <a:lnTo>
                  <a:pt x="12293" y="17513"/>
                </a:lnTo>
                <a:lnTo>
                  <a:pt x="10337" y="13982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24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7266851" y="508300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056935" y="939707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5478431" y="214106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5466803" y="355970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5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5477840" y="224001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52"/>
                </a:moveTo>
                <a:lnTo>
                  <a:pt x="0" y="16268"/>
                </a:lnTo>
                <a:lnTo>
                  <a:pt x="584" y="16852"/>
                </a:lnTo>
                <a:lnTo>
                  <a:pt x="1168" y="16852"/>
                </a:lnTo>
                <a:close/>
              </a:path>
              <a:path w="6350" h="17779">
                <a:moveTo>
                  <a:pt x="2324" y="17437"/>
                </a:moveTo>
                <a:lnTo>
                  <a:pt x="1752" y="16852"/>
                </a:lnTo>
                <a:lnTo>
                  <a:pt x="1168" y="16852"/>
                </a:lnTo>
                <a:lnTo>
                  <a:pt x="2324" y="17437"/>
                </a:lnTo>
                <a:close/>
              </a:path>
              <a:path w="6350" h="17779">
                <a:moveTo>
                  <a:pt x="5816" y="1155"/>
                </a:moveTo>
                <a:lnTo>
                  <a:pt x="4660" y="0"/>
                </a:lnTo>
                <a:lnTo>
                  <a:pt x="4660" y="1155"/>
                </a:lnTo>
                <a:lnTo>
                  <a:pt x="5816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5248770" y="16433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84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22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5285397" y="79221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4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4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5271449" y="2456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5465635" y="351319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60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5345862" y="247255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4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4">
                <a:moveTo>
                  <a:pt x="8724" y="2908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6015647" y="941463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42"/>
                </a:lnTo>
                <a:lnTo>
                  <a:pt x="2692" y="16268"/>
                </a:lnTo>
                <a:lnTo>
                  <a:pt x="1651" y="13208"/>
                </a:lnTo>
                <a:lnTo>
                  <a:pt x="0" y="13944"/>
                </a:lnTo>
                <a:lnTo>
                  <a:pt x="1168" y="15113"/>
                </a:lnTo>
                <a:lnTo>
                  <a:pt x="1739" y="23253"/>
                </a:lnTo>
                <a:lnTo>
                  <a:pt x="4648" y="21501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52"/>
                </a:moveTo>
                <a:lnTo>
                  <a:pt x="5232" y="18605"/>
                </a:lnTo>
                <a:lnTo>
                  <a:pt x="5816" y="18021"/>
                </a:lnTo>
                <a:lnTo>
                  <a:pt x="5816" y="16852"/>
                </a:lnTo>
                <a:close/>
              </a:path>
              <a:path w="48895" h="27305">
                <a:moveTo>
                  <a:pt x="27914" y="24993"/>
                </a:moveTo>
                <a:lnTo>
                  <a:pt x="26746" y="26162"/>
                </a:lnTo>
                <a:lnTo>
                  <a:pt x="27330" y="26733"/>
                </a:lnTo>
                <a:lnTo>
                  <a:pt x="27330" y="26162"/>
                </a:lnTo>
                <a:lnTo>
                  <a:pt x="27914" y="25577"/>
                </a:lnTo>
                <a:lnTo>
                  <a:pt x="27914" y="24993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98" y="24409"/>
                </a:lnTo>
                <a:lnTo>
                  <a:pt x="29070" y="24409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85"/>
                </a:moveTo>
                <a:lnTo>
                  <a:pt x="29654" y="24409"/>
                </a:lnTo>
                <a:lnTo>
                  <a:pt x="30238" y="24409"/>
                </a:lnTo>
                <a:lnTo>
                  <a:pt x="30810" y="24993"/>
                </a:lnTo>
                <a:lnTo>
                  <a:pt x="31978" y="22085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64"/>
                </a:lnTo>
                <a:lnTo>
                  <a:pt x="43027" y="4648"/>
                </a:lnTo>
                <a:lnTo>
                  <a:pt x="43611" y="4648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388"/>
                </a:lnTo>
                <a:lnTo>
                  <a:pt x="44767" y="7556"/>
                </a:lnTo>
                <a:lnTo>
                  <a:pt x="45351" y="9296"/>
                </a:lnTo>
                <a:lnTo>
                  <a:pt x="46520" y="11036"/>
                </a:lnTo>
                <a:lnTo>
                  <a:pt x="47675" y="12204"/>
                </a:lnTo>
                <a:lnTo>
                  <a:pt x="47675" y="11620"/>
                </a:lnTo>
                <a:lnTo>
                  <a:pt x="48260" y="11620"/>
                </a:lnTo>
                <a:lnTo>
                  <a:pt x="48260" y="11036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7181383" y="564697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130747" y="24492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804021" y="842611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110391" y="122249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4">
                <a:moveTo>
                  <a:pt x="2324" y="11633"/>
                </a:moveTo>
                <a:lnTo>
                  <a:pt x="1739" y="11633"/>
                </a:lnTo>
                <a:lnTo>
                  <a:pt x="0" y="12204"/>
                </a:lnTo>
                <a:lnTo>
                  <a:pt x="2324" y="11633"/>
                </a:lnTo>
                <a:close/>
              </a:path>
              <a:path w="27304" h="55244">
                <a:moveTo>
                  <a:pt x="12446" y="53606"/>
                </a:moveTo>
                <a:lnTo>
                  <a:pt x="9880" y="53492"/>
                </a:lnTo>
                <a:lnTo>
                  <a:pt x="4076" y="54648"/>
                </a:lnTo>
                <a:lnTo>
                  <a:pt x="12446" y="53606"/>
                </a:lnTo>
                <a:close/>
              </a:path>
              <a:path w="27304" h="55244">
                <a:moveTo>
                  <a:pt x="13665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65" y="53657"/>
                </a:lnTo>
                <a:close/>
              </a:path>
              <a:path w="27304" h="55244">
                <a:moveTo>
                  <a:pt x="14541" y="0"/>
                </a:moveTo>
                <a:lnTo>
                  <a:pt x="13373" y="584"/>
                </a:lnTo>
                <a:lnTo>
                  <a:pt x="14541" y="584"/>
                </a:lnTo>
                <a:lnTo>
                  <a:pt x="14541" y="0"/>
                </a:lnTo>
                <a:close/>
              </a:path>
              <a:path w="27304" h="55244">
                <a:moveTo>
                  <a:pt x="26746" y="53492"/>
                </a:moveTo>
                <a:lnTo>
                  <a:pt x="22682" y="54076"/>
                </a:lnTo>
                <a:lnTo>
                  <a:pt x="13665" y="53657"/>
                </a:lnTo>
                <a:lnTo>
                  <a:pt x="16281" y="55232"/>
                </a:lnTo>
                <a:lnTo>
                  <a:pt x="23253" y="54076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358079" y="54725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5644133" y="732725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5155748" y="2896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5347032" y="54260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5108067" y="85038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69">
                <a:moveTo>
                  <a:pt x="1739" y="0"/>
                </a:moveTo>
                <a:lnTo>
                  <a:pt x="584" y="0"/>
                </a:lnTo>
                <a:lnTo>
                  <a:pt x="0" y="1168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69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5655180" y="750748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6109261" y="999011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6027864" y="944942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24" y="15125"/>
                </a:moveTo>
                <a:lnTo>
                  <a:pt x="1739" y="15697"/>
                </a:lnTo>
                <a:lnTo>
                  <a:pt x="1155" y="15697"/>
                </a:lnTo>
                <a:lnTo>
                  <a:pt x="571" y="16281"/>
                </a:lnTo>
                <a:lnTo>
                  <a:pt x="571" y="16865"/>
                </a:lnTo>
                <a:lnTo>
                  <a:pt x="0" y="18021"/>
                </a:lnTo>
                <a:lnTo>
                  <a:pt x="571" y="17449"/>
                </a:lnTo>
                <a:lnTo>
                  <a:pt x="1739" y="16865"/>
                </a:lnTo>
                <a:lnTo>
                  <a:pt x="2324" y="15125"/>
                </a:lnTo>
                <a:close/>
              </a:path>
              <a:path w="22225" h="18415">
                <a:moveTo>
                  <a:pt x="22085" y="0"/>
                </a:moveTo>
                <a:lnTo>
                  <a:pt x="21501" y="0"/>
                </a:lnTo>
                <a:lnTo>
                  <a:pt x="22085" y="1168"/>
                </a:lnTo>
                <a:lnTo>
                  <a:pt x="2208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6440666" y="998429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5729601" y="812959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6027864" y="95714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5806928" y="8426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5940069" y="918780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68"/>
                </a:lnTo>
                <a:lnTo>
                  <a:pt x="0" y="1739"/>
                </a:lnTo>
                <a:lnTo>
                  <a:pt x="571" y="1168"/>
                </a:lnTo>
                <a:lnTo>
                  <a:pt x="571" y="0"/>
                </a:lnTo>
                <a:close/>
              </a:path>
              <a:path w="35560" h="21590">
                <a:moveTo>
                  <a:pt x="21513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13" y="15113"/>
                </a:lnTo>
                <a:close/>
              </a:path>
              <a:path w="35560" h="21590">
                <a:moveTo>
                  <a:pt x="35458" y="17449"/>
                </a:moveTo>
                <a:lnTo>
                  <a:pt x="34302" y="19773"/>
                </a:lnTo>
                <a:lnTo>
                  <a:pt x="33718" y="21513"/>
                </a:lnTo>
                <a:lnTo>
                  <a:pt x="35458" y="174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6837188" y="582721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5704014" y="44919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40">
                <a:moveTo>
                  <a:pt x="7556" y="13373"/>
                </a:moveTo>
                <a:lnTo>
                  <a:pt x="3492" y="13373"/>
                </a:lnTo>
                <a:lnTo>
                  <a:pt x="0" y="14541"/>
                </a:lnTo>
                <a:lnTo>
                  <a:pt x="584" y="14541"/>
                </a:lnTo>
                <a:lnTo>
                  <a:pt x="1739" y="15125"/>
                </a:lnTo>
                <a:lnTo>
                  <a:pt x="2908" y="15125"/>
                </a:lnTo>
                <a:lnTo>
                  <a:pt x="7556" y="13373"/>
                </a:lnTo>
                <a:close/>
              </a:path>
              <a:path w="10160" h="15240">
                <a:moveTo>
                  <a:pt x="9880" y="0"/>
                </a:moveTo>
                <a:lnTo>
                  <a:pt x="7556" y="2908"/>
                </a:lnTo>
                <a:lnTo>
                  <a:pt x="8724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5789486" y="593767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5702274" y="317016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5770881" y="52981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5765648" y="593767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5699366" y="328649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1739" y="0"/>
                </a:moveTo>
                <a:lnTo>
                  <a:pt x="0" y="0"/>
                </a:lnTo>
                <a:lnTo>
                  <a:pt x="1155" y="584"/>
                </a:lnTo>
                <a:lnTo>
                  <a:pt x="1739" y="0"/>
                </a:lnTo>
                <a:close/>
              </a:path>
              <a:path w="6985" h="6985">
                <a:moveTo>
                  <a:pt x="6388" y="6400"/>
                </a:moveTo>
                <a:lnTo>
                  <a:pt x="3479" y="6400"/>
                </a:lnTo>
                <a:lnTo>
                  <a:pt x="5803" y="6972"/>
                </a:lnTo>
                <a:lnTo>
                  <a:pt x="6388" y="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5835408" y="424585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908" y="673"/>
                </a:lnTo>
                <a:lnTo>
                  <a:pt x="19265" y="1892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908"/>
                </a:lnTo>
                <a:lnTo>
                  <a:pt x="26746" y="3479"/>
                </a:lnTo>
                <a:lnTo>
                  <a:pt x="21513" y="5816"/>
                </a:lnTo>
                <a:lnTo>
                  <a:pt x="17449" y="6972"/>
                </a:lnTo>
                <a:lnTo>
                  <a:pt x="20358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90" y="1155"/>
                </a:lnTo>
                <a:lnTo>
                  <a:pt x="29070" y="584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5792974" y="595512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0" y="0"/>
                </a:moveTo>
                <a:close/>
              </a:path>
              <a:path w="635" h="1270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5842975" y="434461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5844138" y="666444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5956932" y="74726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5788317" y="594930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20">
                <a:moveTo>
                  <a:pt x="1739" y="1168"/>
                </a:moveTo>
                <a:lnTo>
                  <a:pt x="584" y="1752"/>
                </a:lnTo>
                <a:lnTo>
                  <a:pt x="0" y="2336"/>
                </a:lnTo>
                <a:lnTo>
                  <a:pt x="1739" y="1168"/>
                </a:lnTo>
                <a:close/>
              </a:path>
              <a:path w="33654" h="45720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20">
                <a:moveTo>
                  <a:pt x="33464" y="44119"/>
                </a:moveTo>
                <a:lnTo>
                  <a:pt x="31978" y="45351"/>
                </a:lnTo>
                <a:lnTo>
                  <a:pt x="33134" y="44780"/>
                </a:lnTo>
                <a:lnTo>
                  <a:pt x="33464" y="4411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5961002" y="748423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5876116" y="571092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5771462" y="17515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39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6440084" y="308295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5772043" y="18561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6445898" y="322249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6483690" y="11775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5813905" y="27748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5828436" y="376325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92" y="0"/>
                </a:moveTo>
                <a:lnTo>
                  <a:pt x="0" y="2324"/>
                </a:lnTo>
                <a:lnTo>
                  <a:pt x="2324" y="1739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611"/>
                </a:lnTo>
                <a:lnTo>
                  <a:pt x="6388" y="43611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24" y="43027"/>
                </a:lnTo>
                <a:lnTo>
                  <a:pt x="6972" y="43027"/>
                </a:lnTo>
                <a:lnTo>
                  <a:pt x="7556" y="43611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5787160" y="237363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5829603" y="36411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5772043" y="188524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5814486" y="279224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5857511" y="42283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6387757" y="245502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6298801" y="4782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6339500" y="18736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6294150" y="11194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6334849" y="185036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6322640" y="675746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20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6515086" y="22108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6129611" y="495509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6511598" y="23620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6723813" y="20073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6310430" y="67516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6229614" y="619931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6154030" y="547836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79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5731926" y="475160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5833092" y="41469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5794133" y="597839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4">
                <a:moveTo>
                  <a:pt x="1968" y="2501"/>
                </a:moveTo>
                <a:lnTo>
                  <a:pt x="1155" y="2908"/>
                </a:lnTo>
                <a:lnTo>
                  <a:pt x="0" y="4076"/>
                </a:lnTo>
                <a:lnTo>
                  <a:pt x="1968" y="2501"/>
                </a:lnTo>
                <a:close/>
              </a:path>
              <a:path w="8889" h="8254">
                <a:moveTo>
                  <a:pt x="8724" y="0"/>
                </a:moveTo>
                <a:lnTo>
                  <a:pt x="5232" y="0"/>
                </a:lnTo>
                <a:lnTo>
                  <a:pt x="2908" y="1752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2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5929024" y="721678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6147635" y="544348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5827278" y="411786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6298801" y="59493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6726720" y="209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5752274" y="570521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71"/>
                </a:moveTo>
                <a:lnTo>
                  <a:pt x="16268" y="0"/>
                </a:lnTo>
                <a:lnTo>
                  <a:pt x="13373" y="1155"/>
                </a:lnTo>
                <a:lnTo>
                  <a:pt x="6972" y="5803"/>
                </a:lnTo>
                <a:lnTo>
                  <a:pt x="9296" y="6388"/>
                </a:lnTo>
                <a:lnTo>
                  <a:pt x="20345" y="571"/>
                </a:lnTo>
                <a:close/>
              </a:path>
              <a:path w="34289" h="22859">
                <a:moveTo>
                  <a:pt x="27901" y="9296"/>
                </a:moveTo>
                <a:lnTo>
                  <a:pt x="21945" y="11874"/>
                </a:lnTo>
                <a:lnTo>
                  <a:pt x="18605" y="12928"/>
                </a:lnTo>
                <a:lnTo>
                  <a:pt x="14820" y="14198"/>
                </a:lnTo>
                <a:lnTo>
                  <a:pt x="7556" y="17437"/>
                </a:lnTo>
                <a:lnTo>
                  <a:pt x="5232" y="16852"/>
                </a:lnTo>
                <a:lnTo>
                  <a:pt x="9296" y="12788"/>
                </a:lnTo>
                <a:lnTo>
                  <a:pt x="13373" y="10464"/>
                </a:lnTo>
                <a:lnTo>
                  <a:pt x="10464" y="11620"/>
                </a:lnTo>
                <a:lnTo>
                  <a:pt x="13944" y="6972"/>
                </a:lnTo>
                <a:lnTo>
                  <a:pt x="6972" y="10464"/>
                </a:lnTo>
                <a:lnTo>
                  <a:pt x="0" y="17437"/>
                </a:lnTo>
                <a:lnTo>
                  <a:pt x="1155" y="20345"/>
                </a:lnTo>
                <a:lnTo>
                  <a:pt x="9880" y="18021"/>
                </a:lnTo>
                <a:lnTo>
                  <a:pt x="8140" y="20345"/>
                </a:lnTo>
                <a:lnTo>
                  <a:pt x="4648" y="21513"/>
                </a:lnTo>
                <a:lnTo>
                  <a:pt x="2908" y="22669"/>
                </a:lnTo>
                <a:lnTo>
                  <a:pt x="8280" y="20904"/>
                </a:lnTo>
                <a:lnTo>
                  <a:pt x="14528" y="18161"/>
                </a:lnTo>
                <a:lnTo>
                  <a:pt x="21221" y="14325"/>
                </a:lnTo>
                <a:lnTo>
                  <a:pt x="27901" y="9296"/>
                </a:lnTo>
                <a:close/>
              </a:path>
              <a:path w="34289" h="22859">
                <a:moveTo>
                  <a:pt x="30226" y="11620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46" y="11620"/>
                </a:lnTo>
                <a:lnTo>
                  <a:pt x="30226" y="11620"/>
                </a:lnTo>
                <a:close/>
              </a:path>
              <a:path w="34289" h="22859">
                <a:moveTo>
                  <a:pt x="31978" y="11620"/>
                </a:moveTo>
                <a:lnTo>
                  <a:pt x="30226" y="11620"/>
                </a:lnTo>
                <a:lnTo>
                  <a:pt x="30226" y="12204"/>
                </a:lnTo>
                <a:lnTo>
                  <a:pt x="30810" y="12204"/>
                </a:lnTo>
                <a:lnTo>
                  <a:pt x="31978" y="11620"/>
                </a:lnTo>
                <a:close/>
              </a:path>
              <a:path w="34289" h="22859">
                <a:moveTo>
                  <a:pt x="33718" y="11036"/>
                </a:moveTo>
                <a:lnTo>
                  <a:pt x="32550" y="11036"/>
                </a:lnTo>
                <a:lnTo>
                  <a:pt x="31978" y="11620"/>
                </a:lnTo>
                <a:lnTo>
                  <a:pt x="33718" y="11620"/>
                </a:lnTo>
                <a:lnTo>
                  <a:pt x="33718" y="1103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5809253" y="301318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6315081" y="60016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6511017" y="212362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5238889" y="-432"/>
            <a:ext cx="44450" cy="40005"/>
          </a:xfrm>
          <a:custGeom>
            <a:avLst/>
            <a:gdLst/>
            <a:ahLst/>
            <a:cxnLst/>
            <a:rect l="l" t="t" r="r" b="b"/>
            <a:pathLst>
              <a:path w="44450" h="40005">
                <a:moveTo>
                  <a:pt x="28486" y="6985"/>
                </a:moveTo>
                <a:lnTo>
                  <a:pt x="22263" y="7734"/>
                </a:lnTo>
                <a:lnTo>
                  <a:pt x="18821" y="7785"/>
                </a:lnTo>
                <a:lnTo>
                  <a:pt x="14833" y="7721"/>
                </a:lnTo>
                <a:lnTo>
                  <a:pt x="6972" y="8140"/>
                </a:lnTo>
                <a:lnTo>
                  <a:pt x="5232" y="6985"/>
                </a:lnTo>
                <a:lnTo>
                  <a:pt x="9880" y="4076"/>
                </a:lnTo>
                <a:lnTo>
                  <a:pt x="14528" y="3492"/>
                </a:lnTo>
                <a:lnTo>
                  <a:pt x="11036" y="3492"/>
                </a:lnTo>
                <a:lnTo>
                  <a:pt x="16268" y="0"/>
                </a:lnTo>
                <a:lnTo>
                  <a:pt x="8712" y="1168"/>
                </a:lnTo>
                <a:lnTo>
                  <a:pt x="0" y="5816"/>
                </a:lnTo>
                <a:lnTo>
                  <a:pt x="0" y="8724"/>
                </a:lnTo>
                <a:lnTo>
                  <a:pt x="8712" y="9309"/>
                </a:lnTo>
                <a:lnTo>
                  <a:pt x="6388" y="10464"/>
                </a:lnTo>
                <a:lnTo>
                  <a:pt x="2895" y="11049"/>
                </a:lnTo>
                <a:lnTo>
                  <a:pt x="571" y="11633"/>
                </a:lnTo>
                <a:lnTo>
                  <a:pt x="6159" y="11811"/>
                </a:lnTo>
                <a:lnTo>
                  <a:pt x="13004" y="11264"/>
                </a:lnTo>
                <a:lnTo>
                  <a:pt x="20612" y="9753"/>
                </a:lnTo>
                <a:lnTo>
                  <a:pt x="28486" y="6985"/>
                </a:lnTo>
                <a:close/>
              </a:path>
              <a:path w="44450" h="40005">
                <a:moveTo>
                  <a:pt x="33134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134" y="11633"/>
                </a:lnTo>
                <a:lnTo>
                  <a:pt x="33134" y="11049"/>
                </a:lnTo>
                <a:close/>
              </a:path>
              <a:path w="44450" h="40005">
                <a:moveTo>
                  <a:pt x="44183" y="33731"/>
                </a:moveTo>
                <a:lnTo>
                  <a:pt x="41275" y="31978"/>
                </a:lnTo>
                <a:lnTo>
                  <a:pt x="37782" y="32562"/>
                </a:lnTo>
                <a:lnTo>
                  <a:pt x="39166" y="33413"/>
                </a:lnTo>
                <a:lnTo>
                  <a:pt x="37058" y="35839"/>
                </a:lnTo>
                <a:lnTo>
                  <a:pt x="35166" y="38366"/>
                </a:lnTo>
                <a:lnTo>
                  <a:pt x="37198" y="39535"/>
                </a:lnTo>
                <a:lnTo>
                  <a:pt x="37782" y="37795"/>
                </a:lnTo>
                <a:lnTo>
                  <a:pt x="44183" y="3373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6074377" y="35422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5109235" y="104228"/>
            <a:ext cx="17145" cy="48260"/>
          </a:xfrm>
          <a:custGeom>
            <a:avLst/>
            <a:gdLst/>
            <a:ahLst/>
            <a:cxnLst/>
            <a:rect l="l" t="t" r="r" b="b"/>
            <a:pathLst>
              <a:path w="17145" h="48260">
                <a:moveTo>
                  <a:pt x="3479" y="584"/>
                </a:moveTo>
                <a:lnTo>
                  <a:pt x="1739" y="0"/>
                </a:lnTo>
                <a:lnTo>
                  <a:pt x="0" y="0"/>
                </a:lnTo>
                <a:lnTo>
                  <a:pt x="3479" y="584"/>
                </a:lnTo>
                <a:close/>
              </a:path>
              <a:path w="17145" h="48260">
                <a:moveTo>
                  <a:pt x="15697" y="46507"/>
                </a:moveTo>
                <a:lnTo>
                  <a:pt x="12204" y="46507"/>
                </a:lnTo>
                <a:lnTo>
                  <a:pt x="7556" y="47091"/>
                </a:lnTo>
                <a:lnTo>
                  <a:pt x="11036" y="47091"/>
                </a:lnTo>
                <a:lnTo>
                  <a:pt x="15113" y="47675"/>
                </a:lnTo>
                <a:lnTo>
                  <a:pt x="15113" y="47091"/>
                </a:lnTo>
                <a:lnTo>
                  <a:pt x="15697" y="46507"/>
                </a:lnTo>
                <a:close/>
              </a:path>
              <a:path w="17145" h="48260">
                <a:moveTo>
                  <a:pt x="16852" y="44183"/>
                </a:moveTo>
                <a:lnTo>
                  <a:pt x="12204" y="44767"/>
                </a:lnTo>
                <a:lnTo>
                  <a:pt x="13944" y="45351"/>
                </a:lnTo>
                <a:lnTo>
                  <a:pt x="16268" y="45351"/>
                </a:lnTo>
                <a:lnTo>
                  <a:pt x="16268" y="44767"/>
                </a:lnTo>
                <a:lnTo>
                  <a:pt x="16852" y="44767"/>
                </a:lnTo>
                <a:lnTo>
                  <a:pt x="16852" y="441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5834836" y="869356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5201679" y="367017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5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5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5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5120863" y="158872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1162" y="0"/>
                </a:lnTo>
                <a:lnTo>
                  <a:pt x="0" y="0"/>
                </a:lnTo>
                <a:lnTo>
                  <a:pt x="2325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5109816" y="213525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5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5499943" y="0"/>
            <a:ext cx="10160" cy="1905"/>
          </a:xfrm>
          <a:custGeom>
            <a:avLst/>
            <a:gdLst/>
            <a:ahLst/>
            <a:cxnLst/>
            <a:rect l="l" t="t" r="r" b="b"/>
            <a:pathLst>
              <a:path w="10160" h="1905">
                <a:moveTo>
                  <a:pt x="0" y="1891"/>
                </a:moveTo>
                <a:lnTo>
                  <a:pt x="189" y="0"/>
                </a:lnTo>
                <a:lnTo>
                  <a:pt x="1888" y="0"/>
                </a:lnTo>
                <a:lnTo>
                  <a:pt x="2325" y="1310"/>
                </a:lnTo>
                <a:lnTo>
                  <a:pt x="3121" y="1371"/>
                </a:lnTo>
                <a:lnTo>
                  <a:pt x="0" y="1891"/>
                </a:lnTo>
                <a:close/>
              </a:path>
              <a:path w="10160" h="1905">
                <a:moveTo>
                  <a:pt x="4215" y="1455"/>
                </a:moveTo>
                <a:lnTo>
                  <a:pt x="3121" y="1371"/>
                </a:lnTo>
                <a:lnTo>
                  <a:pt x="3488" y="1310"/>
                </a:lnTo>
                <a:lnTo>
                  <a:pt x="4215" y="1455"/>
                </a:lnTo>
                <a:close/>
              </a:path>
              <a:path w="10160" h="1905">
                <a:moveTo>
                  <a:pt x="9883" y="1891"/>
                </a:moveTo>
                <a:lnTo>
                  <a:pt x="6395" y="1891"/>
                </a:lnTo>
                <a:lnTo>
                  <a:pt x="4215" y="1455"/>
                </a:lnTo>
                <a:lnTo>
                  <a:pt x="9883" y="18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5335985" y="211199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5082171" y="0"/>
            <a:ext cx="2552065" cy="1019810"/>
          </a:xfrm>
          <a:custGeom>
            <a:avLst/>
            <a:gdLst/>
            <a:ahLst/>
            <a:cxnLst/>
            <a:rect l="l" t="t" r="r" b="b"/>
            <a:pathLst>
              <a:path w="2552065" h="1019810">
                <a:moveTo>
                  <a:pt x="24155" y="118999"/>
                </a:moveTo>
                <a:lnTo>
                  <a:pt x="22402" y="119380"/>
                </a:lnTo>
                <a:lnTo>
                  <a:pt x="24155" y="119380"/>
                </a:lnTo>
                <a:lnTo>
                  <a:pt x="24155" y="118999"/>
                </a:lnTo>
                <a:close/>
              </a:path>
              <a:path w="2552065" h="1019810">
                <a:moveTo>
                  <a:pt x="38100" y="176530"/>
                </a:moveTo>
                <a:lnTo>
                  <a:pt x="32867" y="176530"/>
                </a:lnTo>
                <a:lnTo>
                  <a:pt x="31127" y="177800"/>
                </a:lnTo>
                <a:lnTo>
                  <a:pt x="22987" y="177800"/>
                </a:lnTo>
                <a:lnTo>
                  <a:pt x="17170" y="179070"/>
                </a:lnTo>
                <a:lnTo>
                  <a:pt x="28803" y="179070"/>
                </a:lnTo>
                <a:lnTo>
                  <a:pt x="25895" y="180340"/>
                </a:lnTo>
                <a:lnTo>
                  <a:pt x="36360" y="177800"/>
                </a:lnTo>
                <a:lnTo>
                  <a:pt x="38100" y="176530"/>
                </a:lnTo>
                <a:close/>
              </a:path>
              <a:path w="2552065" h="1019810">
                <a:moveTo>
                  <a:pt x="38100" y="127000"/>
                </a:moveTo>
                <a:lnTo>
                  <a:pt x="36360" y="128270"/>
                </a:lnTo>
                <a:lnTo>
                  <a:pt x="37528" y="128270"/>
                </a:lnTo>
                <a:lnTo>
                  <a:pt x="38100" y="127000"/>
                </a:lnTo>
                <a:close/>
              </a:path>
              <a:path w="2552065" h="1019810">
                <a:moveTo>
                  <a:pt x="38938" y="145732"/>
                </a:moveTo>
                <a:lnTo>
                  <a:pt x="33451" y="147320"/>
                </a:lnTo>
                <a:lnTo>
                  <a:pt x="37528" y="149860"/>
                </a:lnTo>
                <a:lnTo>
                  <a:pt x="38938" y="145732"/>
                </a:lnTo>
                <a:close/>
              </a:path>
              <a:path w="2552065" h="1019810">
                <a:moveTo>
                  <a:pt x="42176" y="144780"/>
                </a:moveTo>
                <a:lnTo>
                  <a:pt x="41287" y="144233"/>
                </a:lnTo>
                <a:lnTo>
                  <a:pt x="39268" y="144780"/>
                </a:lnTo>
                <a:lnTo>
                  <a:pt x="38938" y="145732"/>
                </a:lnTo>
                <a:lnTo>
                  <a:pt x="42176" y="144780"/>
                </a:lnTo>
                <a:close/>
              </a:path>
              <a:path w="2552065" h="1019810">
                <a:moveTo>
                  <a:pt x="43916" y="95250"/>
                </a:moveTo>
                <a:lnTo>
                  <a:pt x="43332" y="95250"/>
                </a:lnTo>
                <a:lnTo>
                  <a:pt x="42786" y="94653"/>
                </a:lnTo>
                <a:lnTo>
                  <a:pt x="41897" y="96062"/>
                </a:lnTo>
                <a:lnTo>
                  <a:pt x="42646" y="95948"/>
                </a:lnTo>
                <a:lnTo>
                  <a:pt x="43916" y="95250"/>
                </a:lnTo>
                <a:close/>
              </a:path>
              <a:path w="2552065" h="1019810">
                <a:moveTo>
                  <a:pt x="45656" y="90170"/>
                </a:moveTo>
                <a:lnTo>
                  <a:pt x="37528" y="92710"/>
                </a:lnTo>
                <a:lnTo>
                  <a:pt x="38100" y="92710"/>
                </a:lnTo>
                <a:lnTo>
                  <a:pt x="38684" y="93980"/>
                </a:lnTo>
                <a:lnTo>
                  <a:pt x="42176" y="93980"/>
                </a:lnTo>
                <a:lnTo>
                  <a:pt x="42786" y="94653"/>
                </a:lnTo>
                <a:lnTo>
                  <a:pt x="45656" y="90170"/>
                </a:lnTo>
                <a:close/>
              </a:path>
              <a:path w="2552065" h="1019810">
                <a:moveTo>
                  <a:pt x="46240" y="162560"/>
                </a:moveTo>
                <a:lnTo>
                  <a:pt x="45085" y="161290"/>
                </a:lnTo>
                <a:lnTo>
                  <a:pt x="42760" y="161290"/>
                </a:lnTo>
                <a:lnTo>
                  <a:pt x="42760" y="162560"/>
                </a:lnTo>
                <a:lnTo>
                  <a:pt x="46240" y="162560"/>
                </a:lnTo>
                <a:close/>
              </a:path>
              <a:path w="2552065" h="1019810">
                <a:moveTo>
                  <a:pt x="49733" y="240030"/>
                </a:moveTo>
                <a:lnTo>
                  <a:pt x="48564" y="240030"/>
                </a:lnTo>
                <a:lnTo>
                  <a:pt x="48501" y="240195"/>
                </a:lnTo>
                <a:lnTo>
                  <a:pt x="49733" y="240030"/>
                </a:lnTo>
                <a:close/>
              </a:path>
              <a:path w="2552065" h="1019810">
                <a:moveTo>
                  <a:pt x="50317" y="251460"/>
                </a:moveTo>
                <a:lnTo>
                  <a:pt x="47409" y="252730"/>
                </a:lnTo>
                <a:lnTo>
                  <a:pt x="50317" y="252730"/>
                </a:lnTo>
                <a:lnTo>
                  <a:pt x="50317" y="251460"/>
                </a:lnTo>
                <a:close/>
              </a:path>
              <a:path w="2552065" h="1019810">
                <a:moveTo>
                  <a:pt x="67932" y="276263"/>
                </a:moveTo>
                <a:lnTo>
                  <a:pt x="67233" y="276110"/>
                </a:lnTo>
                <a:lnTo>
                  <a:pt x="63106" y="276860"/>
                </a:lnTo>
                <a:lnTo>
                  <a:pt x="66014" y="276860"/>
                </a:lnTo>
                <a:lnTo>
                  <a:pt x="67932" y="276263"/>
                </a:lnTo>
                <a:close/>
              </a:path>
              <a:path w="2552065" h="1019810">
                <a:moveTo>
                  <a:pt x="98996" y="350520"/>
                </a:moveTo>
                <a:lnTo>
                  <a:pt x="93332" y="350520"/>
                </a:lnTo>
                <a:lnTo>
                  <a:pt x="96431" y="351790"/>
                </a:lnTo>
                <a:lnTo>
                  <a:pt x="98996" y="350520"/>
                </a:lnTo>
                <a:close/>
              </a:path>
              <a:path w="2552065" h="1019810">
                <a:moveTo>
                  <a:pt x="102273" y="348805"/>
                </a:moveTo>
                <a:lnTo>
                  <a:pt x="101549" y="349250"/>
                </a:lnTo>
                <a:lnTo>
                  <a:pt x="98996" y="350520"/>
                </a:lnTo>
                <a:lnTo>
                  <a:pt x="100901" y="350520"/>
                </a:lnTo>
                <a:lnTo>
                  <a:pt x="102273" y="348805"/>
                </a:lnTo>
                <a:close/>
              </a:path>
              <a:path w="2552065" h="1019810">
                <a:moveTo>
                  <a:pt x="176009" y="28155"/>
                </a:moveTo>
                <a:lnTo>
                  <a:pt x="175133" y="27266"/>
                </a:lnTo>
                <a:lnTo>
                  <a:pt x="173570" y="29210"/>
                </a:lnTo>
                <a:lnTo>
                  <a:pt x="176009" y="28155"/>
                </a:lnTo>
                <a:close/>
              </a:path>
              <a:path w="2552065" h="1019810">
                <a:moveTo>
                  <a:pt x="186004" y="12319"/>
                </a:moveTo>
                <a:lnTo>
                  <a:pt x="185204" y="11430"/>
                </a:lnTo>
                <a:lnTo>
                  <a:pt x="182880" y="8890"/>
                </a:lnTo>
                <a:lnTo>
                  <a:pt x="172986" y="11430"/>
                </a:lnTo>
                <a:lnTo>
                  <a:pt x="170662" y="13970"/>
                </a:lnTo>
                <a:lnTo>
                  <a:pt x="172986" y="12700"/>
                </a:lnTo>
                <a:lnTo>
                  <a:pt x="178803" y="11430"/>
                </a:lnTo>
                <a:lnTo>
                  <a:pt x="179971" y="11430"/>
                </a:lnTo>
                <a:lnTo>
                  <a:pt x="186004" y="12319"/>
                </a:lnTo>
                <a:close/>
              </a:path>
              <a:path w="2552065" h="1019810">
                <a:moveTo>
                  <a:pt x="186944" y="8877"/>
                </a:moveTo>
                <a:lnTo>
                  <a:pt x="184035" y="9461"/>
                </a:lnTo>
                <a:lnTo>
                  <a:pt x="186944" y="10617"/>
                </a:lnTo>
                <a:lnTo>
                  <a:pt x="186944" y="8877"/>
                </a:lnTo>
                <a:close/>
              </a:path>
              <a:path w="2552065" h="1019810">
                <a:moveTo>
                  <a:pt x="188683" y="12700"/>
                </a:moveTo>
                <a:lnTo>
                  <a:pt x="186004" y="12319"/>
                </a:lnTo>
                <a:lnTo>
                  <a:pt x="186918" y="13309"/>
                </a:lnTo>
                <a:lnTo>
                  <a:pt x="188683" y="12700"/>
                </a:lnTo>
                <a:close/>
              </a:path>
              <a:path w="2552065" h="1019810">
                <a:moveTo>
                  <a:pt x="188683" y="10617"/>
                </a:moveTo>
                <a:lnTo>
                  <a:pt x="187528" y="10033"/>
                </a:lnTo>
                <a:lnTo>
                  <a:pt x="186944" y="10617"/>
                </a:lnTo>
                <a:lnTo>
                  <a:pt x="187528" y="11201"/>
                </a:lnTo>
                <a:lnTo>
                  <a:pt x="188683" y="10617"/>
                </a:lnTo>
                <a:close/>
              </a:path>
              <a:path w="2552065" h="1019810">
                <a:moveTo>
                  <a:pt x="192760" y="21590"/>
                </a:moveTo>
                <a:lnTo>
                  <a:pt x="188683" y="20320"/>
                </a:lnTo>
                <a:lnTo>
                  <a:pt x="181127" y="19050"/>
                </a:lnTo>
                <a:lnTo>
                  <a:pt x="177063" y="17780"/>
                </a:lnTo>
                <a:lnTo>
                  <a:pt x="182880" y="15240"/>
                </a:lnTo>
                <a:lnTo>
                  <a:pt x="186944" y="16510"/>
                </a:lnTo>
                <a:lnTo>
                  <a:pt x="191020" y="16510"/>
                </a:lnTo>
                <a:lnTo>
                  <a:pt x="189268" y="15240"/>
                </a:lnTo>
                <a:lnTo>
                  <a:pt x="187528" y="13970"/>
                </a:lnTo>
                <a:lnTo>
                  <a:pt x="186918" y="13309"/>
                </a:lnTo>
                <a:lnTo>
                  <a:pt x="177647" y="16510"/>
                </a:lnTo>
                <a:lnTo>
                  <a:pt x="174155" y="17780"/>
                </a:lnTo>
                <a:lnTo>
                  <a:pt x="171246" y="16510"/>
                </a:lnTo>
                <a:lnTo>
                  <a:pt x="163576" y="21590"/>
                </a:lnTo>
                <a:lnTo>
                  <a:pt x="166522" y="24130"/>
                </a:lnTo>
                <a:lnTo>
                  <a:pt x="173291" y="25400"/>
                </a:lnTo>
                <a:lnTo>
                  <a:pt x="175133" y="27266"/>
                </a:lnTo>
                <a:lnTo>
                  <a:pt x="177647" y="24130"/>
                </a:lnTo>
                <a:lnTo>
                  <a:pt x="181711" y="22860"/>
                </a:lnTo>
                <a:lnTo>
                  <a:pt x="188112" y="21590"/>
                </a:lnTo>
                <a:lnTo>
                  <a:pt x="192760" y="21590"/>
                </a:lnTo>
                <a:close/>
              </a:path>
              <a:path w="2552065" h="1019810">
                <a:moveTo>
                  <a:pt x="193535" y="465251"/>
                </a:moveTo>
                <a:lnTo>
                  <a:pt x="191592" y="467360"/>
                </a:lnTo>
                <a:lnTo>
                  <a:pt x="189268" y="468630"/>
                </a:lnTo>
                <a:lnTo>
                  <a:pt x="188683" y="473710"/>
                </a:lnTo>
                <a:lnTo>
                  <a:pt x="193535" y="465251"/>
                </a:lnTo>
                <a:close/>
              </a:path>
              <a:path w="2552065" h="1019810">
                <a:moveTo>
                  <a:pt x="193624" y="32283"/>
                </a:moveTo>
                <a:lnTo>
                  <a:pt x="191020" y="32715"/>
                </a:lnTo>
                <a:lnTo>
                  <a:pt x="192760" y="32715"/>
                </a:lnTo>
                <a:lnTo>
                  <a:pt x="193624" y="32283"/>
                </a:lnTo>
                <a:close/>
              </a:path>
              <a:path w="2552065" h="1019810">
                <a:moveTo>
                  <a:pt x="195084" y="463550"/>
                </a:moveTo>
                <a:lnTo>
                  <a:pt x="195021" y="463410"/>
                </a:lnTo>
                <a:lnTo>
                  <a:pt x="194500" y="463550"/>
                </a:lnTo>
                <a:lnTo>
                  <a:pt x="193535" y="465251"/>
                </a:lnTo>
                <a:lnTo>
                  <a:pt x="195084" y="463550"/>
                </a:lnTo>
                <a:close/>
              </a:path>
              <a:path w="2552065" h="1019810">
                <a:moveTo>
                  <a:pt x="201485" y="102870"/>
                </a:moveTo>
                <a:lnTo>
                  <a:pt x="198374" y="104140"/>
                </a:lnTo>
                <a:lnTo>
                  <a:pt x="200469" y="104140"/>
                </a:lnTo>
                <a:lnTo>
                  <a:pt x="201485" y="102870"/>
                </a:lnTo>
                <a:close/>
              </a:path>
              <a:path w="2552065" h="1019810">
                <a:moveTo>
                  <a:pt x="205549" y="105410"/>
                </a:moveTo>
                <a:lnTo>
                  <a:pt x="201777" y="104140"/>
                </a:lnTo>
                <a:lnTo>
                  <a:pt x="200469" y="104140"/>
                </a:lnTo>
                <a:lnTo>
                  <a:pt x="197408" y="107950"/>
                </a:lnTo>
                <a:lnTo>
                  <a:pt x="205549" y="105410"/>
                </a:lnTo>
                <a:close/>
              </a:path>
              <a:path w="2552065" h="1019810">
                <a:moveTo>
                  <a:pt x="208813" y="62458"/>
                </a:moveTo>
                <a:lnTo>
                  <a:pt x="204965" y="63500"/>
                </a:lnTo>
                <a:lnTo>
                  <a:pt x="206603" y="64008"/>
                </a:lnTo>
                <a:lnTo>
                  <a:pt x="208457" y="63500"/>
                </a:lnTo>
                <a:lnTo>
                  <a:pt x="208813" y="62458"/>
                </a:lnTo>
                <a:close/>
              </a:path>
              <a:path w="2552065" h="1019810">
                <a:moveTo>
                  <a:pt x="214274" y="60960"/>
                </a:moveTo>
                <a:lnTo>
                  <a:pt x="210197" y="58420"/>
                </a:lnTo>
                <a:lnTo>
                  <a:pt x="208813" y="62458"/>
                </a:lnTo>
                <a:lnTo>
                  <a:pt x="214274" y="60960"/>
                </a:lnTo>
                <a:close/>
              </a:path>
              <a:path w="2552065" h="1019810">
                <a:moveTo>
                  <a:pt x="247408" y="171450"/>
                </a:moveTo>
                <a:lnTo>
                  <a:pt x="238112" y="168910"/>
                </a:lnTo>
                <a:lnTo>
                  <a:pt x="231127" y="165100"/>
                </a:lnTo>
                <a:lnTo>
                  <a:pt x="228803" y="163830"/>
                </a:lnTo>
                <a:lnTo>
                  <a:pt x="234035" y="162560"/>
                </a:lnTo>
                <a:lnTo>
                  <a:pt x="236943" y="158750"/>
                </a:lnTo>
                <a:lnTo>
                  <a:pt x="233464" y="153670"/>
                </a:lnTo>
                <a:lnTo>
                  <a:pt x="233654" y="152400"/>
                </a:lnTo>
                <a:lnTo>
                  <a:pt x="233845" y="151130"/>
                </a:lnTo>
                <a:lnTo>
                  <a:pt x="234035" y="149860"/>
                </a:lnTo>
                <a:lnTo>
                  <a:pt x="228803" y="151130"/>
                </a:lnTo>
                <a:lnTo>
                  <a:pt x="228803" y="148590"/>
                </a:lnTo>
                <a:lnTo>
                  <a:pt x="222415" y="152400"/>
                </a:lnTo>
                <a:lnTo>
                  <a:pt x="228219" y="146050"/>
                </a:lnTo>
                <a:lnTo>
                  <a:pt x="228536" y="144780"/>
                </a:lnTo>
                <a:lnTo>
                  <a:pt x="229171" y="142240"/>
                </a:lnTo>
                <a:lnTo>
                  <a:pt x="227558" y="139700"/>
                </a:lnTo>
                <a:lnTo>
                  <a:pt x="226745" y="138430"/>
                </a:lnTo>
                <a:lnTo>
                  <a:pt x="218109" y="133350"/>
                </a:lnTo>
                <a:lnTo>
                  <a:pt x="215074" y="130810"/>
                </a:lnTo>
                <a:lnTo>
                  <a:pt x="214972" y="127000"/>
                </a:lnTo>
                <a:lnTo>
                  <a:pt x="218376" y="123190"/>
                </a:lnTo>
                <a:lnTo>
                  <a:pt x="219506" y="121920"/>
                </a:lnTo>
                <a:lnTo>
                  <a:pt x="220091" y="123190"/>
                </a:lnTo>
                <a:lnTo>
                  <a:pt x="224739" y="123190"/>
                </a:lnTo>
                <a:lnTo>
                  <a:pt x="224155" y="121920"/>
                </a:lnTo>
                <a:lnTo>
                  <a:pt x="219621" y="118110"/>
                </a:lnTo>
                <a:lnTo>
                  <a:pt x="216598" y="115570"/>
                </a:lnTo>
                <a:lnTo>
                  <a:pt x="208457" y="119380"/>
                </a:lnTo>
                <a:lnTo>
                  <a:pt x="211950" y="118110"/>
                </a:lnTo>
                <a:lnTo>
                  <a:pt x="207289" y="122186"/>
                </a:lnTo>
                <a:lnTo>
                  <a:pt x="207289" y="140970"/>
                </a:lnTo>
                <a:lnTo>
                  <a:pt x="205549" y="142240"/>
                </a:lnTo>
                <a:lnTo>
                  <a:pt x="202057" y="143510"/>
                </a:lnTo>
                <a:lnTo>
                  <a:pt x="199161" y="144780"/>
                </a:lnTo>
                <a:lnTo>
                  <a:pt x="197993" y="142240"/>
                </a:lnTo>
                <a:lnTo>
                  <a:pt x="204965" y="139700"/>
                </a:lnTo>
                <a:lnTo>
                  <a:pt x="207289" y="140970"/>
                </a:lnTo>
                <a:lnTo>
                  <a:pt x="207289" y="122186"/>
                </a:lnTo>
                <a:lnTo>
                  <a:pt x="206133" y="123190"/>
                </a:lnTo>
                <a:lnTo>
                  <a:pt x="202641" y="123190"/>
                </a:lnTo>
                <a:lnTo>
                  <a:pt x="196253" y="123190"/>
                </a:lnTo>
                <a:lnTo>
                  <a:pt x="195668" y="120650"/>
                </a:lnTo>
                <a:lnTo>
                  <a:pt x="202641" y="123190"/>
                </a:lnTo>
                <a:lnTo>
                  <a:pt x="205206" y="120650"/>
                </a:lnTo>
                <a:lnTo>
                  <a:pt x="209042" y="116840"/>
                </a:lnTo>
                <a:lnTo>
                  <a:pt x="210400" y="115570"/>
                </a:lnTo>
                <a:lnTo>
                  <a:pt x="213106" y="113030"/>
                </a:lnTo>
                <a:lnTo>
                  <a:pt x="210781" y="114300"/>
                </a:lnTo>
                <a:lnTo>
                  <a:pt x="207873" y="114300"/>
                </a:lnTo>
                <a:lnTo>
                  <a:pt x="204965" y="115570"/>
                </a:lnTo>
                <a:lnTo>
                  <a:pt x="208102" y="113030"/>
                </a:lnTo>
                <a:lnTo>
                  <a:pt x="202565" y="114300"/>
                </a:lnTo>
                <a:lnTo>
                  <a:pt x="196062" y="115570"/>
                </a:lnTo>
                <a:lnTo>
                  <a:pt x="196189" y="113030"/>
                </a:lnTo>
                <a:lnTo>
                  <a:pt x="196253" y="111760"/>
                </a:lnTo>
                <a:lnTo>
                  <a:pt x="200901" y="111760"/>
                </a:lnTo>
                <a:lnTo>
                  <a:pt x="197993" y="110490"/>
                </a:lnTo>
                <a:lnTo>
                  <a:pt x="191592" y="110490"/>
                </a:lnTo>
                <a:lnTo>
                  <a:pt x="192176" y="106680"/>
                </a:lnTo>
                <a:lnTo>
                  <a:pt x="198374" y="104140"/>
                </a:lnTo>
                <a:lnTo>
                  <a:pt x="195808" y="104140"/>
                </a:lnTo>
                <a:lnTo>
                  <a:pt x="191820" y="102870"/>
                </a:lnTo>
                <a:lnTo>
                  <a:pt x="193929" y="99060"/>
                </a:lnTo>
                <a:lnTo>
                  <a:pt x="196824" y="100330"/>
                </a:lnTo>
                <a:lnTo>
                  <a:pt x="197993" y="101600"/>
                </a:lnTo>
                <a:lnTo>
                  <a:pt x="200901" y="102870"/>
                </a:lnTo>
                <a:lnTo>
                  <a:pt x="210781" y="95250"/>
                </a:lnTo>
                <a:lnTo>
                  <a:pt x="207873" y="96520"/>
                </a:lnTo>
                <a:lnTo>
                  <a:pt x="209042" y="92710"/>
                </a:lnTo>
                <a:lnTo>
                  <a:pt x="209042" y="93980"/>
                </a:lnTo>
                <a:lnTo>
                  <a:pt x="209626" y="92710"/>
                </a:lnTo>
                <a:lnTo>
                  <a:pt x="210781" y="90170"/>
                </a:lnTo>
                <a:lnTo>
                  <a:pt x="212521" y="86360"/>
                </a:lnTo>
                <a:lnTo>
                  <a:pt x="210197" y="88900"/>
                </a:lnTo>
                <a:lnTo>
                  <a:pt x="197789" y="90170"/>
                </a:lnTo>
                <a:lnTo>
                  <a:pt x="194576" y="87630"/>
                </a:lnTo>
                <a:lnTo>
                  <a:pt x="192786" y="83820"/>
                </a:lnTo>
                <a:lnTo>
                  <a:pt x="184619" y="82550"/>
                </a:lnTo>
                <a:lnTo>
                  <a:pt x="193598" y="82550"/>
                </a:lnTo>
                <a:lnTo>
                  <a:pt x="197192" y="81280"/>
                </a:lnTo>
                <a:lnTo>
                  <a:pt x="199580" y="80010"/>
                </a:lnTo>
                <a:lnTo>
                  <a:pt x="204965" y="77470"/>
                </a:lnTo>
                <a:lnTo>
                  <a:pt x="206273" y="76200"/>
                </a:lnTo>
                <a:lnTo>
                  <a:pt x="210197" y="72390"/>
                </a:lnTo>
                <a:lnTo>
                  <a:pt x="213690" y="71120"/>
                </a:lnTo>
                <a:lnTo>
                  <a:pt x="210210" y="71120"/>
                </a:lnTo>
                <a:lnTo>
                  <a:pt x="211150" y="68580"/>
                </a:lnTo>
                <a:lnTo>
                  <a:pt x="211315" y="66040"/>
                </a:lnTo>
                <a:lnTo>
                  <a:pt x="205549" y="66040"/>
                </a:lnTo>
                <a:lnTo>
                  <a:pt x="209042" y="64770"/>
                </a:lnTo>
                <a:lnTo>
                  <a:pt x="206603" y="64008"/>
                </a:lnTo>
                <a:lnTo>
                  <a:pt x="203809" y="64770"/>
                </a:lnTo>
                <a:lnTo>
                  <a:pt x="199593" y="60960"/>
                </a:lnTo>
                <a:lnTo>
                  <a:pt x="201917" y="55880"/>
                </a:lnTo>
                <a:lnTo>
                  <a:pt x="202412" y="53340"/>
                </a:lnTo>
                <a:lnTo>
                  <a:pt x="203149" y="49530"/>
                </a:lnTo>
                <a:lnTo>
                  <a:pt x="195668" y="46990"/>
                </a:lnTo>
                <a:lnTo>
                  <a:pt x="189204" y="44450"/>
                </a:lnTo>
                <a:lnTo>
                  <a:pt x="183451" y="43395"/>
                </a:lnTo>
                <a:lnTo>
                  <a:pt x="183451" y="113030"/>
                </a:lnTo>
                <a:lnTo>
                  <a:pt x="183451" y="125730"/>
                </a:lnTo>
                <a:lnTo>
                  <a:pt x="177063" y="121920"/>
                </a:lnTo>
                <a:lnTo>
                  <a:pt x="177063" y="115570"/>
                </a:lnTo>
                <a:lnTo>
                  <a:pt x="180263" y="114300"/>
                </a:lnTo>
                <a:lnTo>
                  <a:pt x="183451" y="113030"/>
                </a:lnTo>
                <a:lnTo>
                  <a:pt x="183451" y="43395"/>
                </a:lnTo>
                <a:lnTo>
                  <a:pt x="182295" y="43180"/>
                </a:lnTo>
                <a:lnTo>
                  <a:pt x="178219" y="43180"/>
                </a:lnTo>
                <a:lnTo>
                  <a:pt x="178219" y="55880"/>
                </a:lnTo>
                <a:lnTo>
                  <a:pt x="170078" y="60960"/>
                </a:lnTo>
                <a:lnTo>
                  <a:pt x="169506" y="59690"/>
                </a:lnTo>
                <a:lnTo>
                  <a:pt x="169506" y="58420"/>
                </a:lnTo>
                <a:lnTo>
                  <a:pt x="168922" y="57150"/>
                </a:lnTo>
                <a:lnTo>
                  <a:pt x="171246" y="55880"/>
                </a:lnTo>
                <a:lnTo>
                  <a:pt x="178219" y="55880"/>
                </a:lnTo>
                <a:lnTo>
                  <a:pt x="178219" y="43180"/>
                </a:lnTo>
                <a:lnTo>
                  <a:pt x="175387" y="43180"/>
                </a:lnTo>
                <a:lnTo>
                  <a:pt x="168922" y="41910"/>
                </a:lnTo>
                <a:lnTo>
                  <a:pt x="168922" y="40640"/>
                </a:lnTo>
                <a:lnTo>
                  <a:pt x="168338" y="40640"/>
                </a:lnTo>
                <a:lnTo>
                  <a:pt x="168338" y="39370"/>
                </a:lnTo>
                <a:lnTo>
                  <a:pt x="173570" y="36830"/>
                </a:lnTo>
                <a:lnTo>
                  <a:pt x="179971" y="38100"/>
                </a:lnTo>
                <a:lnTo>
                  <a:pt x="184035" y="34290"/>
                </a:lnTo>
                <a:lnTo>
                  <a:pt x="183451" y="33020"/>
                </a:lnTo>
                <a:lnTo>
                  <a:pt x="182880" y="31750"/>
                </a:lnTo>
                <a:lnTo>
                  <a:pt x="180263" y="30480"/>
                </a:lnTo>
                <a:lnTo>
                  <a:pt x="177647" y="29210"/>
                </a:lnTo>
                <a:lnTo>
                  <a:pt x="181127" y="29210"/>
                </a:lnTo>
                <a:lnTo>
                  <a:pt x="183451" y="27940"/>
                </a:lnTo>
                <a:lnTo>
                  <a:pt x="186944" y="26670"/>
                </a:lnTo>
                <a:lnTo>
                  <a:pt x="185204" y="24130"/>
                </a:lnTo>
                <a:lnTo>
                  <a:pt x="176009" y="28155"/>
                </a:lnTo>
                <a:lnTo>
                  <a:pt x="177063" y="29210"/>
                </a:lnTo>
                <a:lnTo>
                  <a:pt x="172415" y="29679"/>
                </a:lnTo>
                <a:lnTo>
                  <a:pt x="172415" y="34290"/>
                </a:lnTo>
                <a:lnTo>
                  <a:pt x="166598" y="36830"/>
                </a:lnTo>
                <a:lnTo>
                  <a:pt x="163106" y="36830"/>
                </a:lnTo>
                <a:lnTo>
                  <a:pt x="162521" y="35560"/>
                </a:lnTo>
                <a:lnTo>
                  <a:pt x="162521" y="34290"/>
                </a:lnTo>
                <a:lnTo>
                  <a:pt x="161950" y="33020"/>
                </a:lnTo>
                <a:lnTo>
                  <a:pt x="172415" y="34290"/>
                </a:lnTo>
                <a:lnTo>
                  <a:pt x="172415" y="29679"/>
                </a:lnTo>
                <a:lnTo>
                  <a:pt x="164274" y="30480"/>
                </a:lnTo>
                <a:lnTo>
                  <a:pt x="163893" y="29210"/>
                </a:lnTo>
                <a:lnTo>
                  <a:pt x="163156" y="26670"/>
                </a:lnTo>
                <a:lnTo>
                  <a:pt x="162407" y="24130"/>
                </a:lnTo>
                <a:lnTo>
                  <a:pt x="159105" y="12700"/>
                </a:lnTo>
                <a:lnTo>
                  <a:pt x="157708" y="7620"/>
                </a:lnTo>
                <a:lnTo>
                  <a:pt x="156667" y="3810"/>
                </a:lnTo>
                <a:lnTo>
                  <a:pt x="155651" y="0"/>
                </a:lnTo>
                <a:lnTo>
                  <a:pt x="147993" y="0"/>
                </a:lnTo>
                <a:lnTo>
                  <a:pt x="144500" y="6350"/>
                </a:lnTo>
                <a:lnTo>
                  <a:pt x="142760" y="6896"/>
                </a:lnTo>
                <a:lnTo>
                  <a:pt x="142760" y="36830"/>
                </a:lnTo>
                <a:lnTo>
                  <a:pt x="142760" y="41910"/>
                </a:lnTo>
                <a:lnTo>
                  <a:pt x="139268" y="41910"/>
                </a:lnTo>
                <a:lnTo>
                  <a:pt x="140436" y="49530"/>
                </a:lnTo>
                <a:lnTo>
                  <a:pt x="132207" y="46990"/>
                </a:lnTo>
                <a:lnTo>
                  <a:pt x="129603" y="41910"/>
                </a:lnTo>
                <a:lnTo>
                  <a:pt x="130454" y="40640"/>
                </a:lnTo>
                <a:lnTo>
                  <a:pt x="131292" y="39370"/>
                </a:lnTo>
                <a:lnTo>
                  <a:pt x="132994" y="36830"/>
                </a:lnTo>
                <a:lnTo>
                  <a:pt x="142760" y="36830"/>
                </a:lnTo>
                <a:lnTo>
                  <a:pt x="142760" y="6896"/>
                </a:lnTo>
                <a:lnTo>
                  <a:pt x="140436" y="7620"/>
                </a:lnTo>
                <a:lnTo>
                  <a:pt x="139268" y="5080"/>
                </a:lnTo>
                <a:lnTo>
                  <a:pt x="136359" y="3810"/>
                </a:lnTo>
                <a:lnTo>
                  <a:pt x="135775" y="0"/>
                </a:lnTo>
                <a:lnTo>
                  <a:pt x="122262" y="0"/>
                </a:lnTo>
                <a:lnTo>
                  <a:pt x="120078" y="3810"/>
                </a:lnTo>
                <a:lnTo>
                  <a:pt x="120078" y="10160"/>
                </a:lnTo>
                <a:lnTo>
                  <a:pt x="124739" y="11430"/>
                </a:lnTo>
                <a:lnTo>
                  <a:pt x="128219" y="13970"/>
                </a:lnTo>
                <a:lnTo>
                  <a:pt x="125310" y="16510"/>
                </a:lnTo>
                <a:lnTo>
                  <a:pt x="121246" y="19050"/>
                </a:lnTo>
                <a:lnTo>
                  <a:pt x="120078" y="24130"/>
                </a:lnTo>
                <a:lnTo>
                  <a:pt x="116014" y="22860"/>
                </a:lnTo>
                <a:lnTo>
                  <a:pt x="116014" y="24130"/>
                </a:lnTo>
                <a:lnTo>
                  <a:pt x="112661" y="26670"/>
                </a:lnTo>
                <a:lnTo>
                  <a:pt x="110566" y="24130"/>
                </a:lnTo>
                <a:lnTo>
                  <a:pt x="111188" y="22860"/>
                </a:lnTo>
                <a:lnTo>
                  <a:pt x="116014" y="24130"/>
                </a:lnTo>
                <a:lnTo>
                  <a:pt x="116014" y="22860"/>
                </a:lnTo>
                <a:lnTo>
                  <a:pt x="116395" y="20320"/>
                </a:lnTo>
                <a:lnTo>
                  <a:pt x="116598" y="19050"/>
                </a:lnTo>
                <a:lnTo>
                  <a:pt x="109613" y="20320"/>
                </a:lnTo>
                <a:lnTo>
                  <a:pt x="109855" y="13309"/>
                </a:lnTo>
                <a:lnTo>
                  <a:pt x="109982" y="12319"/>
                </a:lnTo>
                <a:lnTo>
                  <a:pt x="111721" y="5080"/>
                </a:lnTo>
                <a:lnTo>
                  <a:pt x="113855" y="0"/>
                </a:lnTo>
                <a:lnTo>
                  <a:pt x="93243" y="0"/>
                </a:lnTo>
                <a:lnTo>
                  <a:pt x="91884" y="2540"/>
                </a:lnTo>
                <a:lnTo>
                  <a:pt x="90449" y="11430"/>
                </a:lnTo>
                <a:lnTo>
                  <a:pt x="93916" y="21590"/>
                </a:lnTo>
                <a:lnTo>
                  <a:pt x="84620" y="22860"/>
                </a:lnTo>
                <a:lnTo>
                  <a:pt x="77063" y="21590"/>
                </a:lnTo>
                <a:lnTo>
                  <a:pt x="75311" y="13970"/>
                </a:lnTo>
                <a:lnTo>
                  <a:pt x="75311" y="34290"/>
                </a:lnTo>
                <a:lnTo>
                  <a:pt x="70332" y="39370"/>
                </a:lnTo>
                <a:lnTo>
                  <a:pt x="69494" y="38887"/>
                </a:lnTo>
                <a:lnTo>
                  <a:pt x="69494" y="53340"/>
                </a:lnTo>
                <a:lnTo>
                  <a:pt x="66941" y="52070"/>
                </a:lnTo>
                <a:lnTo>
                  <a:pt x="64389" y="50800"/>
                </a:lnTo>
                <a:lnTo>
                  <a:pt x="57797" y="49530"/>
                </a:lnTo>
                <a:lnTo>
                  <a:pt x="52412" y="46990"/>
                </a:lnTo>
                <a:lnTo>
                  <a:pt x="50901" y="40640"/>
                </a:lnTo>
                <a:lnTo>
                  <a:pt x="54381" y="43180"/>
                </a:lnTo>
                <a:lnTo>
                  <a:pt x="54965" y="40640"/>
                </a:lnTo>
                <a:lnTo>
                  <a:pt x="58547" y="45720"/>
                </a:lnTo>
                <a:lnTo>
                  <a:pt x="63106" y="45720"/>
                </a:lnTo>
                <a:lnTo>
                  <a:pt x="67233" y="46990"/>
                </a:lnTo>
                <a:lnTo>
                  <a:pt x="69494" y="53340"/>
                </a:lnTo>
                <a:lnTo>
                  <a:pt x="69494" y="38887"/>
                </a:lnTo>
                <a:lnTo>
                  <a:pt x="65938" y="36830"/>
                </a:lnTo>
                <a:lnTo>
                  <a:pt x="66243" y="33020"/>
                </a:lnTo>
                <a:lnTo>
                  <a:pt x="75311" y="34290"/>
                </a:lnTo>
                <a:lnTo>
                  <a:pt x="75311" y="13970"/>
                </a:lnTo>
                <a:lnTo>
                  <a:pt x="70078" y="12700"/>
                </a:lnTo>
                <a:lnTo>
                  <a:pt x="71247" y="17780"/>
                </a:lnTo>
                <a:lnTo>
                  <a:pt x="68922" y="20320"/>
                </a:lnTo>
                <a:lnTo>
                  <a:pt x="65278" y="8890"/>
                </a:lnTo>
                <a:lnTo>
                  <a:pt x="65417" y="7620"/>
                </a:lnTo>
                <a:lnTo>
                  <a:pt x="66306" y="0"/>
                </a:lnTo>
                <a:lnTo>
                  <a:pt x="59029" y="0"/>
                </a:lnTo>
                <a:lnTo>
                  <a:pt x="59029" y="29210"/>
                </a:lnTo>
                <a:lnTo>
                  <a:pt x="50901" y="26670"/>
                </a:lnTo>
                <a:lnTo>
                  <a:pt x="50901" y="20320"/>
                </a:lnTo>
                <a:lnTo>
                  <a:pt x="59029" y="29210"/>
                </a:lnTo>
                <a:lnTo>
                  <a:pt x="59029" y="0"/>
                </a:lnTo>
                <a:lnTo>
                  <a:pt x="57289" y="0"/>
                </a:lnTo>
                <a:lnTo>
                  <a:pt x="57289" y="6350"/>
                </a:lnTo>
                <a:lnTo>
                  <a:pt x="48564" y="7620"/>
                </a:lnTo>
                <a:lnTo>
                  <a:pt x="46824" y="1270"/>
                </a:lnTo>
                <a:lnTo>
                  <a:pt x="46824" y="82550"/>
                </a:lnTo>
                <a:lnTo>
                  <a:pt x="46824" y="83820"/>
                </a:lnTo>
                <a:lnTo>
                  <a:pt x="45085" y="83820"/>
                </a:lnTo>
                <a:lnTo>
                  <a:pt x="46824" y="82550"/>
                </a:lnTo>
                <a:lnTo>
                  <a:pt x="46824" y="1270"/>
                </a:lnTo>
                <a:lnTo>
                  <a:pt x="46824" y="0"/>
                </a:lnTo>
                <a:lnTo>
                  <a:pt x="42176" y="0"/>
                </a:lnTo>
                <a:lnTo>
                  <a:pt x="42176" y="55880"/>
                </a:lnTo>
                <a:lnTo>
                  <a:pt x="34620" y="55880"/>
                </a:lnTo>
                <a:lnTo>
                  <a:pt x="32296" y="54610"/>
                </a:lnTo>
                <a:lnTo>
                  <a:pt x="34620" y="53340"/>
                </a:lnTo>
                <a:lnTo>
                  <a:pt x="38100" y="52070"/>
                </a:lnTo>
                <a:lnTo>
                  <a:pt x="41008" y="52070"/>
                </a:lnTo>
                <a:lnTo>
                  <a:pt x="41592" y="53340"/>
                </a:lnTo>
                <a:lnTo>
                  <a:pt x="41592" y="54610"/>
                </a:lnTo>
                <a:lnTo>
                  <a:pt x="42176" y="55880"/>
                </a:lnTo>
                <a:lnTo>
                  <a:pt x="42176" y="0"/>
                </a:lnTo>
                <a:lnTo>
                  <a:pt x="0" y="0"/>
                </a:lnTo>
                <a:lnTo>
                  <a:pt x="393" y="2540"/>
                </a:lnTo>
                <a:lnTo>
                  <a:pt x="4165" y="7620"/>
                </a:lnTo>
                <a:lnTo>
                  <a:pt x="9791" y="12700"/>
                </a:lnTo>
                <a:lnTo>
                  <a:pt x="16014" y="17780"/>
                </a:lnTo>
                <a:lnTo>
                  <a:pt x="10782" y="17780"/>
                </a:lnTo>
                <a:lnTo>
                  <a:pt x="7289" y="22860"/>
                </a:lnTo>
                <a:lnTo>
                  <a:pt x="10782" y="29210"/>
                </a:lnTo>
                <a:lnTo>
                  <a:pt x="9613" y="34290"/>
                </a:lnTo>
                <a:lnTo>
                  <a:pt x="14846" y="34290"/>
                </a:lnTo>
                <a:lnTo>
                  <a:pt x="14846" y="35560"/>
                </a:lnTo>
                <a:lnTo>
                  <a:pt x="21818" y="33020"/>
                </a:lnTo>
                <a:lnTo>
                  <a:pt x="15671" y="39370"/>
                </a:lnTo>
                <a:lnTo>
                  <a:pt x="14490" y="45720"/>
                </a:lnTo>
                <a:lnTo>
                  <a:pt x="16675" y="49530"/>
                </a:lnTo>
                <a:lnTo>
                  <a:pt x="20662" y="53340"/>
                </a:lnTo>
                <a:lnTo>
                  <a:pt x="24955" y="57150"/>
                </a:lnTo>
                <a:lnTo>
                  <a:pt x="27927" y="60960"/>
                </a:lnTo>
                <a:lnTo>
                  <a:pt x="27851" y="66040"/>
                </a:lnTo>
                <a:lnTo>
                  <a:pt x="22987" y="71120"/>
                </a:lnTo>
                <a:lnTo>
                  <a:pt x="22402" y="69850"/>
                </a:lnTo>
                <a:lnTo>
                  <a:pt x="17754" y="69850"/>
                </a:lnTo>
                <a:lnTo>
                  <a:pt x="25311" y="78740"/>
                </a:lnTo>
                <a:lnTo>
                  <a:pt x="33451" y="76200"/>
                </a:lnTo>
                <a:lnTo>
                  <a:pt x="29959" y="76200"/>
                </a:lnTo>
                <a:lnTo>
                  <a:pt x="35775" y="72390"/>
                </a:lnTo>
                <a:lnTo>
                  <a:pt x="39268" y="72390"/>
                </a:lnTo>
                <a:lnTo>
                  <a:pt x="41008" y="72390"/>
                </a:lnTo>
                <a:lnTo>
                  <a:pt x="45656" y="73660"/>
                </a:lnTo>
                <a:lnTo>
                  <a:pt x="46240" y="76200"/>
                </a:lnTo>
                <a:lnTo>
                  <a:pt x="39268" y="72390"/>
                </a:lnTo>
                <a:lnTo>
                  <a:pt x="32867" y="80010"/>
                </a:lnTo>
                <a:lnTo>
                  <a:pt x="28803" y="82550"/>
                </a:lnTo>
                <a:lnTo>
                  <a:pt x="31127" y="81280"/>
                </a:lnTo>
                <a:lnTo>
                  <a:pt x="34036" y="81280"/>
                </a:lnTo>
                <a:lnTo>
                  <a:pt x="36944" y="80010"/>
                </a:lnTo>
                <a:lnTo>
                  <a:pt x="33413" y="83820"/>
                </a:lnTo>
                <a:lnTo>
                  <a:pt x="36652" y="83820"/>
                </a:lnTo>
                <a:lnTo>
                  <a:pt x="42506" y="82550"/>
                </a:lnTo>
                <a:lnTo>
                  <a:pt x="45085" y="82550"/>
                </a:lnTo>
                <a:lnTo>
                  <a:pt x="43332" y="83820"/>
                </a:lnTo>
                <a:lnTo>
                  <a:pt x="43916" y="83820"/>
                </a:lnTo>
                <a:lnTo>
                  <a:pt x="42176" y="85090"/>
                </a:lnTo>
                <a:lnTo>
                  <a:pt x="45656" y="85090"/>
                </a:lnTo>
                <a:lnTo>
                  <a:pt x="41592" y="86360"/>
                </a:lnTo>
                <a:lnTo>
                  <a:pt x="44500" y="87630"/>
                </a:lnTo>
                <a:lnTo>
                  <a:pt x="50901" y="88900"/>
                </a:lnTo>
                <a:lnTo>
                  <a:pt x="50901" y="91440"/>
                </a:lnTo>
                <a:lnTo>
                  <a:pt x="43916" y="95250"/>
                </a:lnTo>
                <a:lnTo>
                  <a:pt x="47409" y="95250"/>
                </a:lnTo>
                <a:lnTo>
                  <a:pt x="46824" y="95338"/>
                </a:lnTo>
                <a:lnTo>
                  <a:pt x="46824" y="96520"/>
                </a:lnTo>
                <a:lnTo>
                  <a:pt x="46240" y="97790"/>
                </a:lnTo>
                <a:lnTo>
                  <a:pt x="43332" y="97790"/>
                </a:lnTo>
                <a:lnTo>
                  <a:pt x="43027" y="97116"/>
                </a:lnTo>
                <a:lnTo>
                  <a:pt x="46240" y="96520"/>
                </a:lnTo>
                <a:lnTo>
                  <a:pt x="46824" y="96520"/>
                </a:lnTo>
                <a:lnTo>
                  <a:pt x="46824" y="95338"/>
                </a:lnTo>
                <a:lnTo>
                  <a:pt x="42646" y="95948"/>
                </a:lnTo>
                <a:lnTo>
                  <a:pt x="41592" y="96520"/>
                </a:lnTo>
                <a:lnTo>
                  <a:pt x="41897" y="96062"/>
                </a:lnTo>
                <a:lnTo>
                  <a:pt x="38684" y="96520"/>
                </a:lnTo>
                <a:lnTo>
                  <a:pt x="36944" y="96520"/>
                </a:lnTo>
                <a:lnTo>
                  <a:pt x="39268" y="97790"/>
                </a:lnTo>
                <a:lnTo>
                  <a:pt x="41592" y="97370"/>
                </a:lnTo>
                <a:lnTo>
                  <a:pt x="41592" y="97790"/>
                </a:lnTo>
                <a:lnTo>
                  <a:pt x="39268" y="97790"/>
                </a:lnTo>
                <a:lnTo>
                  <a:pt x="33451" y="97790"/>
                </a:lnTo>
                <a:lnTo>
                  <a:pt x="25895" y="99060"/>
                </a:lnTo>
                <a:lnTo>
                  <a:pt x="32867" y="99060"/>
                </a:lnTo>
                <a:lnTo>
                  <a:pt x="38100" y="100330"/>
                </a:lnTo>
                <a:lnTo>
                  <a:pt x="36944" y="100330"/>
                </a:lnTo>
                <a:lnTo>
                  <a:pt x="35775" y="102870"/>
                </a:lnTo>
                <a:lnTo>
                  <a:pt x="34620" y="102870"/>
                </a:lnTo>
                <a:lnTo>
                  <a:pt x="34620" y="104140"/>
                </a:lnTo>
                <a:lnTo>
                  <a:pt x="34036" y="104140"/>
                </a:lnTo>
                <a:lnTo>
                  <a:pt x="34036" y="107950"/>
                </a:lnTo>
                <a:lnTo>
                  <a:pt x="31711" y="111760"/>
                </a:lnTo>
                <a:lnTo>
                  <a:pt x="32867" y="110490"/>
                </a:lnTo>
                <a:lnTo>
                  <a:pt x="32296" y="111760"/>
                </a:lnTo>
                <a:lnTo>
                  <a:pt x="31711" y="111760"/>
                </a:lnTo>
                <a:lnTo>
                  <a:pt x="27635" y="111760"/>
                </a:lnTo>
                <a:lnTo>
                  <a:pt x="36360" y="113030"/>
                </a:lnTo>
                <a:lnTo>
                  <a:pt x="21818" y="114300"/>
                </a:lnTo>
                <a:lnTo>
                  <a:pt x="20662" y="115570"/>
                </a:lnTo>
                <a:lnTo>
                  <a:pt x="28803" y="115570"/>
                </a:lnTo>
                <a:lnTo>
                  <a:pt x="38100" y="114300"/>
                </a:lnTo>
                <a:lnTo>
                  <a:pt x="45656" y="114300"/>
                </a:lnTo>
                <a:lnTo>
                  <a:pt x="44323" y="115570"/>
                </a:lnTo>
                <a:lnTo>
                  <a:pt x="38684" y="116840"/>
                </a:lnTo>
                <a:lnTo>
                  <a:pt x="42176" y="115570"/>
                </a:lnTo>
                <a:lnTo>
                  <a:pt x="29387" y="116840"/>
                </a:lnTo>
                <a:lnTo>
                  <a:pt x="21818" y="116840"/>
                </a:lnTo>
                <a:lnTo>
                  <a:pt x="19494" y="118110"/>
                </a:lnTo>
                <a:lnTo>
                  <a:pt x="24155" y="118110"/>
                </a:lnTo>
                <a:lnTo>
                  <a:pt x="24155" y="118999"/>
                </a:lnTo>
                <a:lnTo>
                  <a:pt x="28219" y="118110"/>
                </a:lnTo>
                <a:lnTo>
                  <a:pt x="40424" y="118110"/>
                </a:lnTo>
                <a:lnTo>
                  <a:pt x="35191" y="119380"/>
                </a:lnTo>
                <a:lnTo>
                  <a:pt x="50901" y="119380"/>
                </a:lnTo>
                <a:lnTo>
                  <a:pt x="50800" y="120650"/>
                </a:lnTo>
                <a:lnTo>
                  <a:pt x="46240" y="121399"/>
                </a:lnTo>
                <a:lnTo>
                  <a:pt x="46240" y="124460"/>
                </a:lnTo>
                <a:lnTo>
                  <a:pt x="45656" y="125730"/>
                </a:lnTo>
                <a:lnTo>
                  <a:pt x="42760" y="125730"/>
                </a:lnTo>
                <a:lnTo>
                  <a:pt x="36360" y="124460"/>
                </a:lnTo>
                <a:lnTo>
                  <a:pt x="46240" y="124460"/>
                </a:lnTo>
                <a:lnTo>
                  <a:pt x="46240" y="121399"/>
                </a:lnTo>
                <a:lnTo>
                  <a:pt x="42964" y="121920"/>
                </a:lnTo>
                <a:lnTo>
                  <a:pt x="44500" y="121920"/>
                </a:lnTo>
                <a:lnTo>
                  <a:pt x="39852" y="123190"/>
                </a:lnTo>
                <a:lnTo>
                  <a:pt x="28803" y="123190"/>
                </a:lnTo>
                <a:lnTo>
                  <a:pt x="31140" y="124460"/>
                </a:lnTo>
                <a:lnTo>
                  <a:pt x="28371" y="124460"/>
                </a:lnTo>
                <a:lnTo>
                  <a:pt x="25361" y="125730"/>
                </a:lnTo>
                <a:lnTo>
                  <a:pt x="34620" y="125730"/>
                </a:lnTo>
                <a:lnTo>
                  <a:pt x="28803" y="127000"/>
                </a:lnTo>
                <a:lnTo>
                  <a:pt x="38100" y="127000"/>
                </a:lnTo>
                <a:lnTo>
                  <a:pt x="39852" y="127000"/>
                </a:lnTo>
                <a:lnTo>
                  <a:pt x="37528" y="129540"/>
                </a:lnTo>
                <a:lnTo>
                  <a:pt x="35775" y="129540"/>
                </a:lnTo>
                <a:lnTo>
                  <a:pt x="34620" y="130810"/>
                </a:lnTo>
                <a:lnTo>
                  <a:pt x="37528" y="130810"/>
                </a:lnTo>
                <a:lnTo>
                  <a:pt x="36360" y="132080"/>
                </a:lnTo>
                <a:lnTo>
                  <a:pt x="34620" y="132080"/>
                </a:lnTo>
                <a:lnTo>
                  <a:pt x="32867" y="133350"/>
                </a:lnTo>
                <a:lnTo>
                  <a:pt x="36309" y="134620"/>
                </a:lnTo>
                <a:lnTo>
                  <a:pt x="35928" y="135890"/>
                </a:lnTo>
                <a:lnTo>
                  <a:pt x="35318" y="138430"/>
                </a:lnTo>
                <a:lnTo>
                  <a:pt x="38100" y="140970"/>
                </a:lnTo>
                <a:lnTo>
                  <a:pt x="41592" y="140970"/>
                </a:lnTo>
                <a:lnTo>
                  <a:pt x="38100" y="142240"/>
                </a:lnTo>
                <a:lnTo>
                  <a:pt x="41287" y="144233"/>
                </a:lnTo>
                <a:lnTo>
                  <a:pt x="43916" y="143510"/>
                </a:lnTo>
                <a:lnTo>
                  <a:pt x="46824" y="143510"/>
                </a:lnTo>
                <a:lnTo>
                  <a:pt x="47409" y="144780"/>
                </a:lnTo>
                <a:lnTo>
                  <a:pt x="49149" y="143510"/>
                </a:lnTo>
                <a:lnTo>
                  <a:pt x="50901" y="142240"/>
                </a:lnTo>
                <a:lnTo>
                  <a:pt x="55549" y="140970"/>
                </a:lnTo>
                <a:lnTo>
                  <a:pt x="60782" y="146050"/>
                </a:lnTo>
                <a:lnTo>
                  <a:pt x="61937" y="153670"/>
                </a:lnTo>
                <a:lnTo>
                  <a:pt x="54965" y="153670"/>
                </a:lnTo>
                <a:lnTo>
                  <a:pt x="56705" y="163830"/>
                </a:lnTo>
                <a:lnTo>
                  <a:pt x="50901" y="165100"/>
                </a:lnTo>
                <a:lnTo>
                  <a:pt x="47409" y="163830"/>
                </a:lnTo>
                <a:lnTo>
                  <a:pt x="46240" y="162560"/>
                </a:lnTo>
                <a:lnTo>
                  <a:pt x="46824" y="163830"/>
                </a:lnTo>
                <a:lnTo>
                  <a:pt x="47993" y="165100"/>
                </a:lnTo>
                <a:lnTo>
                  <a:pt x="49733" y="166370"/>
                </a:lnTo>
                <a:lnTo>
                  <a:pt x="46824" y="166370"/>
                </a:lnTo>
                <a:lnTo>
                  <a:pt x="50317" y="167640"/>
                </a:lnTo>
                <a:lnTo>
                  <a:pt x="36360" y="168910"/>
                </a:lnTo>
                <a:lnTo>
                  <a:pt x="40411" y="170180"/>
                </a:lnTo>
                <a:lnTo>
                  <a:pt x="35217" y="173990"/>
                </a:lnTo>
                <a:lnTo>
                  <a:pt x="44056" y="173990"/>
                </a:lnTo>
                <a:lnTo>
                  <a:pt x="57289" y="173990"/>
                </a:lnTo>
                <a:lnTo>
                  <a:pt x="247180" y="173990"/>
                </a:lnTo>
                <a:lnTo>
                  <a:pt x="247408" y="171450"/>
                </a:lnTo>
                <a:close/>
              </a:path>
              <a:path w="2552065" h="1019810">
                <a:moveTo>
                  <a:pt x="248577" y="176530"/>
                </a:moveTo>
                <a:lnTo>
                  <a:pt x="246875" y="177279"/>
                </a:lnTo>
                <a:lnTo>
                  <a:pt x="246837" y="177800"/>
                </a:lnTo>
                <a:lnTo>
                  <a:pt x="248577" y="176530"/>
                </a:lnTo>
                <a:close/>
              </a:path>
              <a:path w="2552065" h="1019810">
                <a:moveTo>
                  <a:pt x="264858" y="204470"/>
                </a:moveTo>
                <a:lnTo>
                  <a:pt x="258864" y="200660"/>
                </a:lnTo>
                <a:lnTo>
                  <a:pt x="251333" y="196850"/>
                </a:lnTo>
                <a:lnTo>
                  <a:pt x="244906" y="193040"/>
                </a:lnTo>
                <a:lnTo>
                  <a:pt x="242176" y="187960"/>
                </a:lnTo>
                <a:lnTo>
                  <a:pt x="241592" y="189230"/>
                </a:lnTo>
                <a:lnTo>
                  <a:pt x="234594" y="190500"/>
                </a:lnTo>
                <a:lnTo>
                  <a:pt x="236588" y="187960"/>
                </a:lnTo>
                <a:lnTo>
                  <a:pt x="240207" y="182880"/>
                </a:lnTo>
                <a:lnTo>
                  <a:pt x="238112" y="180340"/>
                </a:lnTo>
                <a:lnTo>
                  <a:pt x="239852" y="180340"/>
                </a:lnTo>
                <a:lnTo>
                  <a:pt x="246875" y="177279"/>
                </a:lnTo>
                <a:lnTo>
                  <a:pt x="247065" y="175260"/>
                </a:lnTo>
                <a:lnTo>
                  <a:pt x="50304" y="175260"/>
                </a:lnTo>
                <a:lnTo>
                  <a:pt x="36360" y="177800"/>
                </a:lnTo>
                <a:lnTo>
                  <a:pt x="38709" y="179070"/>
                </a:lnTo>
                <a:lnTo>
                  <a:pt x="27038" y="180340"/>
                </a:lnTo>
                <a:lnTo>
                  <a:pt x="25895" y="180340"/>
                </a:lnTo>
                <a:lnTo>
                  <a:pt x="21818" y="180340"/>
                </a:lnTo>
                <a:lnTo>
                  <a:pt x="23837" y="181610"/>
                </a:lnTo>
                <a:lnTo>
                  <a:pt x="25679" y="182880"/>
                </a:lnTo>
                <a:lnTo>
                  <a:pt x="40424" y="182880"/>
                </a:lnTo>
                <a:lnTo>
                  <a:pt x="37528" y="184150"/>
                </a:lnTo>
                <a:lnTo>
                  <a:pt x="29959" y="184150"/>
                </a:lnTo>
                <a:lnTo>
                  <a:pt x="31648" y="185420"/>
                </a:lnTo>
                <a:lnTo>
                  <a:pt x="37376" y="186690"/>
                </a:lnTo>
                <a:lnTo>
                  <a:pt x="41579" y="186690"/>
                </a:lnTo>
                <a:lnTo>
                  <a:pt x="38684" y="187960"/>
                </a:lnTo>
                <a:lnTo>
                  <a:pt x="43332" y="187960"/>
                </a:lnTo>
                <a:lnTo>
                  <a:pt x="38100" y="189230"/>
                </a:lnTo>
                <a:lnTo>
                  <a:pt x="42176" y="189230"/>
                </a:lnTo>
                <a:lnTo>
                  <a:pt x="38684" y="190500"/>
                </a:lnTo>
                <a:lnTo>
                  <a:pt x="32296" y="190500"/>
                </a:lnTo>
                <a:lnTo>
                  <a:pt x="31623" y="191770"/>
                </a:lnTo>
                <a:lnTo>
                  <a:pt x="37807" y="193040"/>
                </a:lnTo>
                <a:lnTo>
                  <a:pt x="46189" y="193040"/>
                </a:lnTo>
                <a:lnTo>
                  <a:pt x="52057" y="194310"/>
                </a:lnTo>
                <a:lnTo>
                  <a:pt x="35191" y="194310"/>
                </a:lnTo>
                <a:lnTo>
                  <a:pt x="29959" y="196850"/>
                </a:lnTo>
                <a:lnTo>
                  <a:pt x="25311" y="196850"/>
                </a:lnTo>
                <a:lnTo>
                  <a:pt x="23571" y="199390"/>
                </a:lnTo>
                <a:lnTo>
                  <a:pt x="39268" y="199390"/>
                </a:lnTo>
                <a:lnTo>
                  <a:pt x="45656" y="200660"/>
                </a:lnTo>
                <a:lnTo>
                  <a:pt x="36728" y="203200"/>
                </a:lnTo>
                <a:lnTo>
                  <a:pt x="33883" y="204470"/>
                </a:lnTo>
                <a:lnTo>
                  <a:pt x="32575" y="205740"/>
                </a:lnTo>
                <a:lnTo>
                  <a:pt x="28219" y="208280"/>
                </a:lnTo>
                <a:lnTo>
                  <a:pt x="39268" y="208280"/>
                </a:lnTo>
                <a:lnTo>
                  <a:pt x="24155" y="209550"/>
                </a:lnTo>
                <a:lnTo>
                  <a:pt x="47993" y="209550"/>
                </a:lnTo>
                <a:lnTo>
                  <a:pt x="249351" y="209550"/>
                </a:lnTo>
                <a:lnTo>
                  <a:pt x="249732" y="208280"/>
                </a:lnTo>
                <a:lnTo>
                  <a:pt x="255866" y="205740"/>
                </a:lnTo>
                <a:lnTo>
                  <a:pt x="258165" y="207010"/>
                </a:lnTo>
                <a:lnTo>
                  <a:pt x="260045" y="207010"/>
                </a:lnTo>
                <a:lnTo>
                  <a:pt x="262445" y="205740"/>
                </a:lnTo>
                <a:lnTo>
                  <a:pt x="264858" y="204470"/>
                </a:lnTo>
                <a:close/>
              </a:path>
              <a:path w="2552065" h="1019810">
                <a:moveTo>
                  <a:pt x="299161" y="255270"/>
                </a:moveTo>
                <a:lnTo>
                  <a:pt x="293344" y="254000"/>
                </a:lnTo>
                <a:lnTo>
                  <a:pt x="288112" y="257810"/>
                </a:lnTo>
                <a:lnTo>
                  <a:pt x="287235" y="256540"/>
                </a:lnTo>
                <a:lnTo>
                  <a:pt x="286372" y="255270"/>
                </a:lnTo>
                <a:lnTo>
                  <a:pt x="275907" y="256540"/>
                </a:lnTo>
                <a:lnTo>
                  <a:pt x="278231" y="251460"/>
                </a:lnTo>
                <a:lnTo>
                  <a:pt x="284619" y="251460"/>
                </a:lnTo>
                <a:lnTo>
                  <a:pt x="278803" y="246380"/>
                </a:lnTo>
                <a:lnTo>
                  <a:pt x="275907" y="252730"/>
                </a:lnTo>
                <a:lnTo>
                  <a:pt x="267766" y="252730"/>
                </a:lnTo>
                <a:lnTo>
                  <a:pt x="260197" y="261620"/>
                </a:lnTo>
                <a:lnTo>
                  <a:pt x="261137" y="256540"/>
                </a:lnTo>
                <a:lnTo>
                  <a:pt x="261366" y="255270"/>
                </a:lnTo>
                <a:lnTo>
                  <a:pt x="263105" y="255270"/>
                </a:lnTo>
                <a:lnTo>
                  <a:pt x="259626" y="251460"/>
                </a:lnTo>
                <a:lnTo>
                  <a:pt x="264414" y="247650"/>
                </a:lnTo>
                <a:lnTo>
                  <a:pt x="266014" y="246380"/>
                </a:lnTo>
                <a:lnTo>
                  <a:pt x="261366" y="246380"/>
                </a:lnTo>
                <a:lnTo>
                  <a:pt x="256133" y="247650"/>
                </a:lnTo>
                <a:lnTo>
                  <a:pt x="257873" y="242570"/>
                </a:lnTo>
                <a:lnTo>
                  <a:pt x="261366" y="240030"/>
                </a:lnTo>
                <a:lnTo>
                  <a:pt x="271830" y="236220"/>
                </a:lnTo>
                <a:lnTo>
                  <a:pt x="274154" y="234950"/>
                </a:lnTo>
                <a:lnTo>
                  <a:pt x="268211" y="234950"/>
                </a:lnTo>
                <a:lnTo>
                  <a:pt x="264998" y="233680"/>
                </a:lnTo>
                <a:lnTo>
                  <a:pt x="261569" y="231140"/>
                </a:lnTo>
                <a:lnTo>
                  <a:pt x="254965" y="232410"/>
                </a:lnTo>
                <a:lnTo>
                  <a:pt x="257873" y="231140"/>
                </a:lnTo>
                <a:lnTo>
                  <a:pt x="264274" y="228600"/>
                </a:lnTo>
                <a:lnTo>
                  <a:pt x="266014" y="227330"/>
                </a:lnTo>
                <a:lnTo>
                  <a:pt x="256717" y="229870"/>
                </a:lnTo>
                <a:lnTo>
                  <a:pt x="258457" y="227330"/>
                </a:lnTo>
                <a:lnTo>
                  <a:pt x="259626" y="226060"/>
                </a:lnTo>
                <a:lnTo>
                  <a:pt x="265430" y="223520"/>
                </a:lnTo>
                <a:lnTo>
                  <a:pt x="262890" y="223520"/>
                </a:lnTo>
                <a:lnTo>
                  <a:pt x="258165" y="226060"/>
                </a:lnTo>
                <a:lnTo>
                  <a:pt x="254317" y="227330"/>
                </a:lnTo>
                <a:lnTo>
                  <a:pt x="254393" y="224790"/>
                </a:lnTo>
                <a:lnTo>
                  <a:pt x="255549" y="224790"/>
                </a:lnTo>
                <a:lnTo>
                  <a:pt x="256717" y="223520"/>
                </a:lnTo>
                <a:lnTo>
                  <a:pt x="258457" y="223520"/>
                </a:lnTo>
                <a:lnTo>
                  <a:pt x="259626" y="215900"/>
                </a:lnTo>
                <a:lnTo>
                  <a:pt x="247408" y="215900"/>
                </a:lnTo>
                <a:lnTo>
                  <a:pt x="248958" y="210820"/>
                </a:lnTo>
                <a:lnTo>
                  <a:pt x="124155" y="210820"/>
                </a:lnTo>
                <a:lnTo>
                  <a:pt x="124155" y="256540"/>
                </a:lnTo>
                <a:lnTo>
                  <a:pt x="121297" y="265430"/>
                </a:lnTo>
                <a:lnTo>
                  <a:pt x="114414" y="265430"/>
                </a:lnTo>
                <a:lnTo>
                  <a:pt x="107315" y="261620"/>
                </a:lnTo>
                <a:lnTo>
                  <a:pt x="103809" y="255270"/>
                </a:lnTo>
                <a:lnTo>
                  <a:pt x="111937" y="254000"/>
                </a:lnTo>
                <a:lnTo>
                  <a:pt x="114846" y="257810"/>
                </a:lnTo>
                <a:lnTo>
                  <a:pt x="124155" y="256540"/>
                </a:lnTo>
                <a:lnTo>
                  <a:pt x="124155" y="210820"/>
                </a:lnTo>
                <a:lnTo>
                  <a:pt x="42519" y="210820"/>
                </a:lnTo>
                <a:lnTo>
                  <a:pt x="37045" y="212090"/>
                </a:lnTo>
                <a:lnTo>
                  <a:pt x="39344" y="213360"/>
                </a:lnTo>
                <a:lnTo>
                  <a:pt x="42189" y="214630"/>
                </a:lnTo>
                <a:lnTo>
                  <a:pt x="32867" y="217170"/>
                </a:lnTo>
                <a:lnTo>
                  <a:pt x="42760" y="217170"/>
                </a:lnTo>
                <a:lnTo>
                  <a:pt x="32296" y="218440"/>
                </a:lnTo>
                <a:lnTo>
                  <a:pt x="29387" y="219710"/>
                </a:lnTo>
                <a:lnTo>
                  <a:pt x="28219" y="220980"/>
                </a:lnTo>
                <a:lnTo>
                  <a:pt x="23571" y="220980"/>
                </a:lnTo>
                <a:lnTo>
                  <a:pt x="28143" y="222250"/>
                </a:lnTo>
                <a:lnTo>
                  <a:pt x="38836" y="222250"/>
                </a:lnTo>
                <a:lnTo>
                  <a:pt x="49733" y="220980"/>
                </a:lnTo>
                <a:lnTo>
                  <a:pt x="54965" y="220980"/>
                </a:lnTo>
                <a:lnTo>
                  <a:pt x="39268" y="222250"/>
                </a:lnTo>
                <a:lnTo>
                  <a:pt x="37655" y="224790"/>
                </a:lnTo>
                <a:lnTo>
                  <a:pt x="34620" y="226060"/>
                </a:lnTo>
                <a:lnTo>
                  <a:pt x="34201" y="227330"/>
                </a:lnTo>
                <a:lnTo>
                  <a:pt x="38100" y="227330"/>
                </a:lnTo>
                <a:lnTo>
                  <a:pt x="33451" y="228600"/>
                </a:lnTo>
                <a:lnTo>
                  <a:pt x="32867" y="227330"/>
                </a:lnTo>
                <a:lnTo>
                  <a:pt x="31330" y="228600"/>
                </a:lnTo>
                <a:lnTo>
                  <a:pt x="30111" y="228600"/>
                </a:lnTo>
                <a:lnTo>
                  <a:pt x="33032" y="229870"/>
                </a:lnTo>
                <a:lnTo>
                  <a:pt x="43916" y="228600"/>
                </a:lnTo>
                <a:lnTo>
                  <a:pt x="37947" y="229870"/>
                </a:lnTo>
                <a:lnTo>
                  <a:pt x="38900" y="229870"/>
                </a:lnTo>
                <a:lnTo>
                  <a:pt x="43675" y="231140"/>
                </a:lnTo>
                <a:lnTo>
                  <a:pt x="55549" y="231140"/>
                </a:lnTo>
                <a:lnTo>
                  <a:pt x="59613" y="232410"/>
                </a:lnTo>
                <a:lnTo>
                  <a:pt x="59194" y="232410"/>
                </a:lnTo>
                <a:lnTo>
                  <a:pt x="58458" y="233680"/>
                </a:lnTo>
                <a:lnTo>
                  <a:pt x="51473" y="233680"/>
                </a:lnTo>
                <a:lnTo>
                  <a:pt x="48564" y="234950"/>
                </a:lnTo>
                <a:lnTo>
                  <a:pt x="64262" y="234950"/>
                </a:lnTo>
                <a:lnTo>
                  <a:pt x="57873" y="237490"/>
                </a:lnTo>
                <a:lnTo>
                  <a:pt x="61366" y="237490"/>
                </a:lnTo>
                <a:lnTo>
                  <a:pt x="59029" y="238760"/>
                </a:lnTo>
                <a:lnTo>
                  <a:pt x="52057" y="238760"/>
                </a:lnTo>
                <a:lnTo>
                  <a:pt x="50863" y="240030"/>
                </a:lnTo>
                <a:lnTo>
                  <a:pt x="57213" y="240030"/>
                </a:lnTo>
                <a:lnTo>
                  <a:pt x="54381" y="241300"/>
                </a:lnTo>
                <a:lnTo>
                  <a:pt x="50901" y="241300"/>
                </a:lnTo>
                <a:lnTo>
                  <a:pt x="49149" y="242570"/>
                </a:lnTo>
                <a:lnTo>
                  <a:pt x="47993" y="242570"/>
                </a:lnTo>
                <a:lnTo>
                  <a:pt x="47993" y="241300"/>
                </a:lnTo>
                <a:lnTo>
                  <a:pt x="48501" y="240195"/>
                </a:lnTo>
                <a:lnTo>
                  <a:pt x="39852" y="241300"/>
                </a:lnTo>
                <a:lnTo>
                  <a:pt x="38100" y="242570"/>
                </a:lnTo>
                <a:lnTo>
                  <a:pt x="43459" y="242570"/>
                </a:lnTo>
                <a:lnTo>
                  <a:pt x="43332" y="243840"/>
                </a:lnTo>
                <a:lnTo>
                  <a:pt x="38684" y="243840"/>
                </a:lnTo>
                <a:lnTo>
                  <a:pt x="39268" y="245110"/>
                </a:lnTo>
                <a:lnTo>
                  <a:pt x="38684" y="245110"/>
                </a:lnTo>
                <a:lnTo>
                  <a:pt x="37528" y="243840"/>
                </a:lnTo>
                <a:lnTo>
                  <a:pt x="35775" y="243840"/>
                </a:lnTo>
                <a:lnTo>
                  <a:pt x="33451" y="245110"/>
                </a:lnTo>
                <a:lnTo>
                  <a:pt x="37528" y="245110"/>
                </a:lnTo>
                <a:lnTo>
                  <a:pt x="29387" y="246380"/>
                </a:lnTo>
                <a:lnTo>
                  <a:pt x="33451" y="246380"/>
                </a:lnTo>
                <a:lnTo>
                  <a:pt x="32867" y="247650"/>
                </a:lnTo>
                <a:lnTo>
                  <a:pt x="43332" y="246380"/>
                </a:lnTo>
                <a:lnTo>
                  <a:pt x="41592" y="247650"/>
                </a:lnTo>
                <a:lnTo>
                  <a:pt x="50317" y="246380"/>
                </a:lnTo>
                <a:lnTo>
                  <a:pt x="47993" y="246380"/>
                </a:lnTo>
                <a:lnTo>
                  <a:pt x="47993" y="245110"/>
                </a:lnTo>
                <a:lnTo>
                  <a:pt x="57873" y="245110"/>
                </a:lnTo>
                <a:lnTo>
                  <a:pt x="52057" y="246380"/>
                </a:lnTo>
                <a:lnTo>
                  <a:pt x="59029" y="246380"/>
                </a:lnTo>
                <a:lnTo>
                  <a:pt x="66014" y="245110"/>
                </a:lnTo>
                <a:lnTo>
                  <a:pt x="68922" y="245110"/>
                </a:lnTo>
                <a:lnTo>
                  <a:pt x="50965" y="247650"/>
                </a:lnTo>
                <a:lnTo>
                  <a:pt x="43815" y="248920"/>
                </a:lnTo>
                <a:lnTo>
                  <a:pt x="36944" y="248920"/>
                </a:lnTo>
                <a:lnTo>
                  <a:pt x="43624" y="250190"/>
                </a:lnTo>
                <a:lnTo>
                  <a:pt x="49530" y="251460"/>
                </a:lnTo>
                <a:lnTo>
                  <a:pt x="50317" y="251460"/>
                </a:lnTo>
                <a:lnTo>
                  <a:pt x="54965" y="251460"/>
                </a:lnTo>
                <a:lnTo>
                  <a:pt x="52057" y="252730"/>
                </a:lnTo>
                <a:lnTo>
                  <a:pt x="52641" y="252730"/>
                </a:lnTo>
                <a:lnTo>
                  <a:pt x="49733" y="254000"/>
                </a:lnTo>
                <a:lnTo>
                  <a:pt x="50901" y="254000"/>
                </a:lnTo>
                <a:lnTo>
                  <a:pt x="63106" y="254000"/>
                </a:lnTo>
                <a:lnTo>
                  <a:pt x="56705" y="255270"/>
                </a:lnTo>
                <a:lnTo>
                  <a:pt x="50901" y="254000"/>
                </a:lnTo>
                <a:lnTo>
                  <a:pt x="52641" y="255270"/>
                </a:lnTo>
                <a:lnTo>
                  <a:pt x="48564" y="255270"/>
                </a:lnTo>
                <a:lnTo>
                  <a:pt x="43472" y="256540"/>
                </a:lnTo>
                <a:lnTo>
                  <a:pt x="47485" y="256540"/>
                </a:lnTo>
                <a:lnTo>
                  <a:pt x="55524" y="257810"/>
                </a:lnTo>
                <a:lnTo>
                  <a:pt x="62522" y="257810"/>
                </a:lnTo>
                <a:lnTo>
                  <a:pt x="61937" y="259080"/>
                </a:lnTo>
                <a:lnTo>
                  <a:pt x="62522" y="259080"/>
                </a:lnTo>
                <a:lnTo>
                  <a:pt x="61366" y="260350"/>
                </a:lnTo>
                <a:lnTo>
                  <a:pt x="60782" y="260350"/>
                </a:lnTo>
                <a:lnTo>
                  <a:pt x="57226" y="262890"/>
                </a:lnTo>
                <a:lnTo>
                  <a:pt x="59829" y="265430"/>
                </a:lnTo>
                <a:lnTo>
                  <a:pt x="61023" y="266700"/>
                </a:lnTo>
                <a:lnTo>
                  <a:pt x="53225" y="269240"/>
                </a:lnTo>
                <a:lnTo>
                  <a:pt x="49149" y="270510"/>
                </a:lnTo>
                <a:lnTo>
                  <a:pt x="67754" y="270510"/>
                </a:lnTo>
                <a:lnTo>
                  <a:pt x="67856" y="271780"/>
                </a:lnTo>
                <a:lnTo>
                  <a:pt x="59829" y="273050"/>
                </a:lnTo>
                <a:lnTo>
                  <a:pt x="53454" y="274320"/>
                </a:lnTo>
                <a:lnTo>
                  <a:pt x="66014" y="274320"/>
                </a:lnTo>
                <a:lnTo>
                  <a:pt x="291884" y="274320"/>
                </a:lnTo>
                <a:lnTo>
                  <a:pt x="285673" y="273050"/>
                </a:lnTo>
                <a:lnTo>
                  <a:pt x="284035" y="267970"/>
                </a:lnTo>
                <a:lnTo>
                  <a:pt x="288772" y="265430"/>
                </a:lnTo>
                <a:lnTo>
                  <a:pt x="291147" y="264160"/>
                </a:lnTo>
                <a:lnTo>
                  <a:pt x="292912" y="261620"/>
                </a:lnTo>
                <a:lnTo>
                  <a:pt x="294017" y="259080"/>
                </a:lnTo>
                <a:lnTo>
                  <a:pt x="295732" y="257810"/>
                </a:lnTo>
                <a:lnTo>
                  <a:pt x="299161" y="255270"/>
                </a:lnTo>
                <a:close/>
              </a:path>
              <a:path w="2552065" h="1019810">
                <a:moveTo>
                  <a:pt x="304977" y="278130"/>
                </a:moveTo>
                <a:lnTo>
                  <a:pt x="304393" y="276860"/>
                </a:lnTo>
                <a:lnTo>
                  <a:pt x="303542" y="277482"/>
                </a:lnTo>
                <a:lnTo>
                  <a:pt x="304977" y="278130"/>
                </a:lnTo>
                <a:close/>
              </a:path>
              <a:path w="2552065" h="1019810">
                <a:moveTo>
                  <a:pt x="327647" y="292100"/>
                </a:moveTo>
                <a:lnTo>
                  <a:pt x="321246" y="297180"/>
                </a:lnTo>
                <a:lnTo>
                  <a:pt x="322999" y="297180"/>
                </a:lnTo>
                <a:lnTo>
                  <a:pt x="323367" y="297332"/>
                </a:lnTo>
                <a:lnTo>
                  <a:pt x="323583" y="297180"/>
                </a:lnTo>
                <a:lnTo>
                  <a:pt x="327647" y="297180"/>
                </a:lnTo>
                <a:lnTo>
                  <a:pt x="326478" y="295910"/>
                </a:lnTo>
                <a:lnTo>
                  <a:pt x="327647" y="292100"/>
                </a:lnTo>
                <a:close/>
              </a:path>
              <a:path w="2552065" h="1019810">
                <a:moveTo>
                  <a:pt x="337820" y="573405"/>
                </a:moveTo>
                <a:lnTo>
                  <a:pt x="334048" y="576580"/>
                </a:lnTo>
                <a:lnTo>
                  <a:pt x="336664" y="575945"/>
                </a:lnTo>
                <a:lnTo>
                  <a:pt x="337820" y="573405"/>
                </a:lnTo>
                <a:close/>
              </a:path>
              <a:path w="2552065" h="1019810">
                <a:moveTo>
                  <a:pt x="339280" y="575310"/>
                </a:moveTo>
                <a:lnTo>
                  <a:pt x="336664" y="575945"/>
                </a:lnTo>
                <a:lnTo>
                  <a:pt x="334048" y="581660"/>
                </a:lnTo>
                <a:lnTo>
                  <a:pt x="339280" y="575310"/>
                </a:lnTo>
                <a:close/>
              </a:path>
              <a:path w="2552065" h="1019810">
                <a:moveTo>
                  <a:pt x="371259" y="335280"/>
                </a:moveTo>
                <a:lnTo>
                  <a:pt x="362000" y="334010"/>
                </a:lnTo>
                <a:lnTo>
                  <a:pt x="353517" y="332740"/>
                </a:lnTo>
                <a:lnTo>
                  <a:pt x="345909" y="330200"/>
                </a:lnTo>
                <a:lnTo>
                  <a:pt x="339280" y="327660"/>
                </a:lnTo>
                <a:lnTo>
                  <a:pt x="341617" y="326390"/>
                </a:lnTo>
                <a:lnTo>
                  <a:pt x="346303" y="323850"/>
                </a:lnTo>
                <a:lnTo>
                  <a:pt x="353174" y="326390"/>
                </a:lnTo>
                <a:lnTo>
                  <a:pt x="357860" y="323850"/>
                </a:lnTo>
                <a:lnTo>
                  <a:pt x="360210" y="322580"/>
                </a:lnTo>
                <a:lnTo>
                  <a:pt x="351853" y="321310"/>
                </a:lnTo>
                <a:lnTo>
                  <a:pt x="343560" y="322580"/>
                </a:lnTo>
                <a:lnTo>
                  <a:pt x="336905" y="321310"/>
                </a:lnTo>
                <a:lnTo>
                  <a:pt x="333463" y="317500"/>
                </a:lnTo>
                <a:lnTo>
                  <a:pt x="334048" y="313690"/>
                </a:lnTo>
                <a:lnTo>
                  <a:pt x="339852" y="313690"/>
                </a:lnTo>
                <a:lnTo>
                  <a:pt x="342760" y="312420"/>
                </a:lnTo>
                <a:lnTo>
                  <a:pt x="336892" y="308610"/>
                </a:lnTo>
                <a:lnTo>
                  <a:pt x="333311" y="304800"/>
                </a:lnTo>
                <a:lnTo>
                  <a:pt x="329514" y="299720"/>
                </a:lnTo>
                <a:lnTo>
                  <a:pt x="323367" y="297332"/>
                </a:lnTo>
                <a:lnTo>
                  <a:pt x="316522" y="302260"/>
                </a:lnTo>
                <a:lnTo>
                  <a:pt x="308533" y="304800"/>
                </a:lnTo>
                <a:lnTo>
                  <a:pt x="301091" y="307340"/>
                </a:lnTo>
                <a:lnTo>
                  <a:pt x="295668" y="308610"/>
                </a:lnTo>
                <a:lnTo>
                  <a:pt x="304495" y="302260"/>
                </a:lnTo>
                <a:lnTo>
                  <a:pt x="306565" y="298450"/>
                </a:lnTo>
                <a:lnTo>
                  <a:pt x="309727" y="294640"/>
                </a:lnTo>
                <a:lnTo>
                  <a:pt x="315785" y="290830"/>
                </a:lnTo>
                <a:lnTo>
                  <a:pt x="321830" y="287020"/>
                </a:lnTo>
                <a:lnTo>
                  <a:pt x="320090" y="287020"/>
                </a:lnTo>
                <a:lnTo>
                  <a:pt x="316598" y="288290"/>
                </a:lnTo>
                <a:lnTo>
                  <a:pt x="311950" y="290830"/>
                </a:lnTo>
                <a:lnTo>
                  <a:pt x="312534" y="289560"/>
                </a:lnTo>
                <a:lnTo>
                  <a:pt x="314858" y="287020"/>
                </a:lnTo>
                <a:lnTo>
                  <a:pt x="320675" y="284480"/>
                </a:lnTo>
                <a:lnTo>
                  <a:pt x="314274" y="283210"/>
                </a:lnTo>
                <a:lnTo>
                  <a:pt x="308457" y="289560"/>
                </a:lnTo>
                <a:lnTo>
                  <a:pt x="307301" y="287020"/>
                </a:lnTo>
                <a:lnTo>
                  <a:pt x="306133" y="284480"/>
                </a:lnTo>
                <a:lnTo>
                  <a:pt x="309041" y="283210"/>
                </a:lnTo>
                <a:lnTo>
                  <a:pt x="310781" y="283210"/>
                </a:lnTo>
                <a:lnTo>
                  <a:pt x="314858" y="280670"/>
                </a:lnTo>
                <a:lnTo>
                  <a:pt x="307301" y="283210"/>
                </a:lnTo>
                <a:lnTo>
                  <a:pt x="299745" y="284480"/>
                </a:lnTo>
                <a:lnTo>
                  <a:pt x="300316" y="279400"/>
                </a:lnTo>
                <a:lnTo>
                  <a:pt x="302641" y="278130"/>
                </a:lnTo>
                <a:lnTo>
                  <a:pt x="303542" y="277482"/>
                </a:lnTo>
                <a:lnTo>
                  <a:pt x="300545" y="276110"/>
                </a:lnTo>
                <a:lnTo>
                  <a:pt x="68414" y="276110"/>
                </a:lnTo>
                <a:lnTo>
                  <a:pt x="67932" y="276263"/>
                </a:lnTo>
                <a:lnTo>
                  <a:pt x="70662" y="276860"/>
                </a:lnTo>
                <a:lnTo>
                  <a:pt x="66598" y="278130"/>
                </a:lnTo>
                <a:lnTo>
                  <a:pt x="46824" y="278130"/>
                </a:lnTo>
                <a:lnTo>
                  <a:pt x="45656" y="280670"/>
                </a:lnTo>
                <a:lnTo>
                  <a:pt x="67170" y="280670"/>
                </a:lnTo>
                <a:lnTo>
                  <a:pt x="70662" y="279400"/>
                </a:lnTo>
                <a:lnTo>
                  <a:pt x="82296" y="279400"/>
                </a:lnTo>
                <a:lnTo>
                  <a:pt x="82867" y="283210"/>
                </a:lnTo>
                <a:lnTo>
                  <a:pt x="86360" y="283210"/>
                </a:lnTo>
                <a:lnTo>
                  <a:pt x="75895" y="288290"/>
                </a:lnTo>
                <a:lnTo>
                  <a:pt x="79971" y="287020"/>
                </a:lnTo>
                <a:lnTo>
                  <a:pt x="89852" y="287020"/>
                </a:lnTo>
                <a:lnTo>
                  <a:pt x="91008" y="288290"/>
                </a:lnTo>
                <a:lnTo>
                  <a:pt x="82816" y="292100"/>
                </a:lnTo>
                <a:lnTo>
                  <a:pt x="82346" y="299720"/>
                </a:lnTo>
                <a:lnTo>
                  <a:pt x="74155" y="304800"/>
                </a:lnTo>
                <a:lnTo>
                  <a:pt x="83604" y="304800"/>
                </a:lnTo>
                <a:lnTo>
                  <a:pt x="88252" y="307340"/>
                </a:lnTo>
                <a:lnTo>
                  <a:pt x="91808" y="311150"/>
                </a:lnTo>
                <a:lnTo>
                  <a:pt x="97993" y="312420"/>
                </a:lnTo>
                <a:lnTo>
                  <a:pt x="96824" y="313690"/>
                </a:lnTo>
                <a:lnTo>
                  <a:pt x="94500" y="313690"/>
                </a:lnTo>
                <a:lnTo>
                  <a:pt x="94500" y="317500"/>
                </a:lnTo>
                <a:lnTo>
                  <a:pt x="90436" y="320040"/>
                </a:lnTo>
                <a:lnTo>
                  <a:pt x="88099" y="323850"/>
                </a:lnTo>
                <a:lnTo>
                  <a:pt x="96799" y="320040"/>
                </a:lnTo>
                <a:lnTo>
                  <a:pt x="103581" y="318770"/>
                </a:lnTo>
                <a:lnTo>
                  <a:pt x="109613" y="318770"/>
                </a:lnTo>
                <a:lnTo>
                  <a:pt x="116014" y="317500"/>
                </a:lnTo>
                <a:lnTo>
                  <a:pt x="108623" y="323850"/>
                </a:lnTo>
                <a:lnTo>
                  <a:pt x="102273" y="325120"/>
                </a:lnTo>
                <a:lnTo>
                  <a:pt x="95821" y="327660"/>
                </a:lnTo>
                <a:lnTo>
                  <a:pt x="88099" y="331470"/>
                </a:lnTo>
                <a:lnTo>
                  <a:pt x="94830" y="328930"/>
                </a:lnTo>
                <a:lnTo>
                  <a:pt x="104787" y="328930"/>
                </a:lnTo>
                <a:lnTo>
                  <a:pt x="110197" y="326390"/>
                </a:lnTo>
                <a:lnTo>
                  <a:pt x="102920" y="334010"/>
                </a:lnTo>
                <a:lnTo>
                  <a:pt x="97409" y="337820"/>
                </a:lnTo>
                <a:lnTo>
                  <a:pt x="105333" y="334010"/>
                </a:lnTo>
                <a:lnTo>
                  <a:pt x="107149" y="335280"/>
                </a:lnTo>
                <a:lnTo>
                  <a:pt x="112522" y="335280"/>
                </a:lnTo>
                <a:lnTo>
                  <a:pt x="371259" y="335280"/>
                </a:lnTo>
                <a:close/>
              </a:path>
              <a:path w="2552065" h="1019810">
                <a:moveTo>
                  <a:pt x="374738" y="593090"/>
                </a:moveTo>
                <a:lnTo>
                  <a:pt x="336118" y="593090"/>
                </a:lnTo>
                <a:lnTo>
                  <a:pt x="336804" y="596900"/>
                </a:lnTo>
                <a:lnTo>
                  <a:pt x="338366" y="599440"/>
                </a:lnTo>
                <a:lnTo>
                  <a:pt x="342760" y="596900"/>
                </a:lnTo>
                <a:lnTo>
                  <a:pt x="341604" y="600710"/>
                </a:lnTo>
                <a:lnTo>
                  <a:pt x="350316" y="604520"/>
                </a:lnTo>
                <a:lnTo>
                  <a:pt x="356133" y="601980"/>
                </a:lnTo>
                <a:lnTo>
                  <a:pt x="363118" y="605790"/>
                </a:lnTo>
                <a:lnTo>
                  <a:pt x="364858" y="601980"/>
                </a:lnTo>
                <a:lnTo>
                  <a:pt x="367182" y="596900"/>
                </a:lnTo>
                <a:lnTo>
                  <a:pt x="367766" y="595630"/>
                </a:lnTo>
                <a:lnTo>
                  <a:pt x="369506" y="599440"/>
                </a:lnTo>
                <a:lnTo>
                  <a:pt x="372643" y="595630"/>
                </a:lnTo>
                <a:lnTo>
                  <a:pt x="374738" y="593090"/>
                </a:lnTo>
                <a:close/>
              </a:path>
              <a:path w="2552065" h="1019810">
                <a:moveTo>
                  <a:pt x="393928" y="353060"/>
                </a:moveTo>
                <a:lnTo>
                  <a:pt x="393344" y="354330"/>
                </a:lnTo>
                <a:lnTo>
                  <a:pt x="393344" y="355600"/>
                </a:lnTo>
                <a:lnTo>
                  <a:pt x="393928" y="353060"/>
                </a:lnTo>
                <a:close/>
              </a:path>
              <a:path w="2552065" h="1019810">
                <a:moveTo>
                  <a:pt x="394512" y="351790"/>
                </a:moveTo>
                <a:lnTo>
                  <a:pt x="393928" y="355600"/>
                </a:lnTo>
                <a:lnTo>
                  <a:pt x="392760" y="360680"/>
                </a:lnTo>
                <a:lnTo>
                  <a:pt x="391604" y="363220"/>
                </a:lnTo>
                <a:lnTo>
                  <a:pt x="392760" y="358140"/>
                </a:lnTo>
                <a:lnTo>
                  <a:pt x="393344" y="351790"/>
                </a:lnTo>
                <a:lnTo>
                  <a:pt x="390436" y="363220"/>
                </a:lnTo>
                <a:lnTo>
                  <a:pt x="390639" y="361950"/>
                </a:lnTo>
                <a:lnTo>
                  <a:pt x="391020" y="359410"/>
                </a:lnTo>
                <a:lnTo>
                  <a:pt x="388696" y="361950"/>
                </a:lnTo>
                <a:lnTo>
                  <a:pt x="387527" y="361950"/>
                </a:lnTo>
                <a:lnTo>
                  <a:pt x="388696" y="359410"/>
                </a:lnTo>
                <a:lnTo>
                  <a:pt x="385787" y="364490"/>
                </a:lnTo>
                <a:lnTo>
                  <a:pt x="385787" y="359410"/>
                </a:lnTo>
                <a:lnTo>
                  <a:pt x="380555" y="365760"/>
                </a:lnTo>
                <a:lnTo>
                  <a:pt x="384086" y="360680"/>
                </a:lnTo>
                <a:lnTo>
                  <a:pt x="385851" y="358140"/>
                </a:lnTo>
                <a:lnTo>
                  <a:pt x="387172" y="355600"/>
                </a:lnTo>
                <a:lnTo>
                  <a:pt x="384886" y="355600"/>
                </a:lnTo>
                <a:lnTo>
                  <a:pt x="379387" y="358140"/>
                </a:lnTo>
                <a:lnTo>
                  <a:pt x="382104" y="355600"/>
                </a:lnTo>
                <a:lnTo>
                  <a:pt x="383463" y="354330"/>
                </a:lnTo>
                <a:lnTo>
                  <a:pt x="381139" y="353060"/>
                </a:lnTo>
                <a:lnTo>
                  <a:pt x="386956" y="347980"/>
                </a:lnTo>
                <a:lnTo>
                  <a:pt x="384619" y="345440"/>
                </a:lnTo>
                <a:lnTo>
                  <a:pt x="380555" y="345440"/>
                </a:lnTo>
                <a:lnTo>
                  <a:pt x="374738" y="353060"/>
                </a:lnTo>
                <a:lnTo>
                  <a:pt x="378663" y="345440"/>
                </a:lnTo>
                <a:lnTo>
                  <a:pt x="379971" y="342900"/>
                </a:lnTo>
                <a:lnTo>
                  <a:pt x="374738" y="344170"/>
                </a:lnTo>
                <a:lnTo>
                  <a:pt x="370674" y="344170"/>
                </a:lnTo>
                <a:lnTo>
                  <a:pt x="366598" y="345440"/>
                </a:lnTo>
                <a:lnTo>
                  <a:pt x="363118" y="345440"/>
                </a:lnTo>
                <a:lnTo>
                  <a:pt x="365150" y="342900"/>
                </a:lnTo>
                <a:lnTo>
                  <a:pt x="370230" y="336550"/>
                </a:lnTo>
                <a:lnTo>
                  <a:pt x="111683" y="336550"/>
                </a:lnTo>
                <a:lnTo>
                  <a:pt x="106705" y="344170"/>
                </a:lnTo>
                <a:lnTo>
                  <a:pt x="97993" y="345440"/>
                </a:lnTo>
                <a:lnTo>
                  <a:pt x="104965" y="345440"/>
                </a:lnTo>
                <a:lnTo>
                  <a:pt x="102273" y="348805"/>
                </a:lnTo>
                <a:lnTo>
                  <a:pt x="107645" y="345440"/>
                </a:lnTo>
                <a:lnTo>
                  <a:pt x="113690" y="342900"/>
                </a:lnTo>
                <a:lnTo>
                  <a:pt x="115125" y="345440"/>
                </a:lnTo>
                <a:lnTo>
                  <a:pt x="111658" y="347980"/>
                </a:lnTo>
                <a:lnTo>
                  <a:pt x="106006" y="351790"/>
                </a:lnTo>
                <a:lnTo>
                  <a:pt x="100901" y="355600"/>
                </a:lnTo>
                <a:lnTo>
                  <a:pt x="106133" y="356870"/>
                </a:lnTo>
                <a:lnTo>
                  <a:pt x="118338" y="353060"/>
                </a:lnTo>
                <a:lnTo>
                  <a:pt x="119507" y="355600"/>
                </a:lnTo>
                <a:lnTo>
                  <a:pt x="117754" y="356870"/>
                </a:lnTo>
                <a:lnTo>
                  <a:pt x="117170" y="358140"/>
                </a:lnTo>
                <a:lnTo>
                  <a:pt x="120396" y="358140"/>
                </a:lnTo>
                <a:lnTo>
                  <a:pt x="123571" y="361950"/>
                </a:lnTo>
                <a:lnTo>
                  <a:pt x="127190" y="364490"/>
                </a:lnTo>
                <a:lnTo>
                  <a:pt x="134620" y="364490"/>
                </a:lnTo>
                <a:lnTo>
                  <a:pt x="132880" y="365760"/>
                </a:lnTo>
                <a:lnTo>
                  <a:pt x="131711" y="367030"/>
                </a:lnTo>
                <a:lnTo>
                  <a:pt x="143344" y="359410"/>
                </a:lnTo>
                <a:lnTo>
                  <a:pt x="147993" y="356882"/>
                </a:lnTo>
                <a:lnTo>
                  <a:pt x="149148" y="358140"/>
                </a:lnTo>
                <a:lnTo>
                  <a:pt x="153225" y="356870"/>
                </a:lnTo>
                <a:lnTo>
                  <a:pt x="157289" y="355600"/>
                </a:lnTo>
                <a:lnTo>
                  <a:pt x="150317" y="360680"/>
                </a:lnTo>
                <a:lnTo>
                  <a:pt x="149733" y="359410"/>
                </a:lnTo>
                <a:lnTo>
                  <a:pt x="143916" y="361950"/>
                </a:lnTo>
                <a:lnTo>
                  <a:pt x="148577" y="361950"/>
                </a:lnTo>
                <a:lnTo>
                  <a:pt x="143205" y="365760"/>
                </a:lnTo>
                <a:lnTo>
                  <a:pt x="139001" y="365760"/>
                </a:lnTo>
                <a:lnTo>
                  <a:pt x="134620" y="367030"/>
                </a:lnTo>
                <a:lnTo>
                  <a:pt x="152057" y="367030"/>
                </a:lnTo>
                <a:lnTo>
                  <a:pt x="392760" y="367030"/>
                </a:lnTo>
                <a:lnTo>
                  <a:pt x="393153" y="364490"/>
                </a:lnTo>
                <a:lnTo>
                  <a:pt x="393344" y="363220"/>
                </a:lnTo>
                <a:lnTo>
                  <a:pt x="394436" y="356108"/>
                </a:lnTo>
                <a:lnTo>
                  <a:pt x="394512" y="351790"/>
                </a:lnTo>
                <a:close/>
              </a:path>
              <a:path w="2552065" h="1019810">
                <a:moveTo>
                  <a:pt x="407301" y="107950"/>
                </a:moveTo>
                <a:lnTo>
                  <a:pt x="402069" y="109220"/>
                </a:lnTo>
                <a:lnTo>
                  <a:pt x="400329" y="107950"/>
                </a:lnTo>
                <a:lnTo>
                  <a:pt x="395668" y="111760"/>
                </a:lnTo>
                <a:lnTo>
                  <a:pt x="403428" y="109220"/>
                </a:lnTo>
                <a:lnTo>
                  <a:pt x="407301" y="107950"/>
                </a:lnTo>
                <a:close/>
              </a:path>
              <a:path w="2552065" h="1019810">
                <a:moveTo>
                  <a:pt x="409041" y="364871"/>
                </a:moveTo>
                <a:lnTo>
                  <a:pt x="409028" y="364680"/>
                </a:lnTo>
                <a:lnTo>
                  <a:pt x="407885" y="363220"/>
                </a:lnTo>
                <a:lnTo>
                  <a:pt x="408838" y="364426"/>
                </a:lnTo>
                <a:lnTo>
                  <a:pt x="407784" y="363016"/>
                </a:lnTo>
                <a:lnTo>
                  <a:pt x="407301" y="361962"/>
                </a:lnTo>
                <a:lnTo>
                  <a:pt x="405587" y="360083"/>
                </a:lnTo>
                <a:lnTo>
                  <a:pt x="400329" y="353060"/>
                </a:lnTo>
                <a:lnTo>
                  <a:pt x="403809" y="358140"/>
                </a:lnTo>
                <a:lnTo>
                  <a:pt x="402653" y="356870"/>
                </a:lnTo>
                <a:lnTo>
                  <a:pt x="404406" y="359016"/>
                </a:lnTo>
                <a:lnTo>
                  <a:pt x="409041" y="365760"/>
                </a:lnTo>
                <a:lnTo>
                  <a:pt x="409041" y="364871"/>
                </a:lnTo>
                <a:close/>
              </a:path>
              <a:path w="2552065" h="1019810">
                <a:moveTo>
                  <a:pt x="411365" y="283210"/>
                </a:moveTo>
                <a:lnTo>
                  <a:pt x="409917" y="280670"/>
                </a:lnTo>
                <a:lnTo>
                  <a:pt x="403809" y="281940"/>
                </a:lnTo>
                <a:lnTo>
                  <a:pt x="411365" y="283210"/>
                </a:lnTo>
                <a:close/>
              </a:path>
              <a:path w="2552065" h="1019810">
                <a:moveTo>
                  <a:pt x="412711" y="369570"/>
                </a:moveTo>
                <a:lnTo>
                  <a:pt x="409041" y="364693"/>
                </a:lnTo>
                <a:lnTo>
                  <a:pt x="409041" y="364871"/>
                </a:lnTo>
                <a:lnTo>
                  <a:pt x="412711" y="369570"/>
                </a:lnTo>
                <a:close/>
              </a:path>
              <a:path w="2552065" h="1019810">
                <a:moveTo>
                  <a:pt x="413067" y="280022"/>
                </a:moveTo>
                <a:lnTo>
                  <a:pt x="408457" y="278130"/>
                </a:lnTo>
                <a:lnTo>
                  <a:pt x="409917" y="280670"/>
                </a:lnTo>
                <a:lnTo>
                  <a:pt x="413067" y="280022"/>
                </a:lnTo>
                <a:close/>
              </a:path>
              <a:path w="2552065" h="1019810">
                <a:moveTo>
                  <a:pt x="607301" y="288290"/>
                </a:moveTo>
                <a:lnTo>
                  <a:pt x="605853" y="287020"/>
                </a:lnTo>
                <a:lnTo>
                  <a:pt x="602742" y="287667"/>
                </a:lnTo>
                <a:lnTo>
                  <a:pt x="607301" y="288290"/>
                </a:lnTo>
                <a:close/>
              </a:path>
              <a:path w="2552065" h="1019810">
                <a:moveTo>
                  <a:pt x="611962" y="285750"/>
                </a:moveTo>
                <a:lnTo>
                  <a:pt x="604393" y="285750"/>
                </a:lnTo>
                <a:lnTo>
                  <a:pt x="605853" y="287020"/>
                </a:lnTo>
                <a:lnTo>
                  <a:pt x="611962" y="285750"/>
                </a:lnTo>
                <a:close/>
              </a:path>
              <a:path w="2552065" h="1019810">
                <a:moveTo>
                  <a:pt x="616026" y="284480"/>
                </a:moveTo>
                <a:lnTo>
                  <a:pt x="611962" y="283210"/>
                </a:lnTo>
                <a:lnTo>
                  <a:pt x="611530" y="283260"/>
                </a:lnTo>
                <a:lnTo>
                  <a:pt x="616026" y="284480"/>
                </a:lnTo>
                <a:close/>
              </a:path>
              <a:path w="2552065" h="1019810">
                <a:moveTo>
                  <a:pt x="617829" y="330085"/>
                </a:moveTo>
                <a:lnTo>
                  <a:pt x="612927" y="331470"/>
                </a:lnTo>
                <a:lnTo>
                  <a:pt x="613117" y="331470"/>
                </a:lnTo>
                <a:lnTo>
                  <a:pt x="617766" y="330200"/>
                </a:lnTo>
                <a:close/>
              </a:path>
              <a:path w="2552065" h="1019810">
                <a:moveTo>
                  <a:pt x="621842" y="328930"/>
                </a:moveTo>
                <a:lnTo>
                  <a:pt x="618350" y="328930"/>
                </a:lnTo>
                <a:lnTo>
                  <a:pt x="617829" y="330085"/>
                </a:lnTo>
                <a:lnTo>
                  <a:pt x="621842" y="328930"/>
                </a:lnTo>
                <a:close/>
              </a:path>
              <a:path w="2552065" h="1019810">
                <a:moveTo>
                  <a:pt x="621842" y="157480"/>
                </a:moveTo>
                <a:lnTo>
                  <a:pt x="616610" y="157480"/>
                </a:lnTo>
                <a:lnTo>
                  <a:pt x="615442" y="158750"/>
                </a:lnTo>
                <a:lnTo>
                  <a:pt x="620090" y="158750"/>
                </a:lnTo>
                <a:lnTo>
                  <a:pt x="621842" y="157480"/>
                </a:lnTo>
                <a:close/>
              </a:path>
              <a:path w="2552065" h="1019810">
                <a:moveTo>
                  <a:pt x="635215" y="10160"/>
                </a:moveTo>
                <a:lnTo>
                  <a:pt x="629843" y="5080"/>
                </a:lnTo>
                <a:lnTo>
                  <a:pt x="624090" y="0"/>
                </a:lnTo>
                <a:lnTo>
                  <a:pt x="617194" y="0"/>
                </a:lnTo>
                <a:lnTo>
                  <a:pt x="624586" y="2540"/>
                </a:lnTo>
                <a:lnTo>
                  <a:pt x="625767" y="5080"/>
                </a:lnTo>
                <a:lnTo>
                  <a:pt x="627164" y="7620"/>
                </a:lnTo>
                <a:lnTo>
                  <a:pt x="635215" y="10160"/>
                </a:lnTo>
                <a:close/>
              </a:path>
              <a:path w="2552065" h="1019810">
                <a:moveTo>
                  <a:pt x="641032" y="444500"/>
                </a:moveTo>
                <a:lnTo>
                  <a:pt x="635711" y="445668"/>
                </a:lnTo>
                <a:lnTo>
                  <a:pt x="635977" y="445770"/>
                </a:lnTo>
                <a:lnTo>
                  <a:pt x="641032" y="444601"/>
                </a:lnTo>
                <a:close/>
              </a:path>
              <a:path w="2552065" h="1019810">
                <a:moveTo>
                  <a:pt x="641032" y="398780"/>
                </a:moveTo>
                <a:lnTo>
                  <a:pt x="630567" y="403860"/>
                </a:lnTo>
                <a:lnTo>
                  <a:pt x="635215" y="402590"/>
                </a:lnTo>
                <a:lnTo>
                  <a:pt x="637540" y="402590"/>
                </a:lnTo>
                <a:lnTo>
                  <a:pt x="641032" y="398780"/>
                </a:lnTo>
                <a:close/>
              </a:path>
              <a:path w="2552065" h="1019810">
                <a:moveTo>
                  <a:pt x="673582" y="490220"/>
                </a:moveTo>
                <a:lnTo>
                  <a:pt x="668934" y="492760"/>
                </a:lnTo>
                <a:lnTo>
                  <a:pt x="669544" y="492874"/>
                </a:lnTo>
                <a:lnTo>
                  <a:pt x="673582" y="490220"/>
                </a:lnTo>
                <a:close/>
              </a:path>
              <a:path w="2552065" h="1019810">
                <a:moveTo>
                  <a:pt x="680567" y="488950"/>
                </a:moveTo>
                <a:lnTo>
                  <a:pt x="679399" y="486410"/>
                </a:lnTo>
                <a:lnTo>
                  <a:pt x="673582" y="490220"/>
                </a:lnTo>
                <a:lnTo>
                  <a:pt x="680567" y="488950"/>
                </a:lnTo>
                <a:close/>
              </a:path>
              <a:path w="2552065" h="1019810">
                <a:moveTo>
                  <a:pt x="682307" y="502920"/>
                </a:moveTo>
                <a:lnTo>
                  <a:pt x="674344" y="505460"/>
                </a:lnTo>
                <a:lnTo>
                  <a:pt x="675754" y="505460"/>
                </a:lnTo>
                <a:lnTo>
                  <a:pt x="682307" y="502920"/>
                </a:lnTo>
                <a:close/>
              </a:path>
              <a:path w="2552065" h="1019810">
                <a:moveTo>
                  <a:pt x="683856" y="549071"/>
                </a:moveTo>
                <a:lnTo>
                  <a:pt x="681139" y="551434"/>
                </a:lnTo>
                <a:lnTo>
                  <a:pt x="682307" y="551180"/>
                </a:lnTo>
                <a:lnTo>
                  <a:pt x="683856" y="549071"/>
                </a:lnTo>
                <a:close/>
              </a:path>
              <a:path w="2552065" h="1019810">
                <a:moveTo>
                  <a:pt x="687247" y="86360"/>
                </a:moveTo>
                <a:lnTo>
                  <a:pt x="682891" y="86360"/>
                </a:lnTo>
                <a:lnTo>
                  <a:pt x="681723" y="87630"/>
                </a:lnTo>
                <a:lnTo>
                  <a:pt x="686955" y="87630"/>
                </a:lnTo>
                <a:lnTo>
                  <a:pt x="687247" y="86360"/>
                </a:lnTo>
                <a:close/>
              </a:path>
              <a:path w="2552065" h="1019810">
                <a:moveTo>
                  <a:pt x="691616" y="86360"/>
                </a:moveTo>
                <a:lnTo>
                  <a:pt x="688555" y="85407"/>
                </a:lnTo>
                <a:lnTo>
                  <a:pt x="687514" y="85204"/>
                </a:lnTo>
                <a:lnTo>
                  <a:pt x="687247" y="86360"/>
                </a:lnTo>
                <a:lnTo>
                  <a:pt x="691616" y="86360"/>
                </a:lnTo>
                <a:close/>
              </a:path>
              <a:path w="2552065" h="1019810">
                <a:moveTo>
                  <a:pt x="692518" y="605370"/>
                </a:moveTo>
                <a:lnTo>
                  <a:pt x="691210" y="604977"/>
                </a:lnTo>
                <a:lnTo>
                  <a:pt x="690448" y="607060"/>
                </a:lnTo>
                <a:lnTo>
                  <a:pt x="692518" y="605370"/>
                </a:lnTo>
                <a:close/>
              </a:path>
              <a:path w="2552065" h="1019810">
                <a:moveTo>
                  <a:pt x="692962" y="551459"/>
                </a:moveTo>
                <a:lnTo>
                  <a:pt x="692772" y="551180"/>
                </a:lnTo>
                <a:lnTo>
                  <a:pt x="692162" y="551675"/>
                </a:lnTo>
                <a:lnTo>
                  <a:pt x="692962" y="551459"/>
                </a:lnTo>
                <a:close/>
              </a:path>
              <a:path w="2552065" h="1019810">
                <a:moveTo>
                  <a:pt x="694512" y="542290"/>
                </a:moveTo>
                <a:lnTo>
                  <a:pt x="686955" y="544830"/>
                </a:lnTo>
                <a:lnTo>
                  <a:pt x="683856" y="549071"/>
                </a:lnTo>
                <a:lnTo>
                  <a:pt x="685800" y="547370"/>
                </a:lnTo>
                <a:lnTo>
                  <a:pt x="692188" y="546100"/>
                </a:lnTo>
                <a:lnTo>
                  <a:pt x="694512" y="542290"/>
                </a:lnTo>
                <a:close/>
              </a:path>
              <a:path w="2552065" h="1019810">
                <a:moveTo>
                  <a:pt x="694728" y="590626"/>
                </a:moveTo>
                <a:lnTo>
                  <a:pt x="694512" y="590550"/>
                </a:lnTo>
                <a:lnTo>
                  <a:pt x="693356" y="591820"/>
                </a:lnTo>
                <a:lnTo>
                  <a:pt x="694728" y="590626"/>
                </a:lnTo>
                <a:close/>
              </a:path>
              <a:path w="2552065" h="1019810">
                <a:moveTo>
                  <a:pt x="696531" y="587565"/>
                </a:moveTo>
                <a:lnTo>
                  <a:pt x="692772" y="586740"/>
                </a:lnTo>
                <a:lnTo>
                  <a:pt x="684047" y="590550"/>
                </a:lnTo>
                <a:lnTo>
                  <a:pt x="682891" y="593090"/>
                </a:lnTo>
                <a:lnTo>
                  <a:pt x="684631" y="591820"/>
                </a:lnTo>
                <a:lnTo>
                  <a:pt x="689864" y="589280"/>
                </a:lnTo>
                <a:lnTo>
                  <a:pt x="691032" y="589280"/>
                </a:lnTo>
                <a:lnTo>
                  <a:pt x="696531" y="587565"/>
                </a:lnTo>
                <a:close/>
              </a:path>
              <a:path w="2552065" h="1019810">
                <a:moveTo>
                  <a:pt x="697420" y="553720"/>
                </a:moveTo>
                <a:lnTo>
                  <a:pt x="686371" y="556260"/>
                </a:lnTo>
                <a:lnTo>
                  <a:pt x="687971" y="554990"/>
                </a:lnTo>
                <a:lnTo>
                  <a:pt x="691172" y="552450"/>
                </a:lnTo>
                <a:lnTo>
                  <a:pt x="692162" y="551675"/>
                </a:lnTo>
                <a:lnTo>
                  <a:pt x="689279" y="552450"/>
                </a:lnTo>
                <a:lnTo>
                  <a:pt x="692772" y="549910"/>
                </a:lnTo>
                <a:lnTo>
                  <a:pt x="695680" y="547370"/>
                </a:lnTo>
                <a:lnTo>
                  <a:pt x="696264" y="546100"/>
                </a:lnTo>
                <a:lnTo>
                  <a:pt x="679983" y="552450"/>
                </a:lnTo>
                <a:lnTo>
                  <a:pt x="681139" y="551434"/>
                </a:lnTo>
                <a:lnTo>
                  <a:pt x="676490" y="552450"/>
                </a:lnTo>
                <a:lnTo>
                  <a:pt x="682307" y="546100"/>
                </a:lnTo>
                <a:lnTo>
                  <a:pt x="685215" y="544830"/>
                </a:lnTo>
                <a:lnTo>
                  <a:pt x="688124" y="543560"/>
                </a:lnTo>
                <a:lnTo>
                  <a:pt x="681723" y="544830"/>
                </a:lnTo>
                <a:lnTo>
                  <a:pt x="685215" y="543560"/>
                </a:lnTo>
                <a:lnTo>
                  <a:pt x="688124" y="542290"/>
                </a:lnTo>
                <a:lnTo>
                  <a:pt x="690448" y="541020"/>
                </a:lnTo>
                <a:lnTo>
                  <a:pt x="684631" y="542290"/>
                </a:lnTo>
                <a:lnTo>
                  <a:pt x="686371" y="538480"/>
                </a:lnTo>
                <a:lnTo>
                  <a:pt x="677659" y="542290"/>
                </a:lnTo>
                <a:lnTo>
                  <a:pt x="680250" y="538480"/>
                </a:lnTo>
                <a:lnTo>
                  <a:pt x="679691" y="537210"/>
                </a:lnTo>
                <a:lnTo>
                  <a:pt x="680440" y="534670"/>
                </a:lnTo>
                <a:lnTo>
                  <a:pt x="686955" y="530860"/>
                </a:lnTo>
                <a:lnTo>
                  <a:pt x="683475" y="532130"/>
                </a:lnTo>
                <a:lnTo>
                  <a:pt x="674166" y="534670"/>
                </a:lnTo>
                <a:lnTo>
                  <a:pt x="673011" y="533400"/>
                </a:lnTo>
                <a:lnTo>
                  <a:pt x="675627" y="532130"/>
                </a:lnTo>
                <a:lnTo>
                  <a:pt x="680885" y="529590"/>
                </a:lnTo>
                <a:lnTo>
                  <a:pt x="682244" y="524510"/>
                </a:lnTo>
                <a:lnTo>
                  <a:pt x="687171" y="520700"/>
                </a:lnTo>
                <a:lnTo>
                  <a:pt x="690448" y="518160"/>
                </a:lnTo>
                <a:lnTo>
                  <a:pt x="681532" y="520700"/>
                </a:lnTo>
                <a:lnTo>
                  <a:pt x="677583" y="519430"/>
                </a:lnTo>
                <a:lnTo>
                  <a:pt x="674827" y="518160"/>
                </a:lnTo>
                <a:lnTo>
                  <a:pt x="669518" y="516890"/>
                </a:lnTo>
                <a:lnTo>
                  <a:pt x="670674" y="516890"/>
                </a:lnTo>
                <a:lnTo>
                  <a:pt x="673011" y="515620"/>
                </a:lnTo>
                <a:lnTo>
                  <a:pt x="673582" y="513080"/>
                </a:lnTo>
                <a:lnTo>
                  <a:pt x="677659" y="510540"/>
                </a:lnTo>
                <a:lnTo>
                  <a:pt x="680567" y="508000"/>
                </a:lnTo>
                <a:lnTo>
                  <a:pt x="671969" y="511810"/>
                </a:lnTo>
                <a:lnTo>
                  <a:pt x="665441" y="513080"/>
                </a:lnTo>
                <a:lnTo>
                  <a:pt x="659790" y="514350"/>
                </a:lnTo>
                <a:lnTo>
                  <a:pt x="653821" y="515620"/>
                </a:lnTo>
                <a:lnTo>
                  <a:pt x="655726" y="514350"/>
                </a:lnTo>
                <a:lnTo>
                  <a:pt x="661454" y="510540"/>
                </a:lnTo>
                <a:lnTo>
                  <a:pt x="664654" y="509270"/>
                </a:lnTo>
                <a:lnTo>
                  <a:pt x="674344" y="505460"/>
                </a:lnTo>
                <a:lnTo>
                  <a:pt x="670902" y="505460"/>
                </a:lnTo>
                <a:lnTo>
                  <a:pt x="666369" y="506730"/>
                </a:lnTo>
                <a:lnTo>
                  <a:pt x="660793" y="509270"/>
                </a:lnTo>
                <a:lnTo>
                  <a:pt x="666242" y="504190"/>
                </a:lnTo>
                <a:lnTo>
                  <a:pt x="668896" y="502920"/>
                </a:lnTo>
                <a:lnTo>
                  <a:pt x="670839" y="501650"/>
                </a:lnTo>
                <a:lnTo>
                  <a:pt x="674751" y="499110"/>
                </a:lnTo>
                <a:lnTo>
                  <a:pt x="666915" y="501650"/>
                </a:lnTo>
                <a:lnTo>
                  <a:pt x="665302" y="501650"/>
                </a:lnTo>
                <a:lnTo>
                  <a:pt x="664768" y="500380"/>
                </a:lnTo>
                <a:lnTo>
                  <a:pt x="660209" y="501650"/>
                </a:lnTo>
                <a:lnTo>
                  <a:pt x="665797" y="496570"/>
                </a:lnTo>
                <a:lnTo>
                  <a:pt x="667194" y="495300"/>
                </a:lnTo>
                <a:lnTo>
                  <a:pt x="675906" y="494030"/>
                </a:lnTo>
                <a:lnTo>
                  <a:pt x="669544" y="492874"/>
                </a:lnTo>
                <a:lnTo>
                  <a:pt x="667778" y="494030"/>
                </a:lnTo>
                <a:lnTo>
                  <a:pt x="660209" y="496570"/>
                </a:lnTo>
                <a:lnTo>
                  <a:pt x="659460" y="494030"/>
                </a:lnTo>
                <a:lnTo>
                  <a:pt x="663333" y="491490"/>
                </a:lnTo>
                <a:lnTo>
                  <a:pt x="669290" y="488950"/>
                </a:lnTo>
                <a:lnTo>
                  <a:pt x="674751" y="486410"/>
                </a:lnTo>
                <a:lnTo>
                  <a:pt x="670674" y="485140"/>
                </a:lnTo>
                <a:lnTo>
                  <a:pt x="657885" y="488950"/>
                </a:lnTo>
                <a:lnTo>
                  <a:pt x="657885" y="487680"/>
                </a:lnTo>
                <a:lnTo>
                  <a:pt x="660209" y="486410"/>
                </a:lnTo>
                <a:lnTo>
                  <a:pt x="660793" y="485140"/>
                </a:lnTo>
                <a:lnTo>
                  <a:pt x="657694" y="485140"/>
                </a:lnTo>
                <a:lnTo>
                  <a:pt x="655485" y="482600"/>
                </a:lnTo>
                <a:lnTo>
                  <a:pt x="652741" y="481330"/>
                </a:lnTo>
                <a:lnTo>
                  <a:pt x="645680" y="481330"/>
                </a:lnTo>
                <a:lnTo>
                  <a:pt x="648004" y="480060"/>
                </a:lnTo>
                <a:lnTo>
                  <a:pt x="648589" y="478790"/>
                </a:lnTo>
                <a:lnTo>
                  <a:pt x="635800" y="485140"/>
                </a:lnTo>
                <a:lnTo>
                  <a:pt x="631139" y="486410"/>
                </a:lnTo>
                <a:lnTo>
                  <a:pt x="630567" y="485140"/>
                </a:lnTo>
                <a:lnTo>
                  <a:pt x="621842" y="487680"/>
                </a:lnTo>
                <a:lnTo>
                  <a:pt x="629983" y="483870"/>
                </a:lnTo>
                <a:lnTo>
                  <a:pt x="633463" y="482600"/>
                </a:lnTo>
                <a:lnTo>
                  <a:pt x="632307" y="482600"/>
                </a:lnTo>
                <a:lnTo>
                  <a:pt x="634263" y="481330"/>
                </a:lnTo>
                <a:lnTo>
                  <a:pt x="638162" y="478790"/>
                </a:lnTo>
                <a:lnTo>
                  <a:pt x="640372" y="478790"/>
                </a:lnTo>
                <a:lnTo>
                  <a:pt x="642035" y="480060"/>
                </a:lnTo>
                <a:lnTo>
                  <a:pt x="646264" y="478790"/>
                </a:lnTo>
                <a:lnTo>
                  <a:pt x="641032" y="477520"/>
                </a:lnTo>
                <a:lnTo>
                  <a:pt x="629983" y="477520"/>
                </a:lnTo>
                <a:lnTo>
                  <a:pt x="632307" y="474980"/>
                </a:lnTo>
                <a:lnTo>
                  <a:pt x="638276" y="472440"/>
                </a:lnTo>
                <a:lnTo>
                  <a:pt x="640803" y="473710"/>
                </a:lnTo>
                <a:lnTo>
                  <a:pt x="643013" y="473710"/>
                </a:lnTo>
                <a:lnTo>
                  <a:pt x="645515" y="472440"/>
                </a:lnTo>
                <a:lnTo>
                  <a:pt x="648004" y="471170"/>
                </a:lnTo>
                <a:lnTo>
                  <a:pt x="644512" y="476250"/>
                </a:lnTo>
                <a:lnTo>
                  <a:pt x="652081" y="472440"/>
                </a:lnTo>
                <a:lnTo>
                  <a:pt x="654570" y="472440"/>
                </a:lnTo>
                <a:lnTo>
                  <a:pt x="657428" y="471170"/>
                </a:lnTo>
                <a:lnTo>
                  <a:pt x="663117" y="468630"/>
                </a:lnTo>
                <a:lnTo>
                  <a:pt x="663816" y="466090"/>
                </a:lnTo>
                <a:lnTo>
                  <a:pt x="664870" y="462280"/>
                </a:lnTo>
                <a:lnTo>
                  <a:pt x="654977" y="466090"/>
                </a:lnTo>
                <a:lnTo>
                  <a:pt x="657301" y="461010"/>
                </a:lnTo>
                <a:lnTo>
                  <a:pt x="650328" y="462280"/>
                </a:lnTo>
                <a:lnTo>
                  <a:pt x="647420" y="464820"/>
                </a:lnTo>
                <a:lnTo>
                  <a:pt x="640448" y="466090"/>
                </a:lnTo>
                <a:lnTo>
                  <a:pt x="638479" y="463550"/>
                </a:lnTo>
                <a:lnTo>
                  <a:pt x="640181" y="462280"/>
                </a:lnTo>
                <a:lnTo>
                  <a:pt x="646988" y="457200"/>
                </a:lnTo>
                <a:lnTo>
                  <a:pt x="652221" y="454660"/>
                </a:lnTo>
                <a:lnTo>
                  <a:pt x="654837" y="453390"/>
                </a:lnTo>
                <a:lnTo>
                  <a:pt x="650913" y="452120"/>
                </a:lnTo>
                <a:lnTo>
                  <a:pt x="636600" y="454660"/>
                </a:lnTo>
                <a:lnTo>
                  <a:pt x="632510" y="454660"/>
                </a:lnTo>
                <a:lnTo>
                  <a:pt x="634047" y="452120"/>
                </a:lnTo>
                <a:lnTo>
                  <a:pt x="643356" y="449580"/>
                </a:lnTo>
                <a:lnTo>
                  <a:pt x="648004" y="448310"/>
                </a:lnTo>
                <a:lnTo>
                  <a:pt x="644944" y="447040"/>
                </a:lnTo>
                <a:lnTo>
                  <a:pt x="641553" y="447738"/>
                </a:lnTo>
                <a:lnTo>
                  <a:pt x="642188" y="447040"/>
                </a:lnTo>
                <a:lnTo>
                  <a:pt x="644982" y="444500"/>
                </a:lnTo>
                <a:lnTo>
                  <a:pt x="641464" y="444500"/>
                </a:lnTo>
                <a:lnTo>
                  <a:pt x="641032" y="444601"/>
                </a:lnTo>
                <a:lnTo>
                  <a:pt x="641032" y="447852"/>
                </a:lnTo>
                <a:lnTo>
                  <a:pt x="638771" y="448310"/>
                </a:lnTo>
                <a:lnTo>
                  <a:pt x="634022" y="449580"/>
                </a:lnTo>
                <a:lnTo>
                  <a:pt x="635215" y="445770"/>
                </a:lnTo>
                <a:lnTo>
                  <a:pt x="635711" y="445668"/>
                </a:lnTo>
                <a:lnTo>
                  <a:pt x="632891" y="444500"/>
                </a:lnTo>
                <a:lnTo>
                  <a:pt x="645096" y="440690"/>
                </a:lnTo>
                <a:lnTo>
                  <a:pt x="641604" y="436880"/>
                </a:lnTo>
                <a:lnTo>
                  <a:pt x="636371" y="435610"/>
                </a:lnTo>
                <a:lnTo>
                  <a:pt x="631139" y="434340"/>
                </a:lnTo>
                <a:lnTo>
                  <a:pt x="629399" y="431800"/>
                </a:lnTo>
                <a:lnTo>
                  <a:pt x="628523" y="430530"/>
                </a:lnTo>
                <a:lnTo>
                  <a:pt x="627659" y="429260"/>
                </a:lnTo>
                <a:lnTo>
                  <a:pt x="631139" y="429260"/>
                </a:lnTo>
                <a:lnTo>
                  <a:pt x="635215" y="427990"/>
                </a:lnTo>
                <a:lnTo>
                  <a:pt x="638695" y="426720"/>
                </a:lnTo>
                <a:lnTo>
                  <a:pt x="637768" y="425450"/>
                </a:lnTo>
                <a:lnTo>
                  <a:pt x="634987" y="421640"/>
                </a:lnTo>
                <a:lnTo>
                  <a:pt x="635139" y="416560"/>
                </a:lnTo>
                <a:lnTo>
                  <a:pt x="637273" y="411480"/>
                </a:lnTo>
                <a:lnTo>
                  <a:pt x="637806" y="410210"/>
                </a:lnTo>
                <a:lnTo>
                  <a:pt x="640092" y="406400"/>
                </a:lnTo>
                <a:lnTo>
                  <a:pt x="640842" y="405130"/>
                </a:lnTo>
                <a:lnTo>
                  <a:pt x="641604" y="403860"/>
                </a:lnTo>
                <a:lnTo>
                  <a:pt x="630567" y="405130"/>
                </a:lnTo>
                <a:lnTo>
                  <a:pt x="630567" y="403860"/>
                </a:lnTo>
                <a:lnTo>
                  <a:pt x="625906" y="403860"/>
                </a:lnTo>
                <a:lnTo>
                  <a:pt x="624751" y="402590"/>
                </a:lnTo>
                <a:lnTo>
                  <a:pt x="631723" y="401320"/>
                </a:lnTo>
                <a:lnTo>
                  <a:pt x="635215" y="401320"/>
                </a:lnTo>
                <a:lnTo>
                  <a:pt x="627418" y="398780"/>
                </a:lnTo>
                <a:lnTo>
                  <a:pt x="625360" y="397510"/>
                </a:lnTo>
                <a:lnTo>
                  <a:pt x="623582" y="396417"/>
                </a:lnTo>
                <a:lnTo>
                  <a:pt x="623582" y="427990"/>
                </a:lnTo>
                <a:lnTo>
                  <a:pt x="620090" y="429260"/>
                </a:lnTo>
                <a:lnTo>
                  <a:pt x="616026" y="429260"/>
                </a:lnTo>
                <a:lnTo>
                  <a:pt x="618350" y="427990"/>
                </a:lnTo>
                <a:lnTo>
                  <a:pt x="620090" y="426720"/>
                </a:lnTo>
                <a:lnTo>
                  <a:pt x="622998" y="425450"/>
                </a:lnTo>
                <a:lnTo>
                  <a:pt x="622998" y="426720"/>
                </a:lnTo>
                <a:lnTo>
                  <a:pt x="623582" y="427990"/>
                </a:lnTo>
                <a:lnTo>
                  <a:pt x="623582" y="396417"/>
                </a:lnTo>
                <a:lnTo>
                  <a:pt x="621258" y="394970"/>
                </a:lnTo>
                <a:lnTo>
                  <a:pt x="619023" y="391160"/>
                </a:lnTo>
                <a:lnTo>
                  <a:pt x="622998" y="386080"/>
                </a:lnTo>
                <a:lnTo>
                  <a:pt x="626491" y="386080"/>
                </a:lnTo>
                <a:lnTo>
                  <a:pt x="624471" y="384810"/>
                </a:lnTo>
                <a:lnTo>
                  <a:pt x="617334" y="384810"/>
                </a:lnTo>
                <a:lnTo>
                  <a:pt x="611289" y="383540"/>
                </a:lnTo>
                <a:lnTo>
                  <a:pt x="612533" y="381000"/>
                </a:lnTo>
                <a:lnTo>
                  <a:pt x="614857" y="381000"/>
                </a:lnTo>
                <a:lnTo>
                  <a:pt x="614883" y="379730"/>
                </a:lnTo>
                <a:lnTo>
                  <a:pt x="614972" y="374650"/>
                </a:lnTo>
                <a:lnTo>
                  <a:pt x="614260" y="372110"/>
                </a:lnTo>
                <a:lnTo>
                  <a:pt x="613549" y="369570"/>
                </a:lnTo>
                <a:lnTo>
                  <a:pt x="613752" y="368300"/>
                </a:lnTo>
                <a:lnTo>
                  <a:pt x="614540" y="363220"/>
                </a:lnTo>
                <a:lnTo>
                  <a:pt x="621842" y="356870"/>
                </a:lnTo>
                <a:lnTo>
                  <a:pt x="615784" y="355600"/>
                </a:lnTo>
                <a:lnTo>
                  <a:pt x="616102" y="353060"/>
                </a:lnTo>
                <a:lnTo>
                  <a:pt x="615213" y="350520"/>
                </a:lnTo>
                <a:lnTo>
                  <a:pt x="605561" y="350520"/>
                </a:lnTo>
                <a:lnTo>
                  <a:pt x="615442" y="344170"/>
                </a:lnTo>
                <a:lnTo>
                  <a:pt x="619518" y="345440"/>
                </a:lnTo>
                <a:lnTo>
                  <a:pt x="624840" y="339090"/>
                </a:lnTo>
                <a:lnTo>
                  <a:pt x="625906" y="337820"/>
                </a:lnTo>
                <a:lnTo>
                  <a:pt x="626491" y="335280"/>
                </a:lnTo>
                <a:lnTo>
                  <a:pt x="611962" y="337820"/>
                </a:lnTo>
                <a:lnTo>
                  <a:pt x="609053" y="335280"/>
                </a:lnTo>
                <a:lnTo>
                  <a:pt x="620674" y="334010"/>
                </a:lnTo>
                <a:lnTo>
                  <a:pt x="608469" y="332740"/>
                </a:lnTo>
                <a:lnTo>
                  <a:pt x="612927" y="331470"/>
                </a:lnTo>
                <a:lnTo>
                  <a:pt x="610209" y="331470"/>
                </a:lnTo>
                <a:lnTo>
                  <a:pt x="608939" y="328930"/>
                </a:lnTo>
                <a:lnTo>
                  <a:pt x="612241" y="326390"/>
                </a:lnTo>
                <a:lnTo>
                  <a:pt x="617740" y="323850"/>
                </a:lnTo>
                <a:lnTo>
                  <a:pt x="622998" y="321310"/>
                </a:lnTo>
                <a:lnTo>
                  <a:pt x="612533" y="316230"/>
                </a:lnTo>
                <a:lnTo>
                  <a:pt x="616026" y="314960"/>
                </a:lnTo>
                <a:lnTo>
                  <a:pt x="617766" y="316230"/>
                </a:lnTo>
                <a:lnTo>
                  <a:pt x="620090" y="316230"/>
                </a:lnTo>
                <a:lnTo>
                  <a:pt x="619074" y="314960"/>
                </a:lnTo>
                <a:lnTo>
                  <a:pt x="622858" y="314960"/>
                </a:lnTo>
                <a:lnTo>
                  <a:pt x="625983" y="313690"/>
                </a:lnTo>
                <a:lnTo>
                  <a:pt x="622998" y="312420"/>
                </a:lnTo>
                <a:lnTo>
                  <a:pt x="613702" y="312420"/>
                </a:lnTo>
                <a:lnTo>
                  <a:pt x="620674" y="309880"/>
                </a:lnTo>
                <a:lnTo>
                  <a:pt x="620090" y="306070"/>
                </a:lnTo>
                <a:lnTo>
                  <a:pt x="616610" y="303530"/>
                </a:lnTo>
                <a:lnTo>
                  <a:pt x="624751" y="303530"/>
                </a:lnTo>
                <a:lnTo>
                  <a:pt x="625906" y="297180"/>
                </a:lnTo>
                <a:lnTo>
                  <a:pt x="619518" y="292100"/>
                </a:lnTo>
                <a:lnTo>
                  <a:pt x="619277" y="289560"/>
                </a:lnTo>
                <a:lnTo>
                  <a:pt x="618934" y="285750"/>
                </a:lnTo>
                <a:lnTo>
                  <a:pt x="615442" y="288290"/>
                </a:lnTo>
                <a:lnTo>
                  <a:pt x="601497" y="289560"/>
                </a:lnTo>
                <a:lnTo>
                  <a:pt x="599744" y="288290"/>
                </a:lnTo>
                <a:lnTo>
                  <a:pt x="602742" y="287667"/>
                </a:lnTo>
                <a:lnTo>
                  <a:pt x="598004" y="287020"/>
                </a:lnTo>
                <a:lnTo>
                  <a:pt x="599160" y="284480"/>
                </a:lnTo>
                <a:lnTo>
                  <a:pt x="611530" y="283260"/>
                </a:lnTo>
                <a:lnTo>
                  <a:pt x="611378" y="283210"/>
                </a:lnTo>
                <a:lnTo>
                  <a:pt x="614857" y="281940"/>
                </a:lnTo>
                <a:lnTo>
                  <a:pt x="617194" y="283210"/>
                </a:lnTo>
                <a:lnTo>
                  <a:pt x="621842" y="281940"/>
                </a:lnTo>
                <a:lnTo>
                  <a:pt x="620356" y="280670"/>
                </a:lnTo>
                <a:lnTo>
                  <a:pt x="623443" y="279400"/>
                </a:lnTo>
                <a:lnTo>
                  <a:pt x="625436" y="276860"/>
                </a:lnTo>
                <a:lnTo>
                  <a:pt x="620674" y="275590"/>
                </a:lnTo>
                <a:lnTo>
                  <a:pt x="624166" y="275590"/>
                </a:lnTo>
                <a:lnTo>
                  <a:pt x="623582" y="269240"/>
                </a:lnTo>
                <a:lnTo>
                  <a:pt x="619518" y="266700"/>
                </a:lnTo>
                <a:lnTo>
                  <a:pt x="618642" y="262890"/>
                </a:lnTo>
                <a:lnTo>
                  <a:pt x="618350" y="261620"/>
                </a:lnTo>
                <a:lnTo>
                  <a:pt x="607885" y="262890"/>
                </a:lnTo>
                <a:lnTo>
                  <a:pt x="610209" y="260350"/>
                </a:lnTo>
                <a:lnTo>
                  <a:pt x="601497" y="259080"/>
                </a:lnTo>
                <a:lnTo>
                  <a:pt x="603427" y="256540"/>
                </a:lnTo>
                <a:lnTo>
                  <a:pt x="604393" y="255270"/>
                </a:lnTo>
                <a:lnTo>
                  <a:pt x="612533" y="251460"/>
                </a:lnTo>
                <a:lnTo>
                  <a:pt x="611378" y="246380"/>
                </a:lnTo>
                <a:lnTo>
                  <a:pt x="606145" y="243840"/>
                </a:lnTo>
                <a:lnTo>
                  <a:pt x="602068" y="246380"/>
                </a:lnTo>
                <a:lnTo>
                  <a:pt x="596252" y="245110"/>
                </a:lnTo>
                <a:lnTo>
                  <a:pt x="606145" y="243840"/>
                </a:lnTo>
                <a:lnTo>
                  <a:pt x="604977" y="240030"/>
                </a:lnTo>
                <a:lnTo>
                  <a:pt x="611962" y="242570"/>
                </a:lnTo>
                <a:lnTo>
                  <a:pt x="610209" y="236220"/>
                </a:lnTo>
                <a:lnTo>
                  <a:pt x="609625" y="234950"/>
                </a:lnTo>
                <a:lnTo>
                  <a:pt x="603123" y="229870"/>
                </a:lnTo>
                <a:lnTo>
                  <a:pt x="601497" y="228600"/>
                </a:lnTo>
                <a:lnTo>
                  <a:pt x="597420" y="228600"/>
                </a:lnTo>
                <a:lnTo>
                  <a:pt x="595680" y="229870"/>
                </a:lnTo>
                <a:lnTo>
                  <a:pt x="592772" y="229870"/>
                </a:lnTo>
                <a:lnTo>
                  <a:pt x="591019" y="228600"/>
                </a:lnTo>
                <a:lnTo>
                  <a:pt x="596836" y="227330"/>
                </a:lnTo>
                <a:lnTo>
                  <a:pt x="602653" y="227330"/>
                </a:lnTo>
                <a:lnTo>
                  <a:pt x="595096" y="223520"/>
                </a:lnTo>
                <a:lnTo>
                  <a:pt x="602068" y="219710"/>
                </a:lnTo>
                <a:lnTo>
                  <a:pt x="603669" y="218440"/>
                </a:lnTo>
                <a:lnTo>
                  <a:pt x="608469" y="214630"/>
                </a:lnTo>
                <a:lnTo>
                  <a:pt x="620090" y="207010"/>
                </a:lnTo>
                <a:lnTo>
                  <a:pt x="611378" y="204470"/>
                </a:lnTo>
                <a:lnTo>
                  <a:pt x="600913" y="198120"/>
                </a:lnTo>
                <a:lnTo>
                  <a:pt x="602653" y="194310"/>
                </a:lnTo>
                <a:lnTo>
                  <a:pt x="607885" y="199390"/>
                </a:lnTo>
                <a:lnTo>
                  <a:pt x="614286" y="196850"/>
                </a:lnTo>
                <a:lnTo>
                  <a:pt x="609841" y="194310"/>
                </a:lnTo>
                <a:lnTo>
                  <a:pt x="607618" y="193040"/>
                </a:lnTo>
                <a:lnTo>
                  <a:pt x="608037" y="189230"/>
                </a:lnTo>
                <a:lnTo>
                  <a:pt x="609536" y="185420"/>
                </a:lnTo>
                <a:lnTo>
                  <a:pt x="606145" y="180340"/>
                </a:lnTo>
                <a:lnTo>
                  <a:pt x="620674" y="179070"/>
                </a:lnTo>
                <a:lnTo>
                  <a:pt x="620090" y="175260"/>
                </a:lnTo>
                <a:lnTo>
                  <a:pt x="616610" y="167640"/>
                </a:lnTo>
                <a:lnTo>
                  <a:pt x="613702" y="163830"/>
                </a:lnTo>
                <a:lnTo>
                  <a:pt x="622998" y="160020"/>
                </a:lnTo>
                <a:lnTo>
                  <a:pt x="616026" y="160020"/>
                </a:lnTo>
                <a:lnTo>
                  <a:pt x="609625" y="158750"/>
                </a:lnTo>
                <a:lnTo>
                  <a:pt x="615442" y="158750"/>
                </a:lnTo>
                <a:lnTo>
                  <a:pt x="611962" y="157480"/>
                </a:lnTo>
                <a:lnTo>
                  <a:pt x="610616" y="147320"/>
                </a:lnTo>
                <a:lnTo>
                  <a:pt x="615594" y="138430"/>
                </a:lnTo>
                <a:lnTo>
                  <a:pt x="621169" y="132080"/>
                </a:lnTo>
                <a:lnTo>
                  <a:pt x="623404" y="129540"/>
                </a:lnTo>
                <a:lnTo>
                  <a:pt x="628777" y="121920"/>
                </a:lnTo>
                <a:lnTo>
                  <a:pt x="630567" y="119380"/>
                </a:lnTo>
                <a:lnTo>
                  <a:pt x="626440" y="116840"/>
                </a:lnTo>
                <a:lnTo>
                  <a:pt x="616318" y="114300"/>
                </a:lnTo>
                <a:lnTo>
                  <a:pt x="612559" y="113030"/>
                </a:lnTo>
                <a:lnTo>
                  <a:pt x="608812" y="111760"/>
                </a:lnTo>
                <a:lnTo>
                  <a:pt x="612533" y="109220"/>
                </a:lnTo>
                <a:lnTo>
                  <a:pt x="624751" y="111760"/>
                </a:lnTo>
                <a:lnTo>
                  <a:pt x="622846" y="109220"/>
                </a:lnTo>
                <a:lnTo>
                  <a:pt x="619048" y="104140"/>
                </a:lnTo>
                <a:lnTo>
                  <a:pt x="619226" y="97790"/>
                </a:lnTo>
                <a:lnTo>
                  <a:pt x="619734" y="91440"/>
                </a:lnTo>
                <a:lnTo>
                  <a:pt x="619836" y="90170"/>
                </a:lnTo>
                <a:lnTo>
                  <a:pt x="617639" y="86360"/>
                </a:lnTo>
                <a:lnTo>
                  <a:pt x="616915" y="85090"/>
                </a:lnTo>
                <a:lnTo>
                  <a:pt x="616178" y="83820"/>
                </a:lnTo>
                <a:lnTo>
                  <a:pt x="615442" y="82550"/>
                </a:lnTo>
                <a:lnTo>
                  <a:pt x="618350" y="83820"/>
                </a:lnTo>
                <a:lnTo>
                  <a:pt x="621842" y="83820"/>
                </a:lnTo>
                <a:lnTo>
                  <a:pt x="625843" y="82550"/>
                </a:lnTo>
                <a:lnTo>
                  <a:pt x="625043" y="80010"/>
                </a:lnTo>
                <a:lnTo>
                  <a:pt x="623112" y="78740"/>
                </a:lnTo>
                <a:lnTo>
                  <a:pt x="621182" y="77470"/>
                </a:lnTo>
                <a:lnTo>
                  <a:pt x="616026" y="76200"/>
                </a:lnTo>
                <a:lnTo>
                  <a:pt x="617194" y="74930"/>
                </a:lnTo>
                <a:lnTo>
                  <a:pt x="622998" y="77470"/>
                </a:lnTo>
                <a:lnTo>
                  <a:pt x="626491" y="76200"/>
                </a:lnTo>
                <a:lnTo>
                  <a:pt x="627367" y="74930"/>
                </a:lnTo>
                <a:lnTo>
                  <a:pt x="624306" y="72390"/>
                </a:lnTo>
                <a:lnTo>
                  <a:pt x="621919" y="71120"/>
                </a:lnTo>
                <a:lnTo>
                  <a:pt x="624751" y="69850"/>
                </a:lnTo>
                <a:lnTo>
                  <a:pt x="627075" y="69850"/>
                </a:lnTo>
                <a:lnTo>
                  <a:pt x="624751" y="68580"/>
                </a:lnTo>
                <a:lnTo>
                  <a:pt x="628815" y="64770"/>
                </a:lnTo>
                <a:lnTo>
                  <a:pt x="619518" y="64770"/>
                </a:lnTo>
                <a:lnTo>
                  <a:pt x="624751" y="62230"/>
                </a:lnTo>
                <a:lnTo>
                  <a:pt x="616026" y="57150"/>
                </a:lnTo>
                <a:lnTo>
                  <a:pt x="622427" y="55880"/>
                </a:lnTo>
                <a:lnTo>
                  <a:pt x="618261" y="53340"/>
                </a:lnTo>
                <a:lnTo>
                  <a:pt x="619226" y="52070"/>
                </a:lnTo>
                <a:lnTo>
                  <a:pt x="619315" y="49530"/>
                </a:lnTo>
                <a:lnTo>
                  <a:pt x="612533" y="48260"/>
                </a:lnTo>
                <a:lnTo>
                  <a:pt x="621804" y="48260"/>
                </a:lnTo>
                <a:lnTo>
                  <a:pt x="625182" y="46990"/>
                </a:lnTo>
                <a:lnTo>
                  <a:pt x="623989" y="43180"/>
                </a:lnTo>
                <a:lnTo>
                  <a:pt x="621753" y="41910"/>
                </a:lnTo>
                <a:lnTo>
                  <a:pt x="619518" y="40640"/>
                </a:lnTo>
                <a:lnTo>
                  <a:pt x="624751" y="41910"/>
                </a:lnTo>
                <a:lnTo>
                  <a:pt x="625043" y="40640"/>
                </a:lnTo>
                <a:lnTo>
                  <a:pt x="625335" y="39370"/>
                </a:lnTo>
                <a:lnTo>
                  <a:pt x="632307" y="40640"/>
                </a:lnTo>
                <a:lnTo>
                  <a:pt x="632307" y="39370"/>
                </a:lnTo>
                <a:lnTo>
                  <a:pt x="632307" y="38100"/>
                </a:lnTo>
                <a:lnTo>
                  <a:pt x="629983" y="35560"/>
                </a:lnTo>
                <a:lnTo>
                  <a:pt x="621258" y="34290"/>
                </a:lnTo>
                <a:lnTo>
                  <a:pt x="628230" y="31750"/>
                </a:lnTo>
                <a:lnTo>
                  <a:pt x="625106" y="27940"/>
                </a:lnTo>
                <a:lnTo>
                  <a:pt x="622973" y="24130"/>
                </a:lnTo>
                <a:lnTo>
                  <a:pt x="632891" y="24130"/>
                </a:lnTo>
                <a:lnTo>
                  <a:pt x="627659" y="17780"/>
                </a:lnTo>
                <a:lnTo>
                  <a:pt x="626783" y="16510"/>
                </a:lnTo>
                <a:lnTo>
                  <a:pt x="625043" y="13970"/>
                </a:lnTo>
                <a:lnTo>
                  <a:pt x="623290" y="11430"/>
                </a:lnTo>
                <a:lnTo>
                  <a:pt x="620509" y="6350"/>
                </a:lnTo>
                <a:lnTo>
                  <a:pt x="619810" y="5080"/>
                </a:lnTo>
                <a:lnTo>
                  <a:pt x="617194" y="0"/>
                </a:lnTo>
                <a:lnTo>
                  <a:pt x="591604" y="0"/>
                </a:lnTo>
                <a:lnTo>
                  <a:pt x="591604" y="87630"/>
                </a:lnTo>
                <a:lnTo>
                  <a:pt x="591604" y="91440"/>
                </a:lnTo>
                <a:lnTo>
                  <a:pt x="586943" y="91440"/>
                </a:lnTo>
                <a:lnTo>
                  <a:pt x="586587" y="87630"/>
                </a:lnTo>
                <a:lnTo>
                  <a:pt x="588746" y="86360"/>
                </a:lnTo>
                <a:lnTo>
                  <a:pt x="591604" y="87630"/>
                </a:lnTo>
                <a:lnTo>
                  <a:pt x="591604" y="0"/>
                </a:lnTo>
                <a:lnTo>
                  <a:pt x="532307" y="0"/>
                </a:lnTo>
                <a:lnTo>
                  <a:pt x="532307" y="121920"/>
                </a:lnTo>
                <a:lnTo>
                  <a:pt x="532307" y="128270"/>
                </a:lnTo>
                <a:lnTo>
                  <a:pt x="527075" y="129540"/>
                </a:lnTo>
                <a:lnTo>
                  <a:pt x="524751" y="128270"/>
                </a:lnTo>
                <a:lnTo>
                  <a:pt x="525907" y="121920"/>
                </a:lnTo>
                <a:lnTo>
                  <a:pt x="532307" y="121920"/>
                </a:lnTo>
                <a:lnTo>
                  <a:pt x="532307" y="0"/>
                </a:lnTo>
                <a:lnTo>
                  <a:pt x="440436" y="0"/>
                </a:lnTo>
                <a:lnTo>
                  <a:pt x="445668" y="1270"/>
                </a:lnTo>
                <a:lnTo>
                  <a:pt x="445668" y="2540"/>
                </a:lnTo>
                <a:lnTo>
                  <a:pt x="453809" y="6350"/>
                </a:lnTo>
                <a:lnTo>
                  <a:pt x="444512" y="5080"/>
                </a:lnTo>
                <a:lnTo>
                  <a:pt x="445096" y="3810"/>
                </a:lnTo>
                <a:lnTo>
                  <a:pt x="441604" y="3810"/>
                </a:lnTo>
                <a:lnTo>
                  <a:pt x="438696" y="2540"/>
                </a:lnTo>
                <a:lnTo>
                  <a:pt x="442188" y="5080"/>
                </a:lnTo>
                <a:lnTo>
                  <a:pt x="435762" y="5080"/>
                </a:lnTo>
                <a:lnTo>
                  <a:pt x="433971" y="3810"/>
                </a:lnTo>
                <a:lnTo>
                  <a:pt x="432943" y="1270"/>
                </a:lnTo>
                <a:lnTo>
                  <a:pt x="428815" y="0"/>
                </a:lnTo>
                <a:lnTo>
                  <a:pt x="432295" y="5080"/>
                </a:lnTo>
                <a:lnTo>
                  <a:pt x="442188" y="11430"/>
                </a:lnTo>
                <a:lnTo>
                  <a:pt x="438111" y="13970"/>
                </a:lnTo>
                <a:lnTo>
                  <a:pt x="432079" y="12700"/>
                </a:lnTo>
                <a:lnTo>
                  <a:pt x="431139" y="11328"/>
                </a:lnTo>
                <a:lnTo>
                  <a:pt x="431139" y="83820"/>
                </a:lnTo>
                <a:lnTo>
                  <a:pt x="430555" y="85090"/>
                </a:lnTo>
                <a:lnTo>
                  <a:pt x="428815" y="83820"/>
                </a:lnTo>
                <a:lnTo>
                  <a:pt x="426491" y="86360"/>
                </a:lnTo>
                <a:lnTo>
                  <a:pt x="422998" y="87630"/>
                </a:lnTo>
                <a:lnTo>
                  <a:pt x="423583" y="86360"/>
                </a:lnTo>
                <a:lnTo>
                  <a:pt x="423583" y="83820"/>
                </a:lnTo>
                <a:lnTo>
                  <a:pt x="428815" y="83820"/>
                </a:lnTo>
                <a:lnTo>
                  <a:pt x="431139" y="83820"/>
                </a:lnTo>
                <a:lnTo>
                  <a:pt x="431139" y="11328"/>
                </a:lnTo>
                <a:lnTo>
                  <a:pt x="430339" y="10160"/>
                </a:lnTo>
                <a:lnTo>
                  <a:pt x="428713" y="7620"/>
                </a:lnTo>
                <a:lnTo>
                  <a:pt x="422998" y="7620"/>
                </a:lnTo>
                <a:lnTo>
                  <a:pt x="428815" y="3810"/>
                </a:lnTo>
                <a:lnTo>
                  <a:pt x="420154" y="3810"/>
                </a:lnTo>
                <a:lnTo>
                  <a:pt x="419290" y="2540"/>
                </a:lnTo>
                <a:lnTo>
                  <a:pt x="418096" y="1270"/>
                </a:lnTo>
                <a:lnTo>
                  <a:pt x="408457" y="1270"/>
                </a:lnTo>
                <a:lnTo>
                  <a:pt x="403809" y="7620"/>
                </a:lnTo>
                <a:lnTo>
                  <a:pt x="413689" y="10160"/>
                </a:lnTo>
                <a:lnTo>
                  <a:pt x="409041" y="15240"/>
                </a:lnTo>
                <a:lnTo>
                  <a:pt x="416026" y="17780"/>
                </a:lnTo>
                <a:lnTo>
                  <a:pt x="419506" y="16510"/>
                </a:lnTo>
                <a:lnTo>
                  <a:pt x="426491" y="19050"/>
                </a:lnTo>
                <a:lnTo>
                  <a:pt x="426466" y="24130"/>
                </a:lnTo>
                <a:lnTo>
                  <a:pt x="416306" y="26670"/>
                </a:lnTo>
                <a:lnTo>
                  <a:pt x="407022" y="26670"/>
                </a:lnTo>
                <a:lnTo>
                  <a:pt x="409625" y="31750"/>
                </a:lnTo>
                <a:lnTo>
                  <a:pt x="416725" y="34290"/>
                </a:lnTo>
                <a:lnTo>
                  <a:pt x="423722" y="35560"/>
                </a:lnTo>
                <a:lnTo>
                  <a:pt x="427443" y="38100"/>
                </a:lnTo>
                <a:lnTo>
                  <a:pt x="424738" y="41910"/>
                </a:lnTo>
                <a:lnTo>
                  <a:pt x="410794" y="38100"/>
                </a:lnTo>
                <a:lnTo>
                  <a:pt x="412813" y="41910"/>
                </a:lnTo>
                <a:lnTo>
                  <a:pt x="415925" y="43256"/>
                </a:lnTo>
                <a:lnTo>
                  <a:pt x="418706" y="44450"/>
                </a:lnTo>
                <a:lnTo>
                  <a:pt x="422973" y="46990"/>
                </a:lnTo>
                <a:lnTo>
                  <a:pt x="420090" y="49530"/>
                </a:lnTo>
                <a:lnTo>
                  <a:pt x="414858" y="48260"/>
                </a:lnTo>
                <a:lnTo>
                  <a:pt x="416001" y="43281"/>
                </a:lnTo>
                <a:lnTo>
                  <a:pt x="414274" y="44450"/>
                </a:lnTo>
                <a:lnTo>
                  <a:pt x="410311" y="46990"/>
                </a:lnTo>
                <a:lnTo>
                  <a:pt x="413473" y="48260"/>
                </a:lnTo>
                <a:lnTo>
                  <a:pt x="418934" y="50800"/>
                </a:lnTo>
                <a:lnTo>
                  <a:pt x="421830" y="52070"/>
                </a:lnTo>
                <a:lnTo>
                  <a:pt x="409041" y="50800"/>
                </a:lnTo>
                <a:lnTo>
                  <a:pt x="411099" y="57150"/>
                </a:lnTo>
                <a:lnTo>
                  <a:pt x="414566" y="62230"/>
                </a:lnTo>
                <a:lnTo>
                  <a:pt x="418033" y="68580"/>
                </a:lnTo>
                <a:lnTo>
                  <a:pt x="420090" y="74930"/>
                </a:lnTo>
                <a:lnTo>
                  <a:pt x="416598" y="74930"/>
                </a:lnTo>
                <a:lnTo>
                  <a:pt x="412534" y="72390"/>
                </a:lnTo>
                <a:lnTo>
                  <a:pt x="408457" y="73660"/>
                </a:lnTo>
                <a:lnTo>
                  <a:pt x="409905" y="81280"/>
                </a:lnTo>
                <a:lnTo>
                  <a:pt x="407377" y="88900"/>
                </a:lnTo>
                <a:lnTo>
                  <a:pt x="402336" y="96520"/>
                </a:lnTo>
                <a:lnTo>
                  <a:pt x="396252" y="102870"/>
                </a:lnTo>
                <a:lnTo>
                  <a:pt x="407301" y="107950"/>
                </a:lnTo>
                <a:lnTo>
                  <a:pt x="411365" y="110490"/>
                </a:lnTo>
                <a:lnTo>
                  <a:pt x="411949" y="113030"/>
                </a:lnTo>
                <a:lnTo>
                  <a:pt x="404977" y="113030"/>
                </a:lnTo>
                <a:lnTo>
                  <a:pt x="401485" y="111760"/>
                </a:lnTo>
                <a:lnTo>
                  <a:pt x="407885" y="116840"/>
                </a:lnTo>
                <a:lnTo>
                  <a:pt x="412534" y="124460"/>
                </a:lnTo>
                <a:lnTo>
                  <a:pt x="413258" y="130810"/>
                </a:lnTo>
                <a:lnTo>
                  <a:pt x="407885" y="137160"/>
                </a:lnTo>
                <a:lnTo>
                  <a:pt x="404393" y="134620"/>
                </a:lnTo>
                <a:lnTo>
                  <a:pt x="401485" y="138430"/>
                </a:lnTo>
                <a:lnTo>
                  <a:pt x="410794" y="139700"/>
                </a:lnTo>
                <a:lnTo>
                  <a:pt x="416026" y="142240"/>
                </a:lnTo>
                <a:lnTo>
                  <a:pt x="414858" y="138430"/>
                </a:lnTo>
                <a:lnTo>
                  <a:pt x="414997" y="137160"/>
                </a:lnTo>
                <a:lnTo>
                  <a:pt x="415442" y="133350"/>
                </a:lnTo>
                <a:lnTo>
                  <a:pt x="417766" y="132080"/>
                </a:lnTo>
                <a:lnTo>
                  <a:pt x="425907" y="132080"/>
                </a:lnTo>
                <a:lnTo>
                  <a:pt x="426491" y="135890"/>
                </a:lnTo>
                <a:lnTo>
                  <a:pt x="429399" y="138430"/>
                </a:lnTo>
                <a:lnTo>
                  <a:pt x="428231" y="146050"/>
                </a:lnTo>
                <a:lnTo>
                  <a:pt x="417182" y="146050"/>
                </a:lnTo>
                <a:lnTo>
                  <a:pt x="416598" y="147320"/>
                </a:lnTo>
                <a:lnTo>
                  <a:pt x="414858" y="146050"/>
                </a:lnTo>
                <a:lnTo>
                  <a:pt x="413029" y="154940"/>
                </a:lnTo>
                <a:lnTo>
                  <a:pt x="412826" y="163830"/>
                </a:lnTo>
                <a:lnTo>
                  <a:pt x="410438" y="171450"/>
                </a:lnTo>
                <a:lnTo>
                  <a:pt x="402069" y="179070"/>
                </a:lnTo>
                <a:lnTo>
                  <a:pt x="407860" y="181610"/>
                </a:lnTo>
                <a:lnTo>
                  <a:pt x="407009" y="185420"/>
                </a:lnTo>
                <a:lnTo>
                  <a:pt x="407466" y="189230"/>
                </a:lnTo>
                <a:lnTo>
                  <a:pt x="417182" y="190500"/>
                </a:lnTo>
                <a:lnTo>
                  <a:pt x="410044" y="194310"/>
                </a:lnTo>
                <a:lnTo>
                  <a:pt x="404533" y="196850"/>
                </a:lnTo>
                <a:lnTo>
                  <a:pt x="399681" y="199390"/>
                </a:lnTo>
                <a:lnTo>
                  <a:pt x="394512" y="204470"/>
                </a:lnTo>
                <a:lnTo>
                  <a:pt x="393344" y="207010"/>
                </a:lnTo>
                <a:lnTo>
                  <a:pt x="408457" y="208280"/>
                </a:lnTo>
                <a:lnTo>
                  <a:pt x="410794" y="212090"/>
                </a:lnTo>
                <a:lnTo>
                  <a:pt x="399161" y="212090"/>
                </a:lnTo>
                <a:lnTo>
                  <a:pt x="411365" y="215900"/>
                </a:lnTo>
                <a:lnTo>
                  <a:pt x="397421" y="218440"/>
                </a:lnTo>
                <a:lnTo>
                  <a:pt x="400329" y="220980"/>
                </a:lnTo>
                <a:lnTo>
                  <a:pt x="400900" y="219710"/>
                </a:lnTo>
                <a:lnTo>
                  <a:pt x="405561" y="218440"/>
                </a:lnTo>
                <a:lnTo>
                  <a:pt x="409041" y="218440"/>
                </a:lnTo>
                <a:lnTo>
                  <a:pt x="409892" y="222250"/>
                </a:lnTo>
                <a:lnTo>
                  <a:pt x="406209" y="226060"/>
                </a:lnTo>
                <a:lnTo>
                  <a:pt x="400456" y="228600"/>
                </a:lnTo>
                <a:lnTo>
                  <a:pt x="395084" y="229870"/>
                </a:lnTo>
                <a:lnTo>
                  <a:pt x="404977" y="240030"/>
                </a:lnTo>
                <a:lnTo>
                  <a:pt x="401485" y="240030"/>
                </a:lnTo>
                <a:lnTo>
                  <a:pt x="399745" y="238760"/>
                </a:lnTo>
                <a:lnTo>
                  <a:pt x="397421" y="237490"/>
                </a:lnTo>
                <a:lnTo>
                  <a:pt x="398183" y="240030"/>
                </a:lnTo>
                <a:lnTo>
                  <a:pt x="394360" y="240030"/>
                </a:lnTo>
                <a:lnTo>
                  <a:pt x="391198" y="241300"/>
                </a:lnTo>
                <a:lnTo>
                  <a:pt x="393928" y="242570"/>
                </a:lnTo>
                <a:lnTo>
                  <a:pt x="403225" y="242570"/>
                </a:lnTo>
                <a:lnTo>
                  <a:pt x="396252" y="246380"/>
                </a:lnTo>
                <a:lnTo>
                  <a:pt x="396252" y="251460"/>
                </a:lnTo>
                <a:lnTo>
                  <a:pt x="399745" y="256540"/>
                </a:lnTo>
                <a:lnTo>
                  <a:pt x="391604" y="255270"/>
                </a:lnTo>
                <a:lnTo>
                  <a:pt x="391604" y="261620"/>
                </a:lnTo>
                <a:lnTo>
                  <a:pt x="393344" y="267970"/>
                </a:lnTo>
                <a:lnTo>
                  <a:pt x="395528" y="274320"/>
                </a:lnTo>
                <a:lnTo>
                  <a:pt x="396836" y="280670"/>
                </a:lnTo>
                <a:lnTo>
                  <a:pt x="400329" y="276860"/>
                </a:lnTo>
                <a:lnTo>
                  <a:pt x="414274" y="276860"/>
                </a:lnTo>
                <a:lnTo>
                  <a:pt x="416026" y="279400"/>
                </a:lnTo>
                <a:lnTo>
                  <a:pt x="413067" y="280022"/>
                </a:lnTo>
                <a:lnTo>
                  <a:pt x="417766" y="281940"/>
                </a:lnTo>
                <a:lnTo>
                  <a:pt x="416598" y="284480"/>
                </a:lnTo>
                <a:lnTo>
                  <a:pt x="403809" y="284480"/>
                </a:lnTo>
                <a:lnTo>
                  <a:pt x="399745" y="283210"/>
                </a:lnTo>
                <a:lnTo>
                  <a:pt x="404393" y="287020"/>
                </a:lnTo>
                <a:lnTo>
                  <a:pt x="400900" y="287020"/>
                </a:lnTo>
                <a:lnTo>
                  <a:pt x="398576" y="285750"/>
                </a:lnTo>
                <a:lnTo>
                  <a:pt x="393928" y="287020"/>
                </a:lnTo>
                <a:lnTo>
                  <a:pt x="395503" y="288290"/>
                </a:lnTo>
                <a:lnTo>
                  <a:pt x="392620" y="290830"/>
                </a:lnTo>
                <a:lnTo>
                  <a:pt x="390817" y="294640"/>
                </a:lnTo>
                <a:lnTo>
                  <a:pt x="395668" y="295910"/>
                </a:lnTo>
                <a:lnTo>
                  <a:pt x="392188" y="297180"/>
                </a:lnTo>
                <a:lnTo>
                  <a:pt x="392760" y="304800"/>
                </a:lnTo>
                <a:lnTo>
                  <a:pt x="397421" y="309880"/>
                </a:lnTo>
                <a:lnTo>
                  <a:pt x="398576" y="316230"/>
                </a:lnTo>
                <a:lnTo>
                  <a:pt x="409041" y="314960"/>
                </a:lnTo>
                <a:lnTo>
                  <a:pt x="407301" y="318770"/>
                </a:lnTo>
                <a:lnTo>
                  <a:pt x="416026" y="320040"/>
                </a:lnTo>
                <a:lnTo>
                  <a:pt x="413118" y="325120"/>
                </a:lnTo>
                <a:lnTo>
                  <a:pt x="405561" y="331470"/>
                </a:lnTo>
                <a:lnTo>
                  <a:pt x="407301" y="339090"/>
                </a:lnTo>
                <a:lnTo>
                  <a:pt x="413118" y="342900"/>
                </a:lnTo>
                <a:lnTo>
                  <a:pt x="416598" y="339090"/>
                </a:lnTo>
                <a:lnTo>
                  <a:pt x="422998" y="339090"/>
                </a:lnTo>
                <a:lnTo>
                  <a:pt x="413689" y="342900"/>
                </a:lnTo>
                <a:lnTo>
                  <a:pt x="414858" y="344170"/>
                </a:lnTo>
                <a:lnTo>
                  <a:pt x="409041" y="344170"/>
                </a:lnTo>
                <a:lnTo>
                  <a:pt x="414274" y="347980"/>
                </a:lnTo>
                <a:lnTo>
                  <a:pt x="418922" y="350520"/>
                </a:lnTo>
                <a:lnTo>
                  <a:pt x="422998" y="351790"/>
                </a:lnTo>
                <a:lnTo>
                  <a:pt x="424738" y="350520"/>
                </a:lnTo>
                <a:lnTo>
                  <a:pt x="428231" y="351790"/>
                </a:lnTo>
                <a:lnTo>
                  <a:pt x="429971" y="353060"/>
                </a:lnTo>
                <a:lnTo>
                  <a:pt x="424167" y="353060"/>
                </a:lnTo>
                <a:lnTo>
                  <a:pt x="419506" y="351790"/>
                </a:lnTo>
                <a:lnTo>
                  <a:pt x="418350" y="351790"/>
                </a:lnTo>
                <a:lnTo>
                  <a:pt x="422414" y="353060"/>
                </a:lnTo>
                <a:lnTo>
                  <a:pt x="422414" y="354330"/>
                </a:lnTo>
                <a:lnTo>
                  <a:pt x="421259" y="355600"/>
                </a:lnTo>
                <a:lnTo>
                  <a:pt x="416026" y="355600"/>
                </a:lnTo>
                <a:lnTo>
                  <a:pt x="413118" y="354330"/>
                </a:lnTo>
                <a:lnTo>
                  <a:pt x="408660" y="353060"/>
                </a:lnTo>
                <a:lnTo>
                  <a:pt x="406082" y="353060"/>
                </a:lnTo>
                <a:lnTo>
                  <a:pt x="410794" y="356870"/>
                </a:lnTo>
                <a:lnTo>
                  <a:pt x="418858" y="364426"/>
                </a:lnTo>
                <a:lnTo>
                  <a:pt x="423583" y="368300"/>
                </a:lnTo>
                <a:lnTo>
                  <a:pt x="422998" y="368300"/>
                </a:lnTo>
                <a:lnTo>
                  <a:pt x="420674" y="367030"/>
                </a:lnTo>
                <a:lnTo>
                  <a:pt x="414858" y="361962"/>
                </a:lnTo>
                <a:lnTo>
                  <a:pt x="407885" y="356870"/>
                </a:lnTo>
                <a:lnTo>
                  <a:pt x="417766" y="365760"/>
                </a:lnTo>
                <a:lnTo>
                  <a:pt x="417182" y="367030"/>
                </a:lnTo>
                <a:lnTo>
                  <a:pt x="416026" y="365760"/>
                </a:lnTo>
                <a:lnTo>
                  <a:pt x="414858" y="365760"/>
                </a:lnTo>
                <a:lnTo>
                  <a:pt x="412534" y="364490"/>
                </a:lnTo>
                <a:lnTo>
                  <a:pt x="419506" y="372110"/>
                </a:lnTo>
                <a:lnTo>
                  <a:pt x="408457" y="361962"/>
                </a:lnTo>
                <a:lnTo>
                  <a:pt x="403225" y="356870"/>
                </a:lnTo>
                <a:lnTo>
                  <a:pt x="405561" y="359410"/>
                </a:lnTo>
                <a:lnTo>
                  <a:pt x="407301" y="361962"/>
                </a:lnTo>
                <a:lnTo>
                  <a:pt x="409003" y="364426"/>
                </a:lnTo>
                <a:lnTo>
                  <a:pt x="409028" y="364680"/>
                </a:lnTo>
                <a:lnTo>
                  <a:pt x="416026" y="373380"/>
                </a:lnTo>
                <a:lnTo>
                  <a:pt x="417766" y="375920"/>
                </a:lnTo>
                <a:lnTo>
                  <a:pt x="418922" y="378460"/>
                </a:lnTo>
                <a:lnTo>
                  <a:pt x="419506" y="379730"/>
                </a:lnTo>
                <a:lnTo>
                  <a:pt x="418922" y="379730"/>
                </a:lnTo>
                <a:lnTo>
                  <a:pt x="418922" y="378460"/>
                </a:lnTo>
                <a:lnTo>
                  <a:pt x="418350" y="378460"/>
                </a:lnTo>
                <a:lnTo>
                  <a:pt x="416026" y="377190"/>
                </a:lnTo>
                <a:lnTo>
                  <a:pt x="413118" y="373380"/>
                </a:lnTo>
                <a:lnTo>
                  <a:pt x="409625" y="369570"/>
                </a:lnTo>
                <a:lnTo>
                  <a:pt x="404901" y="363220"/>
                </a:lnTo>
                <a:lnTo>
                  <a:pt x="400608" y="356882"/>
                </a:lnTo>
                <a:lnTo>
                  <a:pt x="397192" y="350520"/>
                </a:lnTo>
                <a:lnTo>
                  <a:pt x="395097" y="345440"/>
                </a:lnTo>
                <a:lnTo>
                  <a:pt x="396544" y="349250"/>
                </a:lnTo>
                <a:lnTo>
                  <a:pt x="398868" y="354330"/>
                </a:lnTo>
                <a:lnTo>
                  <a:pt x="404393" y="369570"/>
                </a:lnTo>
                <a:lnTo>
                  <a:pt x="407022" y="377190"/>
                </a:lnTo>
                <a:lnTo>
                  <a:pt x="408393" y="381000"/>
                </a:lnTo>
                <a:lnTo>
                  <a:pt x="407911" y="381000"/>
                </a:lnTo>
                <a:lnTo>
                  <a:pt x="406146" y="377190"/>
                </a:lnTo>
                <a:lnTo>
                  <a:pt x="404977" y="374650"/>
                </a:lnTo>
                <a:lnTo>
                  <a:pt x="403580" y="369570"/>
                </a:lnTo>
                <a:lnTo>
                  <a:pt x="403225" y="368300"/>
                </a:lnTo>
                <a:lnTo>
                  <a:pt x="402767" y="367030"/>
                </a:lnTo>
                <a:lnTo>
                  <a:pt x="398576" y="355600"/>
                </a:lnTo>
                <a:lnTo>
                  <a:pt x="402069" y="367030"/>
                </a:lnTo>
                <a:lnTo>
                  <a:pt x="399745" y="365760"/>
                </a:lnTo>
                <a:lnTo>
                  <a:pt x="398576" y="364490"/>
                </a:lnTo>
                <a:lnTo>
                  <a:pt x="396836" y="363220"/>
                </a:lnTo>
                <a:lnTo>
                  <a:pt x="396252" y="361950"/>
                </a:lnTo>
                <a:lnTo>
                  <a:pt x="395097" y="369570"/>
                </a:lnTo>
                <a:lnTo>
                  <a:pt x="395097" y="368300"/>
                </a:lnTo>
                <a:lnTo>
                  <a:pt x="395097" y="360680"/>
                </a:lnTo>
                <a:lnTo>
                  <a:pt x="395668" y="360680"/>
                </a:lnTo>
                <a:lnTo>
                  <a:pt x="395097" y="355600"/>
                </a:lnTo>
                <a:lnTo>
                  <a:pt x="395084" y="356882"/>
                </a:lnTo>
                <a:lnTo>
                  <a:pt x="394512" y="359410"/>
                </a:lnTo>
                <a:lnTo>
                  <a:pt x="393865" y="364871"/>
                </a:lnTo>
                <a:lnTo>
                  <a:pt x="393344" y="368300"/>
                </a:lnTo>
                <a:lnTo>
                  <a:pt x="190436" y="368300"/>
                </a:lnTo>
                <a:lnTo>
                  <a:pt x="190436" y="427990"/>
                </a:lnTo>
                <a:lnTo>
                  <a:pt x="188112" y="429260"/>
                </a:lnTo>
                <a:lnTo>
                  <a:pt x="188112" y="431800"/>
                </a:lnTo>
                <a:lnTo>
                  <a:pt x="186359" y="435610"/>
                </a:lnTo>
                <a:lnTo>
                  <a:pt x="185204" y="433070"/>
                </a:lnTo>
                <a:lnTo>
                  <a:pt x="184035" y="431800"/>
                </a:lnTo>
                <a:lnTo>
                  <a:pt x="189852" y="427990"/>
                </a:lnTo>
                <a:lnTo>
                  <a:pt x="190436" y="427990"/>
                </a:lnTo>
                <a:lnTo>
                  <a:pt x="190436" y="368300"/>
                </a:lnTo>
                <a:lnTo>
                  <a:pt x="179971" y="368300"/>
                </a:lnTo>
                <a:lnTo>
                  <a:pt x="179971" y="427990"/>
                </a:lnTo>
                <a:lnTo>
                  <a:pt x="179387" y="427990"/>
                </a:lnTo>
                <a:lnTo>
                  <a:pt x="178219" y="426720"/>
                </a:lnTo>
                <a:lnTo>
                  <a:pt x="179971" y="427990"/>
                </a:lnTo>
                <a:lnTo>
                  <a:pt x="179971" y="368300"/>
                </a:lnTo>
                <a:lnTo>
                  <a:pt x="151765" y="368300"/>
                </a:lnTo>
                <a:lnTo>
                  <a:pt x="150901" y="372110"/>
                </a:lnTo>
                <a:lnTo>
                  <a:pt x="145186" y="374650"/>
                </a:lnTo>
                <a:lnTo>
                  <a:pt x="142252" y="373380"/>
                </a:lnTo>
                <a:lnTo>
                  <a:pt x="139865" y="373380"/>
                </a:lnTo>
                <a:lnTo>
                  <a:pt x="135775" y="377190"/>
                </a:lnTo>
                <a:lnTo>
                  <a:pt x="136067" y="375920"/>
                </a:lnTo>
                <a:lnTo>
                  <a:pt x="137528" y="369570"/>
                </a:lnTo>
                <a:lnTo>
                  <a:pt x="130797" y="375920"/>
                </a:lnTo>
                <a:lnTo>
                  <a:pt x="129527" y="374650"/>
                </a:lnTo>
                <a:lnTo>
                  <a:pt x="128041" y="374650"/>
                </a:lnTo>
                <a:lnTo>
                  <a:pt x="120662" y="381000"/>
                </a:lnTo>
                <a:lnTo>
                  <a:pt x="121246" y="388620"/>
                </a:lnTo>
                <a:lnTo>
                  <a:pt x="130543" y="383540"/>
                </a:lnTo>
                <a:lnTo>
                  <a:pt x="131127" y="392430"/>
                </a:lnTo>
                <a:lnTo>
                  <a:pt x="138112" y="389890"/>
                </a:lnTo>
                <a:lnTo>
                  <a:pt x="139852" y="386080"/>
                </a:lnTo>
                <a:lnTo>
                  <a:pt x="146824" y="383540"/>
                </a:lnTo>
                <a:lnTo>
                  <a:pt x="150190" y="387350"/>
                </a:lnTo>
                <a:lnTo>
                  <a:pt x="143624" y="394970"/>
                </a:lnTo>
                <a:lnTo>
                  <a:pt x="137502" y="402590"/>
                </a:lnTo>
                <a:lnTo>
                  <a:pt x="142176" y="403860"/>
                </a:lnTo>
                <a:lnTo>
                  <a:pt x="155765" y="398780"/>
                </a:lnTo>
                <a:lnTo>
                  <a:pt x="160248" y="397510"/>
                </a:lnTo>
                <a:lnTo>
                  <a:pt x="160197" y="401320"/>
                </a:lnTo>
                <a:lnTo>
                  <a:pt x="147408" y="407670"/>
                </a:lnTo>
                <a:lnTo>
                  <a:pt x="151574" y="410210"/>
                </a:lnTo>
                <a:lnTo>
                  <a:pt x="157581" y="407670"/>
                </a:lnTo>
                <a:lnTo>
                  <a:pt x="162293" y="406400"/>
                </a:lnTo>
                <a:lnTo>
                  <a:pt x="162521" y="410210"/>
                </a:lnTo>
                <a:lnTo>
                  <a:pt x="157289" y="412750"/>
                </a:lnTo>
                <a:lnTo>
                  <a:pt x="155549" y="408940"/>
                </a:lnTo>
                <a:lnTo>
                  <a:pt x="154965" y="410210"/>
                </a:lnTo>
                <a:lnTo>
                  <a:pt x="153416" y="415290"/>
                </a:lnTo>
                <a:lnTo>
                  <a:pt x="156933" y="414020"/>
                </a:lnTo>
                <a:lnTo>
                  <a:pt x="159499" y="412750"/>
                </a:lnTo>
                <a:lnTo>
                  <a:pt x="162077" y="411480"/>
                </a:lnTo>
                <a:lnTo>
                  <a:pt x="165430" y="411480"/>
                </a:lnTo>
                <a:lnTo>
                  <a:pt x="155549" y="419100"/>
                </a:lnTo>
                <a:lnTo>
                  <a:pt x="160921" y="421640"/>
                </a:lnTo>
                <a:lnTo>
                  <a:pt x="174269" y="426720"/>
                </a:lnTo>
                <a:lnTo>
                  <a:pt x="179971" y="429260"/>
                </a:lnTo>
                <a:lnTo>
                  <a:pt x="176479" y="431800"/>
                </a:lnTo>
                <a:lnTo>
                  <a:pt x="172415" y="433070"/>
                </a:lnTo>
                <a:lnTo>
                  <a:pt x="170662" y="436880"/>
                </a:lnTo>
                <a:lnTo>
                  <a:pt x="177165" y="441960"/>
                </a:lnTo>
                <a:lnTo>
                  <a:pt x="180771" y="448310"/>
                </a:lnTo>
                <a:lnTo>
                  <a:pt x="182524" y="457200"/>
                </a:lnTo>
                <a:lnTo>
                  <a:pt x="183451" y="467360"/>
                </a:lnTo>
                <a:lnTo>
                  <a:pt x="194500" y="462280"/>
                </a:lnTo>
                <a:lnTo>
                  <a:pt x="195021" y="463410"/>
                </a:lnTo>
                <a:lnTo>
                  <a:pt x="199161" y="462280"/>
                </a:lnTo>
                <a:lnTo>
                  <a:pt x="200901" y="463550"/>
                </a:lnTo>
                <a:lnTo>
                  <a:pt x="196253" y="468630"/>
                </a:lnTo>
                <a:lnTo>
                  <a:pt x="192760" y="469900"/>
                </a:lnTo>
                <a:lnTo>
                  <a:pt x="201968" y="469900"/>
                </a:lnTo>
                <a:lnTo>
                  <a:pt x="210566" y="471170"/>
                </a:lnTo>
                <a:lnTo>
                  <a:pt x="216230" y="476250"/>
                </a:lnTo>
                <a:lnTo>
                  <a:pt x="216598" y="483870"/>
                </a:lnTo>
                <a:lnTo>
                  <a:pt x="213106" y="485140"/>
                </a:lnTo>
                <a:lnTo>
                  <a:pt x="216560" y="486410"/>
                </a:lnTo>
                <a:lnTo>
                  <a:pt x="223278" y="483870"/>
                </a:lnTo>
                <a:lnTo>
                  <a:pt x="229133" y="481330"/>
                </a:lnTo>
                <a:lnTo>
                  <a:pt x="229971" y="483870"/>
                </a:lnTo>
                <a:lnTo>
                  <a:pt x="227647" y="485140"/>
                </a:lnTo>
                <a:lnTo>
                  <a:pt x="229971" y="490220"/>
                </a:lnTo>
                <a:lnTo>
                  <a:pt x="235788" y="494030"/>
                </a:lnTo>
                <a:lnTo>
                  <a:pt x="243928" y="502920"/>
                </a:lnTo>
                <a:lnTo>
                  <a:pt x="246824" y="508000"/>
                </a:lnTo>
                <a:lnTo>
                  <a:pt x="244500" y="516890"/>
                </a:lnTo>
                <a:lnTo>
                  <a:pt x="250621" y="514350"/>
                </a:lnTo>
                <a:lnTo>
                  <a:pt x="253301" y="516890"/>
                </a:lnTo>
                <a:lnTo>
                  <a:pt x="256527" y="519430"/>
                </a:lnTo>
                <a:lnTo>
                  <a:pt x="264274" y="514350"/>
                </a:lnTo>
                <a:lnTo>
                  <a:pt x="262661" y="521970"/>
                </a:lnTo>
                <a:lnTo>
                  <a:pt x="260997" y="527050"/>
                </a:lnTo>
                <a:lnTo>
                  <a:pt x="260108" y="533400"/>
                </a:lnTo>
                <a:lnTo>
                  <a:pt x="260781" y="541020"/>
                </a:lnTo>
                <a:lnTo>
                  <a:pt x="261950" y="543560"/>
                </a:lnTo>
                <a:lnTo>
                  <a:pt x="272415" y="532130"/>
                </a:lnTo>
                <a:lnTo>
                  <a:pt x="276479" y="532130"/>
                </a:lnTo>
                <a:lnTo>
                  <a:pt x="269506" y="542290"/>
                </a:lnTo>
                <a:lnTo>
                  <a:pt x="280555" y="534670"/>
                </a:lnTo>
                <a:lnTo>
                  <a:pt x="274154" y="547370"/>
                </a:lnTo>
                <a:lnTo>
                  <a:pt x="278231" y="546100"/>
                </a:lnTo>
                <a:lnTo>
                  <a:pt x="277647" y="544830"/>
                </a:lnTo>
                <a:lnTo>
                  <a:pt x="279387" y="541020"/>
                </a:lnTo>
                <a:lnTo>
                  <a:pt x="281711" y="538480"/>
                </a:lnTo>
                <a:lnTo>
                  <a:pt x="288696" y="537210"/>
                </a:lnTo>
                <a:lnTo>
                  <a:pt x="285788" y="552450"/>
                </a:lnTo>
                <a:lnTo>
                  <a:pt x="282879" y="557530"/>
                </a:lnTo>
                <a:lnTo>
                  <a:pt x="287528" y="556260"/>
                </a:lnTo>
                <a:lnTo>
                  <a:pt x="297992" y="554990"/>
                </a:lnTo>
                <a:lnTo>
                  <a:pt x="295668" y="558800"/>
                </a:lnTo>
                <a:lnTo>
                  <a:pt x="293928" y="558800"/>
                </a:lnTo>
                <a:lnTo>
                  <a:pt x="291604" y="560070"/>
                </a:lnTo>
                <a:lnTo>
                  <a:pt x="293522" y="560070"/>
                </a:lnTo>
                <a:lnTo>
                  <a:pt x="291744" y="563880"/>
                </a:lnTo>
                <a:lnTo>
                  <a:pt x="290614" y="566420"/>
                </a:lnTo>
                <a:lnTo>
                  <a:pt x="294500" y="566420"/>
                </a:lnTo>
                <a:lnTo>
                  <a:pt x="295084" y="563880"/>
                </a:lnTo>
                <a:lnTo>
                  <a:pt x="298577" y="560070"/>
                </a:lnTo>
                <a:lnTo>
                  <a:pt x="300316" y="558800"/>
                </a:lnTo>
                <a:lnTo>
                  <a:pt x="298577" y="566420"/>
                </a:lnTo>
                <a:lnTo>
                  <a:pt x="303809" y="568960"/>
                </a:lnTo>
                <a:lnTo>
                  <a:pt x="309626" y="568960"/>
                </a:lnTo>
                <a:lnTo>
                  <a:pt x="304393" y="575310"/>
                </a:lnTo>
                <a:lnTo>
                  <a:pt x="309689" y="579120"/>
                </a:lnTo>
                <a:lnTo>
                  <a:pt x="316306" y="581660"/>
                </a:lnTo>
                <a:lnTo>
                  <a:pt x="323354" y="584200"/>
                </a:lnTo>
                <a:lnTo>
                  <a:pt x="329971" y="586740"/>
                </a:lnTo>
                <a:lnTo>
                  <a:pt x="328815" y="581660"/>
                </a:lnTo>
                <a:lnTo>
                  <a:pt x="336372" y="570230"/>
                </a:lnTo>
                <a:lnTo>
                  <a:pt x="339280" y="570230"/>
                </a:lnTo>
                <a:lnTo>
                  <a:pt x="337820" y="573405"/>
                </a:lnTo>
                <a:lnTo>
                  <a:pt x="341604" y="570230"/>
                </a:lnTo>
                <a:lnTo>
                  <a:pt x="343928" y="572770"/>
                </a:lnTo>
                <a:lnTo>
                  <a:pt x="336943" y="582930"/>
                </a:lnTo>
                <a:lnTo>
                  <a:pt x="333463" y="585470"/>
                </a:lnTo>
                <a:lnTo>
                  <a:pt x="339280" y="584200"/>
                </a:lnTo>
                <a:lnTo>
                  <a:pt x="337527" y="586740"/>
                </a:lnTo>
                <a:lnTo>
                  <a:pt x="335788" y="588010"/>
                </a:lnTo>
                <a:lnTo>
                  <a:pt x="334048" y="591820"/>
                </a:lnTo>
                <a:lnTo>
                  <a:pt x="335889" y="591820"/>
                </a:lnTo>
                <a:lnTo>
                  <a:pt x="669264" y="591820"/>
                </a:lnTo>
                <a:lnTo>
                  <a:pt x="663994" y="584200"/>
                </a:lnTo>
                <a:lnTo>
                  <a:pt x="661377" y="580390"/>
                </a:lnTo>
                <a:lnTo>
                  <a:pt x="671830" y="574040"/>
                </a:lnTo>
                <a:lnTo>
                  <a:pt x="677811" y="570230"/>
                </a:lnTo>
                <a:lnTo>
                  <a:pt x="681799" y="567690"/>
                </a:lnTo>
                <a:lnTo>
                  <a:pt x="690562" y="561340"/>
                </a:lnTo>
                <a:lnTo>
                  <a:pt x="695134" y="556260"/>
                </a:lnTo>
                <a:lnTo>
                  <a:pt x="697420" y="553720"/>
                </a:lnTo>
                <a:close/>
              </a:path>
              <a:path w="2552065" h="1019810">
                <a:moveTo>
                  <a:pt x="699173" y="586740"/>
                </a:moveTo>
                <a:lnTo>
                  <a:pt x="696531" y="587565"/>
                </a:lnTo>
                <a:lnTo>
                  <a:pt x="697890" y="587857"/>
                </a:lnTo>
                <a:lnTo>
                  <a:pt x="699173" y="586740"/>
                </a:lnTo>
                <a:close/>
              </a:path>
              <a:path w="2552065" h="1019810">
                <a:moveTo>
                  <a:pt x="700328" y="547370"/>
                </a:moveTo>
                <a:lnTo>
                  <a:pt x="693940" y="551180"/>
                </a:lnTo>
                <a:lnTo>
                  <a:pt x="693000" y="551434"/>
                </a:lnTo>
                <a:lnTo>
                  <a:pt x="693102" y="551675"/>
                </a:lnTo>
                <a:lnTo>
                  <a:pt x="694512" y="553720"/>
                </a:lnTo>
                <a:lnTo>
                  <a:pt x="700328" y="547370"/>
                </a:lnTo>
                <a:close/>
              </a:path>
              <a:path w="2552065" h="1019810">
                <a:moveTo>
                  <a:pt x="702652" y="589280"/>
                </a:moveTo>
                <a:lnTo>
                  <a:pt x="698588" y="588010"/>
                </a:lnTo>
                <a:lnTo>
                  <a:pt x="697890" y="587857"/>
                </a:lnTo>
                <a:lnTo>
                  <a:pt x="694728" y="590626"/>
                </a:lnTo>
                <a:lnTo>
                  <a:pt x="698588" y="591820"/>
                </a:lnTo>
                <a:lnTo>
                  <a:pt x="702652" y="589280"/>
                </a:lnTo>
                <a:close/>
              </a:path>
              <a:path w="2552065" h="1019810">
                <a:moveTo>
                  <a:pt x="706145" y="594360"/>
                </a:moveTo>
                <a:lnTo>
                  <a:pt x="701497" y="594360"/>
                </a:lnTo>
                <a:lnTo>
                  <a:pt x="694512" y="595630"/>
                </a:lnTo>
                <a:lnTo>
                  <a:pt x="689864" y="595630"/>
                </a:lnTo>
                <a:lnTo>
                  <a:pt x="693356" y="591820"/>
                </a:lnTo>
                <a:lnTo>
                  <a:pt x="687539" y="596900"/>
                </a:lnTo>
                <a:lnTo>
                  <a:pt x="684631" y="595630"/>
                </a:lnTo>
                <a:lnTo>
                  <a:pt x="679056" y="603250"/>
                </a:lnTo>
                <a:lnTo>
                  <a:pt x="682739" y="604520"/>
                </a:lnTo>
                <a:lnTo>
                  <a:pt x="689698" y="604520"/>
                </a:lnTo>
                <a:lnTo>
                  <a:pt x="691210" y="604977"/>
                </a:lnTo>
                <a:lnTo>
                  <a:pt x="692772" y="600710"/>
                </a:lnTo>
                <a:lnTo>
                  <a:pt x="696264" y="599440"/>
                </a:lnTo>
                <a:lnTo>
                  <a:pt x="700138" y="596900"/>
                </a:lnTo>
                <a:lnTo>
                  <a:pt x="702081" y="595630"/>
                </a:lnTo>
                <a:lnTo>
                  <a:pt x="706145" y="594360"/>
                </a:lnTo>
                <a:close/>
              </a:path>
              <a:path w="2552065" h="1019810">
                <a:moveTo>
                  <a:pt x="710793" y="233680"/>
                </a:moveTo>
                <a:lnTo>
                  <a:pt x="710209" y="233680"/>
                </a:lnTo>
                <a:lnTo>
                  <a:pt x="709955" y="233464"/>
                </a:lnTo>
                <a:lnTo>
                  <a:pt x="708469" y="233680"/>
                </a:lnTo>
                <a:lnTo>
                  <a:pt x="706729" y="233680"/>
                </a:lnTo>
                <a:lnTo>
                  <a:pt x="705561" y="232410"/>
                </a:lnTo>
                <a:lnTo>
                  <a:pt x="706145" y="233680"/>
                </a:lnTo>
                <a:lnTo>
                  <a:pt x="703237" y="234950"/>
                </a:lnTo>
                <a:lnTo>
                  <a:pt x="710793" y="233680"/>
                </a:lnTo>
                <a:close/>
              </a:path>
              <a:path w="2552065" h="1019810">
                <a:moveTo>
                  <a:pt x="716013" y="249694"/>
                </a:moveTo>
                <a:lnTo>
                  <a:pt x="714870" y="248920"/>
                </a:lnTo>
                <a:lnTo>
                  <a:pt x="714870" y="250190"/>
                </a:lnTo>
                <a:lnTo>
                  <a:pt x="716013" y="249694"/>
                </a:lnTo>
                <a:close/>
              </a:path>
              <a:path w="2552065" h="1019810">
                <a:moveTo>
                  <a:pt x="734631" y="624459"/>
                </a:moveTo>
                <a:lnTo>
                  <a:pt x="731151" y="627380"/>
                </a:lnTo>
                <a:lnTo>
                  <a:pt x="732599" y="627380"/>
                </a:lnTo>
                <a:lnTo>
                  <a:pt x="734631" y="626110"/>
                </a:lnTo>
                <a:lnTo>
                  <a:pt x="734631" y="624459"/>
                </a:lnTo>
                <a:close/>
              </a:path>
              <a:path w="2552065" h="1019810">
                <a:moveTo>
                  <a:pt x="738708" y="621030"/>
                </a:moveTo>
                <a:lnTo>
                  <a:pt x="734631" y="621030"/>
                </a:lnTo>
                <a:lnTo>
                  <a:pt x="734631" y="624459"/>
                </a:lnTo>
                <a:lnTo>
                  <a:pt x="738708" y="621030"/>
                </a:lnTo>
                <a:close/>
              </a:path>
              <a:path w="2552065" h="1019810">
                <a:moveTo>
                  <a:pt x="742911" y="392925"/>
                </a:moveTo>
                <a:lnTo>
                  <a:pt x="737539" y="393700"/>
                </a:lnTo>
                <a:lnTo>
                  <a:pt x="741032" y="394970"/>
                </a:lnTo>
                <a:lnTo>
                  <a:pt x="742911" y="392925"/>
                </a:lnTo>
                <a:close/>
              </a:path>
              <a:path w="2552065" h="1019810">
                <a:moveTo>
                  <a:pt x="745096" y="662940"/>
                </a:moveTo>
                <a:lnTo>
                  <a:pt x="743381" y="665327"/>
                </a:lnTo>
                <a:lnTo>
                  <a:pt x="744778" y="664679"/>
                </a:lnTo>
                <a:lnTo>
                  <a:pt x="745096" y="662940"/>
                </a:lnTo>
                <a:close/>
              </a:path>
              <a:path w="2552065" h="1019810">
                <a:moveTo>
                  <a:pt x="746264" y="392430"/>
                </a:moveTo>
                <a:lnTo>
                  <a:pt x="743356" y="392430"/>
                </a:lnTo>
                <a:lnTo>
                  <a:pt x="742911" y="392925"/>
                </a:lnTo>
                <a:lnTo>
                  <a:pt x="746264" y="392430"/>
                </a:lnTo>
                <a:close/>
              </a:path>
              <a:path w="2552065" h="1019810">
                <a:moveTo>
                  <a:pt x="749757" y="664210"/>
                </a:moveTo>
                <a:lnTo>
                  <a:pt x="745794" y="664210"/>
                </a:lnTo>
                <a:lnTo>
                  <a:pt x="744778" y="664679"/>
                </a:lnTo>
                <a:lnTo>
                  <a:pt x="743940" y="669290"/>
                </a:lnTo>
                <a:lnTo>
                  <a:pt x="749757" y="664210"/>
                </a:lnTo>
                <a:close/>
              </a:path>
              <a:path w="2552065" h="1019810">
                <a:moveTo>
                  <a:pt x="752081" y="455930"/>
                </a:moveTo>
                <a:lnTo>
                  <a:pt x="750328" y="452120"/>
                </a:lnTo>
                <a:lnTo>
                  <a:pt x="743356" y="457200"/>
                </a:lnTo>
                <a:lnTo>
                  <a:pt x="750912" y="455930"/>
                </a:lnTo>
                <a:lnTo>
                  <a:pt x="752081" y="455930"/>
                </a:lnTo>
                <a:close/>
              </a:path>
              <a:path w="2552065" h="1019810">
                <a:moveTo>
                  <a:pt x="753237" y="355600"/>
                </a:moveTo>
                <a:lnTo>
                  <a:pt x="752144" y="355917"/>
                </a:lnTo>
                <a:lnTo>
                  <a:pt x="749757" y="356870"/>
                </a:lnTo>
                <a:lnTo>
                  <a:pt x="753237" y="355600"/>
                </a:lnTo>
                <a:close/>
              </a:path>
              <a:path w="2552065" h="1019810">
                <a:moveTo>
                  <a:pt x="756145" y="488543"/>
                </a:moveTo>
                <a:lnTo>
                  <a:pt x="755561" y="488543"/>
                </a:lnTo>
                <a:lnTo>
                  <a:pt x="754989" y="489115"/>
                </a:lnTo>
                <a:lnTo>
                  <a:pt x="755561" y="489115"/>
                </a:lnTo>
                <a:lnTo>
                  <a:pt x="756145" y="488543"/>
                </a:lnTo>
                <a:close/>
              </a:path>
              <a:path w="2552065" h="1019810">
                <a:moveTo>
                  <a:pt x="757034" y="366953"/>
                </a:moveTo>
                <a:lnTo>
                  <a:pt x="756729" y="367030"/>
                </a:lnTo>
                <a:lnTo>
                  <a:pt x="757034" y="366953"/>
                </a:lnTo>
                <a:close/>
              </a:path>
              <a:path w="2552065" h="1019810">
                <a:moveTo>
                  <a:pt x="757885" y="422910"/>
                </a:moveTo>
                <a:lnTo>
                  <a:pt x="756767" y="422097"/>
                </a:lnTo>
                <a:lnTo>
                  <a:pt x="754405" y="422910"/>
                </a:lnTo>
                <a:lnTo>
                  <a:pt x="757885" y="422910"/>
                </a:lnTo>
                <a:close/>
              </a:path>
              <a:path w="2552065" h="1019810">
                <a:moveTo>
                  <a:pt x="759371" y="421195"/>
                </a:moveTo>
                <a:lnTo>
                  <a:pt x="756729" y="420370"/>
                </a:lnTo>
                <a:lnTo>
                  <a:pt x="752652" y="421640"/>
                </a:lnTo>
                <a:lnTo>
                  <a:pt x="756145" y="421640"/>
                </a:lnTo>
                <a:lnTo>
                  <a:pt x="756767" y="422097"/>
                </a:lnTo>
                <a:lnTo>
                  <a:pt x="759371" y="421195"/>
                </a:lnTo>
                <a:close/>
              </a:path>
              <a:path w="2552065" h="1019810">
                <a:moveTo>
                  <a:pt x="760145" y="462889"/>
                </a:moveTo>
                <a:lnTo>
                  <a:pt x="758469" y="463550"/>
                </a:lnTo>
                <a:lnTo>
                  <a:pt x="750912" y="462280"/>
                </a:lnTo>
                <a:lnTo>
                  <a:pt x="748588" y="467360"/>
                </a:lnTo>
                <a:lnTo>
                  <a:pt x="756729" y="467360"/>
                </a:lnTo>
                <a:lnTo>
                  <a:pt x="759637" y="463550"/>
                </a:lnTo>
                <a:lnTo>
                  <a:pt x="760145" y="462889"/>
                </a:lnTo>
                <a:close/>
              </a:path>
              <a:path w="2552065" h="1019810">
                <a:moveTo>
                  <a:pt x="761961" y="364490"/>
                </a:moveTo>
                <a:lnTo>
                  <a:pt x="753821" y="365760"/>
                </a:lnTo>
                <a:lnTo>
                  <a:pt x="756958" y="366928"/>
                </a:lnTo>
                <a:lnTo>
                  <a:pt x="761961" y="364490"/>
                </a:lnTo>
                <a:close/>
              </a:path>
              <a:path w="2552065" h="1019810">
                <a:moveTo>
                  <a:pt x="764870" y="461010"/>
                </a:moveTo>
                <a:lnTo>
                  <a:pt x="761568" y="461010"/>
                </a:lnTo>
                <a:lnTo>
                  <a:pt x="760145" y="462889"/>
                </a:lnTo>
                <a:lnTo>
                  <a:pt x="764870" y="461010"/>
                </a:lnTo>
                <a:close/>
              </a:path>
              <a:path w="2552065" h="1019810">
                <a:moveTo>
                  <a:pt x="766610" y="419100"/>
                </a:moveTo>
                <a:lnTo>
                  <a:pt x="766025" y="418896"/>
                </a:lnTo>
                <a:lnTo>
                  <a:pt x="759371" y="421195"/>
                </a:lnTo>
                <a:lnTo>
                  <a:pt x="760793" y="421640"/>
                </a:lnTo>
                <a:lnTo>
                  <a:pt x="766610" y="419100"/>
                </a:lnTo>
                <a:close/>
              </a:path>
              <a:path w="2552065" h="1019810">
                <a:moveTo>
                  <a:pt x="769518" y="421640"/>
                </a:moveTo>
                <a:lnTo>
                  <a:pt x="763701" y="422910"/>
                </a:lnTo>
                <a:lnTo>
                  <a:pt x="757885" y="422910"/>
                </a:lnTo>
                <a:lnTo>
                  <a:pt x="759637" y="424180"/>
                </a:lnTo>
                <a:lnTo>
                  <a:pt x="769518" y="421640"/>
                </a:lnTo>
                <a:close/>
              </a:path>
              <a:path w="2552065" h="1019810">
                <a:moveTo>
                  <a:pt x="771258" y="411480"/>
                </a:moveTo>
                <a:lnTo>
                  <a:pt x="769327" y="412089"/>
                </a:lnTo>
                <a:lnTo>
                  <a:pt x="770140" y="412407"/>
                </a:lnTo>
                <a:lnTo>
                  <a:pt x="771258" y="411480"/>
                </a:lnTo>
                <a:close/>
              </a:path>
              <a:path w="2552065" h="1019810">
                <a:moveTo>
                  <a:pt x="772782" y="550697"/>
                </a:moveTo>
                <a:lnTo>
                  <a:pt x="767778" y="549910"/>
                </a:lnTo>
                <a:lnTo>
                  <a:pt x="770712" y="551180"/>
                </a:lnTo>
                <a:lnTo>
                  <a:pt x="772782" y="550697"/>
                </a:lnTo>
                <a:close/>
              </a:path>
              <a:path w="2552065" h="1019810">
                <a:moveTo>
                  <a:pt x="778154" y="549084"/>
                </a:moveTo>
                <a:lnTo>
                  <a:pt x="776058" y="549910"/>
                </a:lnTo>
                <a:lnTo>
                  <a:pt x="772782" y="550697"/>
                </a:lnTo>
                <a:lnTo>
                  <a:pt x="775919" y="551180"/>
                </a:lnTo>
                <a:lnTo>
                  <a:pt x="778154" y="549084"/>
                </a:lnTo>
                <a:close/>
              </a:path>
              <a:path w="2552065" h="1019810">
                <a:moveTo>
                  <a:pt x="779716" y="415290"/>
                </a:moveTo>
                <a:lnTo>
                  <a:pt x="777227" y="414020"/>
                </a:lnTo>
                <a:lnTo>
                  <a:pt x="771029" y="412750"/>
                </a:lnTo>
                <a:lnTo>
                  <a:pt x="770140" y="412407"/>
                </a:lnTo>
                <a:lnTo>
                  <a:pt x="766610" y="415290"/>
                </a:lnTo>
                <a:lnTo>
                  <a:pt x="762546" y="415290"/>
                </a:lnTo>
                <a:lnTo>
                  <a:pt x="756145" y="417830"/>
                </a:lnTo>
                <a:lnTo>
                  <a:pt x="763117" y="417830"/>
                </a:lnTo>
                <a:lnTo>
                  <a:pt x="766025" y="418896"/>
                </a:lnTo>
                <a:lnTo>
                  <a:pt x="768934" y="417830"/>
                </a:lnTo>
                <a:lnTo>
                  <a:pt x="771842" y="419100"/>
                </a:lnTo>
                <a:lnTo>
                  <a:pt x="779716" y="415290"/>
                </a:lnTo>
                <a:close/>
              </a:path>
              <a:path w="2552065" h="1019810">
                <a:moveTo>
                  <a:pt x="781342" y="411480"/>
                </a:moveTo>
                <a:lnTo>
                  <a:pt x="780567" y="408940"/>
                </a:lnTo>
                <a:lnTo>
                  <a:pt x="775766" y="409905"/>
                </a:lnTo>
                <a:lnTo>
                  <a:pt x="774750" y="410210"/>
                </a:lnTo>
                <a:lnTo>
                  <a:pt x="772426" y="411480"/>
                </a:lnTo>
                <a:lnTo>
                  <a:pt x="781342" y="411480"/>
                </a:lnTo>
                <a:close/>
              </a:path>
              <a:path w="2552065" h="1019810">
                <a:moveTo>
                  <a:pt x="788123" y="878840"/>
                </a:moveTo>
                <a:lnTo>
                  <a:pt x="787831" y="877570"/>
                </a:lnTo>
                <a:lnTo>
                  <a:pt x="785317" y="877570"/>
                </a:lnTo>
                <a:lnTo>
                  <a:pt x="788123" y="878840"/>
                </a:lnTo>
                <a:close/>
              </a:path>
              <a:path w="2552065" h="1019810">
                <a:moveTo>
                  <a:pt x="805853" y="568325"/>
                </a:moveTo>
                <a:lnTo>
                  <a:pt x="804405" y="568960"/>
                </a:lnTo>
                <a:lnTo>
                  <a:pt x="805561" y="568960"/>
                </a:lnTo>
                <a:lnTo>
                  <a:pt x="805853" y="568325"/>
                </a:lnTo>
                <a:close/>
              </a:path>
              <a:path w="2552065" h="1019810">
                <a:moveTo>
                  <a:pt x="807313" y="567690"/>
                </a:moveTo>
                <a:lnTo>
                  <a:pt x="806145" y="567690"/>
                </a:lnTo>
                <a:lnTo>
                  <a:pt x="805853" y="568325"/>
                </a:lnTo>
                <a:lnTo>
                  <a:pt x="807313" y="567690"/>
                </a:lnTo>
                <a:close/>
              </a:path>
              <a:path w="2552065" h="1019810">
                <a:moveTo>
                  <a:pt x="824750" y="618490"/>
                </a:moveTo>
                <a:lnTo>
                  <a:pt x="823595" y="614680"/>
                </a:lnTo>
                <a:lnTo>
                  <a:pt x="821207" y="619760"/>
                </a:lnTo>
                <a:lnTo>
                  <a:pt x="824750" y="618490"/>
                </a:lnTo>
                <a:close/>
              </a:path>
              <a:path w="2552065" h="1019810">
                <a:moveTo>
                  <a:pt x="855014" y="673811"/>
                </a:moveTo>
                <a:lnTo>
                  <a:pt x="852081" y="675640"/>
                </a:lnTo>
                <a:lnTo>
                  <a:pt x="849757" y="676910"/>
                </a:lnTo>
                <a:lnTo>
                  <a:pt x="848588" y="681990"/>
                </a:lnTo>
                <a:lnTo>
                  <a:pt x="855014" y="673811"/>
                </a:lnTo>
                <a:close/>
              </a:path>
              <a:path w="2552065" h="1019810">
                <a:moveTo>
                  <a:pt x="856145" y="673100"/>
                </a:moveTo>
                <a:lnTo>
                  <a:pt x="856081" y="672960"/>
                </a:lnTo>
                <a:lnTo>
                  <a:pt x="855573" y="673100"/>
                </a:lnTo>
                <a:lnTo>
                  <a:pt x="855014" y="673811"/>
                </a:lnTo>
                <a:lnTo>
                  <a:pt x="856145" y="673100"/>
                </a:lnTo>
                <a:close/>
              </a:path>
              <a:path w="2552065" h="1019810">
                <a:moveTo>
                  <a:pt x="877887" y="912469"/>
                </a:moveTo>
                <a:lnTo>
                  <a:pt x="877074" y="908050"/>
                </a:lnTo>
                <a:lnTo>
                  <a:pt x="873594" y="915670"/>
                </a:lnTo>
                <a:lnTo>
                  <a:pt x="877138" y="913130"/>
                </a:lnTo>
                <a:lnTo>
                  <a:pt x="877887" y="912469"/>
                </a:lnTo>
                <a:close/>
              </a:path>
              <a:path w="2552065" h="1019810">
                <a:moveTo>
                  <a:pt x="879106" y="911390"/>
                </a:moveTo>
                <a:lnTo>
                  <a:pt x="877887" y="912469"/>
                </a:lnTo>
                <a:lnTo>
                  <a:pt x="878243" y="914400"/>
                </a:lnTo>
                <a:lnTo>
                  <a:pt x="879106" y="911390"/>
                </a:lnTo>
                <a:close/>
              </a:path>
              <a:path w="2552065" h="1019810">
                <a:moveTo>
                  <a:pt x="909637" y="948690"/>
                </a:moveTo>
                <a:lnTo>
                  <a:pt x="907707" y="945311"/>
                </a:lnTo>
                <a:lnTo>
                  <a:pt x="905573" y="949960"/>
                </a:lnTo>
                <a:lnTo>
                  <a:pt x="909637" y="948690"/>
                </a:lnTo>
                <a:close/>
              </a:path>
              <a:path w="2552065" h="1019810">
                <a:moveTo>
                  <a:pt x="909637" y="941070"/>
                </a:moveTo>
                <a:lnTo>
                  <a:pt x="907199" y="942594"/>
                </a:lnTo>
                <a:lnTo>
                  <a:pt x="906729" y="943610"/>
                </a:lnTo>
                <a:lnTo>
                  <a:pt x="907707" y="945311"/>
                </a:lnTo>
                <a:lnTo>
                  <a:pt x="909637" y="941070"/>
                </a:lnTo>
                <a:close/>
              </a:path>
              <a:path w="2552065" h="1019810">
                <a:moveTo>
                  <a:pt x="923594" y="755650"/>
                </a:moveTo>
                <a:lnTo>
                  <a:pt x="923010" y="755650"/>
                </a:lnTo>
                <a:lnTo>
                  <a:pt x="922947" y="755789"/>
                </a:lnTo>
                <a:lnTo>
                  <a:pt x="923594" y="755650"/>
                </a:lnTo>
                <a:close/>
              </a:path>
              <a:path w="2552065" h="1019810">
                <a:moveTo>
                  <a:pt x="957427" y="939292"/>
                </a:moveTo>
                <a:lnTo>
                  <a:pt x="956729" y="937260"/>
                </a:lnTo>
                <a:lnTo>
                  <a:pt x="956170" y="940028"/>
                </a:lnTo>
                <a:lnTo>
                  <a:pt x="957427" y="939292"/>
                </a:lnTo>
                <a:close/>
              </a:path>
              <a:path w="2552065" h="1019810">
                <a:moveTo>
                  <a:pt x="963053" y="951712"/>
                </a:moveTo>
                <a:lnTo>
                  <a:pt x="960221" y="953770"/>
                </a:lnTo>
                <a:lnTo>
                  <a:pt x="957897" y="958850"/>
                </a:lnTo>
                <a:lnTo>
                  <a:pt x="961961" y="956310"/>
                </a:lnTo>
                <a:lnTo>
                  <a:pt x="962367" y="956233"/>
                </a:lnTo>
                <a:lnTo>
                  <a:pt x="963053" y="951712"/>
                </a:lnTo>
                <a:close/>
              </a:path>
              <a:path w="2552065" h="1019810">
                <a:moveTo>
                  <a:pt x="963980" y="955916"/>
                </a:moveTo>
                <a:lnTo>
                  <a:pt x="962367" y="956233"/>
                </a:lnTo>
                <a:lnTo>
                  <a:pt x="961961" y="958850"/>
                </a:lnTo>
                <a:lnTo>
                  <a:pt x="963980" y="955916"/>
                </a:lnTo>
                <a:close/>
              </a:path>
              <a:path w="2552065" h="1019810">
                <a:moveTo>
                  <a:pt x="964869" y="944880"/>
                </a:moveTo>
                <a:lnTo>
                  <a:pt x="964399" y="945184"/>
                </a:lnTo>
                <a:lnTo>
                  <a:pt x="963714" y="947420"/>
                </a:lnTo>
                <a:lnTo>
                  <a:pt x="963053" y="951712"/>
                </a:lnTo>
                <a:lnTo>
                  <a:pt x="963714" y="951230"/>
                </a:lnTo>
                <a:lnTo>
                  <a:pt x="964869" y="944880"/>
                </a:lnTo>
                <a:close/>
              </a:path>
              <a:path w="2552065" h="1019810">
                <a:moveTo>
                  <a:pt x="967778" y="942340"/>
                </a:moveTo>
                <a:lnTo>
                  <a:pt x="967740" y="933450"/>
                </a:lnTo>
                <a:lnTo>
                  <a:pt x="963930" y="934720"/>
                </a:lnTo>
                <a:lnTo>
                  <a:pt x="958710" y="938530"/>
                </a:lnTo>
                <a:lnTo>
                  <a:pt x="957427" y="939292"/>
                </a:lnTo>
                <a:lnTo>
                  <a:pt x="958481" y="942340"/>
                </a:lnTo>
                <a:lnTo>
                  <a:pt x="956729" y="946150"/>
                </a:lnTo>
                <a:lnTo>
                  <a:pt x="954405" y="952500"/>
                </a:lnTo>
                <a:lnTo>
                  <a:pt x="952080" y="956310"/>
                </a:lnTo>
                <a:lnTo>
                  <a:pt x="956157" y="953770"/>
                </a:lnTo>
                <a:lnTo>
                  <a:pt x="960805" y="947420"/>
                </a:lnTo>
                <a:lnTo>
                  <a:pt x="964399" y="945184"/>
                </a:lnTo>
                <a:lnTo>
                  <a:pt x="964869" y="943610"/>
                </a:lnTo>
                <a:lnTo>
                  <a:pt x="967778" y="942340"/>
                </a:lnTo>
                <a:close/>
              </a:path>
              <a:path w="2552065" h="1019810">
                <a:moveTo>
                  <a:pt x="971854" y="944880"/>
                </a:moveTo>
                <a:lnTo>
                  <a:pt x="970686" y="942340"/>
                </a:lnTo>
                <a:lnTo>
                  <a:pt x="970572" y="945184"/>
                </a:lnTo>
                <a:lnTo>
                  <a:pt x="968362" y="951230"/>
                </a:lnTo>
                <a:lnTo>
                  <a:pt x="967193" y="951230"/>
                </a:lnTo>
                <a:lnTo>
                  <a:pt x="963980" y="955916"/>
                </a:lnTo>
                <a:lnTo>
                  <a:pt x="968362" y="955040"/>
                </a:lnTo>
                <a:lnTo>
                  <a:pt x="971854" y="944880"/>
                </a:lnTo>
                <a:close/>
              </a:path>
              <a:path w="2552065" h="1019810">
                <a:moveTo>
                  <a:pt x="1006157" y="360680"/>
                </a:moveTo>
                <a:lnTo>
                  <a:pt x="1003541" y="363220"/>
                </a:lnTo>
                <a:lnTo>
                  <a:pt x="1003833" y="363220"/>
                </a:lnTo>
                <a:lnTo>
                  <a:pt x="1006157" y="360680"/>
                </a:lnTo>
                <a:close/>
              </a:path>
              <a:path w="2552065" h="1019810">
                <a:moveTo>
                  <a:pt x="1006881" y="359410"/>
                </a:moveTo>
                <a:lnTo>
                  <a:pt x="1006157" y="359410"/>
                </a:lnTo>
                <a:lnTo>
                  <a:pt x="1005573" y="360680"/>
                </a:lnTo>
                <a:lnTo>
                  <a:pt x="1006881" y="359410"/>
                </a:lnTo>
                <a:close/>
              </a:path>
              <a:path w="2552065" h="1019810">
                <a:moveTo>
                  <a:pt x="1007668" y="358660"/>
                </a:moveTo>
                <a:lnTo>
                  <a:pt x="1006881" y="359410"/>
                </a:lnTo>
                <a:lnTo>
                  <a:pt x="1007313" y="359410"/>
                </a:lnTo>
                <a:lnTo>
                  <a:pt x="1007668" y="358660"/>
                </a:lnTo>
                <a:close/>
              </a:path>
              <a:path w="2552065" h="1019810">
                <a:moveTo>
                  <a:pt x="1010767" y="975715"/>
                </a:moveTo>
                <a:lnTo>
                  <a:pt x="1010462" y="975969"/>
                </a:lnTo>
                <a:lnTo>
                  <a:pt x="1009802" y="977125"/>
                </a:lnTo>
                <a:lnTo>
                  <a:pt x="1010462" y="979131"/>
                </a:lnTo>
                <a:lnTo>
                  <a:pt x="1010767" y="975715"/>
                </a:lnTo>
                <a:close/>
              </a:path>
              <a:path w="2552065" h="1019810">
                <a:moveTo>
                  <a:pt x="1012545" y="985520"/>
                </a:moveTo>
                <a:lnTo>
                  <a:pt x="1010462" y="979131"/>
                </a:lnTo>
                <a:lnTo>
                  <a:pt x="1010221" y="981710"/>
                </a:lnTo>
                <a:lnTo>
                  <a:pt x="1005573" y="988060"/>
                </a:lnTo>
                <a:lnTo>
                  <a:pt x="1008481" y="993140"/>
                </a:lnTo>
                <a:lnTo>
                  <a:pt x="1012545" y="985520"/>
                </a:lnTo>
                <a:close/>
              </a:path>
              <a:path w="2552065" h="1019810">
                <a:moveTo>
                  <a:pt x="1016673" y="986282"/>
                </a:moveTo>
                <a:lnTo>
                  <a:pt x="1015453" y="988060"/>
                </a:lnTo>
                <a:lnTo>
                  <a:pt x="1016622" y="986790"/>
                </a:lnTo>
                <a:lnTo>
                  <a:pt x="1016673" y="986282"/>
                </a:lnTo>
                <a:close/>
              </a:path>
              <a:path w="2552065" h="1019810">
                <a:moveTo>
                  <a:pt x="1022261" y="986282"/>
                </a:moveTo>
                <a:lnTo>
                  <a:pt x="1018006" y="986282"/>
                </a:lnTo>
                <a:lnTo>
                  <a:pt x="1021270" y="989330"/>
                </a:lnTo>
                <a:lnTo>
                  <a:pt x="1022261" y="986282"/>
                </a:lnTo>
                <a:close/>
              </a:path>
              <a:path w="2552065" h="1019810">
                <a:moveTo>
                  <a:pt x="1077074" y="1000760"/>
                </a:moveTo>
                <a:lnTo>
                  <a:pt x="1076502" y="1000760"/>
                </a:lnTo>
                <a:lnTo>
                  <a:pt x="1074762" y="1012190"/>
                </a:lnTo>
                <a:lnTo>
                  <a:pt x="1076147" y="1003300"/>
                </a:lnTo>
                <a:lnTo>
                  <a:pt x="1077074" y="1000760"/>
                </a:lnTo>
                <a:close/>
              </a:path>
              <a:path w="2552065" h="1019810">
                <a:moveTo>
                  <a:pt x="1096848" y="492772"/>
                </a:moveTo>
                <a:lnTo>
                  <a:pt x="1093952" y="496570"/>
                </a:lnTo>
                <a:lnTo>
                  <a:pt x="1091615" y="496570"/>
                </a:lnTo>
                <a:lnTo>
                  <a:pt x="1092200" y="504190"/>
                </a:lnTo>
                <a:lnTo>
                  <a:pt x="1096848" y="492772"/>
                </a:lnTo>
                <a:close/>
              </a:path>
              <a:path w="2552065" h="1019810">
                <a:moveTo>
                  <a:pt x="1099756" y="1019810"/>
                </a:moveTo>
                <a:lnTo>
                  <a:pt x="1099223" y="1012837"/>
                </a:lnTo>
                <a:lnTo>
                  <a:pt x="1094524" y="1018540"/>
                </a:lnTo>
                <a:lnTo>
                  <a:pt x="1099756" y="1019810"/>
                </a:lnTo>
                <a:close/>
              </a:path>
              <a:path w="2552065" h="1019810">
                <a:moveTo>
                  <a:pt x="1099756" y="1012190"/>
                </a:moveTo>
                <a:lnTo>
                  <a:pt x="1099007" y="1010018"/>
                </a:lnTo>
                <a:lnTo>
                  <a:pt x="1099223" y="1012837"/>
                </a:lnTo>
                <a:lnTo>
                  <a:pt x="1099756" y="1012190"/>
                </a:lnTo>
                <a:close/>
              </a:path>
              <a:path w="2552065" h="1019810">
                <a:moveTo>
                  <a:pt x="1146860" y="621030"/>
                </a:moveTo>
                <a:lnTo>
                  <a:pt x="1145108" y="619760"/>
                </a:lnTo>
                <a:lnTo>
                  <a:pt x="1145692" y="615950"/>
                </a:lnTo>
                <a:lnTo>
                  <a:pt x="1139875" y="621030"/>
                </a:lnTo>
                <a:lnTo>
                  <a:pt x="1142784" y="621030"/>
                </a:lnTo>
                <a:lnTo>
                  <a:pt x="1146860" y="621030"/>
                </a:lnTo>
                <a:close/>
              </a:path>
              <a:path w="2552065" h="1019810">
                <a:moveTo>
                  <a:pt x="1205572" y="35560"/>
                </a:moveTo>
                <a:lnTo>
                  <a:pt x="1202931" y="36245"/>
                </a:lnTo>
                <a:lnTo>
                  <a:pt x="1204366" y="36563"/>
                </a:lnTo>
                <a:lnTo>
                  <a:pt x="1205572" y="35560"/>
                </a:lnTo>
                <a:close/>
              </a:path>
              <a:path w="2552065" h="1019810">
                <a:moveTo>
                  <a:pt x="1209065" y="38100"/>
                </a:moveTo>
                <a:lnTo>
                  <a:pt x="1205623" y="36830"/>
                </a:lnTo>
                <a:lnTo>
                  <a:pt x="1204366" y="36563"/>
                </a:lnTo>
                <a:lnTo>
                  <a:pt x="1200924" y="39370"/>
                </a:lnTo>
                <a:lnTo>
                  <a:pt x="1209065" y="38100"/>
                </a:lnTo>
                <a:close/>
              </a:path>
              <a:path w="2552065" h="1019810">
                <a:moveTo>
                  <a:pt x="1214297" y="24638"/>
                </a:moveTo>
                <a:lnTo>
                  <a:pt x="1213713" y="25400"/>
                </a:lnTo>
                <a:lnTo>
                  <a:pt x="1214297" y="25400"/>
                </a:lnTo>
                <a:lnTo>
                  <a:pt x="1214297" y="24638"/>
                </a:lnTo>
                <a:close/>
              </a:path>
              <a:path w="2552065" h="1019810">
                <a:moveTo>
                  <a:pt x="1252677" y="167640"/>
                </a:moveTo>
                <a:lnTo>
                  <a:pt x="1251508" y="167640"/>
                </a:lnTo>
                <a:lnTo>
                  <a:pt x="1251115" y="167855"/>
                </a:lnTo>
                <a:lnTo>
                  <a:pt x="1252677" y="167640"/>
                </a:lnTo>
                <a:close/>
              </a:path>
              <a:path w="2552065" h="1019810">
                <a:moveTo>
                  <a:pt x="1255001" y="1014730"/>
                </a:moveTo>
                <a:lnTo>
                  <a:pt x="1250924" y="1004570"/>
                </a:lnTo>
                <a:lnTo>
                  <a:pt x="1251508" y="1008380"/>
                </a:lnTo>
                <a:lnTo>
                  <a:pt x="1250924" y="1010920"/>
                </a:lnTo>
                <a:lnTo>
                  <a:pt x="1255001" y="1014730"/>
                </a:lnTo>
                <a:close/>
              </a:path>
              <a:path w="2552065" h="1019810">
                <a:moveTo>
                  <a:pt x="1255572" y="148996"/>
                </a:moveTo>
                <a:lnTo>
                  <a:pt x="1246860" y="150736"/>
                </a:lnTo>
                <a:lnTo>
                  <a:pt x="1250340" y="153060"/>
                </a:lnTo>
                <a:lnTo>
                  <a:pt x="1255572" y="148996"/>
                </a:lnTo>
                <a:close/>
              </a:path>
              <a:path w="2552065" h="1019810">
                <a:moveTo>
                  <a:pt x="1265466" y="675640"/>
                </a:moveTo>
                <a:lnTo>
                  <a:pt x="1264881" y="675640"/>
                </a:lnTo>
                <a:lnTo>
                  <a:pt x="1264297" y="676910"/>
                </a:lnTo>
                <a:lnTo>
                  <a:pt x="1265466" y="675640"/>
                </a:lnTo>
                <a:close/>
              </a:path>
              <a:path w="2552065" h="1019810">
                <a:moveTo>
                  <a:pt x="1290078" y="679678"/>
                </a:moveTo>
                <a:lnTo>
                  <a:pt x="1288491" y="677938"/>
                </a:lnTo>
                <a:lnTo>
                  <a:pt x="1288719" y="679450"/>
                </a:lnTo>
                <a:lnTo>
                  <a:pt x="1288415" y="680808"/>
                </a:lnTo>
                <a:lnTo>
                  <a:pt x="1288986" y="680986"/>
                </a:lnTo>
                <a:lnTo>
                  <a:pt x="1290078" y="679678"/>
                </a:lnTo>
                <a:close/>
              </a:path>
              <a:path w="2552065" h="1019810">
                <a:moveTo>
                  <a:pt x="1325930" y="618731"/>
                </a:moveTo>
                <a:lnTo>
                  <a:pt x="1322438" y="623570"/>
                </a:lnTo>
                <a:lnTo>
                  <a:pt x="1325930" y="622935"/>
                </a:lnTo>
                <a:lnTo>
                  <a:pt x="1325930" y="618731"/>
                </a:lnTo>
                <a:close/>
              </a:path>
              <a:path w="2552065" h="1019810">
                <a:moveTo>
                  <a:pt x="1329423" y="622300"/>
                </a:moveTo>
                <a:lnTo>
                  <a:pt x="1325930" y="622935"/>
                </a:lnTo>
                <a:lnTo>
                  <a:pt x="1325930" y="628650"/>
                </a:lnTo>
                <a:lnTo>
                  <a:pt x="1329423" y="622300"/>
                </a:lnTo>
                <a:close/>
              </a:path>
              <a:path w="2552065" h="1019810">
                <a:moveTo>
                  <a:pt x="1406169" y="356882"/>
                </a:moveTo>
                <a:lnTo>
                  <a:pt x="1405585" y="358140"/>
                </a:lnTo>
                <a:lnTo>
                  <a:pt x="1405534" y="358508"/>
                </a:lnTo>
                <a:lnTo>
                  <a:pt x="1406169" y="356882"/>
                </a:lnTo>
                <a:close/>
              </a:path>
              <a:path w="2552065" h="1019810">
                <a:moveTo>
                  <a:pt x="1410817" y="7620"/>
                </a:moveTo>
                <a:lnTo>
                  <a:pt x="1409560" y="7188"/>
                </a:lnTo>
                <a:lnTo>
                  <a:pt x="1407325" y="7620"/>
                </a:lnTo>
                <a:lnTo>
                  <a:pt x="1410817" y="7620"/>
                </a:lnTo>
                <a:close/>
              </a:path>
              <a:path w="2552065" h="1019810">
                <a:moveTo>
                  <a:pt x="1411973" y="363220"/>
                </a:moveTo>
                <a:lnTo>
                  <a:pt x="1411401" y="363220"/>
                </a:lnTo>
                <a:lnTo>
                  <a:pt x="1411973" y="364045"/>
                </a:lnTo>
                <a:lnTo>
                  <a:pt x="1411973" y="363220"/>
                </a:lnTo>
                <a:close/>
              </a:path>
              <a:path w="2552065" h="1019810">
                <a:moveTo>
                  <a:pt x="1420698" y="113030"/>
                </a:moveTo>
                <a:lnTo>
                  <a:pt x="1416050" y="114300"/>
                </a:lnTo>
                <a:lnTo>
                  <a:pt x="1413725" y="114300"/>
                </a:lnTo>
                <a:lnTo>
                  <a:pt x="1410233" y="118110"/>
                </a:lnTo>
                <a:lnTo>
                  <a:pt x="1420698" y="113030"/>
                </a:lnTo>
                <a:close/>
              </a:path>
              <a:path w="2552065" h="1019810">
                <a:moveTo>
                  <a:pt x="1430870" y="970915"/>
                </a:moveTo>
                <a:lnTo>
                  <a:pt x="1429499" y="967054"/>
                </a:lnTo>
                <a:lnTo>
                  <a:pt x="1428838" y="972820"/>
                </a:lnTo>
                <a:lnTo>
                  <a:pt x="1430870" y="970915"/>
                </a:lnTo>
                <a:close/>
              </a:path>
              <a:path w="2552065" h="1019810">
                <a:moveTo>
                  <a:pt x="1432902" y="969010"/>
                </a:moveTo>
                <a:lnTo>
                  <a:pt x="1430870" y="970915"/>
                </a:lnTo>
                <a:lnTo>
                  <a:pt x="1432902" y="976630"/>
                </a:lnTo>
                <a:lnTo>
                  <a:pt x="1432902" y="969010"/>
                </a:lnTo>
                <a:close/>
              </a:path>
              <a:path w="2552065" h="1019810">
                <a:moveTo>
                  <a:pt x="1438719" y="274320"/>
                </a:moveTo>
                <a:lnTo>
                  <a:pt x="1437271" y="272415"/>
                </a:lnTo>
                <a:lnTo>
                  <a:pt x="1431163" y="273050"/>
                </a:lnTo>
                <a:lnTo>
                  <a:pt x="1438719" y="274320"/>
                </a:lnTo>
                <a:close/>
              </a:path>
              <a:path w="2552065" h="1019810">
                <a:moveTo>
                  <a:pt x="1439824" y="272161"/>
                </a:moveTo>
                <a:lnTo>
                  <a:pt x="1435811" y="270510"/>
                </a:lnTo>
                <a:lnTo>
                  <a:pt x="1437271" y="272415"/>
                </a:lnTo>
                <a:lnTo>
                  <a:pt x="1439824" y="272161"/>
                </a:lnTo>
                <a:close/>
              </a:path>
              <a:path w="2552065" h="1019810">
                <a:moveTo>
                  <a:pt x="1621866" y="924560"/>
                </a:moveTo>
                <a:lnTo>
                  <a:pt x="1619542" y="919480"/>
                </a:lnTo>
                <a:lnTo>
                  <a:pt x="1617218" y="919480"/>
                </a:lnTo>
                <a:lnTo>
                  <a:pt x="1619542" y="924560"/>
                </a:lnTo>
                <a:lnTo>
                  <a:pt x="1621866" y="924560"/>
                </a:lnTo>
                <a:close/>
              </a:path>
              <a:path w="2552065" h="1019810">
                <a:moveTo>
                  <a:pt x="1639316" y="259080"/>
                </a:moveTo>
                <a:lnTo>
                  <a:pt x="1638401" y="258724"/>
                </a:lnTo>
                <a:lnTo>
                  <a:pt x="1638731" y="259080"/>
                </a:lnTo>
                <a:lnTo>
                  <a:pt x="1639316" y="259080"/>
                </a:lnTo>
                <a:close/>
              </a:path>
              <a:path w="2552065" h="1019810">
                <a:moveTo>
                  <a:pt x="1686407" y="646430"/>
                </a:moveTo>
                <a:lnTo>
                  <a:pt x="1684680" y="645172"/>
                </a:lnTo>
                <a:lnTo>
                  <a:pt x="1686026" y="646785"/>
                </a:lnTo>
                <a:lnTo>
                  <a:pt x="1686407" y="646430"/>
                </a:lnTo>
                <a:close/>
              </a:path>
              <a:path w="2552065" h="1019810">
                <a:moveTo>
                  <a:pt x="1715122" y="608584"/>
                </a:moveTo>
                <a:lnTo>
                  <a:pt x="1713725" y="607060"/>
                </a:lnTo>
                <a:lnTo>
                  <a:pt x="1713153" y="607060"/>
                </a:lnTo>
                <a:lnTo>
                  <a:pt x="1715122" y="608584"/>
                </a:lnTo>
                <a:close/>
              </a:path>
              <a:path w="2552065" h="1019810">
                <a:moveTo>
                  <a:pt x="1721294" y="615873"/>
                </a:moveTo>
                <a:lnTo>
                  <a:pt x="1715477" y="613537"/>
                </a:lnTo>
                <a:lnTo>
                  <a:pt x="1720710" y="621106"/>
                </a:lnTo>
                <a:lnTo>
                  <a:pt x="1721294" y="615873"/>
                </a:lnTo>
                <a:close/>
              </a:path>
              <a:path w="2552065" h="1019810">
                <a:moveTo>
                  <a:pt x="1723034" y="614680"/>
                </a:moveTo>
                <a:lnTo>
                  <a:pt x="1715122" y="608584"/>
                </a:lnTo>
                <a:lnTo>
                  <a:pt x="1717217" y="610870"/>
                </a:lnTo>
                <a:lnTo>
                  <a:pt x="1716633" y="613410"/>
                </a:lnTo>
                <a:lnTo>
                  <a:pt x="1723034" y="614680"/>
                </a:lnTo>
                <a:close/>
              </a:path>
              <a:path w="2552065" h="1019810">
                <a:moveTo>
                  <a:pt x="1757337" y="592035"/>
                </a:moveTo>
                <a:lnTo>
                  <a:pt x="1756752" y="589699"/>
                </a:lnTo>
                <a:lnTo>
                  <a:pt x="1755597" y="587959"/>
                </a:lnTo>
                <a:lnTo>
                  <a:pt x="1755597" y="586219"/>
                </a:lnTo>
                <a:lnTo>
                  <a:pt x="1753844" y="586803"/>
                </a:lnTo>
                <a:lnTo>
                  <a:pt x="1752688" y="587959"/>
                </a:lnTo>
                <a:lnTo>
                  <a:pt x="1757337" y="592035"/>
                </a:lnTo>
                <a:close/>
              </a:path>
              <a:path w="2552065" h="1019810">
                <a:moveTo>
                  <a:pt x="1973618" y="674370"/>
                </a:moveTo>
                <a:lnTo>
                  <a:pt x="1972627" y="673074"/>
                </a:lnTo>
                <a:lnTo>
                  <a:pt x="1972462" y="673100"/>
                </a:lnTo>
                <a:lnTo>
                  <a:pt x="1973618" y="674370"/>
                </a:lnTo>
                <a:close/>
              </a:path>
              <a:path w="2552065" h="1019810">
                <a:moveTo>
                  <a:pt x="2034082" y="605790"/>
                </a:moveTo>
                <a:lnTo>
                  <a:pt x="2034070" y="604520"/>
                </a:lnTo>
                <a:lnTo>
                  <a:pt x="2033943" y="600456"/>
                </a:lnTo>
                <a:lnTo>
                  <a:pt x="2028850" y="599440"/>
                </a:lnTo>
                <a:lnTo>
                  <a:pt x="2034082" y="605790"/>
                </a:lnTo>
                <a:close/>
              </a:path>
              <a:path w="2552065" h="1019810">
                <a:moveTo>
                  <a:pt x="2035251" y="600710"/>
                </a:moveTo>
                <a:lnTo>
                  <a:pt x="2033422" y="598868"/>
                </a:lnTo>
                <a:lnTo>
                  <a:pt x="2033943" y="600456"/>
                </a:lnTo>
                <a:lnTo>
                  <a:pt x="2035251" y="600710"/>
                </a:lnTo>
                <a:close/>
              </a:path>
              <a:path w="2552065" h="1019810">
                <a:moveTo>
                  <a:pt x="2077402" y="587692"/>
                </a:moveTo>
                <a:lnTo>
                  <a:pt x="2075370" y="585470"/>
                </a:lnTo>
                <a:lnTo>
                  <a:pt x="2075713" y="587692"/>
                </a:lnTo>
                <a:lnTo>
                  <a:pt x="2075954" y="588010"/>
                </a:lnTo>
                <a:lnTo>
                  <a:pt x="2077402" y="587692"/>
                </a:lnTo>
                <a:close/>
              </a:path>
              <a:path w="2552065" h="1019810">
                <a:moveTo>
                  <a:pt x="2081758" y="586740"/>
                </a:moveTo>
                <a:lnTo>
                  <a:pt x="2077402" y="587692"/>
                </a:lnTo>
                <a:lnTo>
                  <a:pt x="2081187" y="591820"/>
                </a:lnTo>
                <a:lnTo>
                  <a:pt x="2081758" y="586740"/>
                </a:lnTo>
                <a:close/>
              </a:path>
              <a:path w="2552065" h="1019810">
                <a:moveTo>
                  <a:pt x="2097608" y="539699"/>
                </a:moveTo>
                <a:lnTo>
                  <a:pt x="2094560" y="538480"/>
                </a:lnTo>
                <a:lnTo>
                  <a:pt x="2097341" y="541147"/>
                </a:lnTo>
                <a:lnTo>
                  <a:pt x="2097608" y="539699"/>
                </a:lnTo>
                <a:close/>
              </a:path>
              <a:path w="2552065" h="1019810">
                <a:moveTo>
                  <a:pt x="2115578" y="543001"/>
                </a:moveTo>
                <a:lnTo>
                  <a:pt x="2108504" y="537210"/>
                </a:lnTo>
                <a:lnTo>
                  <a:pt x="2105596" y="534670"/>
                </a:lnTo>
                <a:lnTo>
                  <a:pt x="2105596" y="532130"/>
                </a:lnTo>
                <a:lnTo>
                  <a:pt x="2097786" y="527050"/>
                </a:lnTo>
                <a:lnTo>
                  <a:pt x="2096668" y="530860"/>
                </a:lnTo>
                <a:lnTo>
                  <a:pt x="2097836" y="538480"/>
                </a:lnTo>
                <a:lnTo>
                  <a:pt x="2097608" y="539699"/>
                </a:lnTo>
                <a:lnTo>
                  <a:pt x="2100948" y="541020"/>
                </a:lnTo>
                <a:lnTo>
                  <a:pt x="2103272" y="544830"/>
                </a:lnTo>
                <a:lnTo>
                  <a:pt x="2107349" y="549910"/>
                </a:lnTo>
                <a:lnTo>
                  <a:pt x="2109089" y="552450"/>
                </a:lnTo>
                <a:lnTo>
                  <a:pt x="2109089" y="548640"/>
                </a:lnTo>
                <a:lnTo>
                  <a:pt x="2106180" y="541020"/>
                </a:lnTo>
                <a:lnTo>
                  <a:pt x="2106765" y="537210"/>
                </a:lnTo>
                <a:lnTo>
                  <a:pt x="2111997" y="541020"/>
                </a:lnTo>
                <a:lnTo>
                  <a:pt x="2111997" y="544830"/>
                </a:lnTo>
                <a:lnTo>
                  <a:pt x="2114321" y="548640"/>
                </a:lnTo>
                <a:lnTo>
                  <a:pt x="2114905" y="544830"/>
                </a:lnTo>
                <a:lnTo>
                  <a:pt x="2115578" y="543001"/>
                </a:lnTo>
                <a:close/>
              </a:path>
              <a:path w="2552065" h="1019810">
                <a:moveTo>
                  <a:pt x="2117229" y="538480"/>
                </a:moveTo>
                <a:lnTo>
                  <a:pt x="2110829" y="529590"/>
                </a:lnTo>
                <a:lnTo>
                  <a:pt x="2107933" y="529590"/>
                </a:lnTo>
                <a:lnTo>
                  <a:pt x="2109673" y="530860"/>
                </a:lnTo>
                <a:lnTo>
                  <a:pt x="2113737" y="534670"/>
                </a:lnTo>
                <a:lnTo>
                  <a:pt x="2114321" y="537210"/>
                </a:lnTo>
                <a:lnTo>
                  <a:pt x="2116201" y="541312"/>
                </a:lnTo>
                <a:lnTo>
                  <a:pt x="2117229" y="538480"/>
                </a:lnTo>
                <a:close/>
              </a:path>
              <a:path w="2552065" h="1019810">
                <a:moveTo>
                  <a:pt x="2117814" y="544830"/>
                </a:moveTo>
                <a:lnTo>
                  <a:pt x="2116201" y="541312"/>
                </a:lnTo>
                <a:lnTo>
                  <a:pt x="2115578" y="543001"/>
                </a:lnTo>
                <a:lnTo>
                  <a:pt x="2117814" y="544830"/>
                </a:lnTo>
                <a:close/>
              </a:path>
              <a:path w="2552065" h="1019810">
                <a:moveTo>
                  <a:pt x="2125256" y="292023"/>
                </a:moveTo>
                <a:lnTo>
                  <a:pt x="2122462" y="294640"/>
                </a:lnTo>
                <a:lnTo>
                  <a:pt x="2124786" y="297180"/>
                </a:lnTo>
                <a:lnTo>
                  <a:pt x="2125256" y="292023"/>
                </a:lnTo>
                <a:close/>
              </a:path>
              <a:path w="2552065" h="1019810">
                <a:moveTo>
                  <a:pt x="2126526" y="290830"/>
                </a:moveTo>
                <a:lnTo>
                  <a:pt x="2125370" y="290830"/>
                </a:lnTo>
                <a:lnTo>
                  <a:pt x="2125256" y="292023"/>
                </a:lnTo>
                <a:lnTo>
                  <a:pt x="2126526" y="290830"/>
                </a:lnTo>
                <a:close/>
              </a:path>
              <a:path w="2552065" h="1019810">
                <a:moveTo>
                  <a:pt x="2156955" y="512381"/>
                </a:moveTo>
                <a:lnTo>
                  <a:pt x="2154936" y="510908"/>
                </a:lnTo>
                <a:lnTo>
                  <a:pt x="2154999" y="511517"/>
                </a:lnTo>
                <a:lnTo>
                  <a:pt x="2155190" y="511860"/>
                </a:lnTo>
                <a:lnTo>
                  <a:pt x="2156955" y="512381"/>
                </a:lnTo>
                <a:close/>
              </a:path>
              <a:path w="2552065" h="1019810">
                <a:moveTo>
                  <a:pt x="2167813" y="521970"/>
                </a:moveTo>
                <a:lnTo>
                  <a:pt x="2163737" y="514350"/>
                </a:lnTo>
                <a:lnTo>
                  <a:pt x="2156955" y="512381"/>
                </a:lnTo>
                <a:lnTo>
                  <a:pt x="2159673" y="514350"/>
                </a:lnTo>
                <a:lnTo>
                  <a:pt x="2162581" y="520700"/>
                </a:lnTo>
                <a:lnTo>
                  <a:pt x="2167813" y="521970"/>
                </a:lnTo>
                <a:close/>
              </a:path>
              <a:path w="2552065" h="1019810">
                <a:moveTo>
                  <a:pt x="2168969" y="515620"/>
                </a:moveTo>
                <a:lnTo>
                  <a:pt x="2168398" y="513080"/>
                </a:lnTo>
                <a:lnTo>
                  <a:pt x="2167648" y="512000"/>
                </a:lnTo>
                <a:lnTo>
                  <a:pt x="2168969" y="515620"/>
                </a:lnTo>
                <a:close/>
              </a:path>
              <a:path w="2552065" h="1019810">
                <a:moveTo>
                  <a:pt x="2170722" y="236867"/>
                </a:moveTo>
                <a:lnTo>
                  <a:pt x="2169553" y="237490"/>
                </a:lnTo>
                <a:lnTo>
                  <a:pt x="2170138" y="237490"/>
                </a:lnTo>
                <a:lnTo>
                  <a:pt x="2170722" y="236867"/>
                </a:lnTo>
                <a:close/>
              </a:path>
              <a:path w="2552065" h="1019810">
                <a:moveTo>
                  <a:pt x="2200376" y="478790"/>
                </a:moveTo>
                <a:lnTo>
                  <a:pt x="2200249" y="478624"/>
                </a:lnTo>
                <a:lnTo>
                  <a:pt x="2199792" y="478790"/>
                </a:lnTo>
                <a:lnTo>
                  <a:pt x="2200376" y="478790"/>
                </a:lnTo>
                <a:close/>
              </a:path>
              <a:path w="2552065" h="1019810">
                <a:moveTo>
                  <a:pt x="2233523" y="462356"/>
                </a:moveTo>
                <a:lnTo>
                  <a:pt x="2232926" y="459740"/>
                </a:lnTo>
                <a:lnTo>
                  <a:pt x="2229281" y="458152"/>
                </a:lnTo>
                <a:lnTo>
                  <a:pt x="2230971" y="459740"/>
                </a:lnTo>
                <a:lnTo>
                  <a:pt x="2233523" y="462356"/>
                </a:lnTo>
                <a:close/>
              </a:path>
              <a:path w="2552065" h="1019810">
                <a:moveTo>
                  <a:pt x="2234704" y="463550"/>
                </a:moveTo>
                <a:lnTo>
                  <a:pt x="2233523" y="462356"/>
                </a:lnTo>
                <a:lnTo>
                  <a:pt x="2234679" y="467360"/>
                </a:lnTo>
                <a:lnTo>
                  <a:pt x="2234704" y="463550"/>
                </a:lnTo>
                <a:close/>
              </a:path>
              <a:path w="2552065" h="1019810">
                <a:moveTo>
                  <a:pt x="2238743" y="425450"/>
                </a:moveTo>
                <a:lnTo>
                  <a:pt x="2238159" y="424180"/>
                </a:lnTo>
                <a:lnTo>
                  <a:pt x="2235835" y="422910"/>
                </a:lnTo>
                <a:lnTo>
                  <a:pt x="2236089" y="423710"/>
                </a:lnTo>
                <a:lnTo>
                  <a:pt x="2238743" y="425450"/>
                </a:lnTo>
                <a:close/>
              </a:path>
              <a:path w="2552065" h="1019810">
                <a:moveTo>
                  <a:pt x="2322538" y="340525"/>
                </a:moveTo>
                <a:lnTo>
                  <a:pt x="2322461" y="340360"/>
                </a:lnTo>
                <a:lnTo>
                  <a:pt x="2318397" y="339090"/>
                </a:lnTo>
                <a:lnTo>
                  <a:pt x="2322538" y="340525"/>
                </a:lnTo>
                <a:close/>
              </a:path>
              <a:path w="2552065" h="1019810">
                <a:moveTo>
                  <a:pt x="2329446" y="342900"/>
                </a:moveTo>
                <a:lnTo>
                  <a:pt x="2322538" y="340525"/>
                </a:lnTo>
                <a:lnTo>
                  <a:pt x="2323630" y="342900"/>
                </a:lnTo>
                <a:lnTo>
                  <a:pt x="2329446" y="342900"/>
                </a:lnTo>
                <a:close/>
              </a:path>
              <a:path w="2552065" h="1019810">
                <a:moveTo>
                  <a:pt x="2420150" y="190042"/>
                </a:moveTo>
                <a:lnTo>
                  <a:pt x="2416987" y="188226"/>
                </a:lnTo>
                <a:lnTo>
                  <a:pt x="2420150" y="193040"/>
                </a:lnTo>
                <a:lnTo>
                  <a:pt x="2420150" y="190042"/>
                </a:lnTo>
                <a:close/>
              </a:path>
              <a:path w="2552065" h="1019810">
                <a:moveTo>
                  <a:pt x="2425382" y="193040"/>
                </a:moveTo>
                <a:lnTo>
                  <a:pt x="2420150" y="186690"/>
                </a:lnTo>
                <a:lnTo>
                  <a:pt x="2420150" y="190042"/>
                </a:lnTo>
                <a:lnTo>
                  <a:pt x="2425382" y="193040"/>
                </a:lnTo>
                <a:close/>
              </a:path>
              <a:path w="2552065" h="1019810">
                <a:moveTo>
                  <a:pt x="2529040" y="33756"/>
                </a:moveTo>
                <a:lnTo>
                  <a:pt x="2525382" y="31750"/>
                </a:lnTo>
                <a:lnTo>
                  <a:pt x="2528290" y="34290"/>
                </a:lnTo>
                <a:lnTo>
                  <a:pt x="2529040" y="33756"/>
                </a:lnTo>
                <a:close/>
              </a:path>
              <a:path w="2552065" h="1019810">
                <a:moveTo>
                  <a:pt x="2534678" y="35560"/>
                </a:moveTo>
                <a:lnTo>
                  <a:pt x="2530030" y="33020"/>
                </a:lnTo>
                <a:lnTo>
                  <a:pt x="2529040" y="33756"/>
                </a:lnTo>
                <a:lnTo>
                  <a:pt x="2532354" y="35560"/>
                </a:lnTo>
                <a:lnTo>
                  <a:pt x="2534678" y="35560"/>
                </a:lnTo>
                <a:close/>
              </a:path>
              <a:path w="2552065" h="1019810">
                <a:moveTo>
                  <a:pt x="2551620" y="0"/>
                </a:moveTo>
                <a:lnTo>
                  <a:pt x="2487155" y="0"/>
                </a:lnTo>
                <a:lnTo>
                  <a:pt x="2487155" y="20320"/>
                </a:lnTo>
                <a:lnTo>
                  <a:pt x="2486710" y="22860"/>
                </a:lnTo>
                <a:lnTo>
                  <a:pt x="2484094" y="20320"/>
                </a:lnTo>
                <a:lnTo>
                  <a:pt x="2486063" y="19050"/>
                </a:lnTo>
                <a:lnTo>
                  <a:pt x="2487155" y="20320"/>
                </a:lnTo>
                <a:lnTo>
                  <a:pt x="2487155" y="0"/>
                </a:lnTo>
                <a:lnTo>
                  <a:pt x="2455532" y="0"/>
                </a:lnTo>
                <a:lnTo>
                  <a:pt x="2455532" y="137668"/>
                </a:lnTo>
                <a:lnTo>
                  <a:pt x="2452700" y="138430"/>
                </a:lnTo>
                <a:lnTo>
                  <a:pt x="2451684" y="137160"/>
                </a:lnTo>
                <a:lnTo>
                  <a:pt x="2448636" y="133350"/>
                </a:lnTo>
                <a:lnTo>
                  <a:pt x="2455532" y="137668"/>
                </a:lnTo>
                <a:lnTo>
                  <a:pt x="2455532" y="0"/>
                </a:lnTo>
                <a:lnTo>
                  <a:pt x="2363749" y="0"/>
                </a:lnTo>
                <a:lnTo>
                  <a:pt x="2363749" y="1270"/>
                </a:lnTo>
                <a:lnTo>
                  <a:pt x="2363749" y="10160"/>
                </a:lnTo>
                <a:lnTo>
                  <a:pt x="2358352" y="8890"/>
                </a:lnTo>
                <a:lnTo>
                  <a:pt x="2357005" y="6350"/>
                </a:lnTo>
                <a:lnTo>
                  <a:pt x="2356332" y="5080"/>
                </a:lnTo>
                <a:lnTo>
                  <a:pt x="2358021" y="2540"/>
                </a:lnTo>
                <a:lnTo>
                  <a:pt x="2363749" y="1270"/>
                </a:lnTo>
                <a:lnTo>
                  <a:pt x="2363749" y="0"/>
                </a:lnTo>
                <a:lnTo>
                  <a:pt x="2346299" y="0"/>
                </a:lnTo>
                <a:lnTo>
                  <a:pt x="2346299" y="81280"/>
                </a:lnTo>
                <a:lnTo>
                  <a:pt x="2340495" y="82550"/>
                </a:lnTo>
                <a:lnTo>
                  <a:pt x="2337003" y="78740"/>
                </a:lnTo>
                <a:lnTo>
                  <a:pt x="2337587" y="76200"/>
                </a:lnTo>
                <a:lnTo>
                  <a:pt x="2340495" y="74930"/>
                </a:lnTo>
                <a:lnTo>
                  <a:pt x="2345144" y="74930"/>
                </a:lnTo>
                <a:lnTo>
                  <a:pt x="2346299" y="81280"/>
                </a:lnTo>
                <a:lnTo>
                  <a:pt x="2346299" y="0"/>
                </a:lnTo>
                <a:lnTo>
                  <a:pt x="2332355" y="0"/>
                </a:lnTo>
                <a:lnTo>
                  <a:pt x="2332355" y="1270"/>
                </a:lnTo>
                <a:lnTo>
                  <a:pt x="2335263" y="1270"/>
                </a:lnTo>
                <a:lnTo>
                  <a:pt x="2334679" y="3810"/>
                </a:lnTo>
                <a:lnTo>
                  <a:pt x="2332926" y="3810"/>
                </a:lnTo>
                <a:lnTo>
                  <a:pt x="2332926" y="6350"/>
                </a:lnTo>
                <a:lnTo>
                  <a:pt x="2328862" y="6350"/>
                </a:lnTo>
                <a:lnTo>
                  <a:pt x="2328862" y="0"/>
                </a:lnTo>
                <a:lnTo>
                  <a:pt x="2277122" y="0"/>
                </a:lnTo>
                <a:lnTo>
                  <a:pt x="2277122" y="130810"/>
                </a:lnTo>
                <a:lnTo>
                  <a:pt x="2275954" y="137160"/>
                </a:lnTo>
                <a:lnTo>
                  <a:pt x="2271306" y="137160"/>
                </a:lnTo>
                <a:lnTo>
                  <a:pt x="2270429" y="135890"/>
                </a:lnTo>
                <a:lnTo>
                  <a:pt x="2269553" y="134620"/>
                </a:lnTo>
                <a:lnTo>
                  <a:pt x="2269553" y="132080"/>
                </a:lnTo>
                <a:lnTo>
                  <a:pt x="2269553" y="130810"/>
                </a:lnTo>
                <a:lnTo>
                  <a:pt x="2271890" y="132080"/>
                </a:lnTo>
                <a:lnTo>
                  <a:pt x="2277122" y="130810"/>
                </a:lnTo>
                <a:lnTo>
                  <a:pt x="2277122" y="0"/>
                </a:lnTo>
                <a:lnTo>
                  <a:pt x="2265489" y="0"/>
                </a:lnTo>
                <a:lnTo>
                  <a:pt x="2265489" y="190500"/>
                </a:lnTo>
                <a:lnTo>
                  <a:pt x="2265489" y="203200"/>
                </a:lnTo>
                <a:lnTo>
                  <a:pt x="2262581" y="201930"/>
                </a:lnTo>
                <a:lnTo>
                  <a:pt x="2259673" y="200660"/>
                </a:lnTo>
                <a:lnTo>
                  <a:pt x="2259673" y="194310"/>
                </a:lnTo>
                <a:lnTo>
                  <a:pt x="2261616" y="193040"/>
                </a:lnTo>
                <a:lnTo>
                  <a:pt x="2265489" y="190500"/>
                </a:lnTo>
                <a:lnTo>
                  <a:pt x="2265489" y="0"/>
                </a:lnTo>
                <a:lnTo>
                  <a:pt x="2228862" y="0"/>
                </a:lnTo>
                <a:lnTo>
                  <a:pt x="2228862" y="181610"/>
                </a:lnTo>
                <a:lnTo>
                  <a:pt x="2225954" y="182880"/>
                </a:lnTo>
                <a:lnTo>
                  <a:pt x="2225370" y="180340"/>
                </a:lnTo>
                <a:lnTo>
                  <a:pt x="2224214" y="184150"/>
                </a:lnTo>
                <a:lnTo>
                  <a:pt x="2219553" y="184150"/>
                </a:lnTo>
                <a:lnTo>
                  <a:pt x="2219553" y="191770"/>
                </a:lnTo>
                <a:lnTo>
                  <a:pt x="2215489" y="193040"/>
                </a:lnTo>
                <a:lnTo>
                  <a:pt x="2213165" y="191770"/>
                </a:lnTo>
                <a:lnTo>
                  <a:pt x="2211997" y="190500"/>
                </a:lnTo>
                <a:lnTo>
                  <a:pt x="2213749" y="189230"/>
                </a:lnTo>
                <a:lnTo>
                  <a:pt x="2215197" y="187960"/>
                </a:lnTo>
                <a:lnTo>
                  <a:pt x="2216645" y="186690"/>
                </a:lnTo>
                <a:lnTo>
                  <a:pt x="2218398" y="189230"/>
                </a:lnTo>
                <a:lnTo>
                  <a:pt x="2219553" y="191770"/>
                </a:lnTo>
                <a:lnTo>
                  <a:pt x="2219553" y="184150"/>
                </a:lnTo>
                <a:lnTo>
                  <a:pt x="2218982" y="184150"/>
                </a:lnTo>
                <a:lnTo>
                  <a:pt x="2219553" y="182880"/>
                </a:lnTo>
                <a:lnTo>
                  <a:pt x="2221877" y="181610"/>
                </a:lnTo>
                <a:lnTo>
                  <a:pt x="2223630" y="180340"/>
                </a:lnTo>
                <a:lnTo>
                  <a:pt x="2226538" y="179070"/>
                </a:lnTo>
                <a:lnTo>
                  <a:pt x="2228862" y="181610"/>
                </a:lnTo>
                <a:lnTo>
                  <a:pt x="2228862" y="0"/>
                </a:lnTo>
                <a:lnTo>
                  <a:pt x="2227110" y="0"/>
                </a:lnTo>
                <a:lnTo>
                  <a:pt x="2227110" y="125730"/>
                </a:lnTo>
                <a:lnTo>
                  <a:pt x="2227110" y="130810"/>
                </a:lnTo>
                <a:lnTo>
                  <a:pt x="2223046" y="130810"/>
                </a:lnTo>
                <a:lnTo>
                  <a:pt x="2223046" y="125730"/>
                </a:lnTo>
                <a:lnTo>
                  <a:pt x="2227110" y="125730"/>
                </a:lnTo>
                <a:lnTo>
                  <a:pt x="2227110" y="0"/>
                </a:lnTo>
                <a:lnTo>
                  <a:pt x="2211997" y="0"/>
                </a:lnTo>
                <a:lnTo>
                  <a:pt x="2211997" y="86360"/>
                </a:lnTo>
                <a:lnTo>
                  <a:pt x="2209673" y="85090"/>
                </a:lnTo>
                <a:lnTo>
                  <a:pt x="2210841" y="85090"/>
                </a:lnTo>
                <a:lnTo>
                  <a:pt x="2211997" y="86360"/>
                </a:lnTo>
                <a:lnTo>
                  <a:pt x="2211997" y="0"/>
                </a:lnTo>
                <a:lnTo>
                  <a:pt x="2206180" y="0"/>
                </a:lnTo>
                <a:lnTo>
                  <a:pt x="2206180" y="200660"/>
                </a:lnTo>
                <a:lnTo>
                  <a:pt x="2203272" y="197485"/>
                </a:lnTo>
                <a:lnTo>
                  <a:pt x="2203272" y="200660"/>
                </a:lnTo>
                <a:lnTo>
                  <a:pt x="2201532" y="200660"/>
                </a:lnTo>
                <a:lnTo>
                  <a:pt x="2200376" y="199390"/>
                </a:lnTo>
                <a:lnTo>
                  <a:pt x="2199208" y="196850"/>
                </a:lnTo>
                <a:lnTo>
                  <a:pt x="2199208" y="195580"/>
                </a:lnTo>
                <a:lnTo>
                  <a:pt x="2203272" y="200660"/>
                </a:lnTo>
                <a:lnTo>
                  <a:pt x="2203272" y="197485"/>
                </a:lnTo>
                <a:lnTo>
                  <a:pt x="2201532" y="195580"/>
                </a:lnTo>
                <a:lnTo>
                  <a:pt x="2199208" y="194310"/>
                </a:lnTo>
                <a:lnTo>
                  <a:pt x="2199208" y="191770"/>
                </a:lnTo>
                <a:lnTo>
                  <a:pt x="2199792" y="190500"/>
                </a:lnTo>
                <a:lnTo>
                  <a:pt x="2202700" y="193040"/>
                </a:lnTo>
                <a:lnTo>
                  <a:pt x="2202116" y="194310"/>
                </a:lnTo>
                <a:lnTo>
                  <a:pt x="2202700" y="196850"/>
                </a:lnTo>
                <a:lnTo>
                  <a:pt x="2206180" y="200660"/>
                </a:lnTo>
                <a:lnTo>
                  <a:pt x="2206180" y="0"/>
                </a:lnTo>
                <a:lnTo>
                  <a:pt x="2193975" y="0"/>
                </a:lnTo>
                <a:lnTo>
                  <a:pt x="2193975" y="63500"/>
                </a:lnTo>
                <a:lnTo>
                  <a:pt x="2193391" y="63500"/>
                </a:lnTo>
                <a:lnTo>
                  <a:pt x="2193391" y="205740"/>
                </a:lnTo>
                <a:lnTo>
                  <a:pt x="2191067" y="210820"/>
                </a:lnTo>
                <a:lnTo>
                  <a:pt x="2191651" y="217170"/>
                </a:lnTo>
                <a:lnTo>
                  <a:pt x="2185835" y="219710"/>
                </a:lnTo>
                <a:lnTo>
                  <a:pt x="2182342" y="217170"/>
                </a:lnTo>
                <a:lnTo>
                  <a:pt x="2182926" y="214630"/>
                </a:lnTo>
                <a:lnTo>
                  <a:pt x="2185251" y="212090"/>
                </a:lnTo>
                <a:lnTo>
                  <a:pt x="2185251" y="210820"/>
                </a:lnTo>
                <a:lnTo>
                  <a:pt x="2187575" y="208280"/>
                </a:lnTo>
                <a:lnTo>
                  <a:pt x="2189911" y="205740"/>
                </a:lnTo>
                <a:lnTo>
                  <a:pt x="2193391" y="205740"/>
                </a:lnTo>
                <a:lnTo>
                  <a:pt x="2193391" y="63500"/>
                </a:lnTo>
                <a:lnTo>
                  <a:pt x="2188743" y="63500"/>
                </a:lnTo>
                <a:lnTo>
                  <a:pt x="2190483" y="69850"/>
                </a:lnTo>
                <a:lnTo>
                  <a:pt x="2182926" y="71120"/>
                </a:lnTo>
                <a:lnTo>
                  <a:pt x="2183117" y="67310"/>
                </a:lnTo>
                <a:lnTo>
                  <a:pt x="2183447" y="60960"/>
                </a:lnTo>
                <a:lnTo>
                  <a:pt x="2183511" y="59690"/>
                </a:lnTo>
                <a:lnTo>
                  <a:pt x="2184958" y="58420"/>
                </a:lnTo>
                <a:lnTo>
                  <a:pt x="2186419" y="57150"/>
                </a:lnTo>
                <a:lnTo>
                  <a:pt x="2192807" y="57150"/>
                </a:lnTo>
                <a:lnTo>
                  <a:pt x="2193975" y="63500"/>
                </a:lnTo>
                <a:lnTo>
                  <a:pt x="2193975" y="0"/>
                </a:lnTo>
                <a:lnTo>
                  <a:pt x="2174202" y="0"/>
                </a:lnTo>
                <a:lnTo>
                  <a:pt x="2174202" y="222250"/>
                </a:lnTo>
                <a:lnTo>
                  <a:pt x="2174202" y="227330"/>
                </a:lnTo>
                <a:lnTo>
                  <a:pt x="2173630" y="226085"/>
                </a:lnTo>
                <a:lnTo>
                  <a:pt x="2173630" y="228600"/>
                </a:lnTo>
                <a:lnTo>
                  <a:pt x="2173630" y="229870"/>
                </a:lnTo>
                <a:lnTo>
                  <a:pt x="2173046" y="231140"/>
                </a:lnTo>
                <a:lnTo>
                  <a:pt x="2173046" y="232410"/>
                </a:lnTo>
                <a:lnTo>
                  <a:pt x="2172462" y="231140"/>
                </a:lnTo>
                <a:lnTo>
                  <a:pt x="2172462" y="229870"/>
                </a:lnTo>
                <a:lnTo>
                  <a:pt x="2171877" y="228600"/>
                </a:lnTo>
                <a:lnTo>
                  <a:pt x="2173630" y="228600"/>
                </a:lnTo>
                <a:lnTo>
                  <a:pt x="2173630" y="226085"/>
                </a:lnTo>
                <a:lnTo>
                  <a:pt x="2172462" y="223520"/>
                </a:lnTo>
                <a:lnTo>
                  <a:pt x="2172462" y="222250"/>
                </a:lnTo>
                <a:lnTo>
                  <a:pt x="2174202" y="222250"/>
                </a:lnTo>
                <a:lnTo>
                  <a:pt x="2174202" y="0"/>
                </a:lnTo>
                <a:lnTo>
                  <a:pt x="2149792" y="0"/>
                </a:lnTo>
                <a:lnTo>
                  <a:pt x="2149792" y="226060"/>
                </a:lnTo>
                <a:lnTo>
                  <a:pt x="2149208" y="226060"/>
                </a:lnTo>
                <a:lnTo>
                  <a:pt x="2149208" y="227330"/>
                </a:lnTo>
                <a:lnTo>
                  <a:pt x="2148624" y="227330"/>
                </a:lnTo>
                <a:lnTo>
                  <a:pt x="2145715" y="224790"/>
                </a:lnTo>
                <a:lnTo>
                  <a:pt x="2142236" y="222250"/>
                </a:lnTo>
                <a:lnTo>
                  <a:pt x="2142807" y="222250"/>
                </a:lnTo>
                <a:lnTo>
                  <a:pt x="2144560" y="223520"/>
                </a:lnTo>
                <a:lnTo>
                  <a:pt x="2146884" y="223520"/>
                </a:lnTo>
                <a:lnTo>
                  <a:pt x="2149792" y="226060"/>
                </a:lnTo>
                <a:lnTo>
                  <a:pt x="2149792" y="0"/>
                </a:lnTo>
                <a:lnTo>
                  <a:pt x="2118969" y="0"/>
                </a:lnTo>
                <a:lnTo>
                  <a:pt x="2118969" y="269240"/>
                </a:lnTo>
                <a:lnTo>
                  <a:pt x="2118969" y="273050"/>
                </a:lnTo>
                <a:lnTo>
                  <a:pt x="2114905" y="273050"/>
                </a:lnTo>
                <a:lnTo>
                  <a:pt x="2114905" y="269240"/>
                </a:lnTo>
                <a:lnTo>
                  <a:pt x="2118969" y="269240"/>
                </a:lnTo>
                <a:lnTo>
                  <a:pt x="2118969" y="0"/>
                </a:lnTo>
                <a:lnTo>
                  <a:pt x="2102688" y="0"/>
                </a:lnTo>
                <a:lnTo>
                  <a:pt x="2102688" y="67310"/>
                </a:lnTo>
                <a:lnTo>
                  <a:pt x="2095715" y="64770"/>
                </a:lnTo>
                <a:lnTo>
                  <a:pt x="2094560" y="64770"/>
                </a:lnTo>
                <a:lnTo>
                  <a:pt x="2094560" y="110490"/>
                </a:lnTo>
                <a:lnTo>
                  <a:pt x="2088159" y="108635"/>
                </a:lnTo>
                <a:lnTo>
                  <a:pt x="2088159" y="322580"/>
                </a:lnTo>
                <a:lnTo>
                  <a:pt x="2082647" y="327660"/>
                </a:lnTo>
                <a:lnTo>
                  <a:pt x="2077618" y="335280"/>
                </a:lnTo>
                <a:lnTo>
                  <a:pt x="2077288" y="342900"/>
                </a:lnTo>
                <a:lnTo>
                  <a:pt x="2085835" y="346710"/>
                </a:lnTo>
                <a:lnTo>
                  <a:pt x="2074786" y="349072"/>
                </a:lnTo>
                <a:lnTo>
                  <a:pt x="2074786" y="562610"/>
                </a:lnTo>
                <a:lnTo>
                  <a:pt x="2067814" y="556260"/>
                </a:lnTo>
                <a:lnTo>
                  <a:pt x="2068969" y="556260"/>
                </a:lnTo>
                <a:lnTo>
                  <a:pt x="2069553" y="554990"/>
                </a:lnTo>
                <a:lnTo>
                  <a:pt x="2070722" y="553720"/>
                </a:lnTo>
                <a:lnTo>
                  <a:pt x="2072462" y="556260"/>
                </a:lnTo>
                <a:lnTo>
                  <a:pt x="2073617" y="558800"/>
                </a:lnTo>
                <a:lnTo>
                  <a:pt x="2074786" y="562610"/>
                </a:lnTo>
                <a:lnTo>
                  <a:pt x="2074786" y="349072"/>
                </a:lnTo>
                <a:lnTo>
                  <a:pt x="2073935" y="349250"/>
                </a:lnTo>
                <a:lnTo>
                  <a:pt x="2070722" y="341630"/>
                </a:lnTo>
                <a:lnTo>
                  <a:pt x="2069655" y="339090"/>
                </a:lnTo>
                <a:lnTo>
                  <a:pt x="2069122" y="337820"/>
                </a:lnTo>
                <a:lnTo>
                  <a:pt x="2069490" y="336550"/>
                </a:lnTo>
                <a:lnTo>
                  <a:pt x="2070239" y="334010"/>
                </a:lnTo>
                <a:lnTo>
                  <a:pt x="2071738" y="328930"/>
                </a:lnTo>
                <a:lnTo>
                  <a:pt x="2072119" y="327660"/>
                </a:lnTo>
                <a:lnTo>
                  <a:pt x="2072487" y="326390"/>
                </a:lnTo>
                <a:lnTo>
                  <a:pt x="2072868" y="325120"/>
                </a:lnTo>
                <a:lnTo>
                  <a:pt x="2073236" y="323850"/>
                </a:lnTo>
                <a:lnTo>
                  <a:pt x="2088159" y="322580"/>
                </a:lnTo>
                <a:lnTo>
                  <a:pt x="2088159" y="108635"/>
                </a:lnTo>
                <a:lnTo>
                  <a:pt x="2085835" y="107950"/>
                </a:lnTo>
                <a:lnTo>
                  <a:pt x="2086419" y="101600"/>
                </a:lnTo>
                <a:lnTo>
                  <a:pt x="2094560" y="110490"/>
                </a:lnTo>
                <a:lnTo>
                  <a:pt x="2094560" y="64770"/>
                </a:lnTo>
                <a:lnTo>
                  <a:pt x="2092223" y="64770"/>
                </a:lnTo>
                <a:lnTo>
                  <a:pt x="2092223" y="60960"/>
                </a:lnTo>
                <a:lnTo>
                  <a:pt x="2100364" y="60960"/>
                </a:lnTo>
                <a:lnTo>
                  <a:pt x="2102688" y="67310"/>
                </a:lnTo>
                <a:lnTo>
                  <a:pt x="2102688" y="0"/>
                </a:lnTo>
                <a:lnTo>
                  <a:pt x="2079434" y="0"/>
                </a:lnTo>
                <a:lnTo>
                  <a:pt x="2079434" y="182880"/>
                </a:lnTo>
                <a:lnTo>
                  <a:pt x="2079434" y="187960"/>
                </a:lnTo>
                <a:lnTo>
                  <a:pt x="2073046" y="186690"/>
                </a:lnTo>
                <a:lnTo>
                  <a:pt x="2073617" y="194310"/>
                </a:lnTo>
                <a:lnTo>
                  <a:pt x="2067229" y="193040"/>
                </a:lnTo>
                <a:lnTo>
                  <a:pt x="2070722" y="187960"/>
                </a:lnTo>
                <a:lnTo>
                  <a:pt x="2070862" y="186690"/>
                </a:lnTo>
                <a:lnTo>
                  <a:pt x="2071001" y="185420"/>
                </a:lnTo>
                <a:lnTo>
                  <a:pt x="2071293" y="182880"/>
                </a:lnTo>
                <a:lnTo>
                  <a:pt x="2079434" y="182880"/>
                </a:lnTo>
                <a:lnTo>
                  <a:pt x="2079434" y="0"/>
                </a:lnTo>
                <a:lnTo>
                  <a:pt x="2076526" y="0"/>
                </a:lnTo>
                <a:lnTo>
                  <a:pt x="2076526" y="36830"/>
                </a:lnTo>
                <a:lnTo>
                  <a:pt x="2072462" y="36830"/>
                </a:lnTo>
                <a:lnTo>
                  <a:pt x="2073617" y="43180"/>
                </a:lnTo>
                <a:lnTo>
                  <a:pt x="2067229" y="43180"/>
                </a:lnTo>
                <a:lnTo>
                  <a:pt x="2067077" y="41910"/>
                </a:lnTo>
                <a:lnTo>
                  <a:pt x="2066645" y="38100"/>
                </a:lnTo>
                <a:lnTo>
                  <a:pt x="2065489" y="33020"/>
                </a:lnTo>
                <a:lnTo>
                  <a:pt x="2067420" y="30480"/>
                </a:lnTo>
                <a:lnTo>
                  <a:pt x="2068385" y="29210"/>
                </a:lnTo>
                <a:lnTo>
                  <a:pt x="2073046" y="29210"/>
                </a:lnTo>
                <a:lnTo>
                  <a:pt x="2075954" y="33020"/>
                </a:lnTo>
                <a:lnTo>
                  <a:pt x="2076526" y="36830"/>
                </a:lnTo>
                <a:lnTo>
                  <a:pt x="2076526" y="0"/>
                </a:lnTo>
                <a:lnTo>
                  <a:pt x="2045716" y="0"/>
                </a:lnTo>
                <a:lnTo>
                  <a:pt x="2045716" y="44450"/>
                </a:lnTo>
                <a:lnTo>
                  <a:pt x="2045716" y="49530"/>
                </a:lnTo>
                <a:lnTo>
                  <a:pt x="2043391" y="49530"/>
                </a:lnTo>
                <a:lnTo>
                  <a:pt x="2043391" y="481330"/>
                </a:lnTo>
                <a:lnTo>
                  <a:pt x="2041652" y="487680"/>
                </a:lnTo>
                <a:lnTo>
                  <a:pt x="2038159" y="482600"/>
                </a:lnTo>
                <a:lnTo>
                  <a:pt x="2036406" y="480060"/>
                </a:lnTo>
                <a:lnTo>
                  <a:pt x="2032927" y="481330"/>
                </a:lnTo>
                <a:lnTo>
                  <a:pt x="2034324" y="476250"/>
                </a:lnTo>
                <a:lnTo>
                  <a:pt x="2034667" y="474980"/>
                </a:lnTo>
                <a:lnTo>
                  <a:pt x="2043391" y="481330"/>
                </a:lnTo>
                <a:lnTo>
                  <a:pt x="2043391" y="49530"/>
                </a:lnTo>
                <a:lnTo>
                  <a:pt x="2041067" y="49530"/>
                </a:lnTo>
                <a:lnTo>
                  <a:pt x="2038743" y="46990"/>
                </a:lnTo>
                <a:lnTo>
                  <a:pt x="2039035" y="44450"/>
                </a:lnTo>
                <a:lnTo>
                  <a:pt x="2039315" y="41910"/>
                </a:lnTo>
                <a:lnTo>
                  <a:pt x="2043976" y="41910"/>
                </a:lnTo>
                <a:lnTo>
                  <a:pt x="2045716" y="44450"/>
                </a:lnTo>
                <a:lnTo>
                  <a:pt x="2045716" y="0"/>
                </a:lnTo>
                <a:lnTo>
                  <a:pt x="2018969" y="0"/>
                </a:lnTo>
                <a:lnTo>
                  <a:pt x="2018969" y="54610"/>
                </a:lnTo>
                <a:lnTo>
                  <a:pt x="2013242" y="53340"/>
                </a:lnTo>
                <a:lnTo>
                  <a:pt x="2014169" y="50800"/>
                </a:lnTo>
                <a:lnTo>
                  <a:pt x="2017496" y="49530"/>
                </a:lnTo>
                <a:lnTo>
                  <a:pt x="2018969" y="54610"/>
                </a:lnTo>
                <a:lnTo>
                  <a:pt x="2018969" y="0"/>
                </a:lnTo>
                <a:lnTo>
                  <a:pt x="2010105" y="0"/>
                </a:lnTo>
                <a:lnTo>
                  <a:pt x="2010105" y="271780"/>
                </a:lnTo>
                <a:lnTo>
                  <a:pt x="2008416" y="275590"/>
                </a:lnTo>
                <a:lnTo>
                  <a:pt x="2003856" y="275590"/>
                </a:lnTo>
                <a:lnTo>
                  <a:pt x="2003856" y="622300"/>
                </a:lnTo>
                <a:lnTo>
                  <a:pt x="2003856" y="626110"/>
                </a:lnTo>
                <a:lnTo>
                  <a:pt x="2002104" y="624840"/>
                </a:lnTo>
                <a:lnTo>
                  <a:pt x="1999780" y="622300"/>
                </a:lnTo>
                <a:lnTo>
                  <a:pt x="1998040" y="619760"/>
                </a:lnTo>
                <a:lnTo>
                  <a:pt x="1998624" y="618490"/>
                </a:lnTo>
                <a:lnTo>
                  <a:pt x="1999780" y="618490"/>
                </a:lnTo>
                <a:lnTo>
                  <a:pt x="2000364" y="617220"/>
                </a:lnTo>
                <a:lnTo>
                  <a:pt x="2002688" y="619760"/>
                </a:lnTo>
                <a:lnTo>
                  <a:pt x="2003856" y="622300"/>
                </a:lnTo>
                <a:lnTo>
                  <a:pt x="2003856" y="275590"/>
                </a:lnTo>
                <a:lnTo>
                  <a:pt x="2002688" y="275590"/>
                </a:lnTo>
                <a:lnTo>
                  <a:pt x="2002688" y="267970"/>
                </a:lnTo>
                <a:lnTo>
                  <a:pt x="2008085" y="267970"/>
                </a:lnTo>
                <a:lnTo>
                  <a:pt x="2010105" y="271780"/>
                </a:lnTo>
                <a:lnTo>
                  <a:pt x="2010105" y="0"/>
                </a:lnTo>
                <a:lnTo>
                  <a:pt x="2005012" y="0"/>
                </a:lnTo>
                <a:lnTo>
                  <a:pt x="2005012" y="152400"/>
                </a:lnTo>
                <a:lnTo>
                  <a:pt x="2004441" y="157480"/>
                </a:lnTo>
                <a:lnTo>
                  <a:pt x="2000948" y="157480"/>
                </a:lnTo>
                <a:lnTo>
                  <a:pt x="2000948" y="292100"/>
                </a:lnTo>
                <a:lnTo>
                  <a:pt x="1999780" y="295910"/>
                </a:lnTo>
                <a:lnTo>
                  <a:pt x="1998040" y="298450"/>
                </a:lnTo>
                <a:lnTo>
                  <a:pt x="1988159" y="294640"/>
                </a:lnTo>
                <a:lnTo>
                  <a:pt x="1990483" y="298450"/>
                </a:lnTo>
                <a:lnTo>
                  <a:pt x="1984082" y="302260"/>
                </a:lnTo>
                <a:lnTo>
                  <a:pt x="1985251" y="304800"/>
                </a:lnTo>
                <a:lnTo>
                  <a:pt x="1988731" y="304800"/>
                </a:lnTo>
                <a:lnTo>
                  <a:pt x="1988159" y="308610"/>
                </a:lnTo>
                <a:lnTo>
                  <a:pt x="1978850" y="304800"/>
                </a:lnTo>
                <a:lnTo>
                  <a:pt x="1976526" y="314960"/>
                </a:lnTo>
                <a:lnTo>
                  <a:pt x="1971878" y="311150"/>
                </a:lnTo>
                <a:lnTo>
                  <a:pt x="1972373" y="308610"/>
                </a:lnTo>
                <a:lnTo>
                  <a:pt x="1972868" y="306070"/>
                </a:lnTo>
                <a:lnTo>
                  <a:pt x="1973122" y="304800"/>
                </a:lnTo>
                <a:lnTo>
                  <a:pt x="1973376" y="303530"/>
                </a:lnTo>
                <a:lnTo>
                  <a:pt x="1973618" y="302260"/>
                </a:lnTo>
                <a:lnTo>
                  <a:pt x="1972462" y="303530"/>
                </a:lnTo>
                <a:lnTo>
                  <a:pt x="1972132" y="298450"/>
                </a:lnTo>
                <a:lnTo>
                  <a:pt x="1971878" y="294640"/>
                </a:lnTo>
                <a:lnTo>
                  <a:pt x="1979930" y="293370"/>
                </a:lnTo>
                <a:lnTo>
                  <a:pt x="1992972" y="290830"/>
                </a:lnTo>
                <a:lnTo>
                  <a:pt x="2000364" y="288290"/>
                </a:lnTo>
                <a:lnTo>
                  <a:pt x="2000948" y="292100"/>
                </a:lnTo>
                <a:lnTo>
                  <a:pt x="2000948" y="157480"/>
                </a:lnTo>
                <a:lnTo>
                  <a:pt x="1999780" y="157480"/>
                </a:lnTo>
                <a:lnTo>
                  <a:pt x="1998040" y="154940"/>
                </a:lnTo>
                <a:lnTo>
                  <a:pt x="1998040" y="153670"/>
                </a:lnTo>
                <a:lnTo>
                  <a:pt x="1998040" y="151130"/>
                </a:lnTo>
                <a:lnTo>
                  <a:pt x="2002688" y="151130"/>
                </a:lnTo>
                <a:lnTo>
                  <a:pt x="2005012" y="152400"/>
                </a:lnTo>
                <a:lnTo>
                  <a:pt x="2005012" y="0"/>
                </a:lnTo>
                <a:lnTo>
                  <a:pt x="1956981" y="0"/>
                </a:lnTo>
                <a:lnTo>
                  <a:pt x="1956981" y="222250"/>
                </a:lnTo>
                <a:lnTo>
                  <a:pt x="1956460" y="224790"/>
                </a:lnTo>
                <a:lnTo>
                  <a:pt x="1954860" y="223520"/>
                </a:lnTo>
                <a:lnTo>
                  <a:pt x="1953272" y="222250"/>
                </a:lnTo>
                <a:lnTo>
                  <a:pt x="1953272" y="530860"/>
                </a:lnTo>
                <a:lnTo>
                  <a:pt x="1951685" y="538480"/>
                </a:lnTo>
                <a:lnTo>
                  <a:pt x="1948472" y="543560"/>
                </a:lnTo>
                <a:lnTo>
                  <a:pt x="1944598" y="548640"/>
                </a:lnTo>
                <a:lnTo>
                  <a:pt x="1941068" y="553720"/>
                </a:lnTo>
                <a:lnTo>
                  <a:pt x="1942223" y="560070"/>
                </a:lnTo>
                <a:lnTo>
                  <a:pt x="1948040" y="563880"/>
                </a:lnTo>
                <a:lnTo>
                  <a:pt x="1953272" y="567690"/>
                </a:lnTo>
                <a:lnTo>
                  <a:pt x="1946871" y="566648"/>
                </a:lnTo>
                <a:lnTo>
                  <a:pt x="1946871" y="662940"/>
                </a:lnTo>
                <a:lnTo>
                  <a:pt x="1945716" y="665480"/>
                </a:lnTo>
                <a:lnTo>
                  <a:pt x="1944547" y="669290"/>
                </a:lnTo>
                <a:lnTo>
                  <a:pt x="1945132" y="673100"/>
                </a:lnTo>
                <a:lnTo>
                  <a:pt x="1934083" y="674370"/>
                </a:lnTo>
                <a:lnTo>
                  <a:pt x="1936521" y="670560"/>
                </a:lnTo>
                <a:lnTo>
                  <a:pt x="1938159" y="668020"/>
                </a:lnTo>
                <a:lnTo>
                  <a:pt x="1938731" y="661670"/>
                </a:lnTo>
                <a:lnTo>
                  <a:pt x="1942223" y="661670"/>
                </a:lnTo>
                <a:lnTo>
                  <a:pt x="1942807" y="662940"/>
                </a:lnTo>
                <a:lnTo>
                  <a:pt x="1946871" y="662940"/>
                </a:lnTo>
                <a:lnTo>
                  <a:pt x="1946871" y="566648"/>
                </a:lnTo>
                <a:lnTo>
                  <a:pt x="1937816" y="565150"/>
                </a:lnTo>
                <a:lnTo>
                  <a:pt x="1932990" y="549910"/>
                </a:lnTo>
                <a:lnTo>
                  <a:pt x="1935657" y="542290"/>
                </a:lnTo>
                <a:lnTo>
                  <a:pt x="1937867" y="535940"/>
                </a:lnTo>
                <a:lnTo>
                  <a:pt x="1938312" y="534670"/>
                </a:lnTo>
                <a:lnTo>
                  <a:pt x="1953272" y="530860"/>
                </a:lnTo>
                <a:lnTo>
                  <a:pt x="1953272" y="222250"/>
                </a:lnTo>
                <a:lnTo>
                  <a:pt x="1955647" y="219710"/>
                </a:lnTo>
                <a:lnTo>
                  <a:pt x="1956981" y="222250"/>
                </a:lnTo>
                <a:lnTo>
                  <a:pt x="1956981" y="0"/>
                </a:lnTo>
                <a:lnTo>
                  <a:pt x="1938959" y="0"/>
                </a:lnTo>
                <a:lnTo>
                  <a:pt x="1938959" y="119380"/>
                </a:lnTo>
                <a:lnTo>
                  <a:pt x="1938439" y="121920"/>
                </a:lnTo>
                <a:lnTo>
                  <a:pt x="1935251" y="120650"/>
                </a:lnTo>
                <a:lnTo>
                  <a:pt x="1937613" y="118110"/>
                </a:lnTo>
                <a:lnTo>
                  <a:pt x="1938959" y="119380"/>
                </a:lnTo>
                <a:lnTo>
                  <a:pt x="1938959" y="0"/>
                </a:lnTo>
                <a:lnTo>
                  <a:pt x="1931174" y="0"/>
                </a:lnTo>
                <a:lnTo>
                  <a:pt x="1931174" y="101600"/>
                </a:lnTo>
                <a:lnTo>
                  <a:pt x="1923034" y="100330"/>
                </a:lnTo>
                <a:lnTo>
                  <a:pt x="1923034" y="93980"/>
                </a:lnTo>
                <a:lnTo>
                  <a:pt x="1931174" y="101600"/>
                </a:lnTo>
                <a:lnTo>
                  <a:pt x="1931174" y="0"/>
                </a:lnTo>
                <a:lnTo>
                  <a:pt x="1898167" y="0"/>
                </a:lnTo>
                <a:lnTo>
                  <a:pt x="1898167" y="162560"/>
                </a:lnTo>
                <a:lnTo>
                  <a:pt x="1896287" y="161290"/>
                </a:lnTo>
                <a:lnTo>
                  <a:pt x="1894738" y="158750"/>
                </a:lnTo>
                <a:lnTo>
                  <a:pt x="1896516" y="161290"/>
                </a:lnTo>
                <a:lnTo>
                  <a:pt x="1898167" y="162560"/>
                </a:lnTo>
                <a:lnTo>
                  <a:pt x="1898167" y="0"/>
                </a:lnTo>
                <a:lnTo>
                  <a:pt x="1898040" y="0"/>
                </a:lnTo>
                <a:lnTo>
                  <a:pt x="1898040" y="146050"/>
                </a:lnTo>
                <a:lnTo>
                  <a:pt x="1898040" y="152400"/>
                </a:lnTo>
                <a:lnTo>
                  <a:pt x="1892808" y="153670"/>
                </a:lnTo>
                <a:lnTo>
                  <a:pt x="1890483" y="152400"/>
                </a:lnTo>
                <a:lnTo>
                  <a:pt x="1891411" y="147320"/>
                </a:lnTo>
                <a:lnTo>
                  <a:pt x="1891639" y="146050"/>
                </a:lnTo>
                <a:lnTo>
                  <a:pt x="1898040" y="146050"/>
                </a:lnTo>
                <a:lnTo>
                  <a:pt x="1898040" y="0"/>
                </a:lnTo>
                <a:lnTo>
                  <a:pt x="1876844" y="0"/>
                </a:lnTo>
                <a:lnTo>
                  <a:pt x="1872094" y="6350"/>
                </a:lnTo>
                <a:lnTo>
                  <a:pt x="1865477" y="13970"/>
                </a:lnTo>
                <a:lnTo>
                  <a:pt x="1865477" y="12700"/>
                </a:lnTo>
                <a:lnTo>
                  <a:pt x="1865515" y="11430"/>
                </a:lnTo>
                <a:lnTo>
                  <a:pt x="1865769" y="3810"/>
                </a:lnTo>
                <a:lnTo>
                  <a:pt x="1865985" y="1270"/>
                </a:lnTo>
                <a:lnTo>
                  <a:pt x="1866099" y="0"/>
                </a:lnTo>
                <a:lnTo>
                  <a:pt x="1856181" y="0"/>
                </a:lnTo>
                <a:lnTo>
                  <a:pt x="1856181" y="68580"/>
                </a:lnTo>
                <a:lnTo>
                  <a:pt x="1853272" y="71120"/>
                </a:lnTo>
                <a:lnTo>
                  <a:pt x="1852256" y="71120"/>
                </a:lnTo>
                <a:lnTo>
                  <a:pt x="1852256" y="198120"/>
                </a:lnTo>
                <a:lnTo>
                  <a:pt x="1851812" y="200660"/>
                </a:lnTo>
                <a:lnTo>
                  <a:pt x="1849196" y="198120"/>
                </a:lnTo>
                <a:lnTo>
                  <a:pt x="1851164" y="195580"/>
                </a:lnTo>
                <a:lnTo>
                  <a:pt x="1852256" y="198120"/>
                </a:lnTo>
                <a:lnTo>
                  <a:pt x="1852256" y="71120"/>
                </a:lnTo>
                <a:lnTo>
                  <a:pt x="1846872" y="71120"/>
                </a:lnTo>
                <a:lnTo>
                  <a:pt x="1842808" y="64770"/>
                </a:lnTo>
                <a:lnTo>
                  <a:pt x="1846872" y="60960"/>
                </a:lnTo>
                <a:lnTo>
                  <a:pt x="1853844" y="60960"/>
                </a:lnTo>
                <a:lnTo>
                  <a:pt x="1856181" y="68580"/>
                </a:lnTo>
                <a:lnTo>
                  <a:pt x="1856181" y="0"/>
                </a:lnTo>
                <a:lnTo>
                  <a:pt x="1850948" y="0"/>
                </a:lnTo>
                <a:lnTo>
                  <a:pt x="1850948" y="44450"/>
                </a:lnTo>
                <a:lnTo>
                  <a:pt x="1849196" y="50800"/>
                </a:lnTo>
                <a:lnTo>
                  <a:pt x="1843963" y="50800"/>
                </a:lnTo>
                <a:lnTo>
                  <a:pt x="1839315" y="52070"/>
                </a:lnTo>
                <a:lnTo>
                  <a:pt x="1841055" y="44450"/>
                </a:lnTo>
                <a:lnTo>
                  <a:pt x="1842808" y="48260"/>
                </a:lnTo>
                <a:lnTo>
                  <a:pt x="1850948" y="44450"/>
                </a:lnTo>
                <a:lnTo>
                  <a:pt x="1850948" y="0"/>
                </a:lnTo>
                <a:lnTo>
                  <a:pt x="1832622" y="0"/>
                </a:lnTo>
                <a:lnTo>
                  <a:pt x="1832622" y="227330"/>
                </a:lnTo>
                <a:lnTo>
                  <a:pt x="1829358" y="229870"/>
                </a:lnTo>
                <a:lnTo>
                  <a:pt x="1826310" y="226491"/>
                </a:lnTo>
                <a:lnTo>
                  <a:pt x="1826310" y="391160"/>
                </a:lnTo>
                <a:lnTo>
                  <a:pt x="1825891" y="393700"/>
                </a:lnTo>
                <a:lnTo>
                  <a:pt x="1823034" y="392430"/>
                </a:lnTo>
                <a:lnTo>
                  <a:pt x="1825078" y="389890"/>
                </a:lnTo>
                <a:lnTo>
                  <a:pt x="1826310" y="391160"/>
                </a:lnTo>
                <a:lnTo>
                  <a:pt x="1826310" y="226491"/>
                </a:lnTo>
                <a:lnTo>
                  <a:pt x="1825929" y="226060"/>
                </a:lnTo>
                <a:lnTo>
                  <a:pt x="1824774" y="224790"/>
                </a:lnTo>
                <a:lnTo>
                  <a:pt x="1831975" y="223520"/>
                </a:lnTo>
                <a:lnTo>
                  <a:pt x="1832622" y="227330"/>
                </a:lnTo>
                <a:lnTo>
                  <a:pt x="1832622" y="0"/>
                </a:lnTo>
                <a:lnTo>
                  <a:pt x="1818970" y="0"/>
                </a:lnTo>
                <a:lnTo>
                  <a:pt x="1818970" y="209550"/>
                </a:lnTo>
                <a:lnTo>
                  <a:pt x="1809661" y="212090"/>
                </a:lnTo>
                <a:lnTo>
                  <a:pt x="1816646" y="214630"/>
                </a:lnTo>
                <a:lnTo>
                  <a:pt x="1815477" y="215900"/>
                </a:lnTo>
                <a:lnTo>
                  <a:pt x="1802688" y="217170"/>
                </a:lnTo>
                <a:lnTo>
                  <a:pt x="1802523" y="214630"/>
                </a:lnTo>
                <a:lnTo>
                  <a:pt x="1802358" y="212090"/>
                </a:lnTo>
                <a:lnTo>
                  <a:pt x="1802104" y="208280"/>
                </a:lnTo>
                <a:lnTo>
                  <a:pt x="1807337" y="201930"/>
                </a:lnTo>
                <a:lnTo>
                  <a:pt x="1810829" y="209550"/>
                </a:lnTo>
                <a:lnTo>
                  <a:pt x="1818386" y="208280"/>
                </a:lnTo>
                <a:lnTo>
                  <a:pt x="1818970" y="209550"/>
                </a:lnTo>
                <a:lnTo>
                  <a:pt x="1818970" y="0"/>
                </a:lnTo>
                <a:lnTo>
                  <a:pt x="1797646" y="0"/>
                </a:lnTo>
                <a:lnTo>
                  <a:pt x="1797646" y="316230"/>
                </a:lnTo>
                <a:lnTo>
                  <a:pt x="1797240" y="318770"/>
                </a:lnTo>
                <a:lnTo>
                  <a:pt x="1795195" y="318770"/>
                </a:lnTo>
                <a:lnTo>
                  <a:pt x="1793963" y="313690"/>
                </a:lnTo>
                <a:lnTo>
                  <a:pt x="1797646" y="316230"/>
                </a:lnTo>
                <a:lnTo>
                  <a:pt x="1797646" y="0"/>
                </a:lnTo>
                <a:lnTo>
                  <a:pt x="1781175" y="0"/>
                </a:lnTo>
                <a:lnTo>
                  <a:pt x="1781175" y="551180"/>
                </a:lnTo>
                <a:lnTo>
                  <a:pt x="1781175" y="556260"/>
                </a:lnTo>
                <a:lnTo>
                  <a:pt x="1780590" y="560070"/>
                </a:lnTo>
                <a:lnTo>
                  <a:pt x="1775358" y="562610"/>
                </a:lnTo>
                <a:lnTo>
                  <a:pt x="1775358" y="589280"/>
                </a:lnTo>
                <a:lnTo>
                  <a:pt x="1768386" y="591820"/>
                </a:lnTo>
                <a:lnTo>
                  <a:pt x="1768386" y="589280"/>
                </a:lnTo>
                <a:lnTo>
                  <a:pt x="1764893" y="594360"/>
                </a:lnTo>
                <a:lnTo>
                  <a:pt x="1757337" y="591820"/>
                </a:lnTo>
                <a:lnTo>
                  <a:pt x="1759077" y="595630"/>
                </a:lnTo>
                <a:lnTo>
                  <a:pt x="1760829" y="600710"/>
                </a:lnTo>
                <a:lnTo>
                  <a:pt x="1756168" y="600710"/>
                </a:lnTo>
                <a:lnTo>
                  <a:pt x="1752104" y="599440"/>
                </a:lnTo>
                <a:lnTo>
                  <a:pt x="1748180" y="594448"/>
                </a:lnTo>
                <a:lnTo>
                  <a:pt x="1748180" y="659130"/>
                </a:lnTo>
                <a:lnTo>
                  <a:pt x="1748129" y="661670"/>
                </a:lnTo>
                <a:lnTo>
                  <a:pt x="1743379" y="661670"/>
                </a:lnTo>
                <a:lnTo>
                  <a:pt x="1745830" y="659130"/>
                </a:lnTo>
                <a:lnTo>
                  <a:pt x="1748180" y="659130"/>
                </a:lnTo>
                <a:lnTo>
                  <a:pt x="1748180" y="594448"/>
                </a:lnTo>
                <a:lnTo>
                  <a:pt x="1745132" y="590550"/>
                </a:lnTo>
                <a:lnTo>
                  <a:pt x="1742224" y="589280"/>
                </a:lnTo>
                <a:lnTo>
                  <a:pt x="1744459" y="594360"/>
                </a:lnTo>
                <a:lnTo>
                  <a:pt x="1743163" y="599440"/>
                </a:lnTo>
                <a:lnTo>
                  <a:pt x="1741970" y="603250"/>
                </a:lnTo>
                <a:lnTo>
                  <a:pt x="1744548" y="609600"/>
                </a:lnTo>
                <a:lnTo>
                  <a:pt x="1742795" y="607060"/>
                </a:lnTo>
                <a:lnTo>
                  <a:pt x="1737563" y="601980"/>
                </a:lnTo>
                <a:lnTo>
                  <a:pt x="1736407" y="600710"/>
                </a:lnTo>
                <a:lnTo>
                  <a:pt x="1742224" y="609600"/>
                </a:lnTo>
                <a:lnTo>
                  <a:pt x="1738731" y="608330"/>
                </a:lnTo>
                <a:lnTo>
                  <a:pt x="1736991" y="608330"/>
                </a:lnTo>
                <a:lnTo>
                  <a:pt x="1732915" y="604520"/>
                </a:lnTo>
                <a:lnTo>
                  <a:pt x="1732559" y="607060"/>
                </a:lnTo>
                <a:lnTo>
                  <a:pt x="1736623" y="610870"/>
                </a:lnTo>
                <a:lnTo>
                  <a:pt x="1739696" y="613410"/>
                </a:lnTo>
                <a:lnTo>
                  <a:pt x="1736407" y="614680"/>
                </a:lnTo>
                <a:lnTo>
                  <a:pt x="1735239" y="613410"/>
                </a:lnTo>
                <a:lnTo>
                  <a:pt x="1734654" y="612140"/>
                </a:lnTo>
                <a:lnTo>
                  <a:pt x="1726526" y="614680"/>
                </a:lnTo>
                <a:lnTo>
                  <a:pt x="1728266" y="627380"/>
                </a:lnTo>
                <a:lnTo>
                  <a:pt x="1720126" y="628650"/>
                </a:lnTo>
                <a:lnTo>
                  <a:pt x="1715439" y="623570"/>
                </a:lnTo>
                <a:lnTo>
                  <a:pt x="1715325" y="621030"/>
                </a:lnTo>
                <a:lnTo>
                  <a:pt x="1715871" y="618490"/>
                </a:lnTo>
                <a:lnTo>
                  <a:pt x="1713153" y="615950"/>
                </a:lnTo>
                <a:lnTo>
                  <a:pt x="1712734" y="609600"/>
                </a:lnTo>
                <a:lnTo>
                  <a:pt x="1712569" y="607060"/>
                </a:lnTo>
                <a:lnTo>
                  <a:pt x="1713153" y="607060"/>
                </a:lnTo>
                <a:lnTo>
                  <a:pt x="1713153" y="605790"/>
                </a:lnTo>
                <a:lnTo>
                  <a:pt x="1713153" y="604520"/>
                </a:lnTo>
                <a:lnTo>
                  <a:pt x="1713153" y="601980"/>
                </a:lnTo>
                <a:lnTo>
                  <a:pt x="1715477" y="600710"/>
                </a:lnTo>
                <a:lnTo>
                  <a:pt x="1719541" y="605790"/>
                </a:lnTo>
                <a:lnTo>
                  <a:pt x="1719541" y="609600"/>
                </a:lnTo>
                <a:lnTo>
                  <a:pt x="1722234" y="600710"/>
                </a:lnTo>
                <a:lnTo>
                  <a:pt x="1722628" y="599440"/>
                </a:lnTo>
                <a:lnTo>
                  <a:pt x="1726895" y="591820"/>
                </a:lnTo>
                <a:lnTo>
                  <a:pt x="1727606" y="590550"/>
                </a:lnTo>
                <a:lnTo>
                  <a:pt x="1730438" y="588010"/>
                </a:lnTo>
                <a:lnTo>
                  <a:pt x="1734667" y="584200"/>
                </a:lnTo>
                <a:lnTo>
                  <a:pt x="1743964" y="584200"/>
                </a:lnTo>
                <a:lnTo>
                  <a:pt x="1744548" y="586740"/>
                </a:lnTo>
                <a:lnTo>
                  <a:pt x="1746440" y="584200"/>
                </a:lnTo>
                <a:lnTo>
                  <a:pt x="1747393" y="582930"/>
                </a:lnTo>
                <a:lnTo>
                  <a:pt x="1745996" y="576580"/>
                </a:lnTo>
                <a:lnTo>
                  <a:pt x="1745843" y="575310"/>
                </a:lnTo>
                <a:lnTo>
                  <a:pt x="1745030" y="568960"/>
                </a:lnTo>
                <a:lnTo>
                  <a:pt x="1749196" y="568960"/>
                </a:lnTo>
                <a:lnTo>
                  <a:pt x="1749196" y="571500"/>
                </a:lnTo>
                <a:lnTo>
                  <a:pt x="1754428" y="568960"/>
                </a:lnTo>
                <a:lnTo>
                  <a:pt x="1760943" y="563880"/>
                </a:lnTo>
                <a:lnTo>
                  <a:pt x="1762569" y="562610"/>
                </a:lnTo>
                <a:lnTo>
                  <a:pt x="1763153" y="562610"/>
                </a:lnTo>
                <a:lnTo>
                  <a:pt x="1760245" y="566420"/>
                </a:lnTo>
                <a:lnTo>
                  <a:pt x="1764893" y="576580"/>
                </a:lnTo>
                <a:lnTo>
                  <a:pt x="1759077" y="576580"/>
                </a:lnTo>
                <a:lnTo>
                  <a:pt x="1756752" y="570230"/>
                </a:lnTo>
                <a:lnTo>
                  <a:pt x="1753260" y="579120"/>
                </a:lnTo>
                <a:lnTo>
                  <a:pt x="1760829" y="577850"/>
                </a:lnTo>
                <a:lnTo>
                  <a:pt x="1763725" y="586740"/>
                </a:lnTo>
                <a:lnTo>
                  <a:pt x="1775358" y="589280"/>
                </a:lnTo>
                <a:lnTo>
                  <a:pt x="1775358" y="562610"/>
                </a:lnTo>
                <a:lnTo>
                  <a:pt x="1773034" y="558800"/>
                </a:lnTo>
                <a:lnTo>
                  <a:pt x="1771294" y="557530"/>
                </a:lnTo>
                <a:lnTo>
                  <a:pt x="1770126" y="557530"/>
                </a:lnTo>
                <a:lnTo>
                  <a:pt x="1773618" y="553720"/>
                </a:lnTo>
                <a:lnTo>
                  <a:pt x="1777098" y="552450"/>
                </a:lnTo>
                <a:lnTo>
                  <a:pt x="1781175" y="551180"/>
                </a:lnTo>
                <a:lnTo>
                  <a:pt x="1781175" y="0"/>
                </a:lnTo>
                <a:lnTo>
                  <a:pt x="1771865" y="0"/>
                </a:lnTo>
                <a:lnTo>
                  <a:pt x="1771865" y="228600"/>
                </a:lnTo>
                <a:lnTo>
                  <a:pt x="1771865" y="232410"/>
                </a:lnTo>
                <a:lnTo>
                  <a:pt x="1766062" y="229870"/>
                </a:lnTo>
                <a:lnTo>
                  <a:pt x="1767801" y="236220"/>
                </a:lnTo>
                <a:lnTo>
                  <a:pt x="1764309" y="236220"/>
                </a:lnTo>
                <a:lnTo>
                  <a:pt x="1764309" y="234950"/>
                </a:lnTo>
                <a:lnTo>
                  <a:pt x="1761401" y="233680"/>
                </a:lnTo>
                <a:lnTo>
                  <a:pt x="1762569" y="229870"/>
                </a:lnTo>
                <a:lnTo>
                  <a:pt x="1763725" y="228600"/>
                </a:lnTo>
                <a:lnTo>
                  <a:pt x="1764893" y="227330"/>
                </a:lnTo>
                <a:lnTo>
                  <a:pt x="1769541" y="226060"/>
                </a:lnTo>
                <a:lnTo>
                  <a:pt x="1768970" y="228600"/>
                </a:lnTo>
                <a:lnTo>
                  <a:pt x="1771865" y="228600"/>
                </a:lnTo>
                <a:lnTo>
                  <a:pt x="1771865" y="0"/>
                </a:lnTo>
                <a:lnTo>
                  <a:pt x="1734083" y="0"/>
                </a:lnTo>
                <a:lnTo>
                  <a:pt x="1734083" y="3810"/>
                </a:lnTo>
                <a:lnTo>
                  <a:pt x="1732915" y="10160"/>
                </a:lnTo>
                <a:lnTo>
                  <a:pt x="1726526" y="11430"/>
                </a:lnTo>
                <a:lnTo>
                  <a:pt x="1723618" y="7620"/>
                </a:lnTo>
                <a:lnTo>
                  <a:pt x="1724545" y="2540"/>
                </a:lnTo>
                <a:lnTo>
                  <a:pt x="1724774" y="1270"/>
                </a:lnTo>
                <a:lnTo>
                  <a:pt x="1731175" y="1270"/>
                </a:lnTo>
                <a:lnTo>
                  <a:pt x="1734083" y="3810"/>
                </a:lnTo>
                <a:lnTo>
                  <a:pt x="1734083" y="0"/>
                </a:lnTo>
                <a:lnTo>
                  <a:pt x="1723034" y="0"/>
                </a:lnTo>
                <a:lnTo>
                  <a:pt x="1723034" y="429260"/>
                </a:lnTo>
                <a:lnTo>
                  <a:pt x="1722450" y="434340"/>
                </a:lnTo>
                <a:lnTo>
                  <a:pt x="1715477" y="436880"/>
                </a:lnTo>
                <a:lnTo>
                  <a:pt x="1715477" y="435610"/>
                </a:lnTo>
                <a:lnTo>
                  <a:pt x="1715477" y="431800"/>
                </a:lnTo>
                <a:lnTo>
                  <a:pt x="1716062" y="426720"/>
                </a:lnTo>
                <a:lnTo>
                  <a:pt x="1721866" y="425450"/>
                </a:lnTo>
                <a:lnTo>
                  <a:pt x="1723034" y="429260"/>
                </a:lnTo>
                <a:lnTo>
                  <a:pt x="1723034" y="0"/>
                </a:lnTo>
                <a:lnTo>
                  <a:pt x="1710817" y="0"/>
                </a:lnTo>
                <a:lnTo>
                  <a:pt x="1710817" y="618490"/>
                </a:lnTo>
                <a:lnTo>
                  <a:pt x="1708492" y="622300"/>
                </a:lnTo>
                <a:lnTo>
                  <a:pt x="1707921" y="627380"/>
                </a:lnTo>
                <a:lnTo>
                  <a:pt x="1706753" y="632460"/>
                </a:lnTo>
                <a:lnTo>
                  <a:pt x="1705584" y="638810"/>
                </a:lnTo>
                <a:lnTo>
                  <a:pt x="1705013" y="640067"/>
                </a:lnTo>
                <a:lnTo>
                  <a:pt x="1705013" y="807720"/>
                </a:lnTo>
                <a:lnTo>
                  <a:pt x="1699196" y="810260"/>
                </a:lnTo>
                <a:lnTo>
                  <a:pt x="1700352" y="816610"/>
                </a:lnTo>
                <a:lnTo>
                  <a:pt x="1695119" y="816610"/>
                </a:lnTo>
                <a:lnTo>
                  <a:pt x="1695119" y="815340"/>
                </a:lnTo>
                <a:lnTo>
                  <a:pt x="1695119" y="812800"/>
                </a:lnTo>
                <a:lnTo>
                  <a:pt x="1693964" y="807720"/>
                </a:lnTo>
                <a:lnTo>
                  <a:pt x="1696288" y="808990"/>
                </a:lnTo>
                <a:lnTo>
                  <a:pt x="1697456" y="807720"/>
                </a:lnTo>
                <a:lnTo>
                  <a:pt x="1698028" y="806450"/>
                </a:lnTo>
                <a:lnTo>
                  <a:pt x="1705013" y="807720"/>
                </a:lnTo>
                <a:lnTo>
                  <a:pt x="1705013" y="640067"/>
                </a:lnTo>
                <a:lnTo>
                  <a:pt x="1703260" y="643890"/>
                </a:lnTo>
                <a:lnTo>
                  <a:pt x="1698612" y="646430"/>
                </a:lnTo>
                <a:lnTo>
                  <a:pt x="1700936" y="646430"/>
                </a:lnTo>
                <a:lnTo>
                  <a:pt x="1704213" y="652780"/>
                </a:lnTo>
                <a:lnTo>
                  <a:pt x="1699704" y="651510"/>
                </a:lnTo>
                <a:lnTo>
                  <a:pt x="1693329" y="650240"/>
                </a:lnTo>
                <a:lnTo>
                  <a:pt x="1691055" y="654050"/>
                </a:lnTo>
                <a:lnTo>
                  <a:pt x="1691055" y="652780"/>
                </a:lnTo>
                <a:lnTo>
                  <a:pt x="1686026" y="646785"/>
                </a:lnTo>
                <a:lnTo>
                  <a:pt x="1682292" y="650240"/>
                </a:lnTo>
                <a:lnTo>
                  <a:pt x="1679714" y="655320"/>
                </a:lnTo>
                <a:lnTo>
                  <a:pt x="1677568" y="662940"/>
                </a:lnTo>
                <a:lnTo>
                  <a:pt x="1674774" y="670560"/>
                </a:lnTo>
                <a:lnTo>
                  <a:pt x="1672450" y="666750"/>
                </a:lnTo>
                <a:lnTo>
                  <a:pt x="1670710" y="665480"/>
                </a:lnTo>
                <a:lnTo>
                  <a:pt x="1668386" y="666750"/>
                </a:lnTo>
                <a:lnTo>
                  <a:pt x="1667217" y="666750"/>
                </a:lnTo>
                <a:lnTo>
                  <a:pt x="1663725" y="662876"/>
                </a:lnTo>
                <a:lnTo>
                  <a:pt x="1663725" y="681990"/>
                </a:lnTo>
                <a:lnTo>
                  <a:pt x="1659077" y="679450"/>
                </a:lnTo>
                <a:lnTo>
                  <a:pt x="1656753" y="678180"/>
                </a:lnTo>
                <a:lnTo>
                  <a:pt x="1652676" y="678180"/>
                </a:lnTo>
                <a:lnTo>
                  <a:pt x="1652676" y="707390"/>
                </a:lnTo>
                <a:lnTo>
                  <a:pt x="1652104" y="708660"/>
                </a:lnTo>
                <a:lnTo>
                  <a:pt x="1649780" y="709930"/>
                </a:lnTo>
                <a:lnTo>
                  <a:pt x="1648612" y="707390"/>
                </a:lnTo>
                <a:lnTo>
                  <a:pt x="1648028" y="704850"/>
                </a:lnTo>
                <a:lnTo>
                  <a:pt x="1647444" y="703580"/>
                </a:lnTo>
                <a:lnTo>
                  <a:pt x="1649196" y="703580"/>
                </a:lnTo>
                <a:lnTo>
                  <a:pt x="1649780" y="702310"/>
                </a:lnTo>
                <a:lnTo>
                  <a:pt x="1652104" y="704850"/>
                </a:lnTo>
                <a:lnTo>
                  <a:pt x="1652676" y="707390"/>
                </a:lnTo>
                <a:lnTo>
                  <a:pt x="1652676" y="678180"/>
                </a:lnTo>
                <a:lnTo>
                  <a:pt x="1649780" y="679450"/>
                </a:lnTo>
                <a:lnTo>
                  <a:pt x="1648612" y="678180"/>
                </a:lnTo>
                <a:lnTo>
                  <a:pt x="1646872" y="676910"/>
                </a:lnTo>
                <a:lnTo>
                  <a:pt x="1645704" y="675640"/>
                </a:lnTo>
                <a:lnTo>
                  <a:pt x="1645539" y="674370"/>
                </a:lnTo>
                <a:lnTo>
                  <a:pt x="1644878" y="669290"/>
                </a:lnTo>
                <a:lnTo>
                  <a:pt x="1644548" y="666750"/>
                </a:lnTo>
                <a:lnTo>
                  <a:pt x="1658493" y="671830"/>
                </a:lnTo>
                <a:lnTo>
                  <a:pt x="1660245" y="675640"/>
                </a:lnTo>
                <a:lnTo>
                  <a:pt x="1657908" y="676910"/>
                </a:lnTo>
                <a:lnTo>
                  <a:pt x="1663725" y="681990"/>
                </a:lnTo>
                <a:lnTo>
                  <a:pt x="1663725" y="662876"/>
                </a:lnTo>
                <a:lnTo>
                  <a:pt x="1662645" y="661670"/>
                </a:lnTo>
                <a:lnTo>
                  <a:pt x="1659001" y="656590"/>
                </a:lnTo>
                <a:lnTo>
                  <a:pt x="1658302" y="652780"/>
                </a:lnTo>
                <a:lnTo>
                  <a:pt x="1662569" y="651510"/>
                </a:lnTo>
                <a:lnTo>
                  <a:pt x="1673034" y="662940"/>
                </a:lnTo>
                <a:lnTo>
                  <a:pt x="1673758" y="656590"/>
                </a:lnTo>
                <a:lnTo>
                  <a:pt x="1670126" y="651510"/>
                </a:lnTo>
                <a:lnTo>
                  <a:pt x="1667802" y="646430"/>
                </a:lnTo>
                <a:lnTo>
                  <a:pt x="1672450" y="643890"/>
                </a:lnTo>
                <a:lnTo>
                  <a:pt x="1675942" y="648970"/>
                </a:lnTo>
                <a:lnTo>
                  <a:pt x="1672450" y="652780"/>
                </a:lnTo>
                <a:lnTo>
                  <a:pt x="1674774" y="652780"/>
                </a:lnTo>
                <a:lnTo>
                  <a:pt x="1679575" y="651510"/>
                </a:lnTo>
                <a:lnTo>
                  <a:pt x="1677822" y="648970"/>
                </a:lnTo>
                <a:lnTo>
                  <a:pt x="1674126" y="643890"/>
                </a:lnTo>
                <a:lnTo>
                  <a:pt x="1673034" y="641350"/>
                </a:lnTo>
                <a:lnTo>
                  <a:pt x="1684083" y="647700"/>
                </a:lnTo>
                <a:lnTo>
                  <a:pt x="1684667" y="645185"/>
                </a:lnTo>
                <a:lnTo>
                  <a:pt x="1685582" y="641350"/>
                </a:lnTo>
                <a:lnTo>
                  <a:pt x="1685874" y="640080"/>
                </a:lnTo>
                <a:lnTo>
                  <a:pt x="1687512" y="623570"/>
                </a:lnTo>
                <a:lnTo>
                  <a:pt x="1688541" y="618490"/>
                </a:lnTo>
                <a:lnTo>
                  <a:pt x="1688795" y="617220"/>
                </a:lnTo>
                <a:lnTo>
                  <a:pt x="1689315" y="614680"/>
                </a:lnTo>
                <a:lnTo>
                  <a:pt x="1692224" y="617220"/>
                </a:lnTo>
                <a:lnTo>
                  <a:pt x="1694548" y="621030"/>
                </a:lnTo>
                <a:lnTo>
                  <a:pt x="1699196" y="621030"/>
                </a:lnTo>
                <a:lnTo>
                  <a:pt x="1699780" y="619760"/>
                </a:lnTo>
                <a:lnTo>
                  <a:pt x="1699780" y="617220"/>
                </a:lnTo>
                <a:lnTo>
                  <a:pt x="1700936" y="614680"/>
                </a:lnTo>
                <a:lnTo>
                  <a:pt x="1705584" y="614680"/>
                </a:lnTo>
                <a:lnTo>
                  <a:pt x="1709077" y="617220"/>
                </a:lnTo>
                <a:lnTo>
                  <a:pt x="1710245" y="618490"/>
                </a:lnTo>
                <a:lnTo>
                  <a:pt x="1710817" y="618490"/>
                </a:lnTo>
                <a:lnTo>
                  <a:pt x="1710817" y="0"/>
                </a:lnTo>
                <a:lnTo>
                  <a:pt x="1689315" y="0"/>
                </a:lnTo>
                <a:lnTo>
                  <a:pt x="1689315" y="607060"/>
                </a:lnTo>
                <a:lnTo>
                  <a:pt x="1688147" y="608330"/>
                </a:lnTo>
                <a:lnTo>
                  <a:pt x="1687563" y="609600"/>
                </a:lnTo>
                <a:lnTo>
                  <a:pt x="1685239" y="607580"/>
                </a:lnTo>
                <a:lnTo>
                  <a:pt x="1685239" y="614680"/>
                </a:lnTo>
                <a:lnTo>
                  <a:pt x="1685239" y="615950"/>
                </a:lnTo>
                <a:lnTo>
                  <a:pt x="1684655" y="617220"/>
                </a:lnTo>
                <a:lnTo>
                  <a:pt x="1684655" y="615950"/>
                </a:lnTo>
                <a:lnTo>
                  <a:pt x="1685239" y="614680"/>
                </a:lnTo>
                <a:lnTo>
                  <a:pt x="1685239" y="607580"/>
                </a:lnTo>
                <a:lnTo>
                  <a:pt x="1684655" y="607060"/>
                </a:lnTo>
                <a:lnTo>
                  <a:pt x="1684439" y="606869"/>
                </a:lnTo>
                <a:lnTo>
                  <a:pt x="1686407" y="605790"/>
                </a:lnTo>
                <a:lnTo>
                  <a:pt x="1689315" y="607060"/>
                </a:lnTo>
                <a:lnTo>
                  <a:pt x="1689315" y="0"/>
                </a:lnTo>
                <a:lnTo>
                  <a:pt x="1687563" y="0"/>
                </a:lnTo>
                <a:lnTo>
                  <a:pt x="1687563" y="468630"/>
                </a:lnTo>
                <a:lnTo>
                  <a:pt x="1685823" y="467360"/>
                </a:lnTo>
                <a:lnTo>
                  <a:pt x="1685239" y="466090"/>
                </a:lnTo>
                <a:lnTo>
                  <a:pt x="1687563" y="468630"/>
                </a:lnTo>
                <a:lnTo>
                  <a:pt x="1687563" y="0"/>
                </a:lnTo>
                <a:lnTo>
                  <a:pt x="1683207" y="0"/>
                </a:lnTo>
                <a:lnTo>
                  <a:pt x="1683207" y="605790"/>
                </a:lnTo>
                <a:lnTo>
                  <a:pt x="1681746" y="604520"/>
                </a:lnTo>
                <a:lnTo>
                  <a:pt x="1682330" y="604520"/>
                </a:lnTo>
                <a:lnTo>
                  <a:pt x="1683207" y="605790"/>
                </a:lnTo>
                <a:lnTo>
                  <a:pt x="1683207" y="0"/>
                </a:lnTo>
                <a:lnTo>
                  <a:pt x="1671866" y="0"/>
                </a:lnTo>
                <a:lnTo>
                  <a:pt x="1671866" y="38100"/>
                </a:lnTo>
                <a:lnTo>
                  <a:pt x="1666049" y="37198"/>
                </a:lnTo>
                <a:lnTo>
                  <a:pt x="1666049" y="251460"/>
                </a:lnTo>
                <a:lnTo>
                  <a:pt x="1657337" y="249339"/>
                </a:lnTo>
                <a:lnTo>
                  <a:pt x="1657337" y="302260"/>
                </a:lnTo>
                <a:lnTo>
                  <a:pt x="1657337" y="414020"/>
                </a:lnTo>
                <a:lnTo>
                  <a:pt x="1657337" y="417830"/>
                </a:lnTo>
                <a:lnTo>
                  <a:pt x="1655584" y="417830"/>
                </a:lnTo>
                <a:lnTo>
                  <a:pt x="1655584" y="571500"/>
                </a:lnTo>
                <a:lnTo>
                  <a:pt x="1647444" y="568960"/>
                </a:lnTo>
                <a:lnTo>
                  <a:pt x="1647444" y="563880"/>
                </a:lnTo>
                <a:lnTo>
                  <a:pt x="1655584" y="571500"/>
                </a:lnTo>
                <a:lnTo>
                  <a:pt x="1655584" y="417830"/>
                </a:lnTo>
                <a:lnTo>
                  <a:pt x="1652676" y="417830"/>
                </a:lnTo>
                <a:lnTo>
                  <a:pt x="1652320" y="414020"/>
                </a:lnTo>
                <a:lnTo>
                  <a:pt x="1654467" y="412750"/>
                </a:lnTo>
                <a:lnTo>
                  <a:pt x="1657337" y="414020"/>
                </a:lnTo>
                <a:lnTo>
                  <a:pt x="1657337" y="302260"/>
                </a:lnTo>
                <a:lnTo>
                  <a:pt x="1653260" y="304800"/>
                </a:lnTo>
                <a:lnTo>
                  <a:pt x="1652676" y="303530"/>
                </a:lnTo>
                <a:lnTo>
                  <a:pt x="1652104" y="304800"/>
                </a:lnTo>
                <a:lnTo>
                  <a:pt x="1650352" y="305574"/>
                </a:lnTo>
                <a:lnTo>
                  <a:pt x="1650352" y="312420"/>
                </a:lnTo>
                <a:lnTo>
                  <a:pt x="1649196" y="312928"/>
                </a:lnTo>
                <a:lnTo>
                  <a:pt x="1649196" y="457200"/>
                </a:lnTo>
                <a:lnTo>
                  <a:pt x="1648612" y="462280"/>
                </a:lnTo>
                <a:lnTo>
                  <a:pt x="1640471" y="462280"/>
                </a:lnTo>
                <a:lnTo>
                  <a:pt x="1640471" y="688340"/>
                </a:lnTo>
                <a:lnTo>
                  <a:pt x="1637563" y="689610"/>
                </a:lnTo>
                <a:lnTo>
                  <a:pt x="1632331" y="689610"/>
                </a:lnTo>
                <a:lnTo>
                  <a:pt x="1639316" y="694690"/>
                </a:lnTo>
                <a:lnTo>
                  <a:pt x="1640471" y="695960"/>
                </a:lnTo>
                <a:lnTo>
                  <a:pt x="1638147" y="699770"/>
                </a:lnTo>
                <a:lnTo>
                  <a:pt x="1634655" y="701040"/>
                </a:lnTo>
                <a:lnTo>
                  <a:pt x="1632331" y="699350"/>
                </a:lnTo>
                <a:lnTo>
                  <a:pt x="1632331" y="713740"/>
                </a:lnTo>
                <a:lnTo>
                  <a:pt x="1631746" y="718820"/>
                </a:lnTo>
                <a:lnTo>
                  <a:pt x="1629422" y="720090"/>
                </a:lnTo>
                <a:lnTo>
                  <a:pt x="1629816" y="717550"/>
                </a:lnTo>
                <a:lnTo>
                  <a:pt x="1630006" y="716280"/>
                </a:lnTo>
                <a:lnTo>
                  <a:pt x="1625358" y="711200"/>
                </a:lnTo>
                <a:lnTo>
                  <a:pt x="1626514" y="709930"/>
                </a:lnTo>
                <a:lnTo>
                  <a:pt x="1627682" y="707390"/>
                </a:lnTo>
                <a:lnTo>
                  <a:pt x="1628267" y="707390"/>
                </a:lnTo>
                <a:lnTo>
                  <a:pt x="1630591" y="708660"/>
                </a:lnTo>
                <a:lnTo>
                  <a:pt x="1632331" y="713740"/>
                </a:lnTo>
                <a:lnTo>
                  <a:pt x="1632331" y="699350"/>
                </a:lnTo>
                <a:lnTo>
                  <a:pt x="1627682" y="695960"/>
                </a:lnTo>
                <a:lnTo>
                  <a:pt x="1628267" y="695960"/>
                </a:lnTo>
                <a:lnTo>
                  <a:pt x="1628267" y="693420"/>
                </a:lnTo>
                <a:lnTo>
                  <a:pt x="1629422" y="694690"/>
                </a:lnTo>
                <a:lnTo>
                  <a:pt x="1629537" y="693420"/>
                </a:lnTo>
                <a:lnTo>
                  <a:pt x="1630006" y="688340"/>
                </a:lnTo>
                <a:lnTo>
                  <a:pt x="1629422" y="686523"/>
                </a:lnTo>
                <a:lnTo>
                  <a:pt x="1629422" y="688340"/>
                </a:lnTo>
                <a:lnTo>
                  <a:pt x="1625358" y="689610"/>
                </a:lnTo>
                <a:lnTo>
                  <a:pt x="1625942" y="692150"/>
                </a:lnTo>
                <a:lnTo>
                  <a:pt x="1624190" y="694690"/>
                </a:lnTo>
                <a:lnTo>
                  <a:pt x="1623034" y="693686"/>
                </a:lnTo>
                <a:lnTo>
                  <a:pt x="1623034" y="723900"/>
                </a:lnTo>
                <a:lnTo>
                  <a:pt x="1619542" y="723900"/>
                </a:lnTo>
                <a:lnTo>
                  <a:pt x="1618373" y="720090"/>
                </a:lnTo>
                <a:lnTo>
                  <a:pt x="1618373" y="717550"/>
                </a:lnTo>
                <a:lnTo>
                  <a:pt x="1621282" y="717550"/>
                </a:lnTo>
                <a:lnTo>
                  <a:pt x="1622450" y="721360"/>
                </a:lnTo>
                <a:lnTo>
                  <a:pt x="1623034" y="723900"/>
                </a:lnTo>
                <a:lnTo>
                  <a:pt x="1623034" y="693686"/>
                </a:lnTo>
                <a:lnTo>
                  <a:pt x="1622742" y="693420"/>
                </a:lnTo>
                <a:lnTo>
                  <a:pt x="1621282" y="692150"/>
                </a:lnTo>
                <a:lnTo>
                  <a:pt x="1617802" y="689610"/>
                </a:lnTo>
                <a:lnTo>
                  <a:pt x="1614893" y="685800"/>
                </a:lnTo>
                <a:lnTo>
                  <a:pt x="1615757" y="684530"/>
                </a:lnTo>
                <a:lnTo>
                  <a:pt x="1616633" y="683260"/>
                </a:lnTo>
                <a:lnTo>
                  <a:pt x="1615592" y="681990"/>
                </a:lnTo>
                <a:lnTo>
                  <a:pt x="1611401" y="676910"/>
                </a:lnTo>
                <a:lnTo>
                  <a:pt x="1618957" y="681990"/>
                </a:lnTo>
                <a:lnTo>
                  <a:pt x="1617802" y="683260"/>
                </a:lnTo>
                <a:lnTo>
                  <a:pt x="1620126" y="685800"/>
                </a:lnTo>
                <a:lnTo>
                  <a:pt x="1621866" y="688340"/>
                </a:lnTo>
                <a:lnTo>
                  <a:pt x="1620710" y="683260"/>
                </a:lnTo>
                <a:lnTo>
                  <a:pt x="1629422" y="688340"/>
                </a:lnTo>
                <a:lnTo>
                  <a:pt x="1629422" y="686523"/>
                </a:lnTo>
                <a:lnTo>
                  <a:pt x="1628381" y="683260"/>
                </a:lnTo>
                <a:lnTo>
                  <a:pt x="1626349" y="676910"/>
                </a:lnTo>
                <a:lnTo>
                  <a:pt x="1625942" y="675640"/>
                </a:lnTo>
                <a:lnTo>
                  <a:pt x="1631175" y="675640"/>
                </a:lnTo>
                <a:lnTo>
                  <a:pt x="1635315" y="679450"/>
                </a:lnTo>
                <a:lnTo>
                  <a:pt x="1635213" y="681990"/>
                </a:lnTo>
                <a:lnTo>
                  <a:pt x="1635340" y="685800"/>
                </a:lnTo>
                <a:lnTo>
                  <a:pt x="1640471" y="688340"/>
                </a:lnTo>
                <a:lnTo>
                  <a:pt x="1640471" y="462280"/>
                </a:lnTo>
                <a:lnTo>
                  <a:pt x="1639316" y="462280"/>
                </a:lnTo>
                <a:lnTo>
                  <a:pt x="1640763" y="455930"/>
                </a:lnTo>
                <a:lnTo>
                  <a:pt x="1641055" y="454660"/>
                </a:lnTo>
                <a:lnTo>
                  <a:pt x="1645119" y="454660"/>
                </a:lnTo>
                <a:lnTo>
                  <a:pt x="1646288" y="455930"/>
                </a:lnTo>
                <a:lnTo>
                  <a:pt x="1649196" y="457200"/>
                </a:lnTo>
                <a:lnTo>
                  <a:pt x="1649196" y="312928"/>
                </a:lnTo>
                <a:lnTo>
                  <a:pt x="1647444" y="313690"/>
                </a:lnTo>
                <a:lnTo>
                  <a:pt x="1646288" y="313690"/>
                </a:lnTo>
                <a:lnTo>
                  <a:pt x="1645119" y="312420"/>
                </a:lnTo>
                <a:lnTo>
                  <a:pt x="1643380" y="312420"/>
                </a:lnTo>
                <a:lnTo>
                  <a:pt x="1644548" y="311150"/>
                </a:lnTo>
                <a:lnTo>
                  <a:pt x="1645119" y="309880"/>
                </a:lnTo>
                <a:lnTo>
                  <a:pt x="1646288" y="308610"/>
                </a:lnTo>
                <a:lnTo>
                  <a:pt x="1649196" y="311150"/>
                </a:lnTo>
                <a:lnTo>
                  <a:pt x="1650352" y="312420"/>
                </a:lnTo>
                <a:lnTo>
                  <a:pt x="1650352" y="305574"/>
                </a:lnTo>
                <a:lnTo>
                  <a:pt x="1649196" y="306070"/>
                </a:lnTo>
                <a:lnTo>
                  <a:pt x="1652104" y="303530"/>
                </a:lnTo>
                <a:lnTo>
                  <a:pt x="1642211" y="300126"/>
                </a:lnTo>
                <a:lnTo>
                  <a:pt x="1642211" y="321310"/>
                </a:lnTo>
                <a:lnTo>
                  <a:pt x="1641640" y="321310"/>
                </a:lnTo>
                <a:lnTo>
                  <a:pt x="1641055" y="320992"/>
                </a:lnTo>
                <a:lnTo>
                  <a:pt x="1641055" y="326390"/>
                </a:lnTo>
                <a:lnTo>
                  <a:pt x="1639316" y="326390"/>
                </a:lnTo>
                <a:lnTo>
                  <a:pt x="1639316" y="325120"/>
                </a:lnTo>
                <a:lnTo>
                  <a:pt x="1640471" y="325120"/>
                </a:lnTo>
                <a:lnTo>
                  <a:pt x="1641055" y="326390"/>
                </a:lnTo>
                <a:lnTo>
                  <a:pt x="1641055" y="320992"/>
                </a:lnTo>
                <a:lnTo>
                  <a:pt x="1639887" y="320357"/>
                </a:lnTo>
                <a:lnTo>
                  <a:pt x="1639887" y="322580"/>
                </a:lnTo>
                <a:lnTo>
                  <a:pt x="1639316" y="322580"/>
                </a:lnTo>
                <a:lnTo>
                  <a:pt x="1639316" y="321310"/>
                </a:lnTo>
                <a:lnTo>
                  <a:pt x="1639887" y="322580"/>
                </a:lnTo>
                <a:lnTo>
                  <a:pt x="1639887" y="320357"/>
                </a:lnTo>
                <a:lnTo>
                  <a:pt x="1639316" y="320040"/>
                </a:lnTo>
                <a:lnTo>
                  <a:pt x="1639887" y="320040"/>
                </a:lnTo>
                <a:lnTo>
                  <a:pt x="1642211" y="321310"/>
                </a:lnTo>
                <a:lnTo>
                  <a:pt x="1642211" y="300126"/>
                </a:lnTo>
                <a:lnTo>
                  <a:pt x="1641055" y="299720"/>
                </a:lnTo>
                <a:lnTo>
                  <a:pt x="1641055" y="298450"/>
                </a:lnTo>
                <a:lnTo>
                  <a:pt x="1644548" y="298450"/>
                </a:lnTo>
                <a:lnTo>
                  <a:pt x="1650352" y="302260"/>
                </a:lnTo>
                <a:lnTo>
                  <a:pt x="1657337" y="302260"/>
                </a:lnTo>
                <a:lnTo>
                  <a:pt x="1657337" y="249339"/>
                </a:lnTo>
                <a:lnTo>
                  <a:pt x="1655648" y="248920"/>
                </a:lnTo>
                <a:lnTo>
                  <a:pt x="1651304" y="250190"/>
                </a:lnTo>
                <a:lnTo>
                  <a:pt x="1647037" y="251256"/>
                </a:lnTo>
                <a:lnTo>
                  <a:pt x="1647037" y="279400"/>
                </a:lnTo>
                <a:lnTo>
                  <a:pt x="1644548" y="283210"/>
                </a:lnTo>
                <a:lnTo>
                  <a:pt x="1641436" y="281940"/>
                </a:lnTo>
                <a:lnTo>
                  <a:pt x="1635239" y="279400"/>
                </a:lnTo>
                <a:lnTo>
                  <a:pt x="1635239" y="280670"/>
                </a:lnTo>
                <a:lnTo>
                  <a:pt x="1634655" y="281101"/>
                </a:lnTo>
                <a:lnTo>
                  <a:pt x="1634655" y="335280"/>
                </a:lnTo>
                <a:lnTo>
                  <a:pt x="1633499" y="337820"/>
                </a:lnTo>
                <a:lnTo>
                  <a:pt x="1631175" y="334010"/>
                </a:lnTo>
                <a:lnTo>
                  <a:pt x="1630591" y="333171"/>
                </a:lnTo>
                <a:lnTo>
                  <a:pt x="1630591" y="360680"/>
                </a:lnTo>
                <a:lnTo>
                  <a:pt x="1624190" y="360680"/>
                </a:lnTo>
                <a:lnTo>
                  <a:pt x="1621866" y="361950"/>
                </a:lnTo>
                <a:lnTo>
                  <a:pt x="1620710" y="360680"/>
                </a:lnTo>
                <a:lnTo>
                  <a:pt x="1620710" y="359410"/>
                </a:lnTo>
                <a:lnTo>
                  <a:pt x="1623606" y="359410"/>
                </a:lnTo>
                <a:lnTo>
                  <a:pt x="1630591" y="360680"/>
                </a:lnTo>
                <a:lnTo>
                  <a:pt x="1630591" y="333171"/>
                </a:lnTo>
                <a:lnTo>
                  <a:pt x="1629422" y="331470"/>
                </a:lnTo>
                <a:lnTo>
                  <a:pt x="1629130" y="330200"/>
                </a:lnTo>
                <a:lnTo>
                  <a:pt x="1628838" y="328930"/>
                </a:lnTo>
                <a:lnTo>
                  <a:pt x="1631746" y="328930"/>
                </a:lnTo>
                <a:lnTo>
                  <a:pt x="1632800" y="330085"/>
                </a:lnTo>
                <a:lnTo>
                  <a:pt x="1632915" y="332740"/>
                </a:lnTo>
                <a:lnTo>
                  <a:pt x="1634655" y="335280"/>
                </a:lnTo>
                <a:lnTo>
                  <a:pt x="1634655" y="281101"/>
                </a:lnTo>
                <a:lnTo>
                  <a:pt x="1633499" y="281940"/>
                </a:lnTo>
                <a:lnTo>
                  <a:pt x="1633296" y="280670"/>
                </a:lnTo>
                <a:lnTo>
                  <a:pt x="1632915" y="278130"/>
                </a:lnTo>
                <a:lnTo>
                  <a:pt x="1634070" y="275590"/>
                </a:lnTo>
                <a:lnTo>
                  <a:pt x="1638731" y="273050"/>
                </a:lnTo>
                <a:lnTo>
                  <a:pt x="1642211" y="274320"/>
                </a:lnTo>
                <a:lnTo>
                  <a:pt x="1641665" y="273050"/>
                </a:lnTo>
                <a:lnTo>
                  <a:pt x="1641132" y="271780"/>
                </a:lnTo>
                <a:lnTo>
                  <a:pt x="1634363" y="269240"/>
                </a:lnTo>
                <a:lnTo>
                  <a:pt x="1628482" y="267970"/>
                </a:lnTo>
                <a:lnTo>
                  <a:pt x="1630006" y="265430"/>
                </a:lnTo>
                <a:lnTo>
                  <a:pt x="1631746" y="265430"/>
                </a:lnTo>
                <a:lnTo>
                  <a:pt x="1633499" y="262890"/>
                </a:lnTo>
                <a:lnTo>
                  <a:pt x="1633410" y="258724"/>
                </a:lnTo>
                <a:lnTo>
                  <a:pt x="1632915" y="256540"/>
                </a:lnTo>
                <a:lnTo>
                  <a:pt x="1638401" y="258724"/>
                </a:lnTo>
                <a:lnTo>
                  <a:pt x="1637563" y="257810"/>
                </a:lnTo>
                <a:lnTo>
                  <a:pt x="1633499" y="256540"/>
                </a:lnTo>
                <a:lnTo>
                  <a:pt x="1633499" y="251460"/>
                </a:lnTo>
                <a:lnTo>
                  <a:pt x="1636979" y="255270"/>
                </a:lnTo>
                <a:lnTo>
                  <a:pt x="1643380" y="256540"/>
                </a:lnTo>
                <a:lnTo>
                  <a:pt x="1642211" y="259080"/>
                </a:lnTo>
                <a:lnTo>
                  <a:pt x="1639316" y="259080"/>
                </a:lnTo>
                <a:lnTo>
                  <a:pt x="1645704" y="262890"/>
                </a:lnTo>
                <a:lnTo>
                  <a:pt x="1641640" y="265430"/>
                </a:lnTo>
                <a:lnTo>
                  <a:pt x="1639887" y="265430"/>
                </a:lnTo>
                <a:lnTo>
                  <a:pt x="1637563" y="264160"/>
                </a:lnTo>
                <a:lnTo>
                  <a:pt x="1636979" y="264160"/>
                </a:lnTo>
                <a:lnTo>
                  <a:pt x="1639392" y="269240"/>
                </a:lnTo>
                <a:lnTo>
                  <a:pt x="1644027" y="274320"/>
                </a:lnTo>
                <a:lnTo>
                  <a:pt x="1647037" y="279400"/>
                </a:lnTo>
                <a:lnTo>
                  <a:pt x="1647037" y="251256"/>
                </a:lnTo>
                <a:lnTo>
                  <a:pt x="1646186" y="251460"/>
                </a:lnTo>
                <a:lnTo>
                  <a:pt x="1642211" y="250278"/>
                </a:lnTo>
                <a:lnTo>
                  <a:pt x="1642211" y="251460"/>
                </a:lnTo>
                <a:lnTo>
                  <a:pt x="1638147" y="251460"/>
                </a:lnTo>
                <a:lnTo>
                  <a:pt x="1633499" y="250190"/>
                </a:lnTo>
                <a:lnTo>
                  <a:pt x="1633499" y="248920"/>
                </a:lnTo>
                <a:lnTo>
                  <a:pt x="1635239" y="248920"/>
                </a:lnTo>
                <a:lnTo>
                  <a:pt x="1638147" y="250190"/>
                </a:lnTo>
                <a:lnTo>
                  <a:pt x="1642211" y="251460"/>
                </a:lnTo>
                <a:lnTo>
                  <a:pt x="1642211" y="250278"/>
                </a:lnTo>
                <a:lnTo>
                  <a:pt x="1633499" y="247650"/>
                </a:lnTo>
                <a:lnTo>
                  <a:pt x="1634070" y="245110"/>
                </a:lnTo>
                <a:lnTo>
                  <a:pt x="1635239" y="242570"/>
                </a:lnTo>
                <a:lnTo>
                  <a:pt x="1637563" y="241300"/>
                </a:lnTo>
                <a:lnTo>
                  <a:pt x="1638147" y="241300"/>
                </a:lnTo>
                <a:lnTo>
                  <a:pt x="1639316" y="242570"/>
                </a:lnTo>
                <a:lnTo>
                  <a:pt x="1640471" y="242570"/>
                </a:lnTo>
                <a:lnTo>
                  <a:pt x="1639595" y="241300"/>
                </a:lnTo>
                <a:lnTo>
                  <a:pt x="1638731" y="240030"/>
                </a:lnTo>
                <a:lnTo>
                  <a:pt x="1647088" y="242570"/>
                </a:lnTo>
                <a:lnTo>
                  <a:pt x="1654568" y="246380"/>
                </a:lnTo>
                <a:lnTo>
                  <a:pt x="1660969" y="250190"/>
                </a:lnTo>
                <a:lnTo>
                  <a:pt x="1666049" y="251460"/>
                </a:lnTo>
                <a:lnTo>
                  <a:pt x="1666049" y="37198"/>
                </a:lnTo>
                <a:lnTo>
                  <a:pt x="1663725" y="36830"/>
                </a:lnTo>
                <a:lnTo>
                  <a:pt x="1663725" y="30480"/>
                </a:lnTo>
                <a:lnTo>
                  <a:pt x="1671866" y="38100"/>
                </a:lnTo>
                <a:lnTo>
                  <a:pt x="1671866" y="0"/>
                </a:lnTo>
                <a:lnTo>
                  <a:pt x="1650352" y="0"/>
                </a:lnTo>
                <a:lnTo>
                  <a:pt x="1650352" y="212090"/>
                </a:lnTo>
                <a:lnTo>
                  <a:pt x="1648028" y="212090"/>
                </a:lnTo>
                <a:lnTo>
                  <a:pt x="1648028" y="218440"/>
                </a:lnTo>
                <a:lnTo>
                  <a:pt x="1648028" y="220980"/>
                </a:lnTo>
                <a:lnTo>
                  <a:pt x="1646288" y="222250"/>
                </a:lnTo>
                <a:lnTo>
                  <a:pt x="1645119" y="222250"/>
                </a:lnTo>
                <a:lnTo>
                  <a:pt x="1641640" y="220980"/>
                </a:lnTo>
                <a:lnTo>
                  <a:pt x="1643380" y="220980"/>
                </a:lnTo>
                <a:lnTo>
                  <a:pt x="1645704" y="218440"/>
                </a:lnTo>
                <a:lnTo>
                  <a:pt x="1647444" y="217170"/>
                </a:lnTo>
                <a:lnTo>
                  <a:pt x="1648028" y="218440"/>
                </a:lnTo>
                <a:lnTo>
                  <a:pt x="1648028" y="212090"/>
                </a:lnTo>
                <a:lnTo>
                  <a:pt x="1646288" y="212090"/>
                </a:lnTo>
                <a:lnTo>
                  <a:pt x="1644548" y="210820"/>
                </a:lnTo>
                <a:lnTo>
                  <a:pt x="1644548" y="212090"/>
                </a:lnTo>
                <a:lnTo>
                  <a:pt x="1640471" y="212090"/>
                </a:lnTo>
                <a:lnTo>
                  <a:pt x="1638731" y="211721"/>
                </a:lnTo>
                <a:lnTo>
                  <a:pt x="1638731" y="224790"/>
                </a:lnTo>
                <a:lnTo>
                  <a:pt x="1638147" y="227330"/>
                </a:lnTo>
                <a:lnTo>
                  <a:pt x="1637563" y="228600"/>
                </a:lnTo>
                <a:lnTo>
                  <a:pt x="1636407" y="228600"/>
                </a:lnTo>
                <a:lnTo>
                  <a:pt x="1634070" y="227330"/>
                </a:lnTo>
                <a:lnTo>
                  <a:pt x="1627682" y="227330"/>
                </a:lnTo>
                <a:lnTo>
                  <a:pt x="1632331" y="224790"/>
                </a:lnTo>
                <a:lnTo>
                  <a:pt x="1638147" y="222250"/>
                </a:lnTo>
                <a:lnTo>
                  <a:pt x="1638731" y="224790"/>
                </a:lnTo>
                <a:lnTo>
                  <a:pt x="1638731" y="211721"/>
                </a:lnTo>
                <a:lnTo>
                  <a:pt x="1634655" y="210820"/>
                </a:lnTo>
                <a:lnTo>
                  <a:pt x="1632915" y="209550"/>
                </a:lnTo>
                <a:lnTo>
                  <a:pt x="1641055" y="208280"/>
                </a:lnTo>
                <a:lnTo>
                  <a:pt x="1644548" y="212090"/>
                </a:lnTo>
                <a:lnTo>
                  <a:pt x="1644548" y="210820"/>
                </a:lnTo>
                <a:lnTo>
                  <a:pt x="1643380" y="209550"/>
                </a:lnTo>
                <a:lnTo>
                  <a:pt x="1644548" y="209550"/>
                </a:lnTo>
                <a:lnTo>
                  <a:pt x="1642795" y="208280"/>
                </a:lnTo>
                <a:lnTo>
                  <a:pt x="1641640" y="208280"/>
                </a:lnTo>
                <a:lnTo>
                  <a:pt x="1642211" y="205740"/>
                </a:lnTo>
                <a:lnTo>
                  <a:pt x="1641640" y="204470"/>
                </a:lnTo>
                <a:lnTo>
                  <a:pt x="1646288" y="204470"/>
                </a:lnTo>
                <a:lnTo>
                  <a:pt x="1644827" y="203200"/>
                </a:lnTo>
                <a:lnTo>
                  <a:pt x="1643380" y="201930"/>
                </a:lnTo>
                <a:lnTo>
                  <a:pt x="1642211" y="203200"/>
                </a:lnTo>
                <a:lnTo>
                  <a:pt x="1640471" y="203200"/>
                </a:lnTo>
                <a:lnTo>
                  <a:pt x="1639887" y="202565"/>
                </a:lnTo>
                <a:lnTo>
                  <a:pt x="1639887" y="208280"/>
                </a:lnTo>
                <a:lnTo>
                  <a:pt x="1632331" y="207010"/>
                </a:lnTo>
                <a:lnTo>
                  <a:pt x="1636979" y="205740"/>
                </a:lnTo>
                <a:lnTo>
                  <a:pt x="1639887" y="208280"/>
                </a:lnTo>
                <a:lnTo>
                  <a:pt x="1639887" y="202565"/>
                </a:lnTo>
                <a:lnTo>
                  <a:pt x="1639303" y="201930"/>
                </a:lnTo>
                <a:lnTo>
                  <a:pt x="1637563" y="200660"/>
                </a:lnTo>
                <a:lnTo>
                  <a:pt x="1633499" y="200660"/>
                </a:lnTo>
                <a:lnTo>
                  <a:pt x="1634655" y="203200"/>
                </a:lnTo>
                <a:lnTo>
                  <a:pt x="1633499" y="203200"/>
                </a:lnTo>
                <a:lnTo>
                  <a:pt x="1633499" y="200660"/>
                </a:lnTo>
                <a:lnTo>
                  <a:pt x="1635239" y="198120"/>
                </a:lnTo>
                <a:lnTo>
                  <a:pt x="1638731" y="195580"/>
                </a:lnTo>
                <a:lnTo>
                  <a:pt x="1642795" y="194310"/>
                </a:lnTo>
                <a:lnTo>
                  <a:pt x="1644548" y="198120"/>
                </a:lnTo>
                <a:lnTo>
                  <a:pt x="1647444" y="203200"/>
                </a:lnTo>
                <a:lnTo>
                  <a:pt x="1649196" y="208280"/>
                </a:lnTo>
                <a:lnTo>
                  <a:pt x="1650352" y="212090"/>
                </a:lnTo>
                <a:lnTo>
                  <a:pt x="1650352" y="0"/>
                </a:lnTo>
                <a:lnTo>
                  <a:pt x="1648028" y="0"/>
                </a:lnTo>
                <a:lnTo>
                  <a:pt x="1648028" y="176784"/>
                </a:lnTo>
                <a:lnTo>
                  <a:pt x="1645704" y="177800"/>
                </a:lnTo>
                <a:lnTo>
                  <a:pt x="1645119" y="178130"/>
                </a:lnTo>
                <a:lnTo>
                  <a:pt x="1645119" y="186690"/>
                </a:lnTo>
                <a:lnTo>
                  <a:pt x="1643964" y="186690"/>
                </a:lnTo>
                <a:lnTo>
                  <a:pt x="1643964" y="185420"/>
                </a:lnTo>
                <a:lnTo>
                  <a:pt x="1645119" y="186690"/>
                </a:lnTo>
                <a:lnTo>
                  <a:pt x="1645119" y="178130"/>
                </a:lnTo>
                <a:lnTo>
                  <a:pt x="1643380" y="179070"/>
                </a:lnTo>
                <a:lnTo>
                  <a:pt x="1643380" y="180340"/>
                </a:lnTo>
                <a:lnTo>
                  <a:pt x="1643380" y="186690"/>
                </a:lnTo>
                <a:lnTo>
                  <a:pt x="1639887" y="186690"/>
                </a:lnTo>
                <a:lnTo>
                  <a:pt x="1638147" y="185420"/>
                </a:lnTo>
                <a:lnTo>
                  <a:pt x="1641640" y="185420"/>
                </a:lnTo>
                <a:lnTo>
                  <a:pt x="1643380" y="186690"/>
                </a:lnTo>
                <a:lnTo>
                  <a:pt x="1643380" y="180340"/>
                </a:lnTo>
                <a:lnTo>
                  <a:pt x="1640586" y="181356"/>
                </a:lnTo>
                <a:lnTo>
                  <a:pt x="1641055" y="180340"/>
                </a:lnTo>
                <a:lnTo>
                  <a:pt x="1643380" y="180340"/>
                </a:lnTo>
                <a:lnTo>
                  <a:pt x="1643380" y="179070"/>
                </a:lnTo>
                <a:lnTo>
                  <a:pt x="1644548" y="176530"/>
                </a:lnTo>
                <a:lnTo>
                  <a:pt x="1646288" y="175260"/>
                </a:lnTo>
                <a:lnTo>
                  <a:pt x="1645704" y="176530"/>
                </a:lnTo>
                <a:lnTo>
                  <a:pt x="1644548" y="177800"/>
                </a:lnTo>
                <a:lnTo>
                  <a:pt x="1648028" y="176784"/>
                </a:lnTo>
                <a:lnTo>
                  <a:pt x="1648028" y="0"/>
                </a:lnTo>
                <a:lnTo>
                  <a:pt x="1635823" y="0"/>
                </a:lnTo>
                <a:lnTo>
                  <a:pt x="1635823" y="102870"/>
                </a:lnTo>
                <a:lnTo>
                  <a:pt x="1632915" y="107950"/>
                </a:lnTo>
                <a:lnTo>
                  <a:pt x="1628838" y="107950"/>
                </a:lnTo>
                <a:lnTo>
                  <a:pt x="1629422" y="106680"/>
                </a:lnTo>
                <a:lnTo>
                  <a:pt x="1628267" y="106680"/>
                </a:lnTo>
                <a:lnTo>
                  <a:pt x="1626514" y="105410"/>
                </a:lnTo>
                <a:lnTo>
                  <a:pt x="1625942" y="101600"/>
                </a:lnTo>
                <a:lnTo>
                  <a:pt x="1625942" y="320040"/>
                </a:lnTo>
                <a:lnTo>
                  <a:pt x="1625358" y="321310"/>
                </a:lnTo>
                <a:lnTo>
                  <a:pt x="1625358" y="323850"/>
                </a:lnTo>
                <a:lnTo>
                  <a:pt x="1617802" y="323850"/>
                </a:lnTo>
                <a:lnTo>
                  <a:pt x="1618373" y="322580"/>
                </a:lnTo>
                <a:lnTo>
                  <a:pt x="1620710" y="322580"/>
                </a:lnTo>
                <a:lnTo>
                  <a:pt x="1623034" y="321310"/>
                </a:lnTo>
                <a:lnTo>
                  <a:pt x="1625942" y="320040"/>
                </a:lnTo>
                <a:lnTo>
                  <a:pt x="1625942" y="101600"/>
                </a:lnTo>
                <a:lnTo>
                  <a:pt x="1635823" y="102870"/>
                </a:lnTo>
                <a:lnTo>
                  <a:pt x="1635823" y="0"/>
                </a:lnTo>
                <a:lnTo>
                  <a:pt x="1616049" y="0"/>
                </a:lnTo>
                <a:lnTo>
                  <a:pt x="1616049" y="389890"/>
                </a:lnTo>
                <a:lnTo>
                  <a:pt x="1615478" y="391160"/>
                </a:lnTo>
                <a:lnTo>
                  <a:pt x="1614893" y="389890"/>
                </a:lnTo>
                <a:lnTo>
                  <a:pt x="1616049" y="389890"/>
                </a:lnTo>
                <a:lnTo>
                  <a:pt x="1616049" y="0"/>
                </a:lnTo>
                <a:lnTo>
                  <a:pt x="1610233" y="0"/>
                </a:lnTo>
                <a:lnTo>
                  <a:pt x="1610233" y="391160"/>
                </a:lnTo>
                <a:lnTo>
                  <a:pt x="1609661" y="391160"/>
                </a:lnTo>
                <a:lnTo>
                  <a:pt x="1609661" y="436880"/>
                </a:lnTo>
                <a:lnTo>
                  <a:pt x="1609077" y="436880"/>
                </a:lnTo>
                <a:lnTo>
                  <a:pt x="1608493" y="435610"/>
                </a:lnTo>
                <a:lnTo>
                  <a:pt x="1609077" y="435610"/>
                </a:lnTo>
                <a:lnTo>
                  <a:pt x="1609661" y="436880"/>
                </a:lnTo>
                <a:lnTo>
                  <a:pt x="1609661" y="391160"/>
                </a:lnTo>
                <a:lnTo>
                  <a:pt x="1607908" y="391160"/>
                </a:lnTo>
                <a:lnTo>
                  <a:pt x="1607908" y="441960"/>
                </a:lnTo>
                <a:lnTo>
                  <a:pt x="1607908" y="726440"/>
                </a:lnTo>
                <a:lnTo>
                  <a:pt x="1607908" y="730250"/>
                </a:lnTo>
                <a:lnTo>
                  <a:pt x="1607337" y="731520"/>
                </a:lnTo>
                <a:lnTo>
                  <a:pt x="1606169" y="730250"/>
                </a:lnTo>
                <a:lnTo>
                  <a:pt x="1606169" y="728980"/>
                </a:lnTo>
                <a:lnTo>
                  <a:pt x="1607337" y="726440"/>
                </a:lnTo>
                <a:lnTo>
                  <a:pt x="1607908" y="726440"/>
                </a:lnTo>
                <a:lnTo>
                  <a:pt x="1607908" y="441960"/>
                </a:lnTo>
                <a:lnTo>
                  <a:pt x="1603260" y="441960"/>
                </a:lnTo>
                <a:lnTo>
                  <a:pt x="1600936" y="436880"/>
                </a:lnTo>
                <a:lnTo>
                  <a:pt x="1602676" y="436880"/>
                </a:lnTo>
                <a:lnTo>
                  <a:pt x="1605000" y="438150"/>
                </a:lnTo>
                <a:lnTo>
                  <a:pt x="1607337" y="440690"/>
                </a:lnTo>
                <a:lnTo>
                  <a:pt x="1607908" y="441960"/>
                </a:lnTo>
                <a:lnTo>
                  <a:pt x="1607908" y="391160"/>
                </a:lnTo>
                <a:lnTo>
                  <a:pt x="1606753" y="391160"/>
                </a:lnTo>
                <a:lnTo>
                  <a:pt x="1606169" y="390842"/>
                </a:lnTo>
                <a:lnTo>
                  <a:pt x="1606169" y="391160"/>
                </a:lnTo>
                <a:lnTo>
                  <a:pt x="1605000" y="392430"/>
                </a:lnTo>
                <a:lnTo>
                  <a:pt x="1604429" y="392430"/>
                </a:lnTo>
                <a:lnTo>
                  <a:pt x="1603844" y="393700"/>
                </a:lnTo>
                <a:lnTo>
                  <a:pt x="1600936" y="393700"/>
                </a:lnTo>
                <a:lnTo>
                  <a:pt x="1601520" y="391160"/>
                </a:lnTo>
                <a:lnTo>
                  <a:pt x="1593380" y="387350"/>
                </a:lnTo>
                <a:lnTo>
                  <a:pt x="1602676" y="388620"/>
                </a:lnTo>
                <a:lnTo>
                  <a:pt x="1602105" y="389890"/>
                </a:lnTo>
                <a:lnTo>
                  <a:pt x="1604429" y="391160"/>
                </a:lnTo>
                <a:lnTo>
                  <a:pt x="1606169" y="391160"/>
                </a:lnTo>
                <a:lnTo>
                  <a:pt x="1606169" y="390842"/>
                </a:lnTo>
                <a:lnTo>
                  <a:pt x="1604429" y="389890"/>
                </a:lnTo>
                <a:lnTo>
                  <a:pt x="1609077" y="389890"/>
                </a:lnTo>
                <a:lnTo>
                  <a:pt x="1610233" y="391160"/>
                </a:lnTo>
                <a:lnTo>
                  <a:pt x="1610233" y="0"/>
                </a:lnTo>
                <a:lnTo>
                  <a:pt x="1608493" y="0"/>
                </a:lnTo>
                <a:lnTo>
                  <a:pt x="1608493" y="125730"/>
                </a:lnTo>
                <a:lnTo>
                  <a:pt x="1606537" y="132080"/>
                </a:lnTo>
                <a:lnTo>
                  <a:pt x="1603692" y="132080"/>
                </a:lnTo>
                <a:lnTo>
                  <a:pt x="1603260" y="129540"/>
                </a:lnTo>
                <a:lnTo>
                  <a:pt x="1608493" y="125730"/>
                </a:lnTo>
                <a:lnTo>
                  <a:pt x="1608493" y="0"/>
                </a:lnTo>
                <a:lnTo>
                  <a:pt x="1588731" y="0"/>
                </a:lnTo>
                <a:lnTo>
                  <a:pt x="1588731" y="412750"/>
                </a:lnTo>
                <a:lnTo>
                  <a:pt x="1585239" y="411480"/>
                </a:lnTo>
                <a:lnTo>
                  <a:pt x="1581746" y="412750"/>
                </a:lnTo>
                <a:lnTo>
                  <a:pt x="1584071" y="407670"/>
                </a:lnTo>
                <a:lnTo>
                  <a:pt x="1588147" y="407670"/>
                </a:lnTo>
                <a:lnTo>
                  <a:pt x="1588731" y="412750"/>
                </a:lnTo>
                <a:lnTo>
                  <a:pt x="1588731" y="0"/>
                </a:lnTo>
                <a:lnTo>
                  <a:pt x="1567802" y="0"/>
                </a:lnTo>
                <a:lnTo>
                  <a:pt x="1567802" y="138430"/>
                </a:lnTo>
                <a:lnTo>
                  <a:pt x="1567802" y="143510"/>
                </a:lnTo>
                <a:lnTo>
                  <a:pt x="1561985" y="143510"/>
                </a:lnTo>
                <a:lnTo>
                  <a:pt x="1561985" y="614680"/>
                </a:lnTo>
                <a:lnTo>
                  <a:pt x="1553260" y="612140"/>
                </a:lnTo>
                <a:lnTo>
                  <a:pt x="1553489" y="609600"/>
                </a:lnTo>
                <a:lnTo>
                  <a:pt x="1553845" y="605790"/>
                </a:lnTo>
                <a:lnTo>
                  <a:pt x="1561985" y="614680"/>
                </a:lnTo>
                <a:lnTo>
                  <a:pt x="1561985" y="143510"/>
                </a:lnTo>
                <a:lnTo>
                  <a:pt x="1560233" y="142240"/>
                </a:lnTo>
                <a:lnTo>
                  <a:pt x="1561401" y="137160"/>
                </a:lnTo>
                <a:lnTo>
                  <a:pt x="1566049" y="135890"/>
                </a:lnTo>
                <a:lnTo>
                  <a:pt x="1567802" y="138430"/>
                </a:lnTo>
                <a:lnTo>
                  <a:pt x="1567802" y="0"/>
                </a:lnTo>
                <a:lnTo>
                  <a:pt x="1557324" y="0"/>
                </a:lnTo>
                <a:lnTo>
                  <a:pt x="1557324" y="481330"/>
                </a:lnTo>
                <a:lnTo>
                  <a:pt x="1557324" y="482600"/>
                </a:lnTo>
                <a:lnTo>
                  <a:pt x="1556753" y="481330"/>
                </a:lnTo>
                <a:lnTo>
                  <a:pt x="1557324" y="481330"/>
                </a:lnTo>
                <a:lnTo>
                  <a:pt x="1557324" y="0"/>
                </a:lnTo>
                <a:lnTo>
                  <a:pt x="1549984" y="0"/>
                </a:lnTo>
                <a:lnTo>
                  <a:pt x="1549984" y="673100"/>
                </a:lnTo>
                <a:lnTo>
                  <a:pt x="1547787" y="674370"/>
                </a:lnTo>
                <a:lnTo>
                  <a:pt x="1542796" y="671830"/>
                </a:lnTo>
                <a:lnTo>
                  <a:pt x="1548599" y="669290"/>
                </a:lnTo>
                <a:lnTo>
                  <a:pt x="1549984" y="673100"/>
                </a:lnTo>
                <a:lnTo>
                  <a:pt x="1549984" y="0"/>
                </a:lnTo>
                <a:lnTo>
                  <a:pt x="1546479" y="0"/>
                </a:lnTo>
                <a:lnTo>
                  <a:pt x="1546479" y="10160"/>
                </a:lnTo>
                <a:lnTo>
                  <a:pt x="1546059" y="12700"/>
                </a:lnTo>
                <a:lnTo>
                  <a:pt x="1544027" y="12700"/>
                </a:lnTo>
                <a:lnTo>
                  <a:pt x="1543405" y="10160"/>
                </a:lnTo>
                <a:lnTo>
                  <a:pt x="1542796" y="7620"/>
                </a:lnTo>
                <a:lnTo>
                  <a:pt x="1546479" y="10160"/>
                </a:lnTo>
                <a:lnTo>
                  <a:pt x="1546479" y="0"/>
                </a:lnTo>
                <a:lnTo>
                  <a:pt x="1540471" y="0"/>
                </a:lnTo>
                <a:lnTo>
                  <a:pt x="1540471" y="518160"/>
                </a:lnTo>
                <a:lnTo>
                  <a:pt x="1539303" y="524510"/>
                </a:lnTo>
                <a:lnTo>
                  <a:pt x="1534655" y="527050"/>
                </a:lnTo>
                <a:lnTo>
                  <a:pt x="1538719" y="534670"/>
                </a:lnTo>
                <a:lnTo>
                  <a:pt x="1530527" y="535940"/>
                </a:lnTo>
                <a:lnTo>
                  <a:pt x="1523682" y="532130"/>
                </a:lnTo>
                <a:lnTo>
                  <a:pt x="1518691" y="525780"/>
                </a:lnTo>
                <a:lnTo>
                  <a:pt x="1516494" y="519430"/>
                </a:lnTo>
                <a:lnTo>
                  <a:pt x="1516049" y="518160"/>
                </a:lnTo>
                <a:lnTo>
                  <a:pt x="1521993" y="516890"/>
                </a:lnTo>
                <a:lnTo>
                  <a:pt x="1528699" y="515620"/>
                </a:lnTo>
                <a:lnTo>
                  <a:pt x="1535188" y="515620"/>
                </a:lnTo>
                <a:lnTo>
                  <a:pt x="1540471" y="518160"/>
                </a:lnTo>
                <a:lnTo>
                  <a:pt x="1540471" y="0"/>
                </a:lnTo>
                <a:lnTo>
                  <a:pt x="1527683" y="0"/>
                </a:lnTo>
                <a:lnTo>
                  <a:pt x="1527683" y="165100"/>
                </a:lnTo>
                <a:lnTo>
                  <a:pt x="1520698" y="165100"/>
                </a:lnTo>
                <a:lnTo>
                  <a:pt x="1521866" y="162560"/>
                </a:lnTo>
                <a:lnTo>
                  <a:pt x="1523606" y="161290"/>
                </a:lnTo>
                <a:lnTo>
                  <a:pt x="1527098" y="161290"/>
                </a:lnTo>
                <a:lnTo>
                  <a:pt x="1527683" y="165100"/>
                </a:lnTo>
                <a:lnTo>
                  <a:pt x="1527683" y="0"/>
                </a:lnTo>
                <a:lnTo>
                  <a:pt x="1514894" y="0"/>
                </a:lnTo>
                <a:lnTo>
                  <a:pt x="1514894" y="441960"/>
                </a:lnTo>
                <a:lnTo>
                  <a:pt x="1499184" y="437540"/>
                </a:lnTo>
                <a:lnTo>
                  <a:pt x="1499184" y="910590"/>
                </a:lnTo>
                <a:lnTo>
                  <a:pt x="1498028" y="918210"/>
                </a:lnTo>
                <a:lnTo>
                  <a:pt x="1498028" y="924560"/>
                </a:lnTo>
                <a:lnTo>
                  <a:pt x="1492491" y="924560"/>
                </a:lnTo>
                <a:lnTo>
                  <a:pt x="1492491" y="955408"/>
                </a:lnTo>
                <a:lnTo>
                  <a:pt x="1489887" y="953770"/>
                </a:lnTo>
                <a:lnTo>
                  <a:pt x="1489887" y="947420"/>
                </a:lnTo>
                <a:lnTo>
                  <a:pt x="1492491" y="955408"/>
                </a:lnTo>
                <a:lnTo>
                  <a:pt x="1492491" y="924560"/>
                </a:lnTo>
                <a:lnTo>
                  <a:pt x="1491043" y="924560"/>
                </a:lnTo>
                <a:lnTo>
                  <a:pt x="1488630" y="918210"/>
                </a:lnTo>
                <a:lnTo>
                  <a:pt x="1488147" y="916940"/>
                </a:lnTo>
                <a:lnTo>
                  <a:pt x="1491627" y="911860"/>
                </a:lnTo>
                <a:lnTo>
                  <a:pt x="1499184" y="910590"/>
                </a:lnTo>
                <a:lnTo>
                  <a:pt x="1499184" y="437540"/>
                </a:lnTo>
                <a:lnTo>
                  <a:pt x="1496872" y="436880"/>
                </a:lnTo>
                <a:lnTo>
                  <a:pt x="1490980" y="431203"/>
                </a:lnTo>
                <a:lnTo>
                  <a:pt x="1490980" y="572770"/>
                </a:lnTo>
                <a:lnTo>
                  <a:pt x="1490027" y="575310"/>
                </a:lnTo>
                <a:lnTo>
                  <a:pt x="1488147" y="572770"/>
                </a:lnTo>
                <a:lnTo>
                  <a:pt x="1490510" y="571500"/>
                </a:lnTo>
                <a:lnTo>
                  <a:pt x="1490980" y="572770"/>
                </a:lnTo>
                <a:lnTo>
                  <a:pt x="1490980" y="431203"/>
                </a:lnTo>
                <a:lnTo>
                  <a:pt x="1485023" y="425450"/>
                </a:lnTo>
                <a:lnTo>
                  <a:pt x="1481670" y="414020"/>
                </a:lnTo>
                <a:lnTo>
                  <a:pt x="1479816" y="407670"/>
                </a:lnTo>
                <a:lnTo>
                  <a:pt x="1480273" y="402590"/>
                </a:lnTo>
                <a:lnTo>
                  <a:pt x="1481747" y="386080"/>
                </a:lnTo>
                <a:lnTo>
                  <a:pt x="1488147" y="379730"/>
                </a:lnTo>
                <a:lnTo>
                  <a:pt x="1489887" y="383540"/>
                </a:lnTo>
                <a:lnTo>
                  <a:pt x="1500352" y="383540"/>
                </a:lnTo>
                <a:lnTo>
                  <a:pt x="1497126" y="396240"/>
                </a:lnTo>
                <a:lnTo>
                  <a:pt x="1498104" y="406400"/>
                </a:lnTo>
                <a:lnTo>
                  <a:pt x="1502232" y="415290"/>
                </a:lnTo>
                <a:lnTo>
                  <a:pt x="1508493" y="424180"/>
                </a:lnTo>
                <a:lnTo>
                  <a:pt x="1504416" y="424180"/>
                </a:lnTo>
                <a:lnTo>
                  <a:pt x="1501521" y="422910"/>
                </a:lnTo>
                <a:lnTo>
                  <a:pt x="1500352" y="420370"/>
                </a:lnTo>
                <a:lnTo>
                  <a:pt x="1501152" y="425450"/>
                </a:lnTo>
                <a:lnTo>
                  <a:pt x="1505877" y="430530"/>
                </a:lnTo>
                <a:lnTo>
                  <a:pt x="1511477" y="435610"/>
                </a:lnTo>
                <a:lnTo>
                  <a:pt x="1514894" y="441960"/>
                </a:lnTo>
                <a:lnTo>
                  <a:pt x="1514894" y="0"/>
                </a:lnTo>
                <a:lnTo>
                  <a:pt x="1500352" y="0"/>
                </a:lnTo>
                <a:lnTo>
                  <a:pt x="1500352" y="334010"/>
                </a:lnTo>
                <a:lnTo>
                  <a:pt x="1489316" y="359410"/>
                </a:lnTo>
                <a:lnTo>
                  <a:pt x="1476146" y="353060"/>
                </a:lnTo>
                <a:lnTo>
                  <a:pt x="1476057" y="351790"/>
                </a:lnTo>
                <a:lnTo>
                  <a:pt x="1475346" y="341503"/>
                </a:lnTo>
                <a:lnTo>
                  <a:pt x="1475346" y="863600"/>
                </a:lnTo>
                <a:lnTo>
                  <a:pt x="1475346" y="875030"/>
                </a:lnTo>
                <a:lnTo>
                  <a:pt x="1467789" y="873760"/>
                </a:lnTo>
                <a:lnTo>
                  <a:pt x="1467789" y="868680"/>
                </a:lnTo>
                <a:lnTo>
                  <a:pt x="1467789" y="867410"/>
                </a:lnTo>
                <a:lnTo>
                  <a:pt x="1464310" y="868680"/>
                </a:lnTo>
                <a:lnTo>
                  <a:pt x="1467789" y="864870"/>
                </a:lnTo>
                <a:lnTo>
                  <a:pt x="1475346" y="863600"/>
                </a:lnTo>
                <a:lnTo>
                  <a:pt x="1475346" y="341503"/>
                </a:lnTo>
                <a:lnTo>
                  <a:pt x="1475092" y="337820"/>
                </a:lnTo>
                <a:lnTo>
                  <a:pt x="1500352" y="334010"/>
                </a:lnTo>
                <a:lnTo>
                  <a:pt x="1500352" y="0"/>
                </a:lnTo>
                <a:lnTo>
                  <a:pt x="1495704" y="0"/>
                </a:lnTo>
                <a:lnTo>
                  <a:pt x="1495704" y="58420"/>
                </a:lnTo>
                <a:lnTo>
                  <a:pt x="1491627" y="63500"/>
                </a:lnTo>
                <a:lnTo>
                  <a:pt x="1488147" y="68580"/>
                </a:lnTo>
                <a:lnTo>
                  <a:pt x="1489887" y="78740"/>
                </a:lnTo>
                <a:lnTo>
                  <a:pt x="1487563" y="81280"/>
                </a:lnTo>
                <a:lnTo>
                  <a:pt x="1484655" y="82550"/>
                </a:lnTo>
                <a:lnTo>
                  <a:pt x="1479423" y="81280"/>
                </a:lnTo>
                <a:lnTo>
                  <a:pt x="1477683" y="88900"/>
                </a:lnTo>
                <a:lnTo>
                  <a:pt x="1483487" y="90170"/>
                </a:lnTo>
                <a:lnTo>
                  <a:pt x="1479423" y="93980"/>
                </a:lnTo>
                <a:lnTo>
                  <a:pt x="1475917" y="90170"/>
                </a:lnTo>
                <a:lnTo>
                  <a:pt x="1472425" y="86360"/>
                </a:lnTo>
                <a:lnTo>
                  <a:pt x="1471256" y="85090"/>
                </a:lnTo>
                <a:lnTo>
                  <a:pt x="1471752" y="82550"/>
                </a:lnTo>
                <a:lnTo>
                  <a:pt x="1472260" y="80010"/>
                </a:lnTo>
                <a:lnTo>
                  <a:pt x="1474266" y="69850"/>
                </a:lnTo>
                <a:lnTo>
                  <a:pt x="1483918" y="58420"/>
                </a:lnTo>
                <a:lnTo>
                  <a:pt x="1495704" y="58420"/>
                </a:lnTo>
                <a:lnTo>
                  <a:pt x="1495704" y="0"/>
                </a:lnTo>
                <a:lnTo>
                  <a:pt x="1441043" y="0"/>
                </a:lnTo>
                <a:lnTo>
                  <a:pt x="1441043" y="86360"/>
                </a:lnTo>
                <a:lnTo>
                  <a:pt x="1439303" y="88900"/>
                </a:lnTo>
                <a:lnTo>
                  <a:pt x="1436395" y="90170"/>
                </a:lnTo>
                <a:lnTo>
                  <a:pt x="1435811" y="90170"/>
                </a:lnTo>
                <a:lnTo>
                  <a:pt x="1435811" y="87630"/>
                </a:lnTo>
                <a:lnTo>
                  <a:pt x="1439303" y="86360"/>
                </a:lnTo>
                <a:lnTo>
                  <a:pt x="1441043" y="86360"/>
                </a:lnTo>
                <a:lnTo>
                  <a:pt x="1441043" y="0"/>
                </a:lnTo>
                <a:lnTo>
                  <a:pt x="1399527" y="0"/>
                </a:lnTo>
                <a:lnTo>
                  <a:pt x="1401000" y="1270"/>
                </a:lnTo>
                <a:lnTo>
                  <a:pt x="1403591" y="5080"/>
                </a:lnTo>
                <a:lnTo>
                  <a:pt x="1409560" y="7188"/>
                </a:lnTo>
                <a:lnTo>
                  <a:pt x="1413725" y="6350"/>
                </a:lnTo>
                <a:lnTo>
                  <a:pt x="1420698" y="3810"/>
                </a:lnTo>
                <a:lnTo>
                  <a:pt x="1425930" y="2540"/>
                </a:lnTo>
                <a:lnTo>
                  <a:pt x="1426514" y="5080"/>
                </a:lnTo>
                <a:lnTo>
                  <a:pt x="1435239" y="5080"/>
                </a:lnTo>
                <a:lnTo>
                  <a:pt x="1426514" y="7620"/>
                </a:lnTo>
                <a:lnTo>
                  <a:pt x="1426514" y="6350"/>
                </a:lnTo>
                <a:lnTo>
                  <a:pt x="1423022" y="7620"/>
                </a:lnTo>
                <a:lnTo>
                  <a:pt x="1424190" y="7620"/>
                </a:lnTo>
                <a:lnTo>
                  <a:pt x="1418069" y="10160"/>
                </a:lnTo>
                <a:lnTo>
                  <a:pt x="1415834" y="8890"/>
                </a:lnTo>
                <a:lnTo>
                  <a:pt x="1409649" y="8890"/>
                </a:lnTo>
                <a:lnTo>
                  <a:pt x="1414881" y="11430"/>
                </a:lnTo>
                <a:lnTo>
                  <a:pt x="1426514" y="13970"/>
                </a:lnTo>
                <a:lnTo>
                  <a:pt x="1423606" y="17780"/>
                </a:lnTo>
                <a:lnTo>
                  <a:pt x="1417383" y="19050"/>
                </a:lnTo>
                <a:lnTo>
                  <a:pt x="1414818" y="16510"/>
                </a:lnTo>
                <a:lnTo>
                  <a:pt x="1412570" y="16510"/>
                </a:lnTo>
                <a:lnTo>
                  <a:pt x="1407325" y="19050"/>
                </a:lnTo>
                <a:lnTo>
                  <a:pt x="1408722" y="16510"/>
                </a:lnTo>
                <a:lnTo>
                  <a:pt x="1410817" y="12700"/>
                </a:lnTo>
                <a:lnTo>
                  <a:pt x="1402740" y="16510"/>
                </a:lnTo>
                <a:lnTo>
                  <a:pt x="1401584" y="15240"/>
                </a:lnTo>
                <a:lnTo>
                  <a:pt x="1400098" y="15240"/>
                </a:lnTo>
                <a:lnTo>
                  <a:pt x="1391043" y="17780"/>
                </a:lnTo>
                <a:lnTo>
                  <a:pt x="1388719" y="25400"/>
                </a:lnTo>
                <a:lnTo>
                  <a:pt x="1399184" y="22860"/>
                </a:lnTo>
                <a:lnTo>
                  <a:pt x="1396860" y="30480"/>
                </a:lnTo>
                <a:lnTo>
                  <a:pt x="1404416" y="30480"/>
                </a:lnTo>
                <a:lnTo>
                  <a:pt x="1407325" y="27940"/>
                </a:lnTo>
                <a:lnTo>
                  <a:pt x="1414310" y="27940"/>
                </a:lnTo>
                <a:lnTo>
                  <a:pt x="1415999" y="31750"/>
                </a:lnTo>
                <a:lnTo>
                  <a:pt x="1406893" y="36830"/>
                </a:lnTo>
                <a:lnTo>
                  <a:pt x="1398447" y="40640"/>
                </a:lnTo>
                <a:lnTo>
                  <a:pt x="1402092" y="43180"/>
                </a:lnTo>
                <a:lnTo>
                  <a:pt x="1416926" y="43180"/>
                </a:lnTo>
                <a:lnTo>
                  <a:pt x="1421231" y="44450"/>
                </a:lnTo>
                <a:lnTo>
                  <a:pt x="1419542" y="46990"/>
                </a:lnTo>
                <a:lnTo>
                  <a:pt x="1405001" y="48260"/>
                </a:lnTo>
                <a:lnTo>
                  <a:pt x="1408150" y="50800"/>
                </a:lnTo>
                <a:lnTo>
                  <a:pt x="1414449" y="52070"/>
                </a:lnTo>
                <a:lnTo>
                  <a:pt x="1419225" y="52070"/>
                </a:lnTo>
                <a:lnTo>
                  <a:pt x="1417789" y="55880"/>
                </a:lnTo>
                <a:lnTo>
                  <a:pt x="1411973" y="55880"/>
                </a:lnTo>
                <a:lnTo>
                  <a:pt x="1411973" y="52070"/>
                </a:lnTo>
                <a:lnTo>
                  <a:pt x="1410817" y="53340"/>
                </a:lnTo>
                <a:lnTo>
                  <a:pt x="1407769" y="57150"/>
                </a:lnTo>
                <a:lnTo>
                  <a:pt x="1416951" y="57150"/>
                </a:lnTo>
                <a:lnTo>
                  <a:pt x="1420114" y="58420"/>
                </a:lnTo>
                <a:lnTo>
                  <a:pt x="1407909" y="60960"/>
                </a:lnTo>
                <a:lnTo>
                  <a:pt x="1411401" y="67310"/>
                </a:lnTo>
                <a:lnTo>
                  <a:pt x="1421866" y="72390"/>
                </a:lnTo>
                <a:lnTo>
                  <a:pt x="1425346" y="78740"/>
                </a:lnTo>
                <a:lnTo>
                  <a:pt x="1417205" y="78740"/>
                </a:lnTo>
                <a:lnTo>
                  <a:pt x="1413725" y="81280"/>
                </a:lnTo>
                <a:lnTo>
                  <a:pt x="1417332" y="87630"/>
                </a:lnTo>
                <a:lnTo>
                  <a:pt x="1416850" y="95250"/>
                </a:lnTo>
                <a:lnTo>
                  <a:pt x="1413637" y="102870"/>
                </a:lnTo>
                <a:lnTo>
                  <a:pt x="1409077" y="110490"/>
                </a:lnTo>
                <a:lnTo>
                  <a:pt x="1420698" y="111760"/>
                </a:lnTo>
                <a:lnTo>
                  <a:pt x="1420698" y="113030"/>
                </a:lnTo>
                <a:lnTo>
                  <a:pt x="1425346" y="114300"/>
                </a:lnTo>
                <a:lnTo>
                  <a:pt x="1426514" y="115570"/>
                </a:lnTo>
                <a:lnTo>
                  <a:pt x="1419542" y="118110"/>
                </a:lnTo>
                <a:lnTo>
                  <a:pt x="1416050" y="116840"/>
                </a:lnTo>
                <a:lnTo>
                  <a:pt x="1423593" y="121920"/>
                </a:lnTo>
                <a:lnTo>
                  <a:pt x="1429715" y="127000"/>
                </a:lnTo>
                <a:lnTo>
                  <a:pt x="1431912" y="133350"/>
                </a:lnTo>
                <a:lnTo>
                  <a:pt x="1427670" y="138430"/>
                </a:lnTo>
                <a:lnTo>
                  <a:pt x="1424190" y="138430"/>
                </a:lnTo>
                <a:lnTo>
                  <a:pt x="1425956" y="140970"/>
                </a:lnTo>
                <a:lnTo>
                  <a:pt x="1433055" y="142240"/>
                </a:lnTo>
                <a:lnTo>
                  <a:pt x="1439062" y="143510"/>
                </a:lnTo>
                <a:lnTo>
                  <a:pt x="1437563" y="147320"/>
                </a:lnTo>
                <a:lnTo>
                  <a:pt x="1435239" y="146050"/>
                </a:lnTo>
                <a:lnTo>
                  <a:pt x="1434769" y="153670"/>
                </a:lnTo>
                <a:lnTo>
                  <a:pt x="1434871" y="156210"/>
                </a:lnTo>
                <a:lnTo>
                  <a:pt x="1435747" y="162560"/>
                </a:lnTo>
                <a:lnTo>
                  <a:pt x="1434503" y="171450"/>
                </a:lnTo>
                <a:lnTo>
                  <a:pt x="1427099" y="179070"/>
                </a:lnTo>
                <a:lnTo>
                  <a:pt x="1433322" y="180340"/>
                </a:lnTo>
                <a:lnTo>
                  <a:pt x="1432839" y="184150"/>
                </a:lnTo>
                <a:lnTo>
                  <a:pt x="1433550" y="187960"/>
                </a:lnTo>
                <a:lnTo>
                  <a:pt x="1443380" y="187960"/>
                </a:lnTo>
                <a:lnTo>
                  <a:pt x="1436573" y="191770"/>
                </a:lnTo>
                <a:lnTo>
                  <a:pt x="1431315" y="194310"/>
                </a:lnTo>
                <a:lnTo>
                  <a:pt x="1426692" y="198120"/>
                </a:lnTo>
                <a:lnTo>
                  <a:pt x="1421866" y="203200"/>
                </a:lnTo>
                <a:lnTo>
                  <a:pt x="1420698" y="205740"/>
                </a:lnTo>
                <a:lnTo>
                  <a:pt x="1435811" y="205740"/>
                </a:lnTo>
                <a:lnTo>
                  <a:pt x="1438719" y="208280"/>
                </a:lnTo>
                <a:lnTo>
                  <a:pt x="1427099" y="208280"/>
                </a:lnTo>
                <a:lnTo>
                  <a:pt x="1439303" y="212090"/>
                </a:lnTo>
                <a:lnTo>
                  <a:pt x="1425346" y="214630"/>
                </a:lnTo>
                <a:lnTo>
                  <a:pt x="1428254" y="217170"/>
                </a:lnTo>
                <a:lnTo>
                  <a:pt x="1428838" y="215900"/>
                </a:lnTo>
                <a:lnTo>
                  <a:pt x="1433487" y="214630"/>
                </a:lnTo>
                <a:lnTo>
                  <a:pt x="1436979" y="214630"/>
                </a:lnTo>
                <a:lnTo>
                  <a:pt x="1437919" y="218440"/>
                </a:lnTo>
                <a:lnTo>
                  <a:pt x="1434439" y="220980"/>
                </a:lnTo>
                <a:lnTo>
                  <a:pt x="1428889" y="224790"/>
                </a:lnTo>
                <a:lnTo>
                  <a:pt x="1423606" y="226060"/>
                </a:lnTo>
                <a:lnTo>
                  <a:pt x="1434071" y="234950"/>
                </a:lnTo>
                <a:lnTo>
                  <a:pt x="1430578" y="234950"/>
                </a:lnTo>
                <a:lnTo>
                  <a:pt x="1428838" y="233680"/>
                </a:lnTo>
                <a:lnTo>
                  <a:pt x="1426514" y="233680"/>
                </a:lnTo>
                <a:lnTo>
                  <a:pt x="1427530" y="234950"/>
                </a:lnTo>
                <a:lnTo>
                  <a:pt x="1423746" y="234950"/>
                </a:lnTo>
                <a:lnTo>
                  <a:pt x="1420622" y="236220"/>
                </a:lnTo>
                <a:lnTo>
                  <a:pt x="1423606" y="237490"/>
                </a:lnTo>
                <a:lnTo>
                  <a:pt x="1432915" y="237490"/>
                </a:lnTo>
                <a:lnTo>
                  <a:pt x="1425930" y="241300"/>
                </a:lnTo>
                <a:lnTo>
                  <a:pt x="1425930" y="246380"/>
                </a:lnTo>
                <a:lnTo>
                  <a:pt x="1428838" y="248920"/>
                </a:lnTo>
                <a:lnTo>
                  <a:pt x="1420698" y="248920"/>
                </a:lnTo>
                <a:lnTo>
                  <a:pt x="1418958" y="256540"/>
                </a:lnTo>
                <a:lnTo>
                  <a:pt x="1424774" y="264160"/>
                </a:lnTo>
                <a:lnTo>
                  <a:pt x="1424190" y="271780"/>
                </a:lnTo>
                <a:lnTo>
                  <a:pt x="1427670" y="269240"/>
                </a:lnTo>
                <a:lnTo>
                  <a:pt x="1441627" y="269240"/>
                </a:lnTo>
                <a:lnTo>
                  <a:pt x="1443380" y="271780"/>
                </a:lnTo>
                <a:lnTo>
                  <a:pt x="1439824" y="272161"/>
                </a:lnTo>
                <a:lnTo>
                  <a:pt x="1445120" y="274320"/>
                </a:lnTo>
                <a:lnTo>
                  <a:pt x="1448028" y="280670"/>
                </a:lnTo>
                <a:lnTo>
                  <a:pt x="1444536" y="280314"/>
                </a:lnTo>
                <a:lnTo>
                  <a:pt x="1444536" y="330200"/>
                </a:lnTo>
                <a:lnTo>
                  <a:pt x="1436344" y="329158"/>
                </a:lnTo>
                <a:lnTo>
                  <a:pt x="1436687" y="328930"/>
                </a:lnTo>
                <a:lnTo>
                  <a:pt x="1438719" y="327660"/>
                </a:lnTo>
                <a:lnTo>
                  <a:pt x="1444536" y="330200"/>
                </a:lnTo>
                <a:lnTo>
                  <a:pt x="1444536" y="280314"/>
                </a:lnTo>
                <a:lnTo>
                  <a:pt x="1435811" y="279400"/>
                </a:lnTo>
                <a:lnTo>
                  <a:pt x="1431747" y="276860"/>
                </a:lnTo>
                <a:lnTo>
                  <a:pt x="1435811" y="280670"/>
                </a:lnTo>
                <a:lnTo>
                  <a:pt x="1430007" y="280670"/>
                </a:lnTo>
                <a:lnTo>
                  <a:pt x="1425346" y="279400"/>
                </a:lnTo>
                <a:lnTo>
                  <a:pt x="1426743" y="281940"/>
                </a:lnTo>
                <a:lnTo>
                  <a:pt x="1423466" y="283210"/>
                </a:lnTo>
                <a:lnTo>
                  <a:pt x="1421257" y="285750"/>
                </a:lnTo>
                <a:lnTo>
                  <a:pt x="1425930" y="288290"/>
                </a:lnTo>
                <a:lnTo>
                  <a:pt x="1422438" y="288290"/>
                </a:lnTo>
                <a:lnTo>
                  <a:pt x="1421866" y="295910"/>
                </a:lnTo>
                <a:lnTo>
                  <a:pt x="1425930" y="298450"/>
                </a:lnTo>
                <a:lnTo>
                  <a:pt x="1425930" y="304800"/>
                </a:lnTo>
                <a:lnTo>
                  <a:pt x="1436395" y="306070"/>
                </a:lnTo>
                <a:lnTo>
                  <a:pt x="1434071" y="308610"/>
                </a:lnTo>
                <a:lnTo>
                  <a:pt x="1442212" y="311150"/>
                </a:lnTo>
                <a:lnTo>
                  <a:pt x="1438135" y="316230"/>
                </a:lnTo>
                <a:lnTo>
                  <a:pt x="1430007" y="320040"/>
                </a:lnTo>
                <a:lnTo>
                  <a:pt x="1430007" y="325120"/>
                </a:lnTo>
                <a:lnTo>
                  <a:pt x="1434655" y="330200"/>
                </a:lnTo>
                <a:lnTo>
                  <a:pt x="1434782" y="330123"/>
                </a:lnTo>
                <a:lnTo>
                  <a:pt x="1434947" y="331470"/>
                </a:lnTo>
                <a:lnTo>
                  <a:pt x="1435239" y="334010"/>
                </a:lnTo>
                <a:lnTo>
                  <a:pt x="1428838" y="330200"/>
                </a:lnTo>
                <a:lnTo>
                  <a:pt x="1429321" y="336550"/>
                </a:lnTo>
                <a:lnTo>
                  <a:pt x="1429423" y="339090"/>
                </a:lnTo>
                <a:lnTo>
                  <a:pt x="1435811" y="347980"/>
                </a:lnTo>
                <a:lnTo>
                  <a:pt x="1441627" y="347980"/>
                </a:lnTo>
                <a:lnTo>
                  <a:pt x="1445120" y="349250"/>
                </a:lnTo>
                <a:lnTo>
                  <a:pt x="1446276" y="350520"/>
                </a:lnTo>
                <a:lnTo>
                  <a:pt x="1440472" y="351790"/>
                </a:lnTo>
                <a:lnTo>
                  <a:pt x="1435811" y="350520"/>
                </a:lnTo>
                <a:lnTo>
                  <a:pt x="1434655" y="349250"/>
                </a:lnTo>
                <a:lnTo>
                  <a:pt x="1437563" y="353060"/>
                </a:lnTo>
                <a:lnTo>
                  <a:pt x="1436979" y="354330"/>
                </a:lnTo>
                <a:lnTo>
                  <a:pt x="1432331" y="359410"/>
                </a:lnTo>
                <a:lnTo>
                  <a:pt x="1428254" y="360680"/>
                </a:lnTo>
                <a:lnTo>
                  <a:pt x="1418958" y="360680"/>
                </a:lnTo>
                <a:lnTo>
                  <a:pt x="1414297" y="358140"/>
                </a:lnTo>
                <a:lnTo>
                  <a:pt x="1421282" y="364490"/>
                </a:lnTo>
                <a:lnTo>
                  <a:pt x="1424190" y="365760"/>
                </a:lnTo>
                <a:lnTo>
                  <a:pt x="1428838" y="373380"/>
                </a:lnTo>
                <a:lnTo>
                  <a:pt x="1427670" y="373380"/>
                </a:lnTo>
                <a:lnTo>
                  <a:pt x="1426514" y="372110"/>
                </a:lnTo>
                <a:lnTo>
                  <a:pt x="1420698" y="365760"/>
                </a:lnTo>
                <a:lnTo>
                  <a:pt x="1417789" y="364490"/>
                </a:lnTo>
                <a:lnTo>
                  <a:pt x="1424190" y="370840"/>
                </a:lnTo>
                <a:lnTo>
                  <a:pt x="1423022" y="372110"/>
                </a:lnTo>
                <a:lnTo>
                  <a:pt x="1419529" y="372110"/>
                </a:lnTo>
                <a:lnTo>
                  <a:pt x="1418374" y="370840"/>
                </a:lnTo>
                <a:lnTo>
                  <a:pt x="1421282" y="377190"/>
                </a:lnTo>
                <a:lnTo>
                  <a:pt x="1419479" y="374650"/>
                </a:lnTo>
                <a:lnTo>
                  <a:pt x="1411973" y="364045"/>
                </a:lnTo>
                <a:lnTo>
                  <a:pt x="1411973" y="365760"/>
                </a:lnTo>
                <a:lnTo>
                  <a:pt x="1412557" y="368300"/>
                </a:lnTo>
                <a:lnTo>
                  <a:pt x="1412557" y="374650"/>
                </a:lnTo>
                <a:lnTo>
                  <a:pt x="1409065" y="361962"/>
                </a:lnTo>
                <a:lnTo>
                  <a:pt x="1411401" y="372110"/>
                </a:lnTo>
                <a:lnTo>
                  <a:pt x="1411846" y="374650"/>
                </a:lnTo>
                <a:lnTo>
                  <a:pt x="1411109" y="372110"/>
                </a:lnTo>
                <a:lnTo>
                  <a:pt x="1409992" y="368528"/>
                </a:lnTo>
                <a:lnTo>
                  <a:pt x="1410817" y="372110"/>
                </a:lnTo>
                <a:lnTo>
                  <a:pt x="1411401" y="373380"/>
                </a:lnTo>
                <a:lnTo>
                  <a:pt x="1412557" y="378460"/>
                </a:lnTo>
                <a:lnTo>
                  <a:pt x="1412557" y="379730"/>
                </a:lnTo>
                <a:lnTo>
                  <a:pt x="1411401" y="382270"/>
                </a:lnTo>
                <a:lnTo>
                  <a:pt x="1410233" y="382270"/>
                </a:lnTo>
                <a:lnTo>
                  <a:pt x="1409065" y="381000"/>
                </a:lnTo>
                <a:lnTo>
                  <a:pt x="1407325" y="378460"/>
                </a:lnTo>
                <a:lnTo>
                  <a:pt x="1407325" y="614680"/>
                </a:lnTo>
                <a:lnTo>
                  <a:pt x="1407325" y="615950"/>
                </a:lnTo>
                <a:lnTo>
                  <a:pt x="1406740" y="615950"/>
                </a:lnTo>
                <a:lnTo>
                  <a:pt x="1406740" y="618490"/>
                </a:lnTo>
                <a:lnTo>
                  <a:pt x="1406169" y="621030"/>
                </a:lnTo>
                <a:lnTo>
                  <a:pt x="1406169" y="623570"/>
                </a:lnTo>
                <a:lnTo>
                  <a:pt x="1406169" y="626110"/>
                </a:lnTo>
                <a:lnTo>
                  <a:pt x="1406169" y="628650"/>
                </a:lnTo>
                <a:lnTo>
                  <a:pt x="1403832" y="631190"/>
                </a:lnTo>
                <a:lnTo>
                  <a:pt x="1405585" y="631190"/>
                </a:lnTo>
                <a:lnTo>
                  <a:pt x="1368450" y="645160"/>
                </a:lnTo>
                <a:lnTo>
                  <a:pt x="1365465" y="645160"/>
                </a:lnTo>
                <a:lnTo>
                  <a:pt x="1365465" y="833120"/>
                </a:lnTo>
                <a:lnTo>
                  <a:pt x="1364881" y="836930"/>
                </a:lnTo>
                <a:lnTo>
                  <a:pt x="1360233" y="836930"/>
                </a:lnTo>
                <a:lnTo>
                  <a:pt x="1360233" y="838200"/>
                </a:lnTo>
                <a:lnTo>
                  <a:pt x="1356156" y="847090"/>
                </a:lnTo>
                <a:lnTo>
                  <a:pt x="1350924" y="844550"/>
                </a:lnTo>
                <a:lnTo>
                  <a:pt x="1349997" y="842010"/>
                </a:lnTo>
                <a:lnTo>
                  <a:pt x="1348600" y="838200"/>
                </a:lnTo>
                <a:lnTo>
                  <a:pt x="1353832" y="839470"/>
                </a:lnTo>
                <a:lnTo>
                  <a:pt x="1354416" y="838200"/>
                </a:lnTo>
                <a:lnTo>
                  <a:pt x="1355001" y="836930"/>
                </a:lnTo>
                <a:lnTo>
                  <a:pt x="1360233" y="838200"/>
                </a:lnTo>
                <a:lnTo>
                  <a:pt x="1360233" y="836930"/>
                </a:lnTo>
                <a:lnTo>
                  <a:pt x="1357325" y="834390"/>
                </a:lnTo>
                <a:lnTo>
                  <a:pt x="1357909" y="830580"/>
                </a:lnTo>
                <a:lnTo>
                  <a:pt x="1362557" y="830580"/>
                </a:lnTo>
                <a:lnTo>
                  <a:pt x="1365465" y="833120"/>
                </a:lnTo>
                <a:lnTo>
                  <a:pt x="1365465" y="645160"/>
                </a:lnTo>
                <a:lnTo>
                  <a:pt x="1350200" y="645160"/>
                </a:lnTo>
                <a:lnTo>
                  <a:pt x="1345933" y="645795"/>
                </a:lnTo>
                <a:lnTo>
                  <a:pt x="1348028" y="640080"/>
                </a:lnTo>
                <a:lnTo>
                  <a:pt x="1348028" y="642620"/>
                </a:lnTo>
                <a:lnTo>
                  <a:pt x="1361389" y="642620"/>
                </a:lnTo>
                <a:lnTo>
                  <a:pt x="1366050" y="641350"/>
                </a:lnTo>
                <a:lnTo>
                  <a:pt x="1371282" y="640080"/>
                </a:lnTo>
                <a:lnTo>
                  <a:pt x="1375930" y="638810"/>
                </a:lnTo>
                <a:lnTo>
                  <a:pt x="1381747" y="637540"/>
                </a:lnTo>
                <a:lnTo>
                  <a:pt x="1381671" y="636270"/>
                </a:lnTo>
                <a:lnTo>
                  <a:pt x="1381302" y="629920"/>
                </a:lnTo>
                <a:lnTo>
                  <a:pt x="1381163" y="627380"/>
                </a:lnTo>
                <a:lnTo>
                  <a:pt x="1385811" y="628650"/>
                </a:lnTo>
                <a:lnTo>
                  <a:pt x="1386141" y="627380"/>
                </a:lnTo>
                <a:lnTo>
                  <a:pt x="1388135" y="619760"/>
                </a:lnTo>
                <a:lnTo>
                  <a:pt x="1391627" y="621030"/>
                </a:lnTo>
                <a:lnTo>
                  <a:pt x="1393367" y="622300"/>
                </a:lnTo>
                <a:lnTo>
                  <a:pt x="1393952" y="623570"/>
                </a:lnTo>
                <a:lnTo>
                  <a:pt x="1394536" y="623570"/>
                </a:lnTo>
                <a:lnTo>
                  <a:pt x="1396860" y="628650"/>
                </a:lnTo>
                <a:lnTo>
                  <a:pt x="1398600" y="629920"/>
                </a:lnTo>
                <a:lnTo>
                  <a:pt x="1399184" y="629920"/>
                </a:lnTo>
                <a:lnTo>
                  <a:pt x="1400352" y="628650"/>
                </a:lnTo>
                <a:lnTo>
                  <a:pt x="1401508" y="623570"/>
                </a:lnTo>
                <a:lnTo>
                  <a:pt x="1402092" y="624840"/>
                </a:lnTo>
                <a:lnTo>
                  <a:pt x="1403261" y="624840"/>
                </a:lnTo>
                <a:lnTo>
                  <a:pt x="1406169" y="626110"/>
                </a:lnTo>
                <a:lnTo>
                  <a:pt x="1406169" y="623570"/>
                </a:lnTo>
                <a:lnTo>
                  <a:pt x="1405585" y="622300"/>
                </a:lnTo>
                <a:lnTo>
                  <a:pt x="1405001" y="622300"/>
                </a:lnTo>
                <a:lnTo>
                  <a:pt x="1405585" y="621030"/>
                </a:lnTo>
                <a:lnTo>
                  <a:pt x="1405585" y="619760"/>
                </a:lnTo>
                <a:lnTo>
                  <a:pt x="1406169" y="618490"/>
                </a:lnTo>
                <a:lnTo>
                  <a:pt x="1406740" y="618490"/>
                </a:lnTo>
                <a:lnTo>
                  <a:pt x="1406740" y="615950"/>
                </a:lnTo>
                <a:lnTo>
                  <a:pt x="1407325" y="614680"/>
                </a:lnTo>
                <a:lnTo>
                  <a:pt x="1407325" y="378460"/>
                </a:lnTo>
                <a:lnTo>
                  <a:pt x="1406169" y="373380"/>
                </a:lnTo>
                <a:lnTo>
                  <a:pt x="1405585" y="367030"/>
                </a:lnTo>
                <a:lnTo>
                  <a:pt x="1405128" y="364045"/>
                </a:lnTo>
                <a:lnTo>
                  <a:pt x="1405026" y="363016"/>
                </a:lnTo>
                <a:lnTo>
                  <a:pt x="1405534" y="358508"/>
                </a:lnTo>
                <a:lnTo>
                  <a:pt x="1403286" y="364426"/>
                </a:lnTo>
                <a:lnTo>
                  <a:pt x="1400352" y="369570"/>
                </a:lnTo>
                <a:lnTo>
                  <a:pt x="1397444" y="375920"/>
                </a:lnTo>
                <a:lnTo>
                  <a:pt x="1393952" y="381000"/>
                </a:lnTo>
                <a:lnTo>
                  <a:pt x="1395615" y="375920"/>
                </a:lnTo>
                <a:lnTo>
                  <a:pt x="1396034" y="374650"/>
                </a:lnTo>
                <a:lnTo>
                  <a:pt x="1396860" y="372110"/>
                </a:lnTo>
                <a:lnTo>
                  <a:pt x="1401508" y="365760"/>
                </a:lnTo>
                <a:lnTo>
                  <a:pt x="1403261" y="360680"/>
                </a:lnTo>
                <a:lnTo>
                  <a:pt x="1400937" y="364490"/>
                </a:lnTo>
                <a:lnTo>
                  <a:pt x="1398600" y="365760"/>
                </a:lnTo>
                <a:lnTo>
                  <a:pt x="1397444" y="365760"/>
                </a:lnTo>
                <a:lnTo>
                  <a:pt x="1396860" y="364490"/>
                </a:lnTo>
                <a:lnTo>
                  <a:pt x="1395844" y="363220"/>
                </a:lnTo>
                <a:lnTo>
                  <a:pt x="1393812" y="360680"/>
                </a:lnTo>
                <a:lnTo>
                  <a:pt x="1392796" y="359410"/>
                </a:lnTo>
                <a:lnTo>
                  <a:pt x="1389303" y="355600"/>
                </a:lnTo>
                <a:lnTo>
                  <a:pt x="1380578" y="354330"/>
                </a:lnTo>
                <a:lnTo>
                  <a:pt x="1383487" y="353060"/>
                </a:lnTo>
                <a:lnTo>
                  <a:pt x="1385811" y="350520"/>
                </a:lnTo>
                <a:lnTo>
                  <a:pt x="1386979" y="351790"/>
                </a:lnTo>
                <a:lnTo>
                  <a:pt x="1387843" y="350520"/>
                </a:lnTo>
                <a:lnTo>
                  <a:pt x="1388719" y="349250"/>
                </a:lnTo>
                <a:lnTo>
                  <a:pt x="1392212" y="344170"/>
                </a:lnTo>
                <a:lnTo>
                  <a:pt x="1381163" y="345440"/>
                </a:lnTo>
                <a:lnTo>
                  <a:pt x="1375930" y="349250"/>
                </a:lnTo>
                <a:lnTo>
                  <a:pt x="1375346" y="347980"/>
                </a:lnTo>
                <a:lnTo>
                  <a:pt x="1380578" y="345440"/>
                </a:lnTo>
                <a:lnTo>
                  <a:pt x="1382903" y="341630"/>
                </a:lnTo>
                <a:lnTo>
                  <a:pt x="1382445" y="340360"/>
                </a:lnTo>
                <a:lnTo>
                  <a:pt x="1381975" y="339090"/>
                </a:lnTo>
                <a:lnTo>
                  <a:pt x="1378115" y="340360"/>
                </a:lnTo>
                <a:lnTo>
                  <a:pt x="1374889" y="340360"/>
                </a:lnTo>
                <a:lnTo>
                  <a:pt x="1375930" y="337820"/>
                </a:lnTo>
                <a:lnTo>
                  <a:pt x="1376514" y="336550"/>
                </a:lnTo>
                <a:lnTo>
                  <a:pt x="1374762" y="336550"/>
                </a:lnTo>
                <a:lnTo>
                  <a:pt x="1374762" y="330200"/>
                </a:lnTo>
                <a:lnTo>
                  <a:pt x="1368374" y="337820"/>
                </a:lnTo>
                <a:lnTo>
                  <a:pt x="1368602" y="336550"/>
                </a:lnTo>
                <a:lnTo>
                  <a:pt x="1369301" y="332740"/>
                </a:lnTo>
                <a:lnTo>
                  <a:pt x="1369529" y="331470"/>
                </a:lnTo>
                <a:lnTo>
                  <a:pt x="1359649" y="332740"/>
                </a:lnTo>
                <a:lnTo>
                  <a:pt x="1360119" y="331470"/>
                </a:lnTo>
                <a:lnTo>
                  <a:pt x="1361516" y="327660"/>
                </a:lnTo>
                <a:lnTo>
                  <a:pt x="1361973" y="326390"/>
                </a:lnTo>
                <a:lnTo>
                  <a:pt x="1357337" y="327660"/>
                </a:lnTo>
                <a:lnTo>
                  <a:pt x="1356829" y="326390"/>
                </a:lnTo>
                <a:lnTo>
                  <a:pt x="1356309" y="325120"/>
                </a:lnTo>
                <a:lnTo>
                  <a:pt x="1354620" y="323850"/>
                </a:lnTo>
                <a:lnTo>
                  <a:pt x="1354416" y="323938"/>
                </a:lnTo>
                <a:lnTo>
                  <a:pt x="1354416" y="469900"/>
                </a:lnTo>
                <a:lnTo>
                  <a:pt x="1351508" y="476250"/>
                </a:lnTo>
                <a:lnTo>
                  <a:pt x="1347444" y="476250"/>
                </a:lnTo>
                <a:lnTo>
                  <a:pt x="1347444" y="473710"/>
                </a:lnTo>
                <a:lnTo>
                  <a:pt x="1345120" y="473710"/>
                </a:lnTo>
                <a:lnTo>
                  <a:pt x="1344536" y="469900"/>
                </a:lnTo>
                <a:lnTo>
                  <a:pt x="1354416" y="469900"/>
                </a:lnTo>
                <a:lnTo>
                  <a:pt x="1354416" y="323938"/>
                </a:lnTo>
                <a:lnTo>
                  <a:pt x="1348016" y="326390"/>
                </a:lnTo>
                <a:lnTo>
                  <a:pt x="1354785" y="320040"/>
                </a:lnTo>
                <a:lnTo>
                  <a:pt x="1355432" y="316230"/>
                </a:lnTo>
                <a:lnTo>
                  <a:pt x="1353693" y="314960"/>
                </a:lnTo>
                <a:lnTo>
                  <a:pt x="1351953" y="313690"/>
                </a:lnTo>
                <a:lnTo>
                  <a:pt x="1346276" y="314960"/>
                </a:lnTo>
                <a:lnTo>
                  <a:pt x="1350924" y="312420"/>
                </a:lnTo>
                <a:lnTo>
                  <a:pt x="1350060" y="311150"/>
                </a:lnTo>
                <a:lnTo>
                  <a:pt x="1349184" y="309880"/>
                </a:lnTo>
                <a:lnTo>
                  <a:pt x="1351318" y="308610"/>
                </a:lnTo>
                <a:lnTo>
                  <a:pt x="1355585" y="306070"/>
                </a:lnTo>
                <a:lnTo>
                  <a:pt x="1353832" y="304800"/>
                </a:lnTo>
                <a:lnTo>
                  <a:pt x="1349184" y="303530"/>
                </a:lnTo>
                <a:lnTo>
                  <a:pt x="1342212" y="308610"/>
                </a:lnTo>
                <a:lnTo>
                  <a:pt x="1343367" y="307340"/>
                </a:lnTo>
                <a:lnTo>
                  <a:pt x="1344536" y="306070"/>
                </a:lnTo>
                <a:lnTo>
                  <a:pt x="1349184" y="300990"/>
                </a:lnTo>
                <a:lnTo>
                  <a:pt x="1343952" y="300990"/>
                </a:lnTo>
                <a:lnTo>
                  <a:pt x="1341043" y="300202"/>
                </a:lnTo>
                <a:lnTo>
                  <a:pt x="1341043" y="500380"/>
                </a:lnTo>
                <a:lnTo>
                  <a:pt x="1332903" y="497840"/>
                </a:lnTo>
                <a:lnTo>
                  <a:pt x="1333487" y="491490"/>
                </a:lnTo>
                <a:lnTo>
                  <a:pt x="1341043" y="500380"/>
                </a:lnTo>
                <a:lnTo>
                  <a:pt x="1341043" y="300202"/>
                </a:lnTo>
                <a:lnTo>
                  <a:pt x="1339303" y="299720"/>
                </a:lnTo>
                <a:lnTo>
                  <a:pt x="1335227" y="299720"/>
                </a:lnTo>
                <a:lnTo>
                  <a:pt x="1331747" y="298450"/>
                </a:lnTo>
                <a:lnTo>
                  <a:pt x="1341628" y="290830"/>
                </a:lnTo>
                <a:lnTo>
                  <a:pt x="1337056" y="289560"/>
                </a:lnTo>
                <a:lnTo>
                  <a:pt x="1332484" y="288290"/>
                </a:lnTo>
                <a:lnTo>
                  <a:pt x="1324254" y="285750"/>
                </a:lnTo>
                <a:lnTo>
                  <a:pt x="1319428" y="283210"/>
                </a:lnTo>
                <a:lnTo>
                  <a:pt x="1317015" y="281940"/>
                </a:lnTo>
                <a:lnTo>
                  <a:pt x="1310817" y="276860"/>
                </a:lnTo>
                <a:lnTo>
                  <a:pt x="1318425" y="275590"/>
                </a:lnTo>
                <a:lnTo>
                  <a:pt x="1324711" y="278130"/>
                </a:lnTo>
                <a:lnTo>
                  <a:pt x="1332318" y="275590"/>
                </a:lnTo>
                <a:lnTo>
                  <a:pt x="1315974" y="273050"/>
                </a:lnTo>
                <a:lnTo>
                  <a:pt x="1312659" y="271780"/>
                </a:lnTo>
                <a:lnTo>
                  <a:pt x="1309344" y="270510"/>
                </a:lnTo>
                <a:lnTo>
                  <a:pt x="1306156" y="265430"/>
                </a:lnTo>
                <a:lnTo>
                  <a:pt x="1307325" y="262890"/>
                </a:lnTo>
                <a:lnTo>
                  <a:pt x="1316050" y="262890"/>
                </a:lnTo>
                <a:lnTo>
                  <a:pt x="1310449" y="257810"/>
                </a:lnTo>
                <a:lnTo>
                  <a:pt x="1309700" y="256540"/>
                </a:lnTo>
                <a:lnTo>
                  <a:pt x="1307465" y="252730"/>
                </a:lnTo>
                <a:lnTo>
                  <a:pt x="1306664" y="251460"/>
                </a:lnTo>
                <a:lnTo>
                  <a:pt x="1304277" y="247650"/>
                </a:lnTo>
                <a:lnTo>
                  <a:pt x="1298016" y="245110"/>
                </a:lnTo>
                <a:lnTo>
                  <a:pt x="1299184" y="243840"/>
                </a:lnTo>
                <a:lnTo>
                  <a:pt x="1302677" y="243840"/>
                </a:lnTo>
                <a:lnTo>
                  <a:pt x="1301508" y="242570"/>
                </a:lnTo>
                <a:lnTo>
                  <a:pt x="1303248" y="240030"/>
                </a:lnTo>
                <a:lnTo>
                  <a:pt x="1296276" y="243840"/>
                </a:lnTo>
                <a:lnTo>
                  <a:pt x="1298600" y="243840"/>
                </a:lnTo>
                <a:lnTo>
                  <a:pt x="1291120" y="248920"/>
                </a:lnTo>
                <a:lnTo>
                  <a:pt x="1282763" y="250190"/>
                </a:lnTo>
                <a:lnTo>
                  <a:pt x="1275054" y="250190"/>
                </a:lnTo>
                <a:lnTo>
                  <a:pt x="1269530" y="251460"/>
                </a:lnTo>
                <a:lnTo>
                  <a:pt x="1279055" y="247650"/>
                </a:lnTo>
                <a:lnTo>
                  <a:pt x="1281595" y="243840"/>
                </a:lnTo>
                <a:lnTo>
                  <a:pt x="1282509" y="242570"/>
                </a:lnTo>
                <a:lnTo>
                  <a:pt x="1285227" y="238760"/>
                </a:lnTo>
                <a:lnTo>
                  <a:pt x="1291628" y="236220"/>
                </a:lnTo>
                <a:lnTo>
                  <a:pt x="1298016" y="233680"/>
                </a:lnTo>
                <a:lnTo>
                  <a:pt x="1292212" y="233680"/>
                </a:lnTo>
                <a:lnTo>
                  <a:pt x="1288135" y="236220"/>
                </a:lnTo>
                <a:lnTo>
                  <a:pt x="1288719" y="234950"/>
                </a:lnTo>
                <a:lnTo>
                  <a:pt x="1297444" y="231140"/>
                </a:lnTo>
                <a:lnTo>
                  <a:pt x="1291628" y="228600"/>
                </a:lnTo>
                <a:lnTo>
                  <a:pt x="1284643" y="233680"/>
                </a:lnTo>
                <a:lnTo>
                  <a:pt x="1284211" y="232410"/>
                </a:lnTo>
                <a:lnTo>
                  <a:pt x="1282903" y="228600"/>
                </a:lnTo>
                <a:lnTo>
                  <a:pt x="1286395" y="227330"/>
                </a:lnTo>
                <a:lnTo>
                  <a:pt x="1288135" y="228600"/>
                </a:lnTo>
                <a:lnTo>
                  <a:pt x="1290167" y="227330"/>
                </a:lnTo>
                <a:lnTo>
                  <a:pt x="1292212" y="226060"/>
                </a:lnTo>
                <a:lnTo>
                  <a:pt x="1284643" y="227330"/>
                </a:lnTo>
                <a:lnTo>
                  <a:pt x="1276515" y="228600"/>
                </a:lnTo>
                <a:lnTo>
                  <a:pt x="1277899" y="223520"/>
                </a:lnTo>
                <a:lnTo>
                  <a:pt x="1278255" y="222250"/>
                </a:lnTo>
                <a:lnTo>
                  <a:pt x="1280579" y="222250"/>
                </a:lnTo>
                <a:lnTo>
                  <a:pt x="1282903" y="220980"/>
                </a:lnTo>
                <a:lnTo>
                  <a:pt x="1283487" y="220980"/>
                </a:lnTo>
                <a:lnTo>
                  <a:pt x="1278280" y="218440"/>
                </a:lnTo>
                <a:lnTo>
                  <a:pt x="1271054" y="217170"/>
                </a:lnTo>
                <a:lnTo>
                  <a:pt x="1265250" y="213360"/>
                </a:lnTo>
                <a:lnTo>
                  <a:pt x="1264297" y="208280"/>
                </a:lnTo>
                <a:lnTo>
                  <a:pt x="1268031" y="207010"/>
                </a:lnTo>
                <a:lnTo>
                  <a:pt x="1271752" y="205740"/>
                </a:lnTo>
                <a:lnTo>
                  <a:pt x="1273822" y="203200"/>
                </a:lnTo>
                <a:lnTo>
                  <a:pt x="1274572" y="201930"/>
                </a:lnTo>
                <a:lnTo>
                  <a:pt x="1275334" y="200660"/>
                </a:lnTo>
                <a:lnTo>
                  <a:pt x="1278242" y="199390"/>
                </a:lnTo>
                <a:lnTo>
                  <a:pt x="1281163" y="198120"/>
                </a:lnTo>
                <a:lnTo>
                  <a:pt x="1275930" y="195580"/>
                </a:lnTo>
                <a:lnTo>
                  <a:pt x="1270114" y="199390"/>
                </a:lnTo>
                <a:lnTo>
                  <a:pt x="1269339" y="196850"/>
                </a:lnTo>
                <a:lnTo>
                  <a:pt x="1268945" y="195580"/>
                </a:lnTo>
                <a:lnTo>
                  <a:pt x="1258481" y="196850"/>
                </a:lnTo>
                <a:lnTo>
                  <a:pt x="1261389" y="191770"/>
                </a:lnTo>
                <a:lnTo>
                  <a:pt x="1267790" y="193040"/>
                </a:lnTo>
                <a:lnTo>
                  <a:pt x="1266736" y="191770"/>
                </a:lnTo>
                <a:lnTo>
                  <a:pt x="1262557" y="186690"/>
                </a:lnTo>
                <a:lnTo>
                  <a:pt x="1259065" y="193040"/>
                </a:lnTo>
                <a:lnTo>
                  <a:pt x="1250924" y="193040"/>
                </a:lnTo>
                <a:lnTo>
                  <a:pt x="1242783" y="200660"/>
                </a:lnTo>
                <a:lnTo>
                  <a:pt x="1244536" y="194310"/>
                </a:lnTo>
                <a:lnTo>
                  <a:pt x="1246276" y="194310"/>
                </a:lnTo>
                <a:lnTo>
                  <a:pt x="1243368" y="190500"/>
                </a:lnTo>
                <a:lnTo>
                  <a:pt x="1248016" y="187960"/>
                </a:lnTo>
                <a:lnTo>
                  <a:pt x="1250340" y="186690"/>
                </a:lnTo>
                <a:lnTo>
                  <a:pt x="1240459" y="186690"/>
                </a:lnTo>
                <a:lnTo>
                  <a:pt x="1242783" y="181610"/>
                </a:lnTo>
                <a:lnTo>
                  <a:pt x="1246860" y="180340"/>
                </a:lnTo>
                <a:lnTo>
                  <a:pt x="1250340" y="179070"/>
                </a:lnTo>
                <a:lnTo>
                  <a:pt x="1253832" y="177800"/>
                </a:lnTo>
                <a:lnTo>
                  <a:pt x="1257325" y="176530"/>
                </a:lnTo>
                <a:lnTo>
                  <a:pt x="1260233" y="175260"/>
                </a:lnTo>
                <a:lnTo>
                  <a:pt x="1254213" y="175260"/>
                </a:lnTo>
                <a:lnTo>
                  <a:pt x="1251356" y="172720"/>
                </a:lnTo>
                <a:lnTo>
                  <a:pt x="1248295" y="171450"/>
                </a:lnTo>
                <a:lnTo>
                  <a:pt x="1244536" y="171450"/>
                </a:lnTo>
                <a:lnTo>
                  <a:pt x="1249184" y="168910"/>
                </a:lnTo>
                <a:lnTo>
                  <a:pt x="1251115" y="167855"/>
                </a:lnTo>
                <a:lnTo>
                  <a:pt x="1243368" y="168910"/>
                </a:lnTo>
                <a:lnTo>
                  <a:pt x="1245692" y="166370"/>
                </a:lnTo>
                <a:lnTo>
                  <a:pt x="1246860" y="166370"/>
                </a:lnTo>
                <a:lnTo>
                  <a:pt x="1252677" y="163830"/>
                </a:lnTo>
                <a:lnTo>
                  <a:pt x="1250213" y="162560"/>
                </a:lnTo>
                <a:lnTo>
                  <a:pt x="1245184" y="165100"/>
                </a:lnTo>
                <a:lnTo>
                  <a:pt x="1241145" y="166370"/>
                </a:lnTo>
                <a:lnTo>
                  <a:pt x="1241628" y="163830"/>
                </a:lnTo>
                <a:lnTo>
                  <a:pt x="1242783" y="163830"/>
                </a:lnTo>
                <a:lnTo>
                  <a:pt x="1243952" y="162560"/>
                </a:lnTo>
                <a:lnTo>
                  <a:pt x="1245692" y="163830"/>
                </a:lnTo>
                <a:lnTo>
                  <a:pt x="1245984" y="162560"/>
                </a:lnTo>
                <a:lnTo>
                  <a:pt x="1247432" y="156210"/>
                </a:lnTo>
                <a:lnTo>
                  <a:pt x="1237551" y="154051"/>
                </a:lnTo>
                <a:lnTo>
                  <a:pt x="1237551" y="275590"/>
                </a:lnTo>
                <a:lnTo>
                  <a:pt x="1231163" y="275590"/>
                </a:lnTo>
                <a:lnTo>
                  <a:pt x="1231163" y="551180"/>
                </a:lnTo>
                <a:lnTo>
                  <a:pt x="1222438" y="548640"/>
                </a:lnTo>
                <a:lnTo>
                  <a:pt x="1223022" y="542290"/>
                </a:lnTo>
                <a:lnTo>
                  <a:pt x="1231163" y="551180"/>
                </a:lnTo>
                <a:lnTo>
                  <a:pt x="1231163" y="275590"/>
                </a:lnTo>
                <a:lnTo>
                  <a:pt x="1230579" y="275590"/>
                </a:lnTo>
                <a:lnTo>
                  <a:pt x="1231734" y="273050"/>
                </a:lnTo>
                <a:lnTo>
                  <a:pt x="1232903" y="271780"/>
                </a:lnTo>
                <a:lnTo>
                  <a:pt x="1236967" y="271780"/>
                </a:lnTo>
                <a:lnTo>
                  <a:pt x="1237551" y="275590"/>
                </a:lnTo>
                <a:lnTo>
                  <a:pt x="1237551" y="154051"/>
                </a:lnTo>
                <a:lnTo>
                  <a:pt x="1235811" y="153670"/>
                </a:lnTo>
                <a:lnTo>
                  <a:pt x="1238719" y="147320"/>
                </a:lnTo>
                <a:lnTo>
                  <a:pt x="1245006" y="144780"/>
                </a:lnTo>
                <a:lnTo>
                  <a:pt x="1247216" y="146050"/>
                </a:lnTo>
                <a:lnTo>
                  <a:pt x="1249095" y="147320"/>
                </a:lnTo>
                <a:lnTo>
                  <a:pt x="1254417" y="144780"/>
                </a:lnTo>
                <a:lnTo>
                  <a:pt x="1250251" y="140970"/>
                </a:lnTo>
                <a:lnTo>
                  <a:pt x="1248867" y="139700"/>
                </a:lnTo>
                <a:lnTo>
                  <a:pt x="1241844" y="135890"/>
                </a:lnTo>
                <a:lnTo>
                  <a:pt x="1236014" y="130810"/>
                </a:lnTo>
                <a:lnTo>
                  <a:pt x="1235036" y="128270"/>
                </a:lnTo>
                <a:lnTo>
                  <a:pt x="1234071" y="125730"/>
                </a:lnTo>
                <a:lnTo>
                  <a:pt x="1232903" y="127000"/>
                </a:lnTo>
                <a:lnTo>
                  <a:pt x="1225588" y="128270"/>
                </a:lnTo>
                <a:lnTo>
                  <a:pt x="1226400" y="127000"/>
                </a:lnTo>
                <a:lnTo>
                  <a:pt x="1228039" y="124460"/>
                </a:lnTo>
                <a:lnTo>
                  <a:pt x="1232331" y="120650"/>
                </a:lnTo>
                <a:lnTo>
                  <a:pt x="1230579" y="118110"/>
                </a:lnTo>
                <a:lnTo>
                  <a:pt x="1232319" y="118110"/>
                </a:lnTo>
                <a:lnTo>
                  <a:pt x="1241628" y="115570"/>
                </a:lnTo>
                <a:lnTo>
                  <a:pt x="1239304" y="115570"/>
                </a:lnTo>
                <a:lnTo>
                  <a:pt x="1241044" y="110490"/>
                </a:lnTo>
                <a:lnTo>
                  <a:pt x="1237945" y="109220"/>
                </a:lnTo>
                <a:lnTo>
                  <a:pt x="1231734" y="106680"/>
                </a:lnTo>
                <a:lnTo>
                  <a:pt x="1223022" y="100330"/>
                </a:lnTo>
                <a:lnTo>
                  <a:pt x="1228255" y="99060"/>
                </a:lnTo>
                <a:lnTo>
                  <a:pt x="1231734" y="95250"/>
                </a:lnTo>
                <a:lnTo>
                  <a:pt x="1228255" y="90170"/>
                </a:lnTo>
                <a:lnTo>
                  <a:pt x="1229410" y="87630"/>
                </a:lnTo>
                <a:lnTo>
                  <a:pt x="1229995" y="86360"/>
                </a:lnTo>
                <a:lnTo>
                  <a:pt x="1224762" y="87630"/>
                </a:lnTo>
                <a:lnTo>
                  <a:pt x="1225346" y="85090"/>
                </a:lnTo>
                <a:lnTo>
                  <a:pt x="1218361" y="87630"/>
                </a:lnTo>
                <a:lnTo>
                  <a:pt x="1224864" y="82550"/>
                </a:lnTo>
                <a:lnTo>
                  <a:pt x="1226286" y="77470"/>
                </a:lnTo>
                <a:lnTo>
                  <a:pt x="1224330" y="74930"/>
                </a:lnTo>
                <a:lnTo>
                  <a:pt x="1220698" y="71120"/>
                </a:lnTo>
                <a:lnTo>
                  <a:pt x="1216621" y="68605"/>
                </a:lnTo>
                <a:lnTo>
                  <a:pt x="1216621" y="283210"/>
                </a:lnTo>
                <a:lnTo>
                  <a:pt x="1208481" y="281940"/>
                </a:lnTo>
                <a:lnTo>
                  <a:pt x="1208481" y="279400"/>
                </a:lnTo>
                <a:lnTo>
                  <a:pt x="1208481" y="275590"/>
                </a:lnTo>
                <a:lnTo>
                  <a:pt x="1216621" y="283210"/>
                </a:lnTo>
                <a:lnTo>
                  <a:pt x="1216621" y="68605"/>
                </a:lnTo>
                <a:lnTo>
                  <a:pt x="1214081" y="66040"/>
                </a:lnTo>
                <a:lnTo>
                  <a:pt x="1214729" y="62230"/>
                </a:lnTo>
                <a:lnTo>
                  <a:pt x="1216075" y="60960"/>
                </a:lnTo>
                <a:lnTo>
                  <a:pt x="1220114" y="57150"/>
                </a:lnTo>
                <a:lnTo>
                  <a:pt x="1220698" y="58420"/>
                </a:lnTo>
                <a:lnTo>
                  <a:pt x="1225346" y="58420"/>
                </a:lnTo>
                <a:lnTo>
                  <a:pt x="1224762" y="57150"/>
                </a:lnTo>
                <a:lnTo>
                  <a:pt x="1223479" y="55880"/>
                </a:lnTo>
                <a:lnTo>
                  <a:pt x="1218361" y="50800"/>
                </a:lnTo>
                <a:lnTo>
                  <a:pt x="1210233" y="53340"/>
                </a:lnTo>
                <a:lnTo>
                  <a:pt x="1213713" y="53340"/>
                </a:lnTo>
                <a:lnTo>
                  <a:pt x="1210233" y="54724"/>
                </a:lnTo>
                <a:lnTo>
                  <a:pt x="1210233" y="72390"/>
                </a:lnTo>
                <a:lnTo>
                  <a:pt x="1207897" y="73660"/>
                </a:lnTo>
                <a:lnTo>
                  <a:pt x="1204417" y="74930"/>
                </a:lnTo>
                <a:lnTo>
                  <a:pt x="1201508" y="74930"/>
                </a:lnTo>
                <a:lnTo>
                  <a:pt x="1201508" y="73660"/>
                </a:lnTo>
                <a:lnTo>
                  <a:pt x="1200924" y="73660"/>
                </a:lnTo>
                <a:lnTo>
                  <a:pt x="1200924" y="72390"/>
                </a:lnTo>
                <a:lnTo>
                  <a:pt x="1204417" y="71120"/>
                </a:lnTo>
                <a:lnTo>
                  <a:pt x="1207897" y="71120"/>
                </a:lnTo>
                <a:lnTo>
                  <a:pt x="1210233" y="72390"/>
                </a:lnTo>
                <a:lnTo>
                  <a:pt x="1210233" y="54724"/>
                </a:lnTo>
                <a:lnTo>
                  <a:pt x="1207325" y="55880"/>
                </a:lnTo>
                <a:lnTo>
                  <a:pt x="1202093" y="55880"/>
                </a:lnTo>
                <a:lnTo>
                  <a:pt x="1197432" y="54610"/>
                </a:lnTo>
                <a:lnTo>
                  <a:pt x="1197432" y="52070"/>
                </a:lnTo>
                <a:lnTo>
                  <a:pt x="1203833" y="54610"/>
                </a:lnTo>
                <a:lnTo>
                  <a:pt x="1207617" y="52070"/>
                </a:lnTo>
                <a:lnTo>
                  <a:pt x="1211389" y="49530"/>
                </a:lnTo>
                <a:lnTo>
                  <a:pt x="1215466" y="46990"/>
                </a:lnTo>
                <a:lnTo>
                  <a:pt x="1213129" y="46990"/>
                </a:lnTo>
                <a:lnTo>
                  <a:pt x="1209649" y="48260"/>
                </a:lnTo>
                <a:lnTo>
                  <a:pt x="1207325" y="48260"/>
                </a:lnTo>
                <a:lnTo>
                  <a:pt x="1209090" y="46990"/>
                </a:lnTo>
                <a:lnTo>
                  <a:pt x="1210868" y="45720"/>
                </a:lnTo>
                <a:lnTo>
                  <a:pt x="1205217" y="45720"/>
                </a:lnTo>
                <a:lnTo>
                  <a:pt x="1198575" y="46990"/>
                </a:lnTo>
                <a:lnTo>
                  <a:pt x="1199184" y="43180"/>
                </a:lnTo>
                <a:lnTo>
                  <a:pt x="1203833" y="43180"/>
                </a:lnTo>
                <a:lnTo>
                  <a:pt x="1200924" y="41910"/>
                </a:lnTo>
                <a:lnTo>
                  <a:pt x="1194523" y="40640"/>
                </a:lnTo>
                <a:lnTo>
                  <a:pt x="1195692" y="38100"/>
                </a:lnTo>
                <a:lnTo>
                  <a:pt x="1202931" y="36245"/>
                </a:lnTo>
                <a:lnTo>
                  <a:pt x="1199832" y="35560"/>
                </a:lnTo>
                <a:lnTo>
                  <a:pt x="1195895" y="33020"/>
                </a:lnTo>
                <a:lnTo>
                  <a:pt x="1198016" y="30480"/>
                </a:lnTo>
                <a:lnTo>
                  <a:pt x="1200924" y="30480"/>
                </a:lnTo>
                <a:lnTo>
                  <a:pt x="1201508" y="33020"/>
                </a:lnTo>
                <a:lnTo>
                  <a:pt x="1204417" y="34290"/>
                </a:lnTo>
                <a:lnTo>
                  <a:pt x="1215466" y="29210"/>
                </a:lnTo>
                <a:lnTo>
                  <a:pt x="1212557" y="29210"/>
                </a:lnTo>
                <a:lnTo>
                  <a:pt x="1212938" y="27940"/>
                </a:lnTo>
                <a:lnTo>
                  <a:pt x="1213713" y="25400"/>
                </a:lnTo>
                <a:lnTo>
                  <a:pt x="1214297" y="24130"/>
                </a:lnTo>
                <a:lnTo>
                  <a:pt x="1214297" y="24638"/>
                </a:lnTo>
                <a:lnTo>
                  <a:pt x="1216621" y="21590"/>
                </a:lnTo>
                <a:lnTo>
                  <a:pt x="1213713" y="24130"/>
                </a:lnTo>
                <a:lnTo>
                  <a:pt x="1215466" y="21590"/>
                </a:lnTo>
                <a:lnTo>
                  <a:pt x="1217206" y="19050"/>
                </a:lnTo>
                <a:lnTo>
                  <a:pt x="1214297" y="21590"/>
                </a:lnTo>
                <a:lnTo>
                  <a:pt x="1201737" y="20320"/>
                </a:lnTo>
                <a:lnTo>
                  <a:pt x="1200277" y="19050"/>
                </a:lnTo>
                <a:lnTo>
                  <a:pt x="1198816" y="17780"/>
                </a:lnTo>
                <a:lnTo>
                  <a:pt x="1197965" y="15240"/>
                </a:lnTo>
                <a:lnTo>
                  <a:pt x="1197533" y="13970"/>
                </a:lnTo>
                <a:lnTo>
                  <a:pt x="1189875" y="11430"/>
                </a:lnTo>
                <a:lnTo>
                  <a:pt x="1202309" y="11430"/>
                </a:lnTo>
                <a:lnTo>
                  <a:pt x="1205001" y="10160"/>
                </a:lnTo>
                <a:lnTo>
                  <a:pt x="1210805" y="8890"/>
                </a:lnTo>
                <a:lnTo>
                  <a:pt x="1213713" y="7620"/>
                </a:lnTo>
                <a:lnTo>
                  <a:pt x="1216621" y="3810"/>
                </a:lnTo>
                <a:lnTo>
                  <a:pt x="1220114" y="3810"/>
                </a:lnTo>
                <a:lnTo>
                  <a:pt x="1216964" y="2540"/>
                </a:lnTo>
                <a:lnTo>
                  <a:pt x="1218082" y="1270"/>
                </a:lnTo>
                <a:lnTo>
                  <a:pt x="1218260" y="0"/>
                </a:lnTo>
                <a:lnTo>
                  <a:pt x="1171854" y="0"/>
                </a:lnTo>
                <a:lnTo>
                  <a:pt x="1171854" y="110490"/>
                </a:lnTo>
                <a:lnTo>
                  <a:pt x="1171270" y="116840"/>
                </a:lnTo>
                <a:lnTo>
                  <a:pt x="1167790" y="120650"/>
                </a:lnTo>
                <a:lnTo>
                  <a:pt x="1164297" y="119126"/>
                </a:lnTo>
                <a:lnTo>
                  <a:pt x="1164297" y="124460"/>
                </a:lnTo>
                <a:lnTo>
                  <a:pt x="1156741" y="125907"/>
                </a:lnTo>
                <a:lnTo>
                  <a:pt x="1156741" y="273050"/>
                </a:lnTo>
                <a:lnTo>
                  <a:pt x="1153248" y="276860"/>
                </a:lnTo>
                <a:lnTo>
                  <a:pt x="1144524" y="279400"/>
                </a:lnTo>
                <a:lnTo>
                  <a:pt x="1143368" y="269240"/>
                </a:lnTo>
                <a:lnTo>
                  <a:pt x="1146860" y="265430"/>
                </a:lnTo>
                <a:lnTo>
                  <a:pt x="1150924" y="266700"/>
                </a:lnTo>
                <a:lnTo>
                  <a:pt x="1156741" y="273050"/>
                </a:lnTo>
                <a:lnTo>
                  <a:pt x="1156741" y="125907"/>
                </a:lnTo>
                <a:lnTo>
                  <a:pt x="1150924" y="127000"/>
                </a:lnTo>
                <a:lnTo>
                  <a:pt x="1153248" y="120650"/>
                </a:lnTo>
                <a:lnTo>
                  <a:pt x="1157325" y="116840"/>
                </a:lnTo>
                <a:lnTo>
                  <a:pt x="1158481" y="120650"/>
                </a:lnTo>
                <a:lnTo>
                  <a:pt x="1163713" y="120650"/>
                </a:lnTo>
                <a:lnTo>
                  <a:pt x="1164297" y="124460"/>
                </a:lnTo>
                <a:lnTo>
                  <a:pt x="1164297" y="119126"/>
                </a:lnTo>
                <a:lnTo>
                  <a:pt x="1161973" y="118110"/>
                </a:lnTo>
                <a:lnTo>
                  <a:pt x="1162164" y="116840"/>
                </a:lnTo>
                <a:lnTo>
                  <a:pt x="1163129" y="110490"/>
                </a:lnTo>
                <a:lnTo>
                  <a:pt x="1168361" y="109220"/>
                </a:lnTo>
                <a:lnTo>
                  <a:pt x="1171854" y="110490"/>
                </a:lnTo>
                <a:lnTo>
                  <a:pt x="1171854" y="0"/>
                </a:lnTo>
                <a:lnTo>
                  <a:pt x="1128826" y="0"/>
                </a:lnTo>
                <a:lnTo>
                  <a:pt x="1128826" y="148590"/>
                </a:lnTo>
                <a:lnTo>
                  <a:pt x="1128826" y="156210"/>
                </a:lnTo>
                <a:lnTo>
                  <a:pt x="1118946" y="157480"/>
                </a:lnTo>
                <a:lnTo>
                  <a:pt x="1113129" y="162560"/>
                </a:lnTo>
                <a:lnTo>
                  <a:pt x="1108481" y="168910"/>
                </a:lnTo>
                <a:lnTo>
                  <a:pt x="1098016" y="168910"/>
                </a:lnTo>
                <a:lnTo>
                  <a:pt x="1098600" y="162560"/>
                </a:lnTo>
                <a:lnTo>
                  <a:pt x="1099185" y="156210"/>
                </a:lnTo>
                <a:lnTo>
                  <a:pt x="1104417" y="151130"/>
                </a:lnTo>
                <a:lnTo>
                  <a:pt x="1112723" y="151130"/>
                </a:lnTo>
                <a:lnTo>
                  <a:pt x="1117714" y="149860"/>
                </a:lnTo>
                <a:lnTo>
                  <a:pt x="1119936" y="148590"/>
                </a:lnTo>
                <a:lnTo>
                  <a:pt x="1122159" y="147320"/>
                </a:lnTo>
                <a:lnTo>
                  <a:pt x="1128826" y="148590"/>
                </a:lnTo>
                <a:lnTo>
                  <a:pt x="1128826" y="0"/>
                </a:lnTo>
                <a:lnTo>
                  <a:pt x="1122730" y="0"/>
                </a:lnTo>
                <a:lnTo>
                  <a:pt x="1123022" y="1270"/>
                </a:lnTo>
                <a:lnTo>
                  <a:pt x="1120686" y="3810"/>
                </a:lnTo>
                <a:lnTo>
                  <a:pt x="1118362" y="3810"/>
                </a:lnTo>
                <a:lnTo>
                  <a:pt x="1118362" y="142240"/>
                </a:lnTo>
                <a:lnTo>
                  <a:pt x="1116622" y="148590"/>
                </a:lnTo>
                <a:lnTo>
                  <a:pt x="1108481" y="148590"/>
                </a:lnTo>
                <a:lnTo>
                  <a:pt x="1107897" y="144780"/>
                </a:lnTo>
                <a:lnTo>
                  <a:pt x="1109649" y="143510"/>
                </a:lnTo>
                <a:lnTo>
                  <a:pt x="1110805" y="140970"/>
                </a:lnTo>
                <a:lnTo>
                  <a:pt x="1113129" y="142240"/>
                </a:lnTo>
                <a:lnTo>
                  <a:pt x="1118362" y="142240"/>
                </a:lnTo>
                <a:lnTo>
                  <a:pt x="1118362" y="3810"/>
                </a:lnTo>
                <a:lnTo>
                  <a:pt x="1113129" y="3810"/>
                </a:lnTo>
                <a:lnTo>
                  <a:pt x="1111719" y="0"/>
                </a:lnTo>
                <a:lnTo>
                  <a:pt x="1088136" y="0"/>
                </a:lnTo>
                <a:lnTo>
                  <a:pt x="1088136" y="447040"/>
                </a:lnTo>
                <a:lnTo>
                  <a:pt x="1085811" y="448310"/>
                </a:lnTo>
                <a:lnTo>
                  <a:pt x="1086383" y="452120"/>
                </a:lnTo>
                <a:lnTo>
                  <a:pt x="1085227" y="455930"/>
                </a:lnTo>
                <a:lnTo>
                  <a:pt x="1084643" y="453390"/>
                </a:lnTo>
                <a:lnTo>
                  <a:pt x="1081735" y="450850"/>
                </a:lnTo>
                <a:lnTo>
                  <a:pt x="1087551" y="445770"/>
                </a:lnTo>
                <a:lnTo>
                  <a:pt x="1088136" y="447040"/>
                </a:lnTo>
                <a:lnTo>
                  <a:pt x="1088136" y="0"/>
                </a:lnTo>
                <a:lnTo>
                  <a:pt x="1075347" y="0"/>
                </a:lnTo>
                <a:lnTo>
                  <a:pt x="1075347" y="444500"/>
                </a:lnTo>
                <a:lnTo>
                  <a:pt x="1074178" y="443230"/>
                </a:lnTo>
                <a:lnTo>
                  <a:pt x="1074762" y="443230"/>
                </a:lnTo>
                <a:lnTo>
                  <a:pt x="1075347" y="444500"/>
                </a:lnTo>
                <a:lnTo>
                  <a:pt x="1075347" y="0"/>
                </a:lnTo>
                <a:lnTo>
                  <a:pt x="1026502" y="0"/>
                </a:lnTo>
                <a:lnTo>
                  <a:pt x="1026502" y="259080"/>
                </a:lnTo>
                <a:lnTo>
                  <a:pt x="1024763" y="265430"/>
                </a:lnTo>
                <a:lnTo>
                  <a:pt x="1019530" y="265430"/>
                </a:lnTo>
                <a:lnTo>
                  <a:pt x="1017778" y="262890"/>
                </a:lnTo>
                <a:lnTo>
                  <a:pt x="1018133" y="259080"/>
                </a:lnTo>
                <a:lnTo>
                  <a:pt x="1018247" y="257810"/>
                </a:lnTo>
                <a:lnTo>
                  <a:pt x="1018362" y="256540"/>
                </a:lnTo>
                <a:lnTo>
                  <a:pt x="1021270" y="259080"/>
                </a:lnTo>
                <a:lnTo>
                  <a:pt x="1026502" y="259080"/>
                </a:lnTo>
                <a:lnTo>
                  <a:pt x="1026502" y="0"/>
                </a:lnTo>
                <a:lnTo>
                  <a:pt x="976503" y="0"/>
                </a:lnTo>
                <a:lnTo>
                  <a:pt x="976503" y="334010"/>
                </a:lnTo>
                <a:lnTo>
                  <a:pt x="974178" y="335280"/>
                </a:lnTo>
                <a:lnTo>
                  <a:pt x="973594" y="336550"/>
                </a:lnTo>
                <a:lnTo>
                  <a:pt x="970102" y="336550"/>
                </a:lnTo>
                <a:lnTo>
                  <a:pt x="968362" y="335280"/>
                </a:lnTo>
                <a:lnTo>
                  <a:pt x="970102" y="331470"/>
                </a:lnTo>
                <a:lnTo>
                  <a:pt x="973594" y="331470"/>
                </a:lnTo>
                <a:lnTo>
                  <a:pt x="974763" y="332740"/>
                </a:lnTo>
                <a:lnTo>
                  <a:pt x="976503" y="334010"/>
                </a:lnTo>
                <a:lnTo>
                  <a:pt x="976503" y="0"/>
                </a:lnTo>
                <a:lnTo>
                  <a:pt x="968946" y="0"/>
                </a:lnTo>
                <a:lnTo>
                  <a:pt x="968946" y="306070"/>
                </a:lnTo>
                <a:lnTo>
                  <a:pt x="968946" y="307340"/>
                </a:lnTo>
                <a:lnTo>
                  <a:pt x="967778" y="307340"/>
                </a:lnTo>
                <a:lnTo>
                  <a:pt x="968946" y="306070"/>
                </a:lnTo>
                <a:lnTo>
                  <a:pt x="968946" y="0"/>
                </a:lnTo>
                <a:lnTo>
                  <a:pt x="952004" y="0"/>
                </a:lnTo>
                <a:lnTo>
                  <a:pt x="952004" y="204470"/>
                </a:lnTo>
                <a:lnTo>
                  <a:pt x="951547" y="207010"/>
                </a:lnTo>
                <a:lnTo>
                  <a:pt x="949172" y="204470"/>
                </a:lnTo>
                <a:lnTo>
                  <a:pt x="951052" y="201930"/>
                </a:lnTo>
                <a:lnTo>
                  <a:pt x="952004" y="204470"/>
                </a:lnTo>
                <a:lnTo>
                  <a:pt x="952004" y="0"/>
                </a:lnTo>
                <a:lnTo>
                  <a:pt x="939292" y="0"/>
                </a:lnTo>
                <a:lnTo>
                  <a:pt x="939876" y="3810"/>
                </a:lnTo>
                <a:lnTo>
                  <a:pt x="929411" y="2540"/>
                </a:lnTo>
                <a:lnTo>
                  <a:pt x="931837" y="0"/>
                </a:lnTo>
                <a:lnTo>
                  <a:pt x="887539" y="0"/>
                </a:lnTo>
                <a:lnTo>
                  <a:pt x="887539" y="187960"/>
                </a:lnTo>
                <a:lnTo>
                  <a:pt x="883310" y="191770"/>
                </a:lnTo>
                <a:lnTo>
                  <a:pt x="881583" y="198120"/>
                </a:lnTo>
                <a:lnTo>
                  <a:pt x="879208" y="204470"/>
                </a:lnTo>
                <a:lnTo>
                  <a:pt x="873010" y="207010"/>
                </a:lnTo>
                <a:lnTo>
                  <a:pt x="870102" y="203200"/>
                </a:lnTo>
                <a:lnTo>
                  <a:pt x="873594" y="195580"/>
                </a:lnTo>
                <a:lnTo>
                  <a:pt x="874179" y="194310"/>
                </a:lnTo>
                <a:lnTo>
                  <a:pt x="875334" y="187960"/>
                </a:lnTo>
                <a:lnTo>
                  <a:pt x="882891" y="187960"/>
                </a:lnTo>
                <a:lnTo>
                  <a:pt x="881151" y="190500"/>
                </a:lnTo>
                <a:lnTo>
                  <a:pt x="887539" y="187960"/>
                </a:lnTo>
                <a:lnTo>
                  <a:pt x="887539" y="0"/>
                </a:lnTo>
                <a:lnTo>
                  <a:pt x="796264" y="0"/>
                </a:lnTo>
                <a:lnTo>
                  <a:pt x="796264" y="259080"/>
                </a:lnTo>
                <a:lnTo>
                  <a:pt x="795680" y="262890"/>
                </a:lnTo>
                <a:lnTo>
                  <a:pt x="789292" y="262890"/>
                </a:lnTo>
                <a:lnTo>
                  <a:pt x="789292" y="259080"/>
                </a:lnTo>
                <a:lnTo>
                  <a:pt x="793940" y="257810"/>
                </a:lnTo>
                <a:lnTo>
                  <a:pt x="796264" y="259080"/>
                </a:lnTo>
                <a:lnTo>
                  <a:pt x="796264" y="0"/>
                </a:lnTo>
                <a:lnTo>
                  <a:pt x="741032" y="0"/>
                </a:lnTo>
                <a:lnTo>
                  <a:pt x="741032" y="222250"/>
                </a:lnTo>
                <a:lnTo>
                  <a:pt x="729386" y="223520"/>
                </a:lnTo>
                <a:lnTo>
                  <a:pt x="726795" y="220980"/>
                </a:lnTo>
                <a:lnTo>
                  <a:pt x="720318" y="214630"/>
                </a:lnTo>
                <a:lnTo>
                  <a:pt x="719963" y="212090"/>
                </a:lnTo>
                <a:lnTo>
                  <a:pt x="718540" y="201930"/>
                </a:lnTo>
                <a:lnTo>
                  <a:pt x="728814" y="195580"/>
                </a:lnTo>
                <a:lnTo>
                  <a:pt x="729005" y="203200"/>
                </a:lnTo>
                <a:lnTo>
                  <a:pt x="729907" y="212090"/>
                </a:lnTo>
                <a:lnTo>
                  <a:pt x="733323" y="219710"/>
                </a:lnTo>
                <a:lnTo>
                  <a:pt x="741032" y="222250"/>
                </a:lnTo>
                <a:lnTo>
                  <a:pt x="741032" y="0"/>
                </a:lnTo>
                <a:lnTo>
                  <a:pt x="738124" y="0"/>
                </a:lnTo>
                <a:lnTo>
                  <a:pt x="738124" y="63500"/>
                </a:lnTo>
                <a:lnTo>
                  <a:pt x="736955" y="71120"/>
                </a:lnTo>
                <a:lnTo>
                  <a:pt x="728814" y="72390"/>
                </a:lnTo>
                <a:lnTo>
                  <a:pt x="727786" y="67310"/>
                </a:lnTo>
                <a:lnTo>
                  <a:pt x="726490" y="60960"/>
                </a:lnTo>
                <a:lnTo>
                  <a:pt x="733475" y="60960"/>
                </a:lnTo>
                <a:lnTo>
                  <a:pt x="738124" y="63500"/>
                </a:lnTo>
                <a:lnTo>
                  <a:pt x="738124" y="0"/>
                </a:lnTo>
                <a:lnTo>
                  <a:pt x="717194" y="0"/>
                </a:lnTo>
                <a:lnTo>
                  <a:pt x="717194" y="50800"/>
                </a:lnTo>
                <a:lnTo>
                  <a:pt x="716610" y="60960"/>
                </a:lnTo>
                <a:lnTo>
                  <a:pt x="711962" y="67310"/>
                </a:lnTo>
                <a:lnTo>
                  <a:pt x="709053" y="66040"/>
                </a:lnTo>
                <a:lnTo>
                  <a:pt x="706729" y="63500"/>
                </a:lnTo>
                <a:lnTo>
                  <a:pt x="703821" y="63500"/>
                </a:lnTo>
                <a:lnTo>
                  <a:pt x="705561" y="58420"/>
                </a:lnTo>
                <a:lnTo>
                  <a:pt x="705561" y="55880"/>
                </a:lnTo>
                <a:lnTo>
                  <a:pt x="705561" y="52070"/>
                </a:lnTo>
                <a:lnTo>
                  <a:pt x="707885" y="48260"/>
                </a:lnTo>
                <a:lnTo>
                  <a:pt x="717194" y="50800"/>
                </a:lnTo>
                <a:lnTo>
                  <a:pt x="717194" y="0"/>
                </a:lnTo>
                <a:lnTo>
                  <a:pt x="686371" y="0"/>
                </a:lnTo>
                <a:lnTo>
                  <a:pt x="686371" y="1270"/>
                </a:lnTo>
                <a:lnTo>
                  <a:pt x="696849" y="1270"/>
                </a:lnTo>
                <a:lnTo>
                  <a:pt x="694512" y="2540"/>
                </a:lnTo>
                <a:lnTo>
                  <a:pt x="703237" y="3810"/>
                </a:lnTo>
                <a:lnTo>
                  <a:pt x="699744" y="7620"/>
                </a:lnTo>
                <a:lnTo>
                  <a:pt x="691032" y="10160"/>
                </a:lnTo>
                <a:lnTo>
                  <a:pt x="692188" y="13970"/>
                </a:lnTo>
                <a:lnTo>
                  <a:pt x="697420" y="16510"/>
                </a:lnTo>
                <a:lnTo>
                  <a:pt x="697776" y="16383"/>
                </a:lnTo>
                <a:lnTo>
                  <a:pt x="698588" y="19050"/>
                </a:lnTo>
                <a:lnTo>
                  <a:pt x="691603" y="17780"/>
                </a:lnTo>
                <a:lnTo>
                  <a:pt x="693356" y="21590"/>
                </a:lnTo>
                <a:lnTo>
                  <a:pt x="693356" y="22860"/>
                </a:lnTo>
                <a:lnTo>
                  <a:pt x="700913" y="29210"/>
                </a:lnTo>
                <a:lnTo>
                  <a:pt x="704977" y="27940"/>
                </a:lnTo>
                <a:lnTo>
                  <a:pt x="709637" y="27940"/>
                </a:lnTo>
                <a:lnTo>
                  <a:pt x="711377" y="29210"/>
                </a:lnTo>
                <a:lnTo>
                  <a:pt x="705561" y="30480"/>
                </a:lnTo>
                <a:lnTo>
                  <a:pt x="700913" y="29210"/>
                </a:lnTo>
                <a:lnTo>
                  <a:pt x="699744" y="29210"/>
                </a:lnTo>
                <a:lnTo>
                  <a:pt x="701751" y="34290"/>
                </a:lnTo>
                <a:lnTo>
                  <a:pt x="693496" y="39370"/>
                </a:lnTo>
                <a:lnTo>
                  <a:pt x="686346" y="44450"/>
                </a:lnTo>
                <a:lnTo>
                  <a:pt x="691616" y="49530"/>
                </a:lnTo>
                <a:lnTo>
                  <a:pt x="690448" y="49530"/>
                </a:lnTo>
                <a:lnTo>
                  <a:pt x="700913" y="54610"/>
                </a:lnTo>
                <a:lnTo>
                  <a:pt x="699173" y="55880"/>
                </a:lnTo>
                <a:lnTo>
                  <a:pt x="693356" y="53340"/>
                </a:lnTo>
                <a:lnTo>
                  <a:pt x="687539" y="54610"/>
                </a:lnTo>
                <a:lnTo>
                  <a:pt x="694220" y="58420"/>
                </a:lnTo>
                <a:lnTo>
                  <a:pt x="693864" y="62230"/>
                </a:lnTo>
                <a:lnTo>
                  <a:pt x="692531" y="64770"/>
                </a:lnTo>
                <a:lnTo>
                  <a:pt x="696264" y="68580"/>
                </a:lnTo>
                <a:lnTo>
                  <a:pt x="684314" y="72390"/>
                </a:lnTo>
                <a:lnTo>
                  <a:pt x="684415" y="76200"/>
                </a:lnTo>
                <a:lnTo>
                  <a:pt x="686371" y="81280"/>
                </a:lnTo>
                <a:lnTo>
                  <a:pt x="679983" y="85090"/>
                </a:lnTo>
                <a:lnTo>
                  <a:pt x="686955" y="85090"/>
                </a:lnTo>
                <a:lnTo>
                  <a:pt x="687514" y="85204"/>
                </a:lnTo>
                <a:lnTo>
                  <a:pt x="688555" y="85407"/>
                </a:lnTo>
                <a:lnTo>
                  <a:pt x="693356" y="86360"/>
                </a:lnTo>
                <a:lnTo>
                  <a:pt x="691616" y="86360"/>
                </a:lnTo>
                <a:lnTo>
                  <a:pt x="693508" y="93980"/>
                </a:lnTo>
                <a:lnTo>
                  <a:pt x="689356" y="102870"/>
                </a:lnTo>
                <a:lnTo>
                  <a:pt x="682701" y="110490"/>
                </a:lnTo>
                <a:lnTo>
                  <a:pt x="677075" y="119380"/>
                </a:lnTo>
                <a:lnTo>
                  <a:pt x="681545" y="120650"/>
                </a:lnTo>
                <a:lnTo>
                  <a:pt x="691896" y="121920"/>
                </a:lnTo>
                <a:lnTo>
                  <a:pt x="699643" y="123190"/>
                </a:lnTo>
                <a:lnTo>
                  <a:pt x="696264" y="125730"/>
                </a:lnTo>
                <a:lnTo>
                  <a:pt x="683475" y="125730"/>
                </a:lnTo>
                <a:lnTo>
                  <a:pt x="690143" y="130810"/>
                </a:lnTo>
                <a:lnTo>
                  <a:pt x="691032" y="137160"/>
                </a:lnTo>
                <a:lnTo>
                  <a:pt x="691476" y="142240"/>
                </a:lnTo>
                <a:lnTo>
                  <a:pt x="696849" y="147320"/>
                </a:lnTo>
                <a:lnTo>
                  <a:pt x="690448" y="147320"/>
                </a:lnTo>
                <a:lnTo>
                  <a:pt x="686892" y="148590"/>
                </a:lnTo>
                <a:lnTo>
                  <a:pt x="688124" y="151130"/>
                </a:lnTo>
                <a:lnTo>
                  <a:pt x="692404" y="152400"/>
                </a:lnTo>
                <a:lnTo>
                  <a:pt x="698004" y="152400"/>
                </a:lnTo>
                <a:lnTo>
                  <a:pt x="697420" y="153670"/>
                </a:lnTo>
                <a:lnTo>
                  <a:pt x="691616" y="153670"/>
                </a:lnTo>
                <a:lnTo>
                  <a:pt x="687539" y="154940"/>
                </a:lnTo>
                <a:lnTo>
                  <a:pt x="687019" y="156210"/>
                </a:lnTo>
                <a:lnTo>
                  <a:pt x="690295" y="157480"/>
                </a:lnTo>
                <a:lnTo>
                  <a:pt x="692937" y="158750"/>
                </a:lnTo>
                <a:lnTo>
                  <a:pt x="690448" y="160020"/>
                </a:lnTo>
                <a:lnTo>
                  <a:pt x="686955" y="163830"/>
                </a:lnTo>
                <a:lnTo>
                  <a:pt x="696264" y="162560"/>
                </a:lnTo>
                <a:lnTo>
                  <a:pt x="691616" y="166370"/>
                </a:lnTo>
                <a:lnTo>
                  <a:pt x="701497" y="167640"/>
                </a:lnTo>
                <a:lnTo>
                  <a:pt x="695096" y="170180"/>
                </a:lnTo>
                <a:lnTo>
                  <a:pt x="699439" y="171450"/>
                </a:lnTo>
                <a:lnTo>
                  <a:pt x="698881" y="172720"/>
                </a:lnTo>
                <a:lnTo>
                  <a:pt x="699185" y="175260"/>
                </a:lnTo>
                <a:lnTo>
                  <a:pt x="706145" y="175260"/>
                </a:lnTo>
                <a:lnTo>
                  <a:pt x="697064" y="176530"/>
                </a:lnTo>
                <a:lnTo>
                  <a:pt x="694156" y="179070"/>
                </a:lnTo>
                <a:lnTo>
                  <a:pt x="695921" y="180340"/>
                </a:lnTo>
                <a:lnTo>
                  <a:pt x="700913" y="181610"/>
                </a:lnTo>
                <a:lnTo>
                  <a:pt x="695680" y="181610"/>
                </a:lnTo>
                <a:lnTo>
                  <a:pt x="695680" y="184150"/>
                </a:lnTo>
                <a:lnTo>
                  <a:pt x="688708" y="184150"/>
                </a:lnTo>
                <a:lnTo>
                  <a:pt x="689279" y="186690"/>
                </a:lnTo>
                <a:lnTo>
                  <a:pt x="700913" y="186690"/>
                </a:lnTo>
                <a:lnTo>
                  <a:pt x="694563" y="189230"/>
                </a:lnTo>
                <a:lnTo>
                  <a:pt x="698512" y="191770"/>
                </a:lnTo>
                <a:lnTo>
                  <a:pt x="701484" y="194310"/>
                </a:lnTo>
                <a:lnTo>
                  <a:pt x="692188" y="196850"/>
                </a:lnTo>
                <a:lnTo>
                  <a:pt x="698982" y="200660"/>
                </a:lnTo>
                <a:lnTo>
                  <a:pt x="704621" y="204470"/>
                </a:lnTo>
                <a:lnTo>
                  <a:pt x="709282" y="208280"/>
                </a:lnTo>
                <a:lnTo>
                  <a:pt x="713117" y="212090"/>
                </a:lnTo>
                <a:lnTo>
                  <a:pt x="705358" y="212090"/>
                </a:lnTo>
                <a:lnTo>
                  <a:pt x="703389" y="209550"/>
                </a:lnTo>
                <a:lnTo>
                  <a:pt x="701179" y="208280"/>
                </a:lnTo>
                <a:lnTo>
                  <a:pt x="692772" y="208280"/>
                </a:lnTo>
                <a:lnTo>
                  <a:pt x="699439" y="210820"/>
                </a:lnTo>
                <a:lnTo>
                  <a:pt x="706437" y="213360"/>
                </a:lnTo>
                <a:lnTo>
                  <a:pt x="711250" y="215900"/>
                </a:lnTo>
                <a:lnTo>
                  <a:pt x="711377" y="219710"/>
                </a:lnTo>
                <a:lnTo>
                  <a:pt x="709053" y="220980"/>
                </a:lnTo>
                <a:lnTo>
                  <a:pt x="703821" y="219710"/>
                </a:lnTo>
                <a:lnTo>
                  <a:pt x="700913" y="219710"/>
                </a:lnTo>
                <a:lnTo>
                  <a:pt x="704164" y="223520"/>
                </a:lnTo>
                <a:lnTo>
                  <a:pt x="704697" y="227330"/>
                </a:lnTo>
                <a:lnTo>
                  <a:pt x="705650" y="229870"/>
                </a:lnTo>
                <a:lnTo>
                  <a:pt x="709955" y="233464"/>
                </a:lnTo>
                <a:lnTo>
                  <a:pt x="716953" y="232410"/>
                </a:lnTo>
                <a:lnTo>
                  <a:pt x="725258" y="232410"/>
                </a:lnTo>
                <a:lnTo>
                  <a:pt x="732586" y="233680"/>
                </a:lnTo>
                <a:lnTo>
                  <a:pt x="738124" y="233680"/>
                </a:lnTo>
                <a:lnTo>
                  <a:pt x="727544" y="234950"/>
                </a:lnTo>
                <a:lnTo>
                  <a:pt x="723734" y="236220"/>
                </a:lnTo>
                <a:lnTo>
                  <a:pt x="718832" y="238760"/>
                </a:lnTo>
                <a:lnTo>
                  <a:pt x="704977" y="240030"/>
                </a:lnTo>
                <a:lnTo>
                  <a:pt x="715454" y="240030"/>
                </a:lnTo>
                <a:lnTo>
                  <a:pt x="714286" y="241300"/>
                </a:lnTo>
                <a:lnTo>
                  <a:pt x="704977" y="241300"/>
                </a:lnTo>
                <a:lnTo>
                  <a:pt x="709637" y="243840"/>
                </a:lnTo>
                <a:lnTo>
                  <a:pt x="717778" y="242570"/>
                </a:lnTo>
                <a:lnTo>
                  <a:pt x="717778" y="245110"/>
                </a:lnTo>
                <a:lnTo>
                  <a:pt x="707885" y="245110"/>
                </a:lnTo>
                <a:lnTo>
                  <a:pt x="723011" y="246380"/>
                </a:lnTo>
                <a:lnTo>
                  <a:pt x="720102" y="248920"/>
                </a:lnTo>
                <a:lnTo>
                  <a:pt x="717778" y="248920"/>
                </a:lnTo>
                <a:lnTo>
                  <a:pt x="716013" y="249694"/>
                </a:lnTo>
                <a:lnTo>
                  <a:pt x="718680" y="251460"/>
                </a:lnTo>
                <a:lnTo>
                  <a:pt x="724890" y="254000"/>
                </a:lnTo>
                <a:lnTo>
                  <a:pt x="729589" y="256540"/>
                </a:lnTo>
                <a:lnTo>
                  <a:pt x="728814" y="260350"/>
                </a:lnTo>
                <a:lnTo>
                  <a:pt x="720915" y="260350"/>
                </a:lnTo>
                <a:lnTo>
                  <a:pt x="718350" y="261620"/>
                </a:lnTo>
                <a:lnTo>
                  <a:pt x="716229" y="262890"/>
                </a:lnTo>
                <a:lnTo>
                  <a:pt x="709637" y="264160"/>
                </a:lnTo>
                <a:lnTo>
                  <a:pt x="714286" y="266700"/>
                </a:lnTo>
                <a:lnTo>
                  <a:pt x="720686" y="264160"/>
                </a:lnTo>
                <a:lnTo>
                  <a:pt x="720686" y="266700"/>
                </a:lnTo>
                <a:lnTo>
                  <a:pt x="731151" y="267970"/>
                </a:lnTo>
                <a:lnTo>
                  <a:pt x="727075" y="269240"/>
                </a:lnTo>
                <a:lnTo>
                  <a:pt x="721258" y="269240"/>
                </a:lnTo>
                <a:lnTo>
                  <a:pt x="724750" y="273050"/>
                </a:lnTo>
                <a:lnTo>
                  <a:pt x="729983" y="269240"/>
                </a:lnTo>
                <a:lnTo>
                  <a:pt x="737539" y="270510"/>
                </a:lnTo>
                <a:lnTo>
                  <a:pt x="747420" y="266700"/>
                </a:lnTo>
                <a:lnTo>
                  <a:pt x="743940" y="270510"/>
                </a:lnTo>
                <a:lnTo>
                  <a:pt x="742188" y="269240"/>
                </a:lnTo>
                <a:lnTo>
                  <a:pt x="743940" y="273050"/>
                </a:lnTo>
                <a:lnTo>
                  <a:pt x="735799" y="275590"/>
                </a:lnTo>
                <a:lnTo>
                  <a:pt x="745096" y="275590"/>
                </a:lnTo>
                <a:lnTo>
                  <a:pt x="742188" y="278130"/>
                </a:lnTo>
                <a:lnTo>
                  <a:pt x="737539" y="279400"/>
                </a:lnTo>
                <a:lnTo>
                  <a:pt x="726490" y="280670"/>
                </a:lnTo>
                <a:lnTo>
                  <a:pt x="723582" y="280670"/>
                </a:lnTo>
                <a:lnTo>
                  <a:pt x="729335" y="281940"/>
                </a:lnTo>
                <a:lnTo>
                  <a:pt x="731583" y="283210"/>
                </a:lnTo>
                <a:lnTo>
                  <a:pt x="734047" y="284480"/>
                </a:lnTo>
                <a:lnTo>
                  <a:pt x="737539" y="284480"/>
                </a:lnTo>
                <a:lnTo>
                  <a:pt x="729983" y="285750"/>
                </a:lnTo>
                <a:lnTo>
                  <a:pt x="738708" y="285750"/>
                </a:lnTo>
                <a:lnTo>
                  <a:pt x="859485" y="285750"/>
                </a:lnTo>
                <a:lnTo>
                  <a:pt x="856513" y="276860"/>
                </a:lnTo>
                <a:lnTo>
                  <a:pt x="856081" y="270510"/>
                </a:lnTo>
                <a:lnTo>
                  <a:pt x="855827" y="266700"/>
                </a:lnTo>
                <a:lnTo>
                  <a:pt x="855548" y="264160"/>
                </a:lnTo>
                <a:lnTo>
                  <a:pt x="855408" y="262890"/>
                </a:lnTo>
                <a:lnTo>
                  <a:pt x="854989" y="259080"/>
                </a:lnTo>
                <a:lnTo>
                  <a:pt x="863130" y="259080"/>
                </a:lnTo>
                <a:lnTo>
                  <a:pt x="860412" y="266700"/>
                </a:lnTo>
                <a:lnTo>
                  <a:pt x="862330" y="273050"/>
                </a:lnTo>
                <a:lnTo>
                  <a:pt x="865657" y="280670"/>
                </a:lnTo>
                <a:lnTo>
                  <a:pt x="867194" y="289560"/>
                </a:lnTo>
                <a:lnTo>
                  <a:pt x="862050" y="287020"/>
                </a:lnTo>
                <a:lnTo>
                  <a:pt x="767778" y="287020"/>
                </a:lnTo>
                <a:lnTo>
                  <a:pt x="767778" y="347980"/>
                </a:lnTo>
                <a:lnTo>
                  <a:pt x="760793" y="349250"/>
                </a:lnTo>
                <a:lnTo>
                  <a:pt x="758469" y="347980"/>
                </a:lnTo>
                <a:lnTo>
                  <a:pt x="760793" y="346710"/>
                </a:lnTo>
                <a:lnTo>
                  <a:pt x="763701" y="346710"/>
                </a:lnTo>
                <a:lnTo>
                  <a:pt x="767194" y="345440"/>
                </a:lnTo>
                <a:lnTo>
                  <a:pt x="767194" y="346710"/>
                </a:lnTo>
                <a:lnTo>
                  <a:pt x="767778" y="347980"/>
                </a:lnTo>
                <a:lnTo>
                  <a:pt x="767778" y="287020"/>
                </a:lnTo>
                <a:lnTo>
                  <a:pt x="737247" y="287020"/>
                </a:lnTo>
                <a:lnTo>
                  <a:pt x="735799" y="288290"/>
                </a:lnTo>
                <a:lnTo>
                  <a:pt x="734631" y="288290"/>
                </a:lnTo>
                <a:lnTo>
                  <a:pt x="728814" y="289560"/>
                </a:lnTo>
                <a:lnTo>
                  <a:pt x="736231" y="289560"/>
                </a:lnTo>
                <a:lnTo>
                  <a:pt x="740435" y="288290"/>
                </a:lnTo>
                <a:lnTo>
                  <a:pt x="739292" y="290830"/>
                </a:lnTo>
                <a:lnTo>
                  <a:pt x="735799" y="290830"/>
                </a:lnTo>
                <a:lnTo>
                  <a:pt x="732307" y="294640"/>
                </a:lnTo>
                <a:lnTo>
                  <a:pt x="742772" y="295910"/>
                </a:lnTo>
                <a:lnTo>
                  <a:pt x="738708" y="299720"/>
                </a:lnTo>
                <a:lnTo>
                  <a:pt x="732180" y="300990"/>
                </a:lnTo>
                <a:lnTo>
                  <a:pt x="730123" y="300990"/>
                </a:lnTo>
                <a:lnTo>
                  <a:pt x="728726" y="299720"/>
                </a:lnTo>
                <a:lnTo>
                  <a:pt x="724166" y="300990"/>
                </a:lnTo>
                <a:lnTo>
                  <a:pt x="723582" y="300990"/>
                </a:lnTo>
                <a:lnTo>
                  <a:pt x="727659" y="304800"/>
                </a:lnTo>
                <a:lnTo>
                  <a:pt x="741616" y="308610"/>
                </a:lnTo>
                <a:lnTo>
                  <a:pt x="739292" y="312420"/>
                </a:lnTo>
                <a:lnTo>
                  <a:pt x="740448" y="311150"/>
                </a:lnTo>
                <a:lnTo>
                  <a:pt x="747483" y="311150"/>
                </a:lnTo>
                <a:lnTo>
                  <a:pt x="744448" y="313690"/>
                </a:lnTo>
                <a:lnTo>
                  <a:pt x="739546" y="316230"/>
                </a:lnTo>
                <a:lnTo>
                  <a:pt x="741032" y="317500"/>
                </a:lnTo>
                <a:lnTo>
                  <a:pt x="739292" y="317500"/>
                </a:lnTo>
                <a:lnTo>
                  <a:pt x="729983" y="318770"/>
                </a:lnTo>
                <a:lnTo>
                  <a:pt x="732307" y="318770"/>
                </a:lnTo>
                <a:lnTo>
                  <a:pt x="731723" y="320040"/>
                </a:lnTo>
                <a:lnTo>
                  <a:pt x="734047" y="322580"/>
                </a:lnTo>
                <a:lnTo>
                  <a:pt x="733475" y="322580"/>
                </a:lnTo>
                <a:lnTo>
                  <a:pt x="736384" y="325120"/>
                </a:lnTo>
                <a:lnTo>
                  <a:pt x="741032" y="326390"/>
                </a:lnTo>
                <a:lnTo>
                  <a:pt x="745096" y="327660"/>
                </a:lnTo>
                <a:lnTo>
                  <a:pt x="739863" y="328930"/>
                </a:lnTo>
                <a:lnTo>
                  <a:pt x="735799" y="331470"/>
                </a:lnTo>
                <a:lnTo>
                  <a:pt x="738124" y="334010"/>
                </a:lnTo>
                <a:lnTo>
                  <a:pt x="736384" y="336550"/>
                </a:lnTo>
                <a:lnTo>
                  <a:pt x="741616" y="336550"/>
                </a:lnTo>
                <a:lnTo>
                  <a:pt x="741032" y="337820"/>
                </a:lnTo>
                <a:lnTo>
                  <a:pt x="748004" y="335280"/>
                </a:lnTo>
                <a:lnTo>
                  <a:pt x="738936" y="341630"/>
                </a:lnTo>
                <a:lnTo>
                  <a:pt x="743940" y="345440"/>
                </a:lnTo>
                <a:lnTo>
                  <a:pt x="749808" y="349250"/>
                </a:lnTo>
                <a:lnTo>
                  <a:pt x="743356" y="354330"/>
                </a:lnTo>
                <a:lnTo>
                  <a:pt x="738708" y="354330"/>
                </a:lnTo>
                <a:lnTo>
                  <a:pt x="744524" y="358140"/>
                </a:lnTo>
                <a:lnTo>
                  <a:pt x="752144" y="355917"/>
                </a:lnTo>
                <a:lnTo>
                  <a:pt x="756145" y="354330"/>
                </a:lnTo>
                <a:lnTo>
                  <a:pt x="761377" y="353060"/>
                </a:lnTo>
                <a:lnTo>
                  <a:pt x="765454" y="354330"/>
                </a:lnTo>
                <a:lnTo>
                  <a:pt x="766025" y="355600"/>
                </a:lnTo>
                <a:lnTo>
                  <a:pt x="760222" y="354330"/>
                </a:lnTo>
                <a:lnTo>
                  <a:pt x="752081" y="358140"/>
                </a:lnTo>
                <a:lnTo>
                  <a:pt x="748004" y="360680"/>
                </a:lnTo>
                <a:lnTo>
                  <a:pt x="750328" y="359410"/>
                </a:lnTo>
                <a:lnTo>
                  <a:pt x="756145" y="359410"/>
                </a:lnTo>
                <a:lnTo>
                  <a:pt x="752589" y="360680"/>
                </a:lnTo>
                <a:lnTo>
                  <a:pt x="758177" y="359410"/>
                </a:lnTo>
                <a:lnTo>
                  <a:pt x="764654" y="359410"/>
                </a:lnTo>
                <a:lnTo>
                  <a:pt x="763701" y="360680"/>
                </a:lnTo>
                <a:lnTo>
                  <a:pt x="759053" y="361950"/>
                </a:lnTo>
                <a:lnTo>
                  <a:pt x="767778" y="361950"/>
                </a:lnTo>
                <a:lnTo>
                  <a:pt x="974763" y="361950"/>
                </a:lnTo>
                <a:lnTo>
                  <a:pt x="981735" y="365760"/>
                </a:lnTo>
                <a:lnTo>
                  <a:pt x="987069" y="359410"/>
                </a:lnTo>
                <a:lnTo>
                  <a:pt x="988123" y="358140"/>
                </a:lnTo>
                <a:lnTo>
                  <a:pt x="989482" y="356870"/>
                </a:lnTo>
                <a:lnTo>
                  <a:pt x="992200" y="354330"/>
                </a:lnTo>
                <a:lnTo>
                  <a:pt x="989876" y="355600"/>
                </a:lnTo>
                <a:lnTo>
                  <a:pt x="986383" y="355600"/>
                </a:lnTo>
                <a:lnTo>
                  <a:pt x="984059" y="356870"/>
                </a:lnTo>
                <a:lnTo>
                  <a:pt x="985075" y="355600"/>
                </a:lnTo>
                <a:lnTo>
                  <a:pt x="986091" y="354330"/>
                </a:lnTo>
                <a:lnTo>
                  <a:pt x="987107" y="353060"/>
                </a:lnTo>
                <a:lnTo>
                  <a:pt x="981367" y="354330"/>
                </a:lnTo>
                <a:lnTo>
                  <a:pt x="974661" y="354330"/>
                </a:lnTo>
                <a:lnTo>
                  <a:pt x="974686" y="353060"/>
                </a:lnTo>
                <a:lnTo>
                  <a:pt x="974763" y="350520"/>
                </a:lnTo>
                <a:lnTo>
                  <a:pt x="979411" y="349250"/>
                </a:lnTo>
                <a:lnTo>
                  <a:pt x="976503" y="346710"/>
                </a:lnTo>
                <a:lnTo>
                  <a:pt x="970686" y="345440"/>
                </a:lnTo>
                <a:lnTo>
                  <a:pt x="970102" y="342900"/>
                </a:lnTo>
                <a:lnTo>
                  <a:pt x="976503" y="344170"/>
                </a:lnTo>
                <a:lnTo>
                  <a:pt x="981735" y="342900"/>
                </a:lnTo>
                <a:lnTo>
                  <a:pt x="986967" y="341630"/>
                </a:lnTo>
                <a:lnTo>
                  <a:pt x="988123" y="344170"/>
                </a:lnTo>
                <a:lnTo>
                  <a:pt x="985799" y="346710"/>
                </a:lnTo>
                <a:lnTo>
                  <a:pt x="983475" y="347980"/>
                </a:lnTo>
                <a:lnTo>
                  <a:pt x="990320" y="349250"/>
                </a:lnTo>
                <a:lnTo>
                  <a:pt x="994600" y="353060"/>
                </a:lnTo>
                <a:lnTo>
                  <a:pt x="999426" y="356870"/>
                </a:lnTo>
                <a:lnTo>
                  <a:pt x="1007897" y="358140"/>
                </a:lnTo>
                <a:lnTo>
                  <a:pt x="1007668" y="358660"/>
                </a:lnTo>
                <a:lnTo>
                  <a:pt x="1010805" y="355600"/>
                </a:lnTo>
                <a:lnTo>
                  <a:pt x="1016622" y="351790"/>
                </a:lnTo>
                <a:lnTo>
                  <a:pt x="1020686" y="349250"/>
                </a:lnTo>
                <a:lnTo>
                  <a:pt x="1022438" y="351790"/>
                </a:lnTo>
                <a:lnTo>
                  <a:pt x="1028242" y="349250"/>
                </a:lnTo>
                <a:lnTo>
                  <a:pt x="1031151" y="347980"/>
                </a:lnTo>
                <a:lnTo>
                  <a:pt x="1024178" y="354330"/>
                </a:lnTo>
                <a:lnTo>
                  <a:pt x="1023594" y="353060"/>
                </a:lnTo>
                <a:lnTo>
                  <a:pt x="1020102" y="355600"/>
                </a:lnTo>
                <a:lnTo>
                  <a:pt x="1017206" y="355600"/>
                </a:lnTo>
                <a:lnTo>
                  <a:pt x="1022438" y="356870"/>
                </a:lnTo>
                <a:lnTo>
                  <a:pt x="1017397" y="360680"/>
                </a:lnTo>
                <a:lnTo>
                  <a:pt x="1014806" y="360680"/>
                </a:lnTo>
                <a:lnTo>
                  <a:pt x="1012545" y="359410"/>
                </a:lnTo>
                <a:lnTo>
                  <a:pt x="1008481" y="360680"/>
                </a:lnTo>
                <a:lnTo>
                  <a:pt x="1015453" y="364490"/>
                </a:lnTo>
                <a:lnTo>
                  <a:pt x="1028242" y="363220"/>
                </a:lnTo>
                <a:lnTo>
                  <a:pt x="1028242" y="369570"/>
                </a:lnTo>
                <a:lnTo>
                  <a:pt x="1022438" y="372110"/>
                </a:lnTo>
                <a:lnTo>
                  <a:pt x="1018870" y="370840"/>
                </a:lnTo>
                <a:lnTo>
                  <a:pt x="1016063" y="369570"/>
                </a:lnTo>
                <a:lnTo>
                  <a:pt x="1012545" y="374650"/>
                </a:lnTo>
                <a:lnTo>
                  <a:pt x="1012545" y="365760"/>
                </a:lnTo>
                <a:lnTo>
                  <a:pt x="1003833" y="375920"/>
                </a:lnTo>
                <a:lnTo>
                  <a:pt x="1005573" y="372110"/>
                </a:lnTo>
                <a:lnTo>
                  <a:pt x="1002080" y="368300"/>
                </a:lnTo>
                <a:lnTo>
                  <a:pt x="1000925" y="365760"/>
                </a:lnTo>
                <a:lnTo>
                  <a:pt x="1003541" y="363220"/>
                </a:lnTo>
                <a:lnTo>
                  <a:pt x="1000925" y="363220"/>
                </a:lnTo>
                <a:lnTo>
                  <a:pt x="999172" y="364490"/>
                </a:lnTo>
                <a:lnTo>
                  <a:pt x="998601" y="363220"/>
                </a:lnTo>
                <a:lnTo>
                  <a:pt x="996848" y="360680"/>
                </a:lnTo>
                <a:lnTo>
                  <a:pt x="988707" y="364490"/>
                </a:lnTo>
                <a:lnTo>
                  <a:pt x="992200" y="364490"/>
                </a:lnTo>
                <a:lnTo>
                  <a:pt x="990460" y="365633"/>
                </a:lnTo>
                <a:lnTo>
                  <a:pt x="990460" y="388620"/>
                </a:lnTo>
                <a:lnTo>
                  <a:pt x="988123" y="389890"/>
                </a:lnTo>
                <a:lnTo>
                  <a:pt x="984643" y="391160"/>
                </a:lnTo>
                <a:lnTo>
                  <a:pt x="981735" y="392430"/>
                </a:lnTo>
                <a:lnTo>
                  <a:pt x="981151" y="391160"/>
                </a:lnTo>
                <a:lnTo>
                  <a:pt x="981151" y="389890"/>
                </a:lnTo>
                <a:lnTo>
                  <a:pt x="980567" y="387350"/>
                </a:lnTo>
                <a:lnTo>
                  <a:pt x="987552" y="387350"/>
                </a:lnTo>
                <a:lnTo>
                  <a:pt x="990460" y="388620"/>
                </a:lnTo>
                <a:lnTo>
                  <a:pt x="990460" y="365633"/>
                </a:lnTo>
                <a:lnTo>
                  <a:pt x="986383" y="368300"/>
                </a:lnTo>
                <a:lnTo>
                  <a:pt x="979995" y="367030"/>
                </a:lnTo>
                <a:lnTo>
                  <a:pt x="975334" y="365760"/>
                </a:lnTo>
                <a:lnTo>
                  <a:pt x="974763" y="361962"/>
                </a:lnTo>
                <a:lnTo>
                  <a:pt x="846848" y="361962"/>
                </a:lnTo>
                <a:lnTo>
                  <a:pt x="846848" y="375920"/>
                </a:lnTo>
                <a:lnTo>
                  <a:pt x="846848" y="379730"/>
                </a:lnTo>
                <a:lnTo>
                  <a:pt x="841032" y="379730"/>
                </a:lnTo>
                <a:lnTo>
                  <a:pt x="839863" y="375920"/>
                </a:lnTo>
                <a:lnTo>
                  <a:pt x="842772" y="373380"/>
                </a:lnTo>
                <a:lnTo>
                  <a:pt x="845108" y="374650"/>
                </a:lnTo>
                <a:lnTo>
                  <a:pt x="846848" y="375920"/>
                </a:lnTo>
                <a:lnTo>
                  <a:pt x="846848" y="361962"/>
                </a:lnTo>
                <a:lnTo>
                  <a:pt x="779399" y="361962"/>
                </a:lnTo>
                <a:lnTo>
                  <a:pt x="779399" y="396240"/>
                </a:lnTo>
                <a:lnTo>
                  <a:pt x="779399" y="397510"/>
                </a:lnTo>
                <a:lnTo>
                  <a:pt x="777074" y="397510"/>
                </a:lnTo>
                <a:lnTo>
                  <a:pt x="774166" y="398780"/>
                </a:lnTo>
                <a:lnTo>
                  <a:pt x="770102" y="398780"/>
                </a:lnTo>
                <a:lnTo>
                  <a:pt x="778827" y="394970"/>
                </a:lnTo>
                <a:lnTo>
                  <a:pt x="778827" y="396240"/>
                </a:lnTo>
                <a:lnTo>
                  <a:pt x="779399" y="396240"/>
                </a:lnTo>
                <a:lnTo>
                  <a:pt x="779399" y="361962"/>
                </a:lnTo>
                <a:lnTo>
                  <a:pt x="767778" y="361950"/>
                </a:lnTo>
                <a:lnTo>
                  <a:pt x="766610" y="364490"/>
                </a:lnTo>
                <a:lnTo>
                  <a:pt x="757148" y="366928"/>
                </a:lnTo>
                <a:lnTo>
                  <a:pt x="766495" y="367030"/>
                </a:lnTo>
                <a:lnTo>
                  <a:pt x="763701" y="369570"/>
                </a:lnTo>
                <a:lnTo>
                  <a:pt x="760793" y="369570"/>
                </a:lnTo>
                <a:lnTo>
                  <a:pt x="760222" y="368300"/>
                </a:lnTo>
                <a:lnTo>
                  <a:pt x="757313" y="368300"/>
                </a:lnTo>
                <a:lnTo>
                  <a:pt x="746264" y="373380"/>
                </a:lnTo>
                <a:lnTo>
                  <a:pt x="749173" y="372110"/>
                </a:lnTo>
                <a:lnTo>
                  <a:pt x="742772" y="378460"/>
                </a:lnTo>
                <a:lnTo>
                  <a:pt x="745680" y="377190"/>
                </a:lnTo>
                <a:lnTo>
                  <a:pt x="757897" y="375920"/>
                </a:lnTo>
                <a:lnTo>
                  <a:pt x="760577" y="377190"/>
                </a:lnTo>
                <a:lnTo>
                  <a:pt x="761619" y="378460"/>
                </a:lnTo>
                <a:lnTo>
                  <a:pt x="768934" y="379730"/>
                </a:lnTo>
                <a:lnTo>
                  <a:pt x="760196" y="379730"/>
                </a:lnTo>
                <a:lnTo>
                  <a:pt x="756577" y="381000"/>
                </a:lnTo>
                <a:lnTo>
                  <a:pt x="754062" y="382270"/>
                </a:lnTo>
                <a:lnTo>
                  <a:pt x="748588" y="383540"/>
                </a:lnTo>
                <a:lnTo>
                  <a:pt x="742772" y="387350"/>
                </a:lnTo>
                <a:lnTo>
                  <a:pt x="739279" y="387350"/>
                </a:lnTo>
                <a:lnTo>
                  <a:pt x="742416" y="388620"/>
                </a:lnTo>
                <a:lnTo>
                  <a:pt x="741248" y="389890"/>
                </a:lnTo>
                <a:lnTo>
                  <a:pt x="740841" y="391160"/>
                </a:lnTo>
                <a:lnTo>
                  <a:pt x="746264" y="391160"/>
                </a:lnTo>
                <a:lnTo>
                  <a:pt x="742772" y="392430"/>
                </a:lnTo>
                <a:lnTo>
                  <a:pt x="743356" y="392430"/>
                </a:lnTo>
                <a:lnTo>
                  <a:pt x="748004" y="391160"/>
                </a:lnTo>
                <a:lnTo>
                  <a:pt x="751674" y="393700"/>
                </a:lnTo>
                <a:lnTo>
                  <a:pt x="748588" y="397510"/>
                </a:lnTo>
                <a:lnTo>
                  <a:pt x="746366" y="401320"/>
                </a:lnTo>
                <a:lnTo>
                  <a:pt x="752652" y="402590"/>
                </a:lnTo>
                <a:lnTo>
                  <a:pt x="770686" y="402590"/>
                </a:lnTo>
                <a:lnTo>
                  <a:pt x="777659" y="402590"/>
                </a:lnTo>
                <a:lnTo>
                  <a:pt x="1007694" y="402590"/>
                </a:lnTo>
                <a:lnTo>
                  <a:pt x="1008037" y="398780"/>
                </a:lnTo>
                <a:lnTo>
                  <a:pt x="1006030" y="394970"/>
                </a:lnTo>
                <a:lnTo>
                  <a:pt x="1005357" y="393700"/>
                </a:lnTo>
                <a:lnTo>
                  <a:pt x="1003871" y="392430"/>
                </a:lnTo>
                <a:lnTo>
                  <a:pt x="1000925" y="389890"/>
                </a:lnTo>
                <a:lnTo>
                  <a:pt x="996289" y="386080"/>
                </a:lnTo>
                <a:lnTo>
                  <a:pt x="993076" y="381000"/>
                </a:lnTo>
                <a:lnTo>
                  <a:pt x="992911" y="375920"/>
                </a:lnTo>
                <a:lnTo>
                  <a:pt x="994410" y="373380"/>
                </a:lnTo>
                <a:lnTo>
                  <a:pt x="995172" y="372110"/>
                </a:lnTo>
                <a:lnTo>
                  <a:pt x="996683" y="369570"/>
                </a:lnTo>
                <a:lnTo>
                  <a:pt x="997432" y="368300"/>
                </a:lnTo>
                <a:lnTo>
                  <a:pt x="997432" y="369570"/>
                </a:lnTo>
                <a:lnTo>
                  <a:pt x="999172" y="370840"/>
                </a:lnTo>
                <a:lnTo>
                  <a:pt x="999756" y="370840"/>
                </a:lnTo>
                <a:lnTo>
                  <a:pt x="998016" y="373380"/>
                </a:lnTo>
                <a:lnTo>
                  <a:pt x="994524" y="377190"/>
                </a:lnTo>
                <a:lnTo>
                  <a:pt x="997356" y="382270"/>
                </a:lnTo>
                <a:lnTo>
                  <a:pt x="1005649" y="387350"/>
                </a:lnTo>
                <a:lnTo>
                  <a:pt x="1008481" y="392430"/>
                </a:lnTo>
                <a:lnTo>
                  <a:pt x="1015453" y="389890"/>
                </a:lnTo>
                <a:lnTo>
                  <a:pt x="1016622" y="386080"/>
                </a:lnTo>
                <a:lnTo>
                  <a:pt x="1023594" y="382270"/>
                </a:lnTo>
                <a:lnTo>
                  <a:pt x="1028420" y="388620"/>
                </a:lnTo>
                <a:lnTo>
                  <a:pt x="1022946" y="397510"/>
                </a:lnTo>
                <a:lnTo>
                  <a:pt x="1017790" y="405130"/>
                </a:lnTo>
                <a:lnTo>
                  <a:pt x="1023594" y="407670"/>
                </a:lnTo>
                <a:lnTo>
                  <a:pt x="1030681" y="405130"/>
                </a:lnTo>
                <a:lnTo>
                  <a:pt x="1037551" y="402590"/>
                </a:lnTo>
                <a:lnTo>
                  <a:pt x="1042238" y="402590"/>
                </a:lnTo>
                <a:lnTo>
                  <a:pt x="1042784" y="407670"/>
                </a:lnTo>
                <a:lnTo>
                  <a:pt x="1029411" y="414020"/>
                </a:lnTo>
                <a:lnTo>
                  <a:pt x="1034427" y="416560"/>
                </a:lnTo>
                <a:lnTo>
                  <a:pt x="1040815" y="415290"/>
                </a:lnTo>
                <a:lnTo>
                  <a:pt x="1046010" y="414020"/>
                </a:lnTo>
                <a:lnTo>
                  <a:pt x="1047432" y="420370"/>
                </a:lnTo>
                <a:lnTo>
                  <a:pt x="1041615" y="421640"/>
                </a:lnTo>
                <a:lnTo>
                  <a:pt x="1039291" y="416560"/>
                </a:lnTo>
                <a:lnTo>
                  <a:pt x="1038707" y="419100"/>
                </a:lnTo>
                <a:lnTo>
                  <a:pt x="1038009" y="424180"/>
                </a:lnTo>
                <a:lnTo>
                  <a:pt x="1041768" y="424180"/>
                </a:lnTo>
                <a:lnTo>
                  <a:pt x="1047051" y="421640"/>
                </a:lnTo>
                <a:lnTo>
                  <a:pt x="1050925" y="421640"/>
                </a:lnTo>
                <a:lnTo>
                  <a:pt x="1041031" y="430530"/>
                </a:lnTo>
                <a:lnTo>
                  <a:pt x="1047813" y="434340"/>
                </a:lnTo>
                <a:lnTo>
                  <a:pt x="1056005" y="438150"/>
                </a:lnTo>
                <a:lnTo>
                  <a:pt x="1064425" y="443230"/>
                </a:lnTo>
                <a:lnTo>
                  <a:pt x="1071854" y="447040"/>
                </a:lnTo>
                <a:lnTo>
                  <a:pt x="1068362" y="448310"/>
                </a:lnTo>
                <a:lnTo>
                  <a:pt x="1064298" y="449580"/>
                </a:lnTo>
                <a:lnTo>
                  <a:pt x="1062545" y="454660"/>
                </a:lnTo>
                <a:lnTo>
                  <a:pt x="1071321" y="462280"/>
                </a:lnTo>
                <a:lnTo>
                  <a:pt x="1077302" y="471170"/>
                </a:lnTo>
                <a:lnTo>
                  <a:pt x="1081443" y="482600"/>
                </a:lnTo>
                <a:lnTo>
                  <a:pt x="1084643" y="495300"/>
                </a:lnTo>
                <a:lnTo>
                  <a:pt x="1096276" y="491490"/>
                </a:lnTo>
                <a:lnTo>
                  <a:pt x="1096848" y="492760"/>
                </a:lnTo>
                <a:lnTo>
                  <a:pt x="1102080" y="491490"/>
                </a:lnTo>
                <a:lnTo>
                  <a:pt x="1104988" y="492760"/>
                </a:lnTo>
                <a:lnTo>
                  <a:pt x="1100340" y="499110"/>
                </a:lnTo>
                <a:lnTo>
                  <a:pt x="1096276" y="499110"/>
                </a:lnTo>
                <a:lnTo>
                  <a:pt x="1107084" y="500380"/>
                </a:lnTo>
                <a:lnTo>
                  <a:pt x="1117777" y="504190"/>
                </a:lnTo>
                <a:lnTo>
                  <a:pt x="1125867" y="510540"/>
                </a:lnTo>
                <a:lnTo>
                  <a:pt x="1128826" y="520700"/>
                </a:lnTo>
                <a:lnTo>
                  <a:pt x="1125347" y="521970"/>
                </a:lnTo>
                <a:lnTo>
                  <a:pt x="1129995" y="523240"/>
                </a:lnTo>
                <a:lnTo>
                  <a:pt x="1137259" y="520700"/>
                </a:lnTo>
                <a:lnTo>
                  <a:pt x="1143660" y="519430"/>
                </a:lnTo>
                <a:lnTo>
                  <a:pt x="1145692" y="523240"/>
                </a:lnTo>
                <a:lnTo>
                  <a:pt x="1143368" y="524510"/>
                </a:lnTo>
                <a:lnTo>
                  <a:pt x="1147343" y="529590"/>
                </a:lnTo>
                <a:lnTo>
                  <a:pt x="1152093" y="533400"/>
                </a:lnTo>
                <a:lnTo>
                  <a:pt x="1157262" y="537210"/>
                </a:lnTo>
                <a:lnTo>
                  <a:pt x="1162558" y="542290"/>
                </a:lnTo>
                <a:lnTo>
                  <a:pt x="1167079" y="546100"/>
                </a:lnTo>
                <a:lnTo>
                  <a:pt x="1170838" y="551180"/>
                </a:lnTo>
                <a:lnTo>
                  <a:pt x="1173505" y="557530"/>
                </a:lnTo>
                <a:lnTo>
                  <a:pt x="1174762" y="565150"/>
                </a:lnTo>
                <a:lnTo>
                  <a:pt x="1180579" y="558800"/>
                </a:lnTo>
                <a:lnTo>
                  <a:pt x="1182903" y="562610"/>
                </a:lnTo>
                <a:lnTo>
                  <a:pt x="1185811" y="566420"/>
                </a:lnTo>
                <a:lnTo>
                  <a:pt x="1188720" y="568960"/>
                </a:lnTo>
                <a:lnTo>
                  <a:pt x="1192199" y="572770"/>
                </a:lnTo>
                <a:lnTo>
                  <a:pt x="1198600" y="562610"/>
                </a:lnTo>
                <a:lnTo>
                  <a:pt x="1199769" y="570230"/>
                </a:lnTo>
                <a:lnTo>
                  <a:pt x="1199273" y="573405"/>
                </a:lnTo>
                <a:lnTo>
                  <a:pt x="1199184" y="582930"/>
                </a:lnTo>
                <a:lnTo>
                  <a:pt x="1200340" y="586740"/>
                </a:lnTo>
                <a:lnTo>
                  <a:pt x="1205001" y="593090"/>
                </a:lnTo>
                <a:lnTo>
                  <a:pt x="1207897" y="596900"/>
                </a:lnTo>
                <a:lnTo>
                  <a:pt x="1217206" y="584200"/>
                </a:lnTo>
                <a:lnTo>
                  <a:pt x="1222438" y="585470"/>
                </a:lnTo>
                <a:lnTo>
                  <a:pt x="1217206" y="595630"/>
                </a:lnTo>
                <a:lnTo>
                  <a:pt x="1221270" y="593090"/>
                </a:lnTo>
                <a:lnTo>
                  <a:pt x="1224673" y="590626"/>
                </a:lnTo>
                <a:lnTo>
                  <a:pt x="1228839" y="588010"/>
                </a:lnTo>
                <a:lnTo>
                  <a:pt x="1225346" y="601980"/>
                </a:lnTo>
                <a:lnTo>
                  <a:pt x="1230579" y="600710"/>
                </a:lnTo>
                <a:lnTo>
                  <a:pt x="1229410" y="600710"/>
                </a:lnTo>
                <a:lnTo>
                  <a:pt x="1229410" y="594360"/>
                </a:lnTo>
                <a:lnTo>
                  <a:pt x="1231163" y="591820"/>
                </a:lnTo>
                <a:lnTo>
                  <a:pt x="1236459" y="593090"/>
                </a:lnTo>
                <a:lnTo>
                  <a:pt x="1240028" y="599440"/>
                </a:lnTo>
                <a:lnTo>
                  <a:pt x="1241577" y="606869"/>
                </a:lnTo>
                <a:lnTo>
                  <a:pt x="1241475" y="608330"/>
                </a:lnTo>
                <a:lnTo>
                  <a:pt x="1241044" y="612140"/>
                </a:lnTo>
                <a:lnTo>
                  <a:pt x="1247444" y="612140"/>
                </a:lnTo>
                <a:lnTo>
                  <a:pt x="1254417" y="610870"/>
                </a:lnTo>
                <a:lnTo>
                  <a:pt x="1260805" y="609600"/>
                </a:lnTo>
                <a:lnTo>
                  <a:pt x="1259065" y="612140"/>
                </a:lnTo>
                <a:lnTo>
                  <a:pt x="1257325" y="613410"/>
                </a:lnTo>
                <a:lnTo>
                  <a:pt x="1255001" y="614680"/>
                </a:lnTo>
                <a:lnTo>
                  <a:pt x="1257960" y="614680"/>
                </a:lnTo>
                <a:lnTo>
                  <a:pt x="1257325" y="618490"/>
                </a:lnTo>
                <a:lnTo>
                  <a:pt x="1257122" y="622300"/>
                </a:lnTo>
                <a:lnTo>
                  <a:pt x="1261389" y="621030"/>
                </a:lnTo>
                <a:lnTo>
                  <a:pt x="1261389" y="618490"/>
                </a:lnTo>
                <a:lnTo>
                  <a:pt x="1264297" y="614680"/>
                </a:lnTo>
                <a:lnTo>
                  <a:pt x="1265466" y="612140"/>
                </a:lnTo>
                <a:lnTo>
                  <a:pt x="1267206" y="619760"/>
                </a:lnTo>
                <a:lnTo>
                  <a:pt x="1276515" y="623570"/>
                </a:lnTo>
                <a:lnTo>
                  <a:pt x="1284071" y="622300"/>
                </a:lnTo>
                <a:lnTo>
                  <a:pt x="1280579" y="629920"/>
                </a:lnTo>
                <a:lnTo>
                  <a:pt x="1286979" y="633730"/>
                </a:lnTo>
                <a:lnTo>
                  <a:pt x="1293952" y="633730"/>
                </a:lnTo>
                <a:lnTo>
                  <a:pt x="1309065" y="635000"/>
                </a:lnTo>
                <a:lnTo>
                  <a:pt x="1323606" y="635000"/>
                </a:lnTo>
                <a:lnTo>
                  <a:pt x="1318958" y="631190"/>
                </a:lnTo>
                <a:lnTo>
                  <a:pt x="1320800" y="622300"/>
                </a:lnTo>
                <a:lnTo>
                  <a:pt x="1321854" y="617220"/>
                </a:lnTo>
                <a:lnTo>
                  <a:pt x="1325930" y="617220"/>
                </a:lnTo>
                <a:lnTo>
                  <a:pt x="1325930" y="618731"/>
                </a:lnTo>
                <a:lnTo>
                  <a:pt x="1327010" y="617220"/>
                </a:lnTo>
                <a:lnTo>
                  <a:pt x="1328839" y="614680"/>
                </a:lnTo>
                <a:lnTo>
                  <a:pt x="1334071" y="617220"/>
                </a:lnTo>
                <a:lnTo>
                  <a:pt x="1331163" y="628650"/>
                </a:lnTo>
                <a:lnTo>
                  <a:pt x="1327086" y="633730"/>
                </a:lnTo>
                <a:lnTo>
                  <a:pt x="1334071" y="629920"/>
                </a:lnTo>
                <a:lnTo>
                  <a:pt x="1334071" y="633730"/>
                </a:lnTo>
                <a:lnTo>
                  <a:pt x="1332318" y="635000"/>
                </a:lnTo>
                <a:lnTo>
                  <a:pt x="1331747" y="640080"/>
                </a:lnTo>
                <a:lnTo>
                  <a:pt x="1333487" y="636270"/>
                </a:lnTo>
                <a:lnTo>
                  <a:pt x="1342212" y="645160"/>
                </a:lnTo>
                <a:lnTo>
                  <a:pt x="1344523" y="646010"/>
                </a:lnTo>
                <a:lnTo>
                  <a:pt x="1341628" y="646430"/>
                </a:lnTo>
                <a:lnTo>
                  <a:pt x="1339316" y="652780"/>
                </a:lnTo>
                <a:lnTo>
                  <a:pt x="1340967" y="662940"/>
                </a:lnTo>
                <a:lnTo>
                  <a:pt x="1341221" y="670560"/>
                </a:lnTo>
                <a:lnTo>
                  <a:pt x="1334655" y="669290"/>
                </a:lnTo>
                <a:lnTo>
                  <a:pt x="1332903" y="656590"/>
                </a:lnTo>
                <a:lnTo>
                  <a:pt x="1330579" y="661670"/>
                </a:lnTo>
                <a:lnTo>
                  <a:pt x="1327086" y="664210"/>
                </a:lnTo>
                <a:lnTo>
                  <a:pt x="1323022" y="666750"/>
                </a:lnTo>
                <a:lnTo>
                  <a:pt x="1319530" y="669290"/>
                </a:lnTo>
                <a:lnTo>
                  <a:pt x="1315466" y="670560"/>
                </a:lnTo>
                <a:lnTo>
                  <a:pt x="1310817" y="670560"/>
                </a:lnTo>
                <a:lnTo>
                  <a:pt x="1302677" y="673100"/>
                </a:lnTo>
                <a:lnTo>
                  <a:pt x="1294536" y="674370"/>
                </a:lnTo>
                <a:lnTo>
                  <a:pt x="1290078" y="679678"/>
                </a:lnTo>
                <a:lnTo>
                  <a:pt x="1292212" y="681990"/>
                </a:lnTo>
                <a:lnTo>
                  <a:pt x="1288986" y="680986"/>
                </a:lnTo>
                <a:lnTo>
                  <a:pt x="1288135" y="681990"/>
                </a:lnTo>
                <a:lnTo>
                  <a:pt x="1288415" y="680808"/>
                </a:lnTo>
                <a:lnTo>
                  <a:pt x="1284071" y="679450"/>
                </a:lnTo>
                <a:lnTo>
                  <a:pt x="1284071" y="673100"/>
                </a:lnTo>
                <a:lnTo>
                  <a:pt x="1288491" y="677938"/>
                </a:lnTo>
                <a:lnTo>
                  <a:pt x="1288135" y="675640"/>
                </a:lnTo>
                <a:lnTo>
                  <a:pt x="1289304" y="675640"/>
                </a:lnTo>
                <a:lnTo>
                  <a:pt x="1286573" y="673100"/>
                </a:lnTo>
                <a:lnTo>
                  <a:pt x="1285201" y="671830"/>
                </a:lnTo>
                <a:lnTo>
                  <a:pt x="1281379" y="674370"/>
                </a:lnTo>
                <a:lnTo>
                  <a:pt x="1278750" y="678180"/>
                </a:lnTo>
                <a:lnTo>
                  <a:pt x="1278255" y="684530"/>
                </a:lnTo>
                <a:lnTo>
                  <a:pt x="1275930" y="683260"/>
                </a:lnTo>
                <a:lnTo>
                  <a:pt x="1276223" y="680720"/>
                </a:lnTo>
                <a:lnTo>
                  <a:pt x="1276515" y="678180"/>
                </a:lnTo>
                <a:lnTo>
                  <a:pt x="1274762" y="674370"/>
                </a:lnTo>
                <a:lnTo>
                  <a:pt x="1271917" y="674370"/>
                </a:lnTo>
                <a:lnTo>
                  <a:pt x="1269390" y="678180"/>
                </a:lnTo>
                <a:lnTo>
                  <a:pt x="1267079" y="680720"/>
                </a:lnTo>
                <a:lnTo>
                  <a:pt x="1264881" y="678180"/>
                </a:lnTo>
                <a:lnTo>
                  <a:pt x="1264297" y="676910"/>
                </a:lnTo>
                <a:lnTo>
                  <a:pt x="1263142" y="678180"/>
                </a:lnTo>
                <a:lnTo>
                  <a:pt x="1256157" y="674370"/>
                </a:lnTo>
                <a:lnTo>
                  <a:pt x="1259065" y="684530"/>
                </a:lnTo>
                <a:lnTo>
                  <a:pt x="1254556" y="683260"/>
                </a:lnTo>
                <a:lnTo>
                  <a:pt x="1250492" y="684530"/>
                </a:lnTo>
                <a:lnTo>
                  <a:pt x="1246644" y="685800"/>
                </a:lnTo>
                <a:lnTo>
                  <a:pt x="1242783" y="683260"/>
                </a:lnTo>
                <a:lnTo>
                  <a:pt x="1241044" y="689610"/>
                </a:lnTo>
                <a:lnTo>
                  <a:pt x="1234071" y="685800"/>
                </a:lnTo>
                <a:lnTo>
                  <a:pt x="1232319" y="685800"/>
                </a:lnTo>
                <a:lnTo>
                  <a:pt x="1231163" y="693420"/>
                </a:lnTo>
                <a:lnTo>
                  <a:pt x="1231493" y="688340"/>
                </a:lnTo>
                <a:lnTo>
                  <a:pt x="1231734" y="684530"/>
                </a:lnTo>
                <a:lnTo>
                  <a:pt x="1227670" y="680720"/>
                </a:lnTo>
                <a:lnTo>
                  <a:pt x="1225931" y="683260"/>
                </a:lnTo>
                <a:lnTo>
                  <a:pt x="1224762" y="683260"/>
                </a:lnTo>
                <a:lnTo>
                  <a:pt x="1227670" y="675640"/>
                </a:lnTo>
                <a:lnTo>
                  <a:pt x="1227086" y="675640"/>
                </a:lnTo>
                <a:lnTo>
                  <a:pt x="1224762" y="678180"/>
                </a:lnTo>
                <a:lnTo>
                  <a:pt x="1221270" y="684733"/>
                </a:lnTo>
                <a:lnTo>
                  <a:pt x="1221270" y="993140"/>
                </a:lnTo>
                <a:lnTo>
                  <a:pt x="1217206" y="993140"/>
                </a:lnTo>
                <a:lnTo>
                  <a:pt x="1216621" y="990600"/>
                </a:lnTo>
                <a:lnTo>
                  <a:pt x="1217206" y="986790"/>
                </a:lnTo>
                <a:lnTo>
                  <a:pt x="1217790" y="986790"/>
                </a:lnTo>
                <a:lnTo>
                  <a:pt x="1217206" y="988060"/>
                </a:lnTo>
                <a:lnTo>
                  <a:pt x="1219530" y="990600"/>
                </a:lnTo>
                <a:lnTo>
                  <a:pt x="1221270" y="993140"/>
                </a:lnTo>
                <a:lnTo>
                  <a:pt x="1221270" y="684733"/>
                </a:lnTo>
                <a:lnTo>
                  <a:pt x="1220698" y="685800"/>
                </a:lnTo>
                <a:lnTo>
                  <a:pt x="1221562" y="681990"/>
                </a:lnTo>
                <a:lnTo>
                  <a:pt x="1221854" y="680720"/>
                </a:lnTo>
                <a:lnTo>
                  <a:pt x="1222438" y="679450"/>
                </a:lnTo>
                <a:lnTo>
                  <a:pt x="1220114" y="679450"/>
                </a:lnTo>
                <a:lnTo>
                  <a:pt x="1218946" y="680720"/>
                </a:lnTo>
                <a:lnTo>
                  <a:pt x="1217206" y="680720"/>
                </a:lnTo>
                <a:lnTo>
                  <a:pt x="1211973" y="681990"/>
                </a:lnTo>
                <a:lnTo>
                  <a:pt x="1207897" y="681990"/>
                </a:lnTo>
                <a:lnTo>
                  <a:pt x="1212557" y="671830"/>
                </a:lnTo>
                <a:lnTo>
                  <a:pt x="1213713" y="669290"/>
                </a:lnTo>
                <a:lnTo>
                  <a:pt x="1201940" y="669290"/>
                </a:lnTo>
                <a:lnTo>
                  <a:pt x="1201508" y="669201"/>
                </a:lnTo>
                <a:lnTo>
                  <a:pt x="1201508" y="919480"/>
                </a:lnTo>
                <a:lnTo>
                  <a:pt x="1198016" y="924560"/>
                </a:lnTo>
                <a:lnTo>
                  <a:pt x="1193952" y="924560"/>
                </a:lnTo>
                <a:lnTo>
                  <a:pt x="1194536" y="923290"/>
                </a:lnTo>
                <a:lnTo>
                  <a:pt x="1193368" y="923290"/>
                </a:lnTo>
                <a:lnTo>
                  <a:pt x="1191628" y="922020"/>
                </a:lnTo>
                <a:lnTo>
                  <a:pt x="1191044" y="918210"/>
                </a:lnTo>
                <a:lnTo>
                  <a:pt x="1201508" y="919480"/>
                </a:lnTo>
                <a:lnTo>
                  <a:pt x="1201508" y="669201"/>
                </a:lnTo>
                <a:lnTo>
                  <a:pt x="1191044" y="666750"/>
                </a:lnTo>
                <a:lnTo>
                  <a:pt x="1181011" y="664210"/>
                </a:lnTo>
                <a:lnTo>
                  <a:pt x="1171854" y="660400"/>
                </a:lnTo>
                <a:lnTo>
                  <a:pt x="1178750" y="655320"/>
                </a:lnTo>
                <a:lnTo>
                  <a:pt x="1183411" y="657860"/>
                </a:lnTo>
                <a:lnTo>
                  <a:pt x="1187958" y="659130"/>
                </a:lnTo>
                <a:lnTo>
                  <a:pt x="1192885" y="655320"/>
                </a:lnTo>
                <a:lnTo>
                  <a:pt x="1194536" y="654050"/>
                </a:lnTo>
                <a:lnTo>
                  <a:pt x="1188135" y="652780"/>
                </a:lnTo>
                <a:lnTo>
                  <a:pt x="1181163" y="654050"/>
                </a:lnTo>
                <a:lnTo>
                  <a:pt x="1168361" y="654050"/>
                </a:lnTo>
                <a:lnTo>
                  <a:pt x="1163713" y="651510"/>
                </a:lnTo>
                <a:lnTo>
                  <a:pt x="1160805" y="646430"/>
                </a:lnTo>
                <a:lnTo>
                  <a:pt x="1160424" y="643890"/>
                </a:lnTo>
                <a:lnTo>
                  <a:pt x="1160221" y="642620"/>
                </a:lnTo>
                <a:lnTo>
                  <a:pt x="1167206" y="641350"/>
                </a:lnTo>
                <a:lnTo>
                  <a:pt x="1170114" y="641350"/>
                </a:lnTo>
                <a:lnTo>
                  <a:pt x="1163129" y="638810"/>
                </a:lnTo>
                <a:lnTo>
                  <a:pt x="1159649" y="635000"/>
                </a:lnTo>
                <a:lnTo>
                  <a:pt x="1158481" y="633730"/>
                </a:lnTo>
                <a:lnTo>
                  <a:pt x="1156157" y="631190"/>
                </a:lnTo>
                <a:lnTo>
                  <a:pt x="1152093" y="627380"/>
                </a:lnTo>
                <a:lnTo>
                  <a:pt x="1148600" y="622300"/>
                </a:lnTo>
                <a:lnTo>
                  <a:pt x="1141628" y="622300"/>
                </a:lnTo>
                <a:lnTo>
                  <a:pt x="1142784" y="621030"/>
                </a:lnTo>
                <a:lnTo>
                  <a:pt x="1136370" y="626110"/>
                </a:lnTo>
                <a:lnTo>
                  <a:pt x="1128102" y="629920"/>
                </a:lnTo>
                <a:lnTo>
                  <a:pt x="1120051" y="631190"/>
                </a:lnTo>
                <a:lnTo>
                  <a:pt x="1114298" y="633730"/>
                </a:lnTo>
                <a:lnTo>
                  <a:pt x="1122413" y="626110"/>
                </a:lnTo>
                <a:lnTo>
                  <a:pt x="1123454" y="621030"/>
                </a:lnTo>
                <a:lnTo>
                  <a:pt x="1125042" y="617220"/>
                </a:lnTo>
                <a:lnTo>
                  <a:pt x="1125575" y="615950"/>
                </a:lnTo>
                <a:lnTo>
                  <a:pt x="1136967" y="607060"/>
                </a:lnTo>
                <a:lnTo>
                  <a:pt x="1135227" y="607060"/>
                </a:lnTo>
                <a:lnTo>
                  <a:pt x="1131150" y="608330"/>
                </a:lnTo>
                <a:lnTo>
                  <a:pt x="1127086" y="612140"/>
                </a:lnTo>
                <a:lnTo>
                  <a:pt x="1127086" y="609600"/>
                </a:lnTo>
                <a:lnTo>
                  <a:pt x="1127963" y="608330"/>
                </a:lnTo>
                <a:lnTo>
                  <a:pt x="1128826" y="607060"/>
                </a:lnTo>
                <a:lnTo>
                  <a:pt x="1134643" y="604520"/>
                </a:lnTo>
                <a:lnTo>
                  <a:pt x="1126502" y="601980"/>
                </a:lnTo>
                <a:lnTo>
                  <a:pt x="1121854" y="608330"/>
                </a:lnTo>
                <a:lnTo>
                  <a:pt x="1117790" y="603250"/>
                </a:lnTo>
                <a:lnTo>
                  <a:pt x="1119238" y="601980"/>
                </a:lnTo>
                <a:lnTo>
                  <a:pt x="1120686" y="600710"/>
                </a:lnTo>
                <a:lnTo>
                  <a:pt x="1123022" y="600710"/>
                </a:lnTo>
                <a:lnTo>
                  <a:pt x="1126502" y="599440"/>
                </a:lnTo>
                <a:lnTo>
                  <a:pt x="1118946" y="600710"/>
                </a:lnTo>
                <a:lnTo>
                  <a:pt x="1110805" y="601980"/>
                </a:lnTo>
                <a:lnTo>
                  <a:pt x="1109649" y="595630"/>
                </a:lnTo>
                <a:lnTo>
                  <a:pt x="1113129" y="593090"/>
                </a:lnTo>
                <a:lnTo>
                  <a:pt x="1114298" y="593090"/>
                </a:lnTo>
                <a:lnTo>
                  <a:pt x="1110805" y="589280"/>
                </a:lnTo>
                <a:lnTo>
                  <a:pt x="1104417" y="589280"/>
                </a:lnTo>
                <a:lnTo>
                  <a:pt x="1099185" y="588010"/>
                </a:lnTo>
                <a:lnTo>
                  <a:pt x="1093368" y="586740"/>
                </a:lnTo>
                <a:lnTo>
                  <a:pt x="1088136" y="584200"/>
                </a:lnTo>
                <a:lnTo>
                  <a:pt x="1088136" y="580390"/>
                </a:lnTo>
                <a:lnTo>
                  <a:pt x="1088136" y="577850"/>
                </a:lnTo>
                <a:lnTo>
                  <a:pt x="1095057" y="574040"/>
                </a:lnTo>
                <a:lnTo>
                  <a:pt x="1095959" y="571500"/>
                </a:lnTo>
                <a:lnTo>
                  <a:pt x="1096416" y="570230"/>
                </a:lnTo>
                <a:lnTo>
                  <a:pt x="1097127" y="567690"/>
                </a:lnTo>
                <a:lnTo>
                  <a:pt x="1098372" y="566420"/>
                </a:lnTo>
                <a:lnTo>
                  <a:pt x="1102080" y="562610"/>
                </a:lnTo>
                <a:lnTo>
                  <a:pt x="1095108" y="560070"/>
                </a:lnTo>
                <a:lnTo>
                  <a:pt x="1090460" y="566420"/>
                </a:lnTo>
                <a:lnTo>
                  <a:pt x="1088275" y="562610"/>
                </a:lnTo>
                <a:lnTo>
                  <a:pt x="1087551" y="561340"/>
                </a:lnTo>
                <a:lnTo>
                  <a:pt x="1076502" y="562610"/>
                </a:lnTo>
                <a:lnTo>
                  <a:pt x="1078242" y="556260"/>
                </a:lnTo>
                <a:lnTo>
                  <a:pt x="1085227" y="557530"/>
                </a:lnTo>
                <a:lnTo>
                  <a:pt x="1083970" y="556260"/>
                </a:lnTo>
                <a:lnTo>
                  <a:pt x="1077671" y="549910"/>
                </a:lnTo>
                <a:lnTo>
                  <a:pt x="1075918" y="557530"/>
                </a:lnTo>
                <a:lnTo>
                  <a:pt x="1071854" y="557530"/>
                </a:lnTo>
                <a:lnTo>
                  <a:pt x="1071854" y="944880"/>
                </a:lnTo>
                <a:lnTo>
                  <a:pt x="1063129" y="943610"/>
                </a:lnTo>
                <a:lnTo>
                  <a:pt x="1063713" y="937260"/>
                </a:lnTo>
                <a:lnTo>
                  <a:pt x="1071854" y="944880"/>
                </a:lnTo>
                <a:lnTo>
                  <a:pt x="1071854" y="557530"/>
                </a:lnTo>
                <a:lnTo>
                  <a:pt x="1066622" y="557530"/>
                </a:lnTo>
                <a:lnTo>
                  <a:pt x="1060805" y="567690"/>
                </a:lnTo>
                <a:lnTo>
                  <a:pt x="1060805" y="565150"/>
                </a:lnTo>
                <a:lnTo>
                  <a:pt x="1060805" y="560070"/>
                </a:lnTo>
                <a:lnTo>
                  <a:pt x="1060805" y="558800"/>
                </a:lnTo>
                <a:lnTo>
                  <a:pt x="1062545" y="560070"/>
                </a:lnTo>
                <a:lnTo>
                  <a:pt x="1057897" y="554990"/>
                </a:lnTo>
                <a:lnTo>
                  <a:pt x="1063713" y="547370"/>
                </a:lnTo>
                <a:lnTo>
                  <a:pt x="1053249" y="547370"/>
                </a:lnTo>
                <a:lnTo>
                  <a:pt x="1054404" y="542290"/>
                </a:lnTo>
                <a:lnTo>
                  <a:pt x="1057897" y="539750"/>
                </a:lnTo>
                <a:lnTo>
                  <a:pt x="1068362" y="535940"/>
                </a:lnTo>
                <a:lnTo>
                  <a:pt x="1070686" y="533400"/>
                </a:lnTo>
                <a:lnTo>
                  <a:pt x="1064221" y="533400"/>
                </a:lnTo>
                <a:lnTo>
                  <a:pt x="1060373" y="530860"/>
                </a:lnTo>
                <a:lnTo>
                  <a:pt x="1056297" y="528320"/>
                </a:lnTo>
                <a:lnTo>
                  <a:pt x="1049172" y="527050"/>
                </a:lnTo>
                <a:lnTo>
                  <a:pt x="1052080" y="527050"/>
                </a:lnTo>
                <a:lnTo>
                  <a:pt x="1057516" y="524510"/>
                </a:lnTo>
                <a:lnTo>
                  <a:pt x="1060221" y="523240"/>
                </a:lnTo>
                <a:lnTo>
                  <a:pt x="1050925" y="524510"/>
                </a:lnTo>
                <a:lnTo>
                  <a:pt x="1052664" y="521970"/>
                </a:lnTo>
                <a:lnTo>
                  <a:pt x="1053833" y="520700"/>
                </a:lnTo>
                <a:lnTo>
                  <a:pt x="1059065" y="518160"/>
                </a:lnTo>
                <a:lnTo>
                  <a:pt x="1056093" y="516890"/>
                </a:lnTo>
                <a:lnTo>
                  <a:pt x="1051433" y="519430"/>
                </a:lnTo>
                <a:lnTo>
                  <a:pt x="1047534" y="520700"/>
                </a:lnTo>
                <a:lnTo>
                  <a:pt x="1046848" y="516890"/>
                </a:lnTo>
                <a:lnTo>
                  <a:pt x="1050925" y="516890"/>
                </a:lnTo>
                <a:lnTo>
                  <a:pt x="1050455" y="515620"/>
                </a:lnTo>
                <a:lnTo>
                  <a:pt x="1048600" y="510540"/>
                </a:lnTo>
                <a:lnTo>
                  <a:pt x="1044168" y="505460"/>
                </a:lnTo>
                <a:lnTo>
                  <a:pt x="1040053" y="500380"/>
                </a:lnTo>
                <a:lnTo>
                  <a:pt x="1038707" y="495300"/>
                </a:lnTo>
                <a:lnTo>
                  <a:pt x="1044765" y="492760"/>
                </a:lnTo>
                <a:lnTo>
                  <a:pt x="1047432" y="494030"/>
                </a:lnTo>
                <a:lnTo>
                  <a:pt x="1049667" y="495300"/>
                </a:lnTo>
                <a:lnTo>
                  <a:pt x="1054404" y="491490"/>
                </a:lnTo>
                <a:lnTo>
                  <a:pt x="1050925" y="487680"/>
                </a:lnTo>
                <a:lnTo>
                  <a:pt x="1044524" y="483870"/>
                </a:lnTo>
                <a:lnTo>
                  <a:pt x="1036967" y="478917"/>
                </a:lnTo>
                <a:lnTo>
                  <a:pt x="1036967" y="783590"/>
                </a:lnTo>
                <a:lnTo>
                  <a:pt x="1036967" y="787400"/>
                </a:lnTo>
                <a:lnTo>
                  <a:pt x="1032903" y="787400"/>
                </a:lnTo>
                <a:lnTo>
                  <a:pt x="1032903" y="783590"/>
                </a:lnTo>
                <a:lnTo>
                  <a:pt x="1036967" y="783590"/>
                </a:lnTo>
                <a:lnTo>
                  <a:pt x="1036967" y="478917"/>
                </a:lnTo>
                <a:lnTo>
                  <a:pt x="1032903" y="476250"/>
                </a:lnTo>
                <a:lnTo>
                  <a:pt x="1031735" y="474980"/>
                </a:lnTo>
                <a:lnTo>
                  <a:pt x="1028242" y="471170"/>
                </a:lnTo>
                <a:lnTo>
                  <a:pt x="1028014" y="468630"/>
                </a:lnTo>
                <a:lnTo>
                  <a:pt x="1027671" y="464820"/>
                </a:lnTo>
                <a:lnTo>
                  <a:pt x="1027087" y="467360"/>
                </a:lnTo>
                <a:lnTo>
                  <a:pt x="1019721" y="468630"/>
                </a:lnTo>
                <a:lnTo>
                  <a:pt x="1021410" y="463550"/>
                </a:lnTo>
                <a:lnTo>
                  <a:pt x="1023823" y="459740"/>
                </a:lnTo>
                <a:lnTo>
                  <a:pt x="1024636" y="458470"/>
                </a:lnTo>
                <a:lnTo>
                  <a:pt x="1021854" y="454660"/>
                </a:lnTo>
                <a:lnTo>
                  <a:pt x="1023594" y="454660"/>
                </a:lnTo>
                <a:lnTo>
                  <a:pt x="1032903" y="452120"/>
                </a:lnTo>
                <a:lnTo>
                  <a:pt x="1030566" y="452120"/>
                </a:lnTo>
                <a:lnTo>
                  <a:pt x="1029677" y="449580"/>
                </a:lnTo>
                <a:lnTo>
                  <a:pt x="1028788" y="447040"/>
                </a:lnTo>
                <a:lnTo>
                  <a:pt x="1026439" y="444500"/>
                </a:lnTo>
                <a:lnTo>
                  <a:pt x="1024102" y="441960"/>
                </a:lnTo>
                <a:lnTo>
                  <a:pt x="1017574" y="436880"/>
                </a:lnTo>
                <a:lnTo>
                  <a:pt x="1010221" y="430530"/>
                </a:lnTo>
                <a:lnTo>
                  <a:pt x="1015453" y="429260"/>
                </a:lnTo>
                <a:lnTo>
                  <a:pt x="1018362" y="424180"/>
                </a:lnTo>
                <a:lnTo>
                  <a:pt x="1013714" y="417830"/>
                </a:lnTo>
                <a:lnTo>
                  <a:pt x="1014171" y="412750"/>
                </a:lnTo>
                <a:lnTo>
                  <a:pt x="1014298" y="411480"/>
                </a:lnTo>
                <a:lnTo>
                  <a:pt x="1009065" y="412750"/>
                </a:lnTo>
                <a:lnTo>
                  <a:pt x="1009065" y="408940"/>
                </a:lnTo>
                <a:lnTo>
                  <a:pt x="1002080" y="412750"/>
                </a:lnTo>
                <a:lnTo>
                  <a:pt x="1004773" y="408940"/>
                </a:lnTo>
                <a:lnTo>
                  <a:pt x="1007465" y="405130"/>
                </a:lnTo>
                <a:lnTo>
                  <a:pt x="1007579" y="403860"/>
                </a:lnTo>
                <a:lnTo>
                  <a:pt x="993940" y="403860"/>
                </a:lnTo>
                <a:lnTo>
                  <a:pt x="993940" y="803910"/>
                </a:lnTo>
                <a:lnTo>
                  <a:pt x="993940" y="810260"/>
                </a:lnTo>
                <a:lnTo>
                  <a:pt x="989291" y="815340"/>
                </a:lnTo>
                <a:lnTo>
                  <a:pt x="989393" y="814070"/>
                </a:lnTo>
                <a:lnTo>
                  <a:pt x="989876" y="807720"/>
                </a:lnTo>
                <a:lnTo>
                  <a:pt x="983475" y="807720"/>
                </a:lnTo>
                <a:lnTo>
                  <a:pt x="984059" y="802640"/>
                </a:lnTo>
                <a:lnTo>
                  <a:pt x="988707" y="802640"/>
                </a:lnTo>
                <a:lnTo>
                  <a:pt x="993940" y="803910"/>
                </a:lnTo>
                <a:lnTo>
                  <a:pt x="993940" y="403860"/>
                </a:lnTo>
                <a:lnTo>
                  <a:pt x="955573" y="403860"/>
                </a:lnTo>
                <a:lnTo>
                  <a:pt x="955573" y="930910"/>
                </a:lnTo>
                <a:lnTo>
                  <a:pt x="949172" y="939800"/>
                </a:lnTo>
                <a:lnTo>
                  <a:pt x="949172" y="938530"/>
                </a:lnTo>
                <a:lnTo>
                  <a:pt x="950341" y="933450"/>
                </a:lnTo>
                <a:lnTo>
                  <a:pt x="951496" y="930910"/>
                </a:lnTo>
                <a:lnTo>
                  <a:pt x="955573" y="930910"/>
                </a:lnTo>
                <a:lnTo>
                  <a:pt x="955573" y="403860"/>
                </a:lnTo>
                <a:lnTo>
                  <a:pt x="942784" y="403860"/>
                </a:lnTo>
                <a:lnTo>
                  <a:pt x="942784" y="775970"/>
                </a:lnTo>
                <a:lnTo>
                  <a:pt x="939876" y="778510"/>
                </a:lnTo>
                <a:lnTo>
                  <a:pt x="939292" y="779780"/>
                </a:lnTo>
                <a:lnTo>
                  <a:pt x="938707" y="779780"/>
                </a:lnTo>
                <a:lnTo>
                  <a:pt x="934440" y="784440"/>
                </a:lnTo>
                <a:lnTo>
                  <a:pt x="936383" y="781050"/>
                </a:lnTo>
                <a:lnTo>
                  <a:pt x="937552" y="778510"/>
                </a:lnTo>
                <a:lnTo>
                  <a:pt x="937552" y="775970"/>
                </a:lnTo>
                <a:lnTo>
                  <a:pt x="942784" y="775970"/>
                </a:lnTo>
                <a:lnTo>
                  <a:pt x="942784" y="403860"/>
                </a:lnTo>
                <a:lnTo>
                  <a:pt x="934059" y="403860"/>
                </a:lnTo>
                <a:lnTo>
                  <a:pt x="934059" y="758190"/>
                </a:lnTo>
                <a:lnTo>
                  <a:pt x="932319" y="759460"/>
                </a:lnTo>
                <a:lnTo>
                  <a:pt x="932319" y="924560"/>
                </a:lnTo>
                <a:lnTo>
                  <a:pt x="930567" y="925830"/>
                </a:lnTo>
                <a:lnTo>
                  <a:pt x="929411" y="928370"/>
                </a:lnTo>
                <a:lnTo>
                  <a:pt x="927087" y="930910"/>
                </a:lnTo>
                <a:lnTo>
                  <a:pt x="928827" y="923290"/>
                </a:lnTo>
                <a:lnTo>
                  <a:pt x="931151" y="923290"/>
                </a:lnTo>
                <a:lnTo>
                  <a:pt x="932319" y="924560"/>
                </a:lnTo>
                <a:lnTo>
                  <a:pt x="932319" y="759460"/>
                </a:lnTo>
                <a:lnTo>
                  <a:pt x="931151" y="762000"/>
                </a:lnTo>
                <a:lnTo>
                  <a:pt x="928827" y="762000"/>
                </a:lnTo>
                <a:lnTo>
                  <a:pt x="929411" y="759460"/>
                </a:lnTo>
                <a:lnTo>
                  <a:pt x="930567" y="759460"/>
                </a:lnTo>
                <a:lnTo>
                  <a:pt x="932319" y="758190"/>
                </a:lnTo>
                <a:lnTo>
                  <a:pt x="934059" y="758190"/>
                </a:lnTo>
                <a:lnTo>
                  <a:pt x="934059" y="403860"/>
                </a:lnTo>
                <a:lnTo>
                  <a:pt x="931735" y="403860"/>
                </a:lnTo>
                <a:lnTo>
                  <a:pt x="931735" y="754380"/>
                </a:lnTo>
                <a:lnTo>
                  <a:pt x="922426" y="764540"/>
                </a:lnTo>
                <a:lnTo>
                  <a:pt x="920877" y="762000"/>
                </a:lnTo>
                <a:lnTo>
                  <a:pt x="920102" y="760730"/>
                </a:lnTo>
                <a:lnTo>
                  <a:pt x="920102" y="759460"/>
                </a:lnTo>
                <a:lnTo>
                  <a:pt x="920686" y="759460"/>
                </a:lnTo>
                <a:lnTo>
                  <a:pt x="923442" y="758190"/>
                </a:lnTo>
                <a:lnTo>
                  <a:pt x="931735" y="754380"/>
                </a:lnTo>
                <a:lnTo>
                  <a:pt x="931735" y="403860"/>
                </a:lnTo>
                <a:lnTo>
                  <a:pt x="929551" y="403860"/>
                </a:lnTo>
                <a:lnTo>
                  <a:pt x="929551" y="447040"/>
                </a:lnTo>
                <a:lnTo>
                  <a:pt x="929411" y="447865"/>
                </a:lnTo>
                <a:lnTo>
                  <a:pt x="929411" y="750570"/>
                </a:lnTo>
                <a:lnTo>
                  <a:pt x="921842" y="758190"/>
                </a:lnTo>
                <a:lnTo>
                  <a:pt x="922947" y="755789"/>
                </a:lnTo>
                <a:lnTo>
                  <a:pt x="917257" y="756920"/>
                </a:lnTo>
                <a:lnTo>
                  <a:pt x="916457" y="757364"/>
                </a:lnTo>
                <a:lnTo>
                  <a:pt x="925334" y="750570"/>
                </a:lnTo>
                <a:lnTo>
                  <a:pt x="929411" y="750570"/>
                </a:lnTo>
                <a:lnTo>
                  <a:pt x="929411" y="447865"/>
                </a:lnTo>
                <a:lnTo>
                  <a:pt x="929119" y="449580"/>
                </a:lnTo>
                <a:lnTo>
                  <a:pt x="926503" y="447040"/>
                </a:lnTo>
                <a:lnTo>
                  <a:pt x="928458" y="444500"/>
                </a:lnTo>
                <a:lnTo>
                  <a:pt x="929551" y="447040"/>
                </a:lnTo>
                <a:lnTo>
                  <a:pt x="929551" y="403860"/>
                </a:lnTo>
                <a:lnTo>
                  <a:pt x="857897" y="403860"/>
                </a:lnTo>
                <a:lnTo>
                  <a:pt x="857897" y="637540"/>
                </a:lnTo>
                <a:lnTo>
                  <a:pt x="855573" y="638810"/>
                </a:lnTo>
                <a:lnTo>
                  <a:pt x="854989" y="641350"/>
                </a:lnTo>
                <a:lnTo>
                  <a:pt x="853236" y="643890"/>
                </a:lnTo>
                <a:lnTo>
                  <a:pt x="853236" y="642620"/>
                </a:lnTo>
                <a:lnTo>
                  <a:pt x="852081" y="641350"/>
                </a:lnTo>
                <a:lnTo>
                  <a:pt x="851496" y="641350"/>
                </a:lnTo>
                <a:lnTo>
                  <a:pt x="853821" y="638810"/>
                </a:lnTo>
                <a:lnTo>
                  <a:pt x="857313" y="636270"/>
                </a:lnTo>
                <a:lnTo>
                  <a:pt x="857897" y="637540"/>
                </a:lnTo>
                <a:lnTo>
                  <a:pt x="857897" y="403860"/>
                </a:lnTo>
                <a:lnTo>
                  <a:pt x="848004" y="403860"/>
                </a:lnTo>
                <a:lnTo>
                  <a:pt x="848004" y="636270"/>
                </a:lnTo>
                <a:lnTo>
                  <a:pt x="846848" y="636270"/>
                </a:lnTo>
                <a:lnTo>
                  <a:pt x="846264" y="635000"/>
                </a:lnTo>
                <a:lnTo>
                  <a:pt x="846848" y="635000"/>
                </a:lnTo>
                <a:lnTo>
                  <a:pt x="848004" y="636270"/>
                </a:lnTo>
                <a:lnTo>
                  <a:pt x="848004" y="403860"/>
                </a:lnTo>
                <a:lnTo>
                  <a:pt x="777659" y="403860"/>
                </a:lnTo>
                <a:lnTo>
                  <a:pt x="772426" y="406400"/>
                </a:lnTo>
                <a:lnTo>
                  <a:pt x="766025" y="406400"/>
                </a:lnTo>
                <a:lnTo>
                  <a:pt x="761377" y="408940"/>
                </a:lnTo>
                <a:lnTo>
                  <a:pt x="762546" y="410210"/>
                </a:lnTo>
                <a:lnTo>
                  <a:pt x="767194" y="411480"/>
                </a:lnTo>
                <a:lnTo>
                  <a:pt x="764286" y="411480"/>
                </a:lnTo>
                <a:lnTo>
                  <a:pt x="761377" y="412750"/>
                </a:lnTo>
                <a:lnTo>
                  <a:pt x="757885" y="414020"/>
                </a:lnTo>
                <a:lnTo>
                  <a:pt x="759053" y="415290"/>
                </a:lnTo>
                <a:lnTo>
                  <a:pt x="769327" y="412089"/>
                </a:lnTo>
                <a:lnTo>
                  <a:pt x="767778" y="411480"/>
                </a:lnTo>
                <a:lnTo>
                  <a:pt x="775766" y="409905"/>
                </a:lnTo>
                <a:lnTo>
                  <a:pt x="778827" y="408940"/>
                </a:lnTo>
                <a:lnTo>
                  <a:pt x="780567" y="408940"/>
                </a:lnTo>
                <a:lnTo>
                  <a:pt x="782307" y="408940"/>
                </a:lnTo>
                <a:lnTo>
                  <a:pt x="782891" y="410210"/>
                </a:lnTo>
                <a:lnTo>
                  <a:pt x="782891" y="411480"/>
                </a:lnTo>
                <a:lnTo>
                  <a:pt x="781342" y="411480"/>
                </a:lnTo>
                <a:lnTo>
                  <a:pt x="782891" y="416560"/>
                </a:lnTo>
                <a:lnTo>
                  <a:pt x="784631" y="422910"/>
                </a:lnTo>
                <a:lnTo>
                  <a:pt x="786955" y="430530"/>
                </a:lnTo>
                <a:lnTo>
                  <a:pt x="774865" y="434340"/>
                </a:lnTo>
                <a:lnTo>
                  <a:pt x="763485" y="436880"/>
                </a:lnTo>
                <a:lnTo>
                  <a:pt x="753516" y="441960"/>
                </a:lnTo>
                <a:lnTo>
                  <a:pt x="745680" y="448310"/>
                </a:lnTo>
                <a:lnTo>
                  <a:pt x="757313" y="449580"/>
                </a:lnTo>
                <a:lnTo>
                  <a:pt x="752081" y="455930"/>
                </a:lnTo>
                <a:lnTo>
                  <a:pt x="755561" y="455930"/>
                </a:lnTo>
                <a:lnTo>
                  <a:pt x="751497" y="458470"/>
                </a:lnTo>
                <a:lnTo>
                  <a:pt x="748588" y="459740"/>
                </a:lnTo>
                <a:lnTo>
                  <a:pt x="747420" y="461010"/>
                </a:lnTo>
                <a:lnTo>
                  <a:pt x="761568" y="461010"/>
                </a:lnTo>
                <a:lnTo>
                  <a:pt x="762546" y="459740"/>
                </a:lnTo>
                <a:lnTo>
                  <a:pt x="768350" y="462280"/>
                </a:lnTo>
                <a:lnTo>
                  <a:pt x="761377" y="467360"/>
                </a:lnTo>
                <a:lnTo>
                  <a:pt x="754989" y="468630"/>
                </a:lnTo>
                <a:lnTo>
                  <a:pt x="762546" y="469900"/>
                </a:lnTo>
                <a:lnTo>
                  <a:pt x="758469" y="471170"/>
                </a:lnTo>
                <a:lnTo>
                  <a:pt x="759053" y="471170"/>
                </a:lnTo>
                <a:lnTo>
                  <a:pt x="757313" y="476250"/>
                </a:lnTo>
                <a:lnTo>
                  <a:pt x="766610" y="474980"/>
                </a:lnTo>
                <a:lnTo>
                  <a:pt x="763511" y="478790"/>
                </a:lnTo>
                <a:lnTo>
                  <a:pt x="763993" y="481330"/>
                </a:lnTo>
                <a:lnTo>
                  <a:pt x="763181" y="483870"/>
                </a:lnTo>
                <a:lnTo>
                  <a:pt x="756145" y="487680"/>
                </a:lnTo>
                <a:lnTo>
                  <a:pt x="770102" y="487680"/>
                </a:lnTo>
                <a:lnTo>
                  <a:pt x="771258" y="490220"/>
                </a:lnTo>
                <a:lnTo>
                  <a:pt x="762635" y="492760"/>
                </a:lnTo>
                <a:lnTo>
                  <a:pt x="761961" y="495300"/>
                </a:lnTo>
                <a:lnTo>
                  <a:pt x="761288" y="500380"/>
                </a:lnTo>
                <a:lnTo>
                  <a:pt x="752652" y="504190"/>
                </a:lnTo>
                <a:lnTo>
                  <a:pt x="762254" y="504190"/>
                </a:lnTo>
                <a:lnTo>
                  <a:pt x="766610" y="508000"/>
                </a:lnTo>
                <a:lnTo>
                  <a:pt x="769658" y="511810"/>
                </a:lnTo>
                <a:lnTo>
                  <a:pt x="775335" y="514350"/>
                </a:lnTo>
                <a:lnTo>
                  <a:pt x="774166" y="514350"/>
                </a:lnTo>
                <a:lnTo>
                  <a:pt x="771842" y="515620"/>
                </a:lnTo>
                <a:lnTo>
                  <a:pt x="771842" y="514350"/>
                </a:lnTo>
                <a:lnTo>
                  <a:pt x="771258" y="518160"/>
                </a:lnTo>
                <a:lnTo>
                  <a:pt x="767194" y="520700"/>
                </a:lnTo>
                <a:lnTo>
                  <a:pt x="764870" y="524510"/>
                </a:lnTo>
                <a:lnTo>
                  <a:pt x="773811" y="521970"/>
                </a:lnTo>
                <a:lnTo>
                  <a:pt x="780643" y="520700"/>
                </a:lnTo>
                <a:lnTo>
                  <a:pt x="793356" y="520700"/>
                </a:lnTo>
                <a:lnTo>
                  <a:pt x="785622" y="525780"/>
                </a:lnTo>
                <a:lnTo>
                  <a:pt x="772350" y="528320"/>
                </a:lnTo>
                <a:lnTo>
                  <a:pt x="764286" y="532130"/>
                </a:lnTo>
                <a:lnTo>
                  <a:pt x="771182" y="529590"/>
                </a:lnTo>
                <a:lnTo>
                  <a:pt x="781050" y="529590"/>
                </a:lnTo>
                <a:lnTo>
                  <a:pt x="786955" y="528320"/>
                </a:lnTo>
                <a:lnTo>
                  <a:pt x="783386" y="530860"/>
                </a:lnTo>
                <a:lnTo>
                  <a:pt x="781507" y="533400"/>
                </a:lnTo>
                <a:lnTo>
                  <a:pt x="778865" y="534670"/>
                </a:lnTo>
                <a:lnTo>
                  <a:pt x="773010" y="538480"/>
                </a:lnTo>
                <a:lnTo>
                  <a:pt x="781189" y="535940"/>
                </a:lnTo>
                <a:lnTo>
                  <a:pt x="783031" y="535940"/>
                </a:lnTo>
                <a:lnTo>
                  <a:pt x="783805" y="537210"/>
                </a:lnTo>
                <a:lnTo>
                  <a:pt x="788708" y="537210"/>
                </a:lnTo>
                <a:lnTo>
                  <a:pt x="781723" y="544830"/>
                </a:lnTo>
                <a:lnTo>
                  <a:pt x="773010" y="544830"/>
                </a:lnTo>
                <a:lnTo>
                  <a:pt x="779983" y="547370"/>
                </a:lnTo>
                <a:lnTo>
                  <a:pt x="778154" y="549084"/>
                </a:lnTo>
                <a:lnTo>
                  <a:pt x="782497" y="547370"/>
                </a:lnTo>
                <a:lnTo>
                  <a:pt x="788708" y="544830"/>
                </a:lnTo>
                <a:lnTo>
                  <a:pt x="789800" y="547370"/>
                </a:lnTo>
                <a:lnTo>
                  <a:pt x="786091" y="549910"/>
                </a:lnTo>
                <a:lnTo>
                  <a:pt x="780199" y="552450"/>
                </a:lnTo>
                <a:lnTo>
                  <a:pt x="774750" y="554990"/>
                </a:lnTo>
                <a:lnTo>
                  <a:pt x="779399" y="557530"/>
                </a:lnTo>
                <a:lnTo>
                  <a:pt x="792187" y="554990"/>
                </a:lnTo>
                <a:lnTo>
                  <a:pt x="792772" y="557530"/>
                </a:lnTo>
                <a:lnTo>
                  <a:pt x="791032" y="558800"/>
                </a:lnTo>
                <a:lnTo>
                  <a:pt x="787539" y="558800"/>
                </a:lnTo>
                <a:lnTo>
                  <a:pt x="793496" y="560070"/>
                </a:lnTo>
                <a:lnTo>
                  <a:pt x="796340" y="563880"/>
                </a:lnTo>
                <a:lnTo>
                  <a:pt x="799719" y="566420"/>
                </a:lnTo>
                <a:lnTo>
                  <a:pt x="807313" y="567690"/>
                </a:lnTo>
                <a:lnTo>
                  <a:pt x="810221" y="566420"/>
                </a:lnTo>
                <a:lnTo>
                  <a:pt x="816610" y="562610"/>
                </a:lnTo>
                <a:lnTo>
                  <a:pt x="821258" y="560070"/>
                </a:lnTo>
                <a:lnTo>
                  <a:pt x="822426" y="562610"/>
                </a:lnTo>
                <a:lnTo>
                  <a:pt x="830567" y="560070"/>
                </a:lnTo>
                <a:lnTo>
                  <a:pt x="823010" y="565150"/>
                </a:lnTo>
                <a:lnTo>
                  <a:pt x="822426" y="563880"/>
                </a:lnTo>
                <a:lnTo>
                  <a:pt x="816610" y="566420"/>
                </a:lnTo>
                <a:lnTo>
                  <a:pt x="821258" y="566420"/>
                </a:lnTo>
                <a:lnTo>
                  <a:pt x="815644" y="568960"/>
                </a:lnTo>
                <a:lnTo>
                  <a:pt x="811618" y="568960"/>
                </a:lnTo>
                <a:lnTo>
                  <a:pt x="807313" y="570230"/>
                </a:lnTo>
                <a:lnTo>
                  <a:pt x="813130" y="572770"/>
                </a:lnTo>
                <a:lnTo>
                  <a:pt x="824750" y="571500"/>
                </a:lnTo>
                <a:lnTo>
                  <a:pt x="823010" y="576580"/>
                </a:lnTo>
                <a:lnTo>
                  <a:pt x="817041" y="577850"/>
                </a:lnTo>
                <a:lnTo>
                  <a:pt x="814070" y="577850"/>
                </a:lnTo>
                <a:lnTo>
                  <a:pt x="811644" y="576580"/>
                </a:lnTo>
                <a:lnTo>
                  <a:pt x="807313" y="580390"/>
                </a:lnTo>
                <a:lnTo>
                  <a:pt x="809637" y="572770"/>
                </a:lnTo>
                <a:lnTo>
                  <a:pt x="802487" y="577850"/>
                </a:lnTo>
                <a:lnTo>
                  <a:pt x="799744" y="577850"/>
                </a:lnTo>
                <a:lnTo>
                  <a:pt x="791616" y="582930"/>
                </a:lnTo>
                <a:lnTo>
                  <a:pt x="791616" y="590550"/>
                </a:lnTo>
                <a:lnTo>
                  <a:pt x="800912" y="586740"/>
                </a:lnTo>
                <a:lnTo>
                  <a:pt x="800912" y="594360"/>
                </a:lnTo>
                <a:lnTo>
                  <a:pt x="807897" y="593090"/>
                </a:lnTo>
                <a:lnTo>
                  <a:pt x="810221" y="589280"/>
                </a:lnTo>
                <a:lnTo>
                  <a:pt x="817194" y="588010"/>
                </a:lnTo>
                <a:lnTo>
                  <a:pt x="820115" y="593090"/>
                </a:lnTo>
                <a:lnTo>
                  <a:pt x="812685" y="599440"/>
                </a:lnTo>
                <a:lnTo>
                  <a:pt x="805916" y="605790"/>
                </a:lnTo>
                <a:lnTo>
                  <a:pt x="810793" y="608330"/>
                </a:lnTo>
                <a:lnTo>
                  <a:pt x="818032" y="605790"/>
                </a:lnTo>
                <a:lnTo>
                  <a:pt x="825042" y="603250"/>
                </a:lnTo>
                <a:lnTo>
                  <a:pt x="829437" y="603250"/>
                </a:lnTo>
                <a:lnTo>
                  <a:pt x="828827" y="607060"/>
                </a:lnTo>
                <a:lnTo>
                  <a:pt x="815454" y="612140"/>
                </a:lnTo>
                <a:lnTo>
                  <a:pt x="819289" y="614680"/>
                </a:lnTo>
                <a:lnTo>
                  <a:pt x="825627" y="613410"/>
                </a:lnTo>
                <a:lnTo>
                  <a:pt x="830656" y="612140"/>
                </a:lnTo>
                <a:lnTo>
                  <a:pt x="830567" y="615950"/>
                </a:lnTo>
                <a:lnTo>
                  <a:pt x="824750" y="618490"/>
                </a:lnTo>
                <a:lnTo>
                  <a:pt x="830033" y="617220"/>
                </a:lnTo>
                <a:lnTo>
                  <a:pt x="833475" y="617220"/>
                </a:lnTo>
                <a:lnTo>
                  <a:pt x="822426" y="624840"/>
                </a:lnTo>
                <a:lnTo>
                  <a:pt x="827455" y="627380"/>
                </a:lnTo>
                <a:lnTo>
                  <a:pt x="833843" y="631190"/>
                </a:lnTo>
                <a:lnTo>
                  <a:pt x="840333" y="633730"/>
                </a:lnTo>
                <a:lnTo>
                  <a:pt x="845680" y="637540"/>
                </a:lnTo>
                <a:lnTo>
                  <a:pt x="842200" y="638810"/>
                </a:lnTo>
                <a:lnTo>
                  <a:pt x="838123" y="640080"/>
                </a:lnTo>
                <a:lnTo>
                  <a:pt x="835799" y="643890"/>
                </a:lnTo>
                <a:lnTo>
                  <a:pt x="841743" y="648970"/>
                </a:lnTo>
                <a:lnTo>
                  <a:pt x="844524" y="656590"/>
                </a:lnTo>
                <a:lnTo>
                  <a:pt x="845070" y="664679"/>
                </a:lnTo>
                <a:lnTo>
                  <a:pt x="844969" y="668020"/>
                </a:lnTo>
                <a:lnTo>
                  <a:pt x="844524" y="675640"/>
                </a:lnTo>
                <a:lnTo>
                  <a:pt x="855573" y="671830"/>
                </a:lnTo>
                <a:lnTo>
                  <a:pt x="856081" y="672960"/>
                </a:lnTo>
                <a:lnTo>
                  <a:pt x="860221" y="671830"/>
                </a:lnTo>
                <a:lnTo>
                  <a:pt x="861961" y="673100"/>
                </a:lnTo>
                <a:lnTo>
                  <a:pt x="856729" y="678180"/>
                </a:lnTo>
                <a:lnTo>
                  <a:pt x="853236" y="679450"/>
                </a:lnTo>
                <a:lnTo>
                  <a:pt x="862330" y="679450"/>
                </a:lnTo>
                <a:lnTo>
                  <a:pt x="870610" y="683260"/>
                </a:lnTo>
                <a:lnTo>
                  <a:pt x="875728" y="688340"/>
                </a:lnTo>
                <a:lnTo>
                  <a:pt x="875334" y="695960"/>
                </a:lnTo>
                <a:lnTo>
                  <a:pt x="871842" y="697230"/>
                </a:lnTo>
                <a:lnTo>
                  <a:pt x="875220" y="698500"/>
                </a:lnTo>
                <a:lnTo>
                  <a:pt x="882243" y="695960"/>
                </a:lnTo>
                <a:lnTo>
                  <a:pt x="888276" y="694690"/>
                </a:lnTo>
                <a:lnTo>
                  <a:pt x="888707" y="697230"/>
                </a:lnTo>
                <a:lnTo>
                  <a:pt x="886383" y="698500"/>
                </a:lnTo>
                <a:lnTo>
                  <a:pt x="888123" y="704850"/>
                </a:lnTo>
                <a:lnTo>
                  <a:pt x="892771" y="708660"/>
                </a:lnTo>
                <a:lnTo>
                  <a:pt x="896848" y="712470"/>
                </a:lnTo>
                <a:lnTo>
                  <a:pt x="900341" y="717550"/>
                </a:lnTo>
                <a:lnTo>
                  <a:pt x="902665" y="722630"/>
                </a:lnTo>
                <a:lnTo>
                  <a:pt x="899172" y="731520"/>
                </a:lnTo>
                <a:lnTo>
                  <a:pt x="905281" y="728980"/>
                </a:lnTo>
                <a:lnTo>
                  <a:pt x="907529" y="732790"/>
                </a:lnTo>
                <a:lnTo>
                  <a:pt x="910539" y="735330"/>
                </a:lnTo>
                <a:lnTo>
                  <a:pt x="918946" y="731520"/>
                </a:lnTo>
                <a:lnTo>
                  <a:pt x="916305" y="737870"/>
                </a:lnTo>
                <a:lnTo>
                  <a:pt x="913993" y="744220"/>
                </a:lnTo>
                <a:lnTo>
                  <a:pt x="912558" y="749300"/>
                </a:lnTo>
                <a:lnTo>
                  <a:pt x="912545" y="756920"/>
                </a:lnTo>
                <a:lnTo>
                  <a:pt x="913498" y="759002"/>
                </a:lnTo>
                <a:lnTo>
                  <a:pt x="910361" y="760730"/>
                </a:lnTo>
                <a:lnTo>
                  <a:pt x="904138" y="762000"/>
                </a:lnTo>
                <a:lnTo>
                  <a:pt x="899756" y="759460"/>
                </a:lnTo>
                <a:lnTo>
                  <a:pt x="902271" y="754380"/>
                </a:lnTo>
                <a:lnTo>
                  <a:pt x="903528" y="751840"/>
                </a:lnTo>
                <a:lnTo>
                  <a:pt x="903757" y="749300"/>
                </a:lnTo>
                <a:lnTo>
                  <a:pt x="903439" y="746760"/>
                </a:lnTo>
                <a:lnTo>
                  <a:pt x="905573" y="740410"/>
                </a:lnTo>
                <a:lnTo>
                  <a:pt x="900341" y="741680"/>
                </a:lnTo>
                <a:lnTo>
                  <a:pt x="898588" y="749300"/>
                </a:lnTo>
                <a:lnTo>
                  <a:pt x="895680" y="746760"/>
                </a:lnTo>
                <a:lnTo>
                  <a:pt x="888123" y="754380"/>
                </a:lnTo>
                <a:lnTo>
                  <a:pt x="886968" y="749300"/>
                </a:lnTo>
                <a:lnTo>
                  <a:pt x="892200" y="745490"/>
                </a:lnTo>
                <a:lnTo>
                  <a:pt x="884643" y="745490"/>
                </a:lnTo>
                <a:lnTo>
                  <a:pt x="885799" y="751840"/>
                </a:lnTo>
                <a:lnTo>
                  <a:pt x="879411" y="755650"/>
                </a:lnTo>
                <a:lnTo>
                  <a:pt x="878243" y="767080"/>
                </a:lnTo>
                <a:lnTo>
                  <a:pt x="875334" y="762000"/>
                </a:lnTo>
                <a:lnTo>
                  <a:pt x="877074" y="760730"/>
                </a:lnTo>
                <a:lnTo>
                  <a:pt x="871842" y="759460"/>
                </a:lnTo>
                <a:lnTo>
                  <a:pt x="872236" y="758190"/>
                </a:lnTo>
                <a:lnTo>
                  <a:pt x="874179" y="751840"/>
                </a:lnTo>
                <a:lnTo>
                  <a:pt x="870686" y="754380"/>
                </a:lnTo>
                <a:lnTo>
                  <a:pt x="866609" y="758190"/>
                </a:lnTo>
                <a:lnTo>
                  <a:pt x="865454" y="753110"/>
                </a:lnTo>
                <a:lnTo>
                  <a:pt x="866038" y="751840"/>
                </a:lnTo>
                <a:lnTo>
                  <a:pt x="867194" y="749300"/>
                </a:lnTo>
                <a:lnTo>
                  <a:pt x="873594" y="739140"/>
                </a:lnTo>
                <a:lnTo>
                  <a:pt x="874179" y="736600"/>
                </a:lnTo>
                <a:lnTo>
                  <a:pt x="869645" y="740410"/>
                </a:lnTo>
                <a:lnTo>
                  <a:pt x="861910" y="741680"/>
                </a:lnTo>
                <a:lnTo>
                  <a:pt x="856729" y="745490"/>
                </a:lnTo>
                <a:lnTo>
                  <a:pt x="859053" y="742950"/>
                </a:lnTo>
                <a:lnTo>
                  <a:pt x="862545" y="736600"/>
                </a:lnTo>
                <a:lnTo>
                  <a:pt x="863130" y="735330"/>
                </a:lnTo>
                <a:lnTo>
                  <a:pt x="857313" y="742950"/>
                </a:lnTo>
                <a:lnTo>
                  <a:pt x="857313" y="741680"/>
                </a:lnTo>
                <a:lnTo>
                  <a:pt x="857313" y="739140"/>
                </a:lnTo>
                <a:lnTo>
                  <a:pt x="857897" y="737870"/>
                </a:lnTo>
                <a:lnTo>
                  <a:pt x="860806" y="732790"/>
                </a:lnTo>
                <a:lnTo>
                  <a:pt x="858126" y="734060"/>
                </a:lnTo>
                <a:lnTo>
                  <a:pt x="855573" y="739140"/>
                </a:lnTo>
                <a:lnTo>
                  <a:pt x="853440" y="741680"/>
                </a:lnTo>
                <a:lnTo>
                  <a:pt x="852081" y="739140"/>
                </a:lnTo>
                <a:lnTo>
                  <a:pt x="852665" y="739140"/>
                </a:lnTo>
                <a:lnTo>
                  <a:pt x="853236" y="737870"/>
                </a:lnTo>
                <a:lnTo>
                  <a:pt x="854989" y="737870"/>
                </a:lnTo>
                <a:lnTo>
                  <a:pt x="854290" y="736600"/>
                </a:lnTo>
                <a:lnTo>
                  <a:pt x="851496" y="731520"/>
                </a:lnTo>
                <a:lnTo>
                  <a:pt x="848588" y="733018"/>
                </a:lnTo>
                <a:lnTo>
                  <a:pt x="848588" y="890270"/>
                </a:lnTo>
                <a:lnTo>
                  <a:pt x="846264" y="894080"/>
                </a:lnTo>
                <a:lnTo>
                  <a:pt x="844524" y="896620"/>
                </a:lnTo>
                <a:lnTo>
                  <a:pt x="842200" y="897890"/>
                </a:lnTo>
                <a:lnTo>
                  <a:pt x="844524" y="892810"/>
                </a:lnTo>
                <a:lnTo>
                  <a:pt x="845680" y="890270"/>
                </a:lnTo>
                <a:lnTo>
                  <a:pt x="848588" y="890270"/>
                </a:lnTo>
                <a:lnTo>
                  <a:pt x="848588" y="733018"/>
                </a:lnTo>
                <a:lnTo>
                  <a:pt x="841616" y="736600"/>
                </a:lnTo>
                <a:lnTo>
                  <a:pt x="840219" y="732790"/>
                </a:lnTo>
                <a:lnTo>
                  <a:pt x="839292" y="730250"/>
                </a:lnTo>
                <a:lnTo>
                  <a:pt x="842721" y="723900"/>
                </a:lnTo>
                <a:lnTo>
                  <a:pt x="844956" y="723900"/>
                </a:lnTo>
                <a:lnTo>
                  <a:pt x="846975" y="722630"/>
                </a:lnTo>
                <a:lnTo>
                  <a:pt x="848360" y="720090"/>
                </a:lnTo>
                <a:lnTo>
                  <a:pt x="849757" y="717550"/>
                </a:lnTo>
                <a:lnTo>
                  <a:pt x="845680" y="717550"/>
                </a:lnTo>
                <a:lnTo>
                  <a:pt x="839863" y="718820"/>
                </a:lnTo>
                <a:lnTo>
                  <a:pt x="829398" y="720090"/>
                </a:lnTo>
                <a:lnTo>
                  <a:pt x="824166" y="720090"/>
                </a:lnTo>
                <a:lnTo>
                  <a:pt x="821842" y="716280"/>
                </a:lnTo>
                <a:lnTo>
                  <a:pt x="822426" y="718820"/>
                </a:lnTo>
                <a:lnTo>
                  <a:pt x="817232" y="723900"/>
                </a:lnTo>
                <a:lnTo>
                  <a:pt x="817143" y="718820"/>
                </a:lnTo>
                <a:lnTo>
                  <a:pt x="817524" y="713740"/>
                </a:lnTo>
                <a:lnTo>
                  <a:pt x="814285" y="712470"/>
                </a:lnTo>
                <a:lnTo>
                  <a:pt x="816025" y="712470"/>
                </a:lnTo>
                <a:lnTo>
                  <a:pt x="820178" y="706120"/>
                </a:lnTo>
                <a:lnTo>
                  <a:pt x="821842" y="703580"/>
                </a:lnTo>
                <a:lnTo>
                  <a:pt x="820102" y="706120"/>
                </a:lnTo>
                <a:lnTo>
                  <a:pt x="819632" y="704850"/>
                </a:lnTo>
                <a:lnTo>
                  <a:pt x="819175" y="703580"/>
                </a:lnTo>
                <a:lnTo>
                  <a:pt x="817778" y="699770"/>
                </a:lnTo>
                <a:lnTo>
                  <a:pt x="808469" y="703580"/>
                </a:lnTo>
                <a:lnTo>
                  <a:pt x="798004" y="703580"/>
                </a:lnTo>
                <a:lnTo>
                  <a:pt x="802081" y="701040"/>
                </a:lnTo>
                <a:lnTo>
                  <a:pt x="802081" y="697230"/>
                </a:lnTo>
                <a:lnTo>
                  <a:pt x="802081" y="695960"/>
                </a:lnTo>
                <a:lnTo>
                  <a:pt x="796848" y="693420"/>
                </a:lnTo>
                <a:lnTo>
                  <a:pt x="795680" y="689610"/>
                </a:lnTo>
                <a:lnTo>
                  <a:pt x="791616" y="693420"/>
                </a:lnTo>
                <a:lnTo>
                  <a:pt x="790448" y="690880"/>
                </a:lnTo>
                <a:lnTo>
                  <a:pt x="786955" y="697230"/>
                </a:lnTo>
                <a:lnTo>
                  <a:pt x="789343" y="690880"/>
                </a:lnTo>
                <a:lnTo>
                  <a:pt x="791718" y="684530"/>
                </a:lnTo>
                <a:lnTo>
                  <a:pt x="792187" y="683260"/>
                </a:lnTo>
                <a:lnTo>
                  <a:pt x="772426" y="683260"/>
                </a:lnTo>
                <a:lnTo>
                  <a:pt x="770686" y="683564"/>
                </a:lnTo>
                <a:lnTo>
                  <a:pt x="770686" y="690880"/>
                </a:lnTo>
                <a:lnTo>
                  <a:pt x="769518" y="692150"/>
                </a:lnTo>
                <a:lnTo>
                  <a:pt x="767194" y="695960"/>
                </a:lnTo>
                <a:lnTo>
                  <a:pt x="764870" y="697230"/>
                </a:lnTo>
                <a:lnTo>
                  <a:pt x="763117" y="697230"/>
                </a:lnTo>
                <a:lnTo>
                  <a:pt x="762546" y="695960"/>
                </a:lnTo>
                <a:lnTo>
                  <a:pt x="764870" y="693420"/>
                </a:lnTo>
                <a:lnTo>
                  <a:pt x="767778" y="690880"/>
                </a:lnTo>
                <a:lnTo>
                  <a:pt x="770686" y="690880"/>
                </a:lnTo>
                <a:lnTo>
                  <a:pt x="770686" y="683564"/>
                </a:lnTo>
                <a:lnTo>
                  <a:pt x="764870" y="684530"/>
                </a:lnTo>
                <a:lnTo>
                  <a:pt x="765327" y="683260"/>
                </a:lnTo>
                <a:lnTo>
                  <a:pt x="769048" y="673100"/>
                </a:lnTo>
                <a:lnTo>
                  <a:pt x="769518" y="671830"/>
                </a:lnTo>
                <a:lnTo>
                  <a:pt x="770686" y="673100"/>
                </a:lnTo>
                <a:lnTo>
                  <a:pt x="772718" y="671830"/>
                </a:lnTo>
                <a:lnTo>
                  <a:pt x="774750" y="670560"/>
                </a:lnTo>
                <a:lnTo>
                  <a:pt x="773595" y="669290"/>
                </a:lnTo>
                <a:lnTo>
                  <a:pt x="767778" y="669290"/>
                </a:lnTo>
                <a:lnTo>
                  <a:pt x="764286" y="668020"/>
                </a:lnTo>
                <a:lnTo>
                  <a:pt x="759053" y="675640"/>
                </a:lnTo>
                <a:lnTo>
                  <a:pt x="761377" y="673100"/>
                </a:lnTo>
                <a:lnTo>
                  <a:pt x="758469" y="679450"/>
                </a:lnTo>
                <a:lnTo>
                  <a:pt x="754405" y="681990"/>
                </a:lnTo>
                <a:lnTo>
                  <a:pt x="749757" y="683260"/>
                </a:lnTo>
                <a:lnTo>
                  <a:pt x="748588" y="683260"/>
                </a:lnTo>
                <a:lnTo>
                  <a:pt x="754989" y="680720"/>
                </a:lnTo>
                <a:lnTo>
                  <a:pt x="756234" y="676910"/>
                </a:lnTo>
                <a:lnTo>
                  <a:pt x="757478" y="673100"/>
                </a:lnTo>
                <a:lnTo>
                  <a:pt x="757885" y="671830"/>
                </a:lnTo>
                <a:lnTo>
                  <a:pt x="760222" y="668020"/>
                </a:lnTo>
                <a:lnTo>
                  <a:pt x="758469" y="669290"/>
                </a:lnTo>
                <a:lnTo>
                  <a:pt x="756145" y="671830"/>
                </a:lnTo>
                <a:lnTo>
                  <a:pt x="754405" y="673100"/>
                </a:lnTo>
                <a:lnTo>
                  <a:pt x="755726" y="669290"/>
                </a:lnTo>
                <a:lnTo>
                  <a:pt x="751535" y="673074"/>
                </a:lnTo>
                <a:lnTo>
                  <a:pt x="746391" y="676910"/>
                </a:lnTo>
                <a:lnTo>
                  <a:pt x="745096" y="674370"/>
                </a:lnTo>
                <a:lnTo>
                  <a:pt x="748588" y="670560"/>
                </a:lnTo>
                <a:lnTo>
                  <a:pt x="745680" y="670560"/>
                </a:lnTo>
                <a:lnTo>
                  <a:pt x="739863" y="674370"/>
                </a:lnTo>
                <a:lnTo>
                  <a:pt x="738708" y="671830"/>
                </a:lnTo>
                <a:lnTo>
                  <a:pt x="741451" y="668020"/>
                </a:lnTo>
                <a:lnTo>
                  <a:pt x="743381" y="665327"/>
                </a:lnTo>
                <a:lnTo>
                  <a:pt x="740308" y="666750"/>
                </a:lnTo>
                <a:lnTo>
                  <a:pt x="736346" y="668020"/>
                </a:lnTo>
                <a:lnTo>
                  <a:pt x="736955" y="664210"/>
                </a:lnTo>
                <a:lnTo>
                  <a:pt x="739863" y="662940"/>
                </a:lnTo>
                <a:lnTo>
                  <a:pt x="741616" y="664210"/>
                </a:lnTo>
                <a:lnTo>
                  <a:pt x="744512" y="662940"/>
                </a:lnTo>
                <a:lnTo>
                  <a:pt x="746696" y="659130"/>
                </a:lnTo>
                <a:lnTo>
                  <a:pt x="748880" y="655320"/>
                </a:lnTo>
                <a:lnTo>
                  <a:pt x="750328" y="652780"/>
                </a:lnTo>
                <a:lnTo>
                  <a:pt x="748004" y="655320"/>
                </a:lnTo>
                <a:lnTo>
                  <a:pt x="748004" y="651510"/>
                </a:lnTo>
                <a:lnTo>
                  <a:pt x="748588" y="647700"/>
                </a:lnTo>
                <a:lnTo>
                  <a:pt x="748004" y="648970"/>
                </a:lnTo>
                <a:lnTo>
                  <a:pt x="748004" y="645160"/>
                </a:lnTo>
                <a:lnTo>
                  <a:pt x="746848" y="648970"/>
                </a:lnTo>
                <a:lnTo>
                  <a:pt x="736066" y="655320"/>
                </a:lnTo>
                <a:lnTo>
                  <a:pt x="732091" y="654050"/>
                </a:lnTo>
                <a:lnTo>
                  <a:pt x="729107" y="651510"/>
                </a:lnTo>
                <a:lnTo>
                  <a:pt x="721258" y="654050"/>
                </a:lnTo>
                <a:lnTo>
                  <a:pt x="729195" y="650240"/>
                </a:lnTo>
                <a:lnTo>
                  <a:pt x="732015" y="647700"/>
                </a:lnTo>
                <a:lnTo>
                  <a:pt x="733526" y="643890"/>
                </a:lnTo>
                <a:lnTo>
                  <a:pt x="737539" y="640080"/>
                </a:lnTo>
                <a:lnTo>
                  <a:pt x="738708" y="637540"/>
                </a:lnTo>
                <a:lnTo>
                  <a:pt x="739863" y="633730"/>
                </a:lnTo>
                <a:lnTo>
                  <a:pt x="741324" y="632460"/>
                </a:lnTo>
                <a:lnTo>
                  <a:pt x="742772" y="631190"/>
                </a:lnTo>
                <a:lnTo>
                  <a:pt x="739267" y="632460"/>
                </a:lnTo>
                <a:lnTo>
                  <a:pt x="739203" y="631190"/>
                </a:lnTo>
                <a:lnTo>
                  <a:pt x="739140" y="629920"/>
                </a:lnTo>
                <a:lnTo>
                  <a:pt x="738365" y="627380"/>
                </a:lnTo>
                <a:lnTo>
                  <a:pt x="732891" y="629920"/>
                </a:lnTo>
                <a:lnTo>
                  <a:pt x="735799" y="627380"/>
                </a:lnTo>
                <a:lnTo>
                  <a:pt x="732599" y="627380"/>
                </a:lnTo>
                <a:lnTo>
                  <a:pt x="730567" y="628650"/>
                </a:lnTo>
                <a:lnTo>
                  <a:pt x="724166" y="631190"/>
                </a:lnTo>
                <a:lnTo>
                  <a:pt x="725335" y="627380"/>
                </a:lnTo>
                <a:lnTo>
                  <a:pt x="725335" y="626110"/>
                </a:lnTo>
                <a:lnTo>
                  <a:pt x="725335" y="622300"/>
                </a:lnTo>
                <a:lnTo>
                  <a:pt x="725474" y="621030"/>
                </a:lnTo>
                <a:lnTo>
                  <a:pt x="725919" y="617220"/>
                </a:lnTo>
                <a:lnTo>
                  <a:pt x="725335" y="613410"/>
                </a:lnTo>
                <a:lnTo>
                  <a:pt x="716610" y="615950"/>
                </a:lnTo>
                <a:lnTo>
                  <a:pt x="709993" y="615950"/>
                </a:lnTo>
                <a:lnTo>
                  <a:pt x="707885" y="616762"/>
                </a:lnTo>
                <a:lnTo>
                  <a:pt x="707885" y="627380"/>
                </a:lnTo>
                <a:lnTo>
                  <a:pt x="702081" y="635000"/>
                </a:lnTo>
                <a:lnTo>
                  <a:pt x="701497" y="633730"/>
                </a:lnTo>
                <a:lnTo>
                  <a:pt x="700328" y="632460"/>
                </a:lnTo>
                <a:lnTo>
                  <a:pt x="699744" y="631190"/>
                </a:lnTo>
                <a:lnTo>
                  <a:pt x="704405" y="628650"/>
                </a:lnTo>
                <a:lnTo>
                  <a:pt x="707885" y="627380"/>
                </a:lnTo>
                <a:lnTo>
                  <a:pt x="707885" y="616762"/>
                </a:lnTo>
                <a:lnTo>
                  <a:pt x="703313" y="618490"/>
                </a:lnTo>
                <a:lnTo>
                  <a:pt x="690448" y="621030"/>
                </a:lnTo>
                <a:lnTo>
                  <a:pt x="689864" y="621030"/>
                </a:lnTo>
                <a:lnTo>
                  <a:pt x="689864" y="619760"/>
                </a:lnTo>
                <a:lnTo>
                  <a:pt x="689279" y="619760"/>
                </a:lnTo>
                <a:lnTo>
                  <a:pt x="693356" y="615950"/>
                </a:lnTo>
                <a:lnTo>
                  <a:pt x="699744" y="614680"/>
                </a:lnTo>
                <a:lnTo>
                  <a:pt x="702081" y="608330"/>
                </a:lnTo>
                <a:lnTo>
                  <a:pt x="699744" y="607060"/>
                </a:lnTo>
                <a:lnTo>
                  <a:pt x="694512" y="607060"/>
                </a:lnTo>
                <a:lnTo>
                  <a:pt x="694512" y="608330"/>
                </a:lnTo>
                <a:lnTo>
                  <a:pt x="689864" y="613410"/>
                </a:lnTo>
                <a:lnTo>
                  <a:pt x="686955" y="615950"/>
                </a:lnTo>
                <a:lnTo>
                  <a:pt x="685800" y="613410"/>
                </a:lnTo>
                <a:lnTo>
                  <a:pt x="684631" y="612140"/>
                </a:lnTo>
                <a:lnTo>
                  <a:pt x="694512" y="608330"/>
                </a:lnTo>
                <a:lnTo>
                  <a:pt x="694512" y="607060"/>
                </a:lnTo>
                <a:lnTo>
                  <a:pt x="697420" y="605790"/>
                </a:lnTo>
                <a:lnTo>
                  <a:pt x="699173" y="603250"/>
                </a:lnTo>
                <a:lnTo>
                  <a:pt x="702081" y="600710"/>
                </a:lnTo>
                <a:lnTo>
                  <a:pt x="699744" y="599440"/>
                </a:lnTo>
                <a:lnTo>
                  <a:pt x="692518" y="605370"/>
                </a:lnTo>
                <a:lnTo>
                  <a:pt x="693940" y="605790"/>
                </a:lnTo>
                <a:lnTo>
                  <a:pt x="682891" y="612140"/>
                </a:lnTo>
                <a:lnTo>
                  <a:pt x="681037" y="609600"/>
                </a:lnTo>
                <a:lnTo>
                  <a:pt x="677316" y="604520"/>
                </a:lnTo>
                <a:lnTo>
                  <a:pt x="674230" y="599440"/>
                </a:lnTo>
                <a:lnTo>
                  <a:pt x="672680" y="596900"/>
                </a:lnTo>
                <a:lnTo>
                  <a:pt x="671918" y="595630"/>
                </a:lnTo>
                <a:lnTo>
                  <a:pt x="670153" y="593090"/>
                </a:lnTo>
                <a:lnTo>
                  <a:pt x="374738" y="593090"/>
                </a:lnTo>
                <a:lnTo>
                  <a:pt x="378231" y="598170"/>
                </a:lnTo>
                <a:lnTo>
                  <a:pt x="381139" y="608330"/>
                </a:lnTo>
                <a:lnTo>
                  <a:pt x="387527" y="609600"/>
                </a:lnTo>
                <a:lnTo>
                  <a:pt x="393928" y="607060"/>
                </a:lnTo>
                <a:lnTo>
                  <a:pt x="393598" y="605840"/>
                </a:lnTo>
                <a:lnTo>
                  <a:pt x="393344" y="605790"/>
                </a:lnTo>
                <a:lnTo>
                  <a:pt x="393357" y="604977"/>
                </a:lnTo>
                <a:lnTo>
                  <a:pt x="392188" y="600710"/>
                </a:lnTo>
                <a:lnTo>
                  <a:pt x="396252" y="596900"/>
                </a:lnTo>
                <a:lnTo>
                  <a:pt x="393484" y="605370"/>
                </a:lnTo>
                <a:lnTo>
                  <a:pt x="393598" y="605840"/>
                </a:lnTo>
                <a:lnTo>
                  <a:pt x="399745" y="607060"/>
                </a:lnTo>
                <a:lnTo>
                  <a:pt x="393928" y="612140"/>
                </a:lnTo>
                <a:lnTo>
                  <a:pt x="402069" y="613410"/>
                </a:lnTo>
                <a:lnTo>
                  <a:pt x="404393" y="614680"/>
                </a:lnTo>
                <a:lnTo>
                  <a:pt x="416598" y="609600"/>
                </a:lnTo>
                <a:lnTo>
                  <a:pt x="416509" y="605409"/>
                </a:lnTo>
                <a:lnTo>
                  <a:pt x="416026" y="603250"/>
                </a:lnTo>
                <a:lnTo>
                  <a:pt x="417766" y="600710"/>
                </a:lnTo>
                <a:lnTo>
                  <a:pt x="420090" y="599440"/>
                </a:lnTo>
                <a:lnTo>
                  <a:pt x="420560" y="604520"/>
                </a:lnTo>
                <a:lnTo>
                  <a:pt x="420649" y="605840"/>
                </a:lnTo>
                <a:lnTo>
                  <a:pt x="418350" y="610870"/>
                </a:lnTo>
                <a:lnTo>
                  <a:pt x="423430" y="609600"/>
                </a:lnTo>
                <a:lnTo>
                  <a:pt x="427570" y="610870"/>
                </a:lnTo>
                <a:lnTo>
                  <a:pt x="431177" y="615950"/>
                </a:lnTo>
                <a:lnTo>
                  <a:pt x="434632" y="621030"/>
                </a:lnTo>
                <a:lnTo>
                  <a:pt x="438150" y="627380"/>
                </a:lnTo>
                <a:lnTo>
                  <a:pt x="441896" y="631190"/>
                </a:lnTo>
                <a:lnTo>
                  <a:pt x="446074" y="631190"/>
                </a:lnTo>
                <a:lnTo>
                  <a:pt x="450900" y="627380"/>
                </a:lnTo>
                <a:lnTo>
                  <a:pt x="450329" y="628650"/>
                </a:lnTo>
                <a:lnTo>
                  <a:pt x="451675" y="627380"/>
                </a:lnTo>
                <a:lnTo>
                  <a:pt x="454393" y="624840"/>
                </a:lnTo>
                <a:lnTo>
                  <a:pt x="457885" y="622300"/>
                </a:lnTo>
                <a:lnTo>
                  <a:pt x="461949" y="619760"/>
                </a:lnTo>
                <a:lnTo>
                  <a:pt x="466026" y="622300"/>
                </a:lnTo>
                <a:lnTo>
                  <a:pt x="457885" y="626110"/>
                </a:lnTo>
                <a:lnTo>
                  <a:pt x="460209" y="633730"/>
                </a:lnTo>
                <a:lnTo>
                  <a:pt x="467182" y="626110"/>
                </a:lnTo>
                <a:lnTo>
                  <a:pt x="470674" y="627380"/>
                </a:lnTo>
                <a:lnTo>
                  <a:pt x="474738" y="629920"/>
                </a:lnTo>
                <a:lnTo>
                  <a:pt x="478231" y="631190"/>
                </a:lnTo>
                <a:lnTo>
                  <a:pt x="481723" y="635000"/>
                </a:lnTo>
                <a:lnTo>
                  <a:pt x="486956" y="628650"/>
                </a:lnTo>
                <a:lnTo>
                  <a:pt x="487540" y="636270"/>
                </a:lnTo>
                <a:lnTo>
                  <a:pt x="489280" y="640080"/>
                </a:lnTo>
                <a:lnTo>
                  <a:pt x="492188" y="641350"/>
                </a:lnTo>
                <a:lnTo>
                  <a:pt x="493344" y="642620"/>
                </a:lnTo>
                <a:lnTo>
                  <a:pt x="497420" y="642620"/>
                </a:lnTo>
                <a:lnTo>
                  <a:pt x="498576" y="641350"/>
                </a:lnTo>
                <a:lnTo>
                  <a:pt x="501484" y="637540"/>
                </a:lnTo>
                <a:lnTo>
                  <a:pt x="498005" y="646430"/>
                </a:lnTo>
                <a:lnTo>
                  <a:pt x="500913" y="640080"/>
                </a:lnTo>
                <a:lnTo>
                  <a:pt x="502297" y="637540"/>
                </a:lnTo>
                <a:lnTo>
                  <a:pt x="504393" y="633730"/>
                </a:lnTo>
                <a:lnTo>
                  <a:pt x="501484" y="640080"/>
                </a:lnTo>
                <a:lnTo>
                  <a:pt x="503809" y="636270"/>
                </a:lnTo>
                <a:lnTo>
                  <a:pt x="504977" y="635000"/>
                </a:lnTo>
                <a:lnTo>
                  <a:pt x="507301" y="635000"/>
                </a:lnTo>
                <a:lnTo>
                  <a:pt x="509041" y="636270"/>
                </a:lnTo>
                <a:lnTo>
                  <a:pt x="508469" y="641350"/>
                </a:lnTo>
                <a:lnTo>
                  <a:pt x="506717" y="646430"/>
                </a:lnTo>
                <a:lnTo>
                  <a:pt x="504393" y="651510"/>
                </a:lnTo>
                <a:lnTo>
                  <a:pt x="502069" y="654050"/>
                </a:lnTo>
                <a:lnTo>
                  <a:pt x="502069" y="656590"/>
                </a:lnTo>
                <a:lnTo>
                  <a:pt x="502653" y="659130"/>
                </a:lnTo>
                <a:lnTo>
                  <a:pt x="502653" y="661670"/>
                </a:lnTo>
                <a:lnTo>
                  <a:pt x="503237" y="662940"/>
                </a:lnTo>
                <a:lnTo>
                  <a:pt x="509066" y="664210"/>
                </a:lnTo>
                <a:lnTo>
                  <a:pt x="518934" y="660400"/>
                </a:lnTo>
                <a:lnTo>
                  <a:pt x="526618" y="659130"/>
                </a:lnTo>
                <a:lnTo>
                  <a:pt x="525907" y="664210"/>
                </a:lnTo>
                <a:lnTo>
                  <a:pt x="514273" y="669290"/>
                </a:lnTo>
                <a:lnTo>
                  <a:pt x="524751" y="671830"/>
                </a:lnTo>
                <a:lnTo>
                  <a:pt x="528231" y="676910"/>
                </a:lnTo>
                <a:lnTo>
                  <a:pt x="531723" y="683260"/>
                </a:lnTo>
                <a:lnTo>
                  <a:pt x="535787" y="689610"/>
                </a:lnTo>
                <a:lnTo>
                  <a:pt x="539280" y="697230"/>
                </a:lnTo>
                <a:lnTo>
                  <a:pt x="548589" y="698500"/>
                </a:lnTo>
                <a:lnTo>
                  <a:pt x="542772" y="701040"/>
                </a:lnTo>
                <a:lnTo>
                  <a:pt x="542188" y="701040"/>
                </a:lnTo>
                <a:lnTo>
                  <a:pt x="540740" y="704850"/>
                </a:lnTo>
                <a:lnTo>
                  <a:pt x="543712" y="707390"/>
                </a:lnTo>
                <a:lnTo>
                  <a:pt x="548970" y="707390"/>
                </a:lnTo>
                <a:lnTo>
                  <a:pt x="554393" y="704850"/>
                </a:lnTo>
                <a:lnTo>
                  <a:pt x="554977" y="707390"/>
                </a:lnTo>
                <a:lnTo>
                  <a:pt x="549160" y="709930"/>
                </a:lnTo>
                <a:lnTo>
                  <a:pt x="546836" y="712470"/>
                </a:lnTo>
                <a:lnTo>
                  <a:pt x="547941" y="715010"/>
                </a:lnTo>
                <a:lnTo>
                  <a:pt x="552145" y="715010"/>
                </a:lnTo>
                <a:lnTo>
                  <a:pt x="555586" y="716280"/>
                </a:lnTo>
                <a:lnTo>
                  <a:pt x="554393" y="718820"/>
                </a:lnTo>
                <a:lnTo>
                  <a:pt x="553821" y="718820"/>
                </a:lnTo>
                <a:lnTo>
                  <a:pt x="552653" y="720090"/>
                </a:lnTo>
                <a:lnTo>
                  <a:pt x="555561" y="720090"/>
                </a:lnTo>
                <a:lnTo>
                  <a:pt x="556145" y="726440"/>
                </a:lnTo>
                <a:lnTo>
                  <a:pt x="562533" y="720090"/>
                </a:lnTo>
                <a:lnTo>
                  <a:pt x="561949" y="726440"/>
                </a:lnTo>
                <a:lnTo>
                  <a:pt x="572427" y="723900"/>
                </a:lnTo>
                <a:lnTo>
                  <a:pt x="570090" y="731520"/>
                </a:lnTo>
                <a:lnTo>
                  <a:pt x="574903" y="731520"/>
                </a:lnTo>
                <a:lnTo>
                  <a:pt x="576275" y="734060"/>
                </a:lnTo>
                <a:lnTo>
                  <a:pt x="578192" y="736600"/>
                </a:lnTo>
                <a:lnTo>
                  <a:pt x="584631" y="732790"/>
                </a:lnTo>
                <a:lnTo>
                  <a:pt x="578396" y="739140"/>
                </a:lnTo>
                <a:lnTo>
                  <a:pt x="578383" y="744220"/>
                </a:lnTo>
                <a:lnTo>
                  <a:pt x="582510" y="746760"/>
                </a:lnTo>
                <a:lnTo>
                  <a:pt x="588695" y="745490"/>
                </a:lnTo>
                <a:lnTo>
                  <a:pt x="584047" y="748030"/>
                </a:lnTo>
                <a:lnTo>
                  <a:pt x="586371" y="751840"/>
                </a:lnTo>
                <a:lnTo>
                  <a:pt x="580555" y="754380"/>
                </a:lnTo>
                <a:lnTo>
                  <a:pt x="583463" y="758190"/>
                </a:lnTo>
                <a:lnTo>
                  <a:pt x="588124" y="758190"/>
                </a:lnTo>
                <a:lnTo>
                  <a:pt x="593928" y="751840"/>
                </a:lnTo>
                <a:lnTo>
                  <a:pt x="592620" y="760730"/>
                </a:lnTo>
                <a:lnTo>
                  <a:pt x="598652" y="760730"/>
                </a:lnTo>
                <a:lnTo>
                  <a:pt x="603504" y="763270"/>
                </a:lnTo>
                <a:lnTo>
                  <a:pt x="598589" y="772160"/>
                </a:lnTo>
                <a:lnTo>
                  <a:pt x="608965" y="773430"/>
                </a:lnTo>
                <a:lnTo>
                  <a:pt x="618350" y="774700"/>
                </a:lnTo>
                <a:lnTo>
                  <a:pt x="626872" y="777240"/>
                </a:lnTo>
                <a:lnTo>
                  <a:pt x="634631" y="779780"/>
                </a:lnTo>
                <a:lnTo>
                  <a:pt x="627913" y="784860"/>
                </a:lnTo>
                <a:lnTo>
                  <a:pt x="620166" y="782320"/>
                </a:lnTo>
                <a:lnTo>
                  <a:pt x="613117" y="786130"/>
                </a:lnTo>
                <a:lnTo>
                  <a:pt x="622084" y="787400"/>
                </a:lnTo>
                <a:lnTo>
                  <a:pt x="630783" y="786130"/>
                </a:lnTo>
                <a:lnTo>
                  <a:pt x="638060" y="786130"/>
                </a:lnTo>
                <a:lnTo>
                  <a:pt x="642772" y="791210"/>
                </a:lnTo>
                <a:lnTo>
                  <a:pt x="642772" y="793750"/>
                </a:lnTo>
                <a:lnTo>
                  <a:pt x="636955" y="795020"/>
                </a:lnTo>
                <a:lnTo>
                  <a:pt x="634047" y="796290"/>
                </a:lnTo>
                <a:lnTo>
                  <a:pt x="641146" y="798830"/>
                </a:lnTo>
                <a:lnTo>
                  <a:pt x="646328" y="803910"/>
                </a:lnTo>
                <a:lnTo>
                  <a:pt x="651624" y="807720"/>
                </a:lnTo>
                <a:lnTo>
                  <a:pt x="659053" y="808990"/>
                </a:lnTo>
                <a:lnTo>
                  <a:pt x="657885" y="810260"/>
                </a:lnTo>
                <a:lnTo>
                  <a:pt x="656145" y="810260"/>
                </a:lnTo>
                <a:lnTo>
                  <a:pt x="654977" y="811530"/>
                </a:lnTo>
                <a:lnTo>
                  <a:pt x="656729" y="811530"/>
                </a:lnTo>
                <a:lnTo>
                  <a:pt x="656145" y="815340"/>
                </a:lnTo>
                <a:lnTo>
                  <a:pt x="661377" y="808990"/>
                </a:lnTo>
                <a:lnTo>
                  <a:pt x="683475" y="792480"/>
                </a:lnTo>
                <a:lnTo>
                  <a:pt x="676719" y="800100"/>
                </a:lnTo>
                <a:lnTo>
                  <a:pt x="676135" y="805180"/>
                </a:lnTo>
                <a:lnTo>
                  <a:pt x="674560" y="810260"/>
                </a:lnTo>
                <a:lnTo>
                  <a:pt x="664870" y="820420"/>
                </a:lnTo>
                <a:lnTo>
                  <a:pt x="666610" y="819150"/>
                </a:lnTo>
                <a:lnTo>
                  <a:pt x="670102" y="817880"/>
                </a:lnTo>
                <a:lnTo>
                  <a:pt x="673011" y="814070"/>
                </a:lnTo>
                <a:lnTo>
                  <a:pt x="673011" y="815340"/>
                </a:lnTo>
                <a:lnTo>
                  <a:pt x="671842" y="817880"/>
                </a:lnTo>
                <a:lnTo>
                  <a:pt x="666610" y="821690"/>
                </a:lnTo>
                <a:lnTo>
                  <a:pt x="674166" y="821690"/>
                </a:lnTo>
                <a:lnTo>
                  <a:pt x="677659" y="814070"/>
                </a:lnTo>
                <a:lnTo>
                  <a:pt x="681723" y="817880"/>
                </a:lnTo>
                <a:lnTo>
                  <a:pt x="679399" y="820420"/>
                </a:lnTo>
                <a:lnTo>
                  <a:pt x="674166" y="824230"/>
                </a:lnTo>
                <a:lnTo>
                  <a:pt x="681139" y="820420"/>
                </a:lnTo>
                <a:lnTo>
                  <a:pt x="687539" y="816610"/>
                </a:lnTo>
                <a:lnTo>
                  <a:pt x="689279" y="821690"/>
                </a:lnTo>
                <a:lnTo>
                  <a:pt x="688124" y="822960"/>
                </a:lnTo>
                <a:lnTo>
                  <a:pt x="686371" y="825500"/>
                </a:lnTo>
                <a:lnTo>
                  <a:pt x="685800" y="825500"/>
                </a:lnTo>
                <a:lnTo>
                  <a:pt x="689279" y="826770"/>
                </a:lnTo>
                <a:lnTo>
                  <a:pt x="694512" y="825500"/>
                </a:lnTo>
                <a:lnTo>
                  <a:pt x="699173" y="824230"/>
                </a:lnTo>
                <a:lnTo>
                  <a:pt x="704405" y="822960"/>
                </a:lnTo>
                <a:lnTo>
                  <a:pt x="708469" y="822960"/>
                </a:lnTo>
                <a:lnTo>
                  <a:pt x="709637" y="828040"/>
                </a:lnTo>
                <a:lnTo>
                  <a:pt x="704430" y="834390"/>
                </a:lnTo>
                <a:lnTo>
                  <a:pt x="703745" y="836930"/>
                </a:lnTo>
                <a:lnTo>
                  <a:pt x="703834" y="839470"/>
                </a:lnTo>
                <a:lnTo>
                  <a:pt x="700913" y="845820"/>
                </a:lnTo>
                <a:lnTo>
                  <a:pt x="707313" y="844550"/>
                </a:lnTo>
                <a:lnTo>
                  <a:pt x="709637" y="838200"/>
                </a:lnTo>
                <a:lnTo>
                  <a:pt x="712546" y="840740"/>
                </a:lnTo>
                <a:lnTo>
                  <a:pt x="716026" y="838200"/>
                </a:lnTo>
                <a:lnTo>
                  <a:pt x="721258" y="834390"/>
                </a:lnTo>
                <a:lnTo>
                  <a:pt x="721842" y="840740"/>
                </a:lnTo>
                <a:lnTo>
                  <a:pt x="716026" y="843280"/>
                </a:lnTo>
                <a:lnTo>
                  <a:pt x="723582" y="845820"/>
                </a:lnTo>
                <a:lnTo>
                  <a:pt x="723011" y="838200"/>
                </a:lnTo>
                <a:lnTo>
                  <a:pt x="730567" y="834390"/>
                </a:lnTo>
                <a:lnTo>
                  <a:pt x="732891" y="824230"/>
                </a:lnTo>
                <a:lnTo>
                  <a:pt x="734631" y="829310"/>
                </a:lnTo>
                <a:lnTo>
                  <a:pt x="732891" y="830580"/>
                </a:lnTo>
                <a:lnTo>
                  <a:pt x="737539" y="831850"/>
                </a:lnTo>
                <a:lnTo>
                  <a:pt x="734631" y="840740"/>
                </a:lnTo>
                <a:lnTo>
                  <a:pt x="738708" y="836930"/>
                </a:lnTo>
                <a:lnTo>
                  <a:pt x="743356" y="834390"/>
                </a:lnTo>
                <a:lnTo>
                  <a:pt x="743356" y="839470"/>
                </a:lnTo>
                <a:lnTo>
                  <a:pt x="741616" y="843280"/>
                </a:lnTo>
                <a:lnTo>
                  <a:pt x="734047" y="852170"/>
                </a:lnTo>
                <a:lnTo>
                  <a:pt x="732891" y="854710"/>
                </a:lnTo>
                <a:lnTo>
                  <a:pt x="737920" y="850900"/>
                </a:lnTo>
                <a:lnTo>
                  <a:pt x="745807" y="850900"/>
                </a:lnTo>
                <a:lnTo>
                  <a:pt x="748931" y="848817"/>
                </a:lnTo>
                <a:lnTo>
                  <a:pt x="745096" y="855980"/>
                </a:lnTo>
                <a:lnTo>
                  <a:pt x="744512" y="857250"/>
                </a:lnTo>
                <a:lnTo>
                  <a:pt x="750912" y="849630"/>
                </a:lnTo>
                <a:lnTo>
                  <a:pt x="750912" y="853440"/>
                </a:lnTo>
                <a:lnTo>
                  <a:pt x="750328" y="855980"/>
                </a:lnTo>
                <a:lnTo>
                  <a:pt x="746848" y="859790"/>
                </a:lnTo>
                <a:lnTo>
                  <a:pt x="749604" y="859790"/>
                </a:lnTo>
                <a:lnTo>
                  <a:pt x="752373" y="854710"/>
                </a:lnTo>
                <a:lnTo>
                  <a:pt x="754697" y="850900"/>
                </a:lnTo>
                <a:lnTo>
                  <a:pt x="756145" y="854710"/>
                </a:lnTo>
                <a:lnTo>
                  <a:pt x="755561" y="854710"/>
                </a:lnTo>
                <a:lnTo>
                  <a:pt x="754989" y="855980"/>
                </a:lnTo>
                <a:lnTo>
                  <a:pt x="753237" y="855980"/>
                </a:lnTo>
                <a:lnTo>
                  <a:pt x="756729" y="863600"/>
                </a:lnTo>
                <a:lnTo>
                  <a:pt x="767194" y="858520"/>
                </a:lnTo>
                <a:lnTo>
                  <a:pt x="769518" y="864870"/>
                </a:lnTo>
                <a:lnTo>
                  <a:pt x="766000" y="871220"/>
                </a:lnTo>
                <a:lnTo>
                  <a:pt x="763562" y="871220"/>
                </a:lnTo>
                <a:lnTo>
                  <a:pt x="761339" y="872490"/>
                </a:lnTo>
                <a:lnTo>
                  <a:pt x="758469" y="876300"/>
                </a:lnTo>
                <a:lnTo>
                  <a:pt x="774611" y="876300"/>
                </a:lnTo>
                <a:lnTo>
                  <a:pt x="782510" y="876300"/>
                </a:lnTo>
                <a:lnTo>
                  <a:pt x="787539" y="876300"/>
                </a:lnTo>
                <a:lnTo>
                  <a:pt x="792416" y="871220"/>
                </a:lnTo>
                <a:lnTo>
                  <a:pt x="792988" y="875030"/>
                </a:lnTo>
                <a:lnTo>
                  <a:pt x="793026" y="881380"/>
                </a:lnTo>
                <a:lnTo>
                  <a:pt x="796264" y="881380"/>
                </a:lnTo>
                <a:lnTo>
                  <a:pt x="794524" y="882650"/>
                </a:lnTo>
                <a:lnTo>
                  <a:pt x="789863" y="890270"/>
                </a:lnTo>
                <a:lnTo>
                  <a:pt x="791032" y="889000"/>
                </a:lnTo>
                <a:lnTo>
                  <a:pt x="794664" y="891540"/>
                </a:lnTo>
                <a:lnTo>
                  <a:pt x="800049" y="891540"/>
                </a:lnTo>
                <a:lnTo>
                  <a:pt x="806729" y="890270"/>
                </a:lnTo>
                <a:lnTo>
                  <a:pt x="814285" y="889000"/>
                </a:lnTo>
                <a:lnTo>
                  <a:pt x="810793" y="892810"/>
                </a:lnTo>
                <a:lnTo>
                  <a:pt x="811961" y="897890"/>
                </a:lnTo>
                <a:lnTo>
                  <a:pt x="817194" y="899160"/>
                </a:lnTo>
                <a:lnTo>
                  <a:pt x="819518" y="902970"/>
                </a:lnTo>
                <a:lnTo>
                  <a:pt x="823010" y="899160"/>
                </a:lnTo>
                <a:lnTo>
                  <a:pt x="824166" y="900430"/>
                </a:lnTo>
                <a:lnTo>
                  <a:pt x="824560" y="899160"/>
                </a:lnTo>
                <a:lnTo>
                  <a:pt x="826503" y="892810"/>
                </a:lnTo>
                <a:lnTo>
                  <a:pt x="824750" y="909320"/>
                </a:lnTo>
                <a:lnTo>
                  <a:pt x="831735" y="908050"/>
                </a:lnTo>
                <a:lnTo>
                  <a:pt x="838123" y="905510"/>
                </a:lnTo>
                <a:lnTo>
                  <a:pt x="844524" y="904240"/>
                </a:lnTo>
                <a:lnTo>
                  <a:pt x="851496" y="900430"/>
                </a:lnTo>
                <a:lnTo>
                  <a:pt x="850912" y="914400"/>
                </a:lnTo>
                <a:lnTo>
                  <a:pt x="849757" y="913130"/>
                </a:lnTo>
                <a:lnTo>
                  <a:pt x="846264" y="916940"/>
                </a:lnTo>
                <a:lnTo>
                  <a:pt x="857313" y="916940"/>
                </a:lnTo>
                <a:lnTo>
                  <a:pt x="858139" y="914400"/>
                </a:lnTo>
                <a:lnTo>
                  <a:pt x="859383" y="910590"/>
                </a:lnTo>
                <a:lnTo>
                  <a:pt x="860221" y="908050"/>
                </a:lnTo>
                <a:lnTo>
                  <a:pt x="858469" y="910590"/>
                </a:lnTo>
                <a:lnTo>
                  <a:pt x="859637" y="904240"/>
                </a:lnTo>
                <a:lnTo>
                  <a:pt x="862545" y="900430"/>
                </a:lnTo>
                <a:lnTo>
                  <a:pt x="865263" y="897890"/>
                </a:lnTo>
                <a:lnTo>
                  <a:pt x="866609" y="896620"/>
                </a:lnTo>
                <a:lnTo>
                  <a:pt x="868362" y="897890"/>
                </a:lnTo>
                <a:lnTo>
                  <a:pt x="862545" y="901700"/>
                </a:lnTo>
                <a:lnTo>
                  <a:pt x="862545" y="915670"/>
                </a:lnTo>
                <a:lnTo>
                  <a:pt x="863130" y="913130"/>
                </a:lnTo>
                <a:lnTo>
                  <a:pt x="864870" y="910590"/>
                </a:lnTo>
                <a:lnTo>
                  <a:pt x="866038" y="908050"/>
                </a:lnTo>
                <a:lnTo>
                  <a:pt x="866254" y="913130"/>
                </a:lnTo>
                <a:lnTo>
                  <a:pt x="869086" y="908050"/>
                </a:lnTo>
                <a:lnTo>
                  <a:pt x="872578" y="901700"/>
                </a:lnTo>
                <a:lnTo>
                  <a:pt x="874750" y="904240"/>
                </a:lnTo>
                <a:lnTo>
                  <a:pt x="872426" y="908050"/>
                </a:lnTo>
                <a:lnTo>
                  <a:pt x="875334" y="906780"/>
                </a:lnTo>
                <a:lnTo>
                  <a:pt x="879411" y="902970"/>
                </a:lnTo>
                <a:lnTo>
                  <a:pt x="881151" y="904240"/>
                </a:lnTo>
                <a:lnTo>
                  <a:pt x="879106" y="911390"/>
                </a:lnTo>
                <a:lnTo>
                  <a:pt x="881443" y="909320"/>
                </a:lnTo>
                <a:lnTo>
                  <a:pt x="884872" y="906780"/>
                </a:lnTo>
                <a:lnTo>
                  <a:pt x="885799" y="910590"/>
                </a:lnTo>
                <a:lnTo>
                  <a:pt x="883475" y="913130"/>
                </a:lnTo>
                <a:lnTo>
                  <a:pt x="881735" y="911860"/>
                </a:lnTo>
                <a:lnTo>
                  <a:pt x="879411" y="914400"/>
                </a:lnTo>
                <a:lnTo>
                  <a:pt x="878243" y="925830"/>
                </a:lnTo>
                <a:lnTo>
                  <a:pt x="879411" y="924560"/>
                </a:lnTo>
                <a:lnTo>
                  <a:pt x="881151" y="925830"/>
                </a:lnTo>
                <a:lnTo>
                  <a:pt x="884643" y="932180"/>
                </a:lnTo>
                <a:lnTo>
                  <a:pt x="884643" y="929640"/>
                </a:lnTo>
                <a:lnTo>
                  <a:pt x="888326" y="924560"/>
                </a:lnTo>
                <a:lnTo>
                  <a:pt x="892009" y="919480"/>
                </a:lnTo>
                <a:lnTo>
                  <a:pt x="896048" y="918210"/>
                </a:lnTo>
                <a:lnTo>
                  <a:pt x="899769" y="918210"/>
                </a:lnTo>
                <a:lnTo>
                  <a:pt x="906145" y="913130"/>
                </a:lnTo>
                <a:lnTo>
                  <a:pt x="900785" y="920750"/>
                </a:lnTo>
                <a:lnTo>
                  <a:pt x="899388" y="924560"/>
                </a:lnTo>
                <a:lnTo>
                  <a:pt x="899198" y="927100"/>
                </a:lnTo>
                <a:lnTo>
                  <a:pt x="897432" y="932180"/>
                </a:lnTo>
                <a:lnTo>
                  <a:pt x="897432" y="935990"/>
                </a:lnTo>
                <a:lnTo>
                  <a:pt x="898588" y="939800"/>
                </a:lnTo>
                <a:lnTo>
                  <a:pt x="896848" y="943610"/>
                </a:lnTo>
                <a:lnTo>
                  <a:pt x="899706" y="941070"/>
                </a:lnTo>
                <a:lnTo>
                  <a:pt x="900912" y="943610"/>
                </a:lnTo>
                <a:lnTo>
                  <a:pt x="902576" y="944880"/>
                </a:lnTo>
                <a:lnTo>
                  <a:pt x="905687" y="941070"/>
                </a:lnTo>
                <a:lnTo>
                  <a:pt x="906729" y="939800"/>
                </a:lnTo>
                <a:lnTo>
                  <a:pt x="905573" y="943610"/>
                </a:lnTo>
                <a:lnTo>
                  <a:pt x="907199" y="942594"/>
                </a:lnTo>
                <a:lnTo>
                  <a:pt x="908481" y="939800"/>
                </a:lnTo>
                <a:lnTo>
                  <a:pt x="913130" y="934720"/>
                </a:lnTo>
                <a:lnTo>
                  <a:pt x="914869" y="939800"/>
                </a:lnTo>
                <a:lnTo>
                  <a:pt x="919518" y="947420"/>
                </a:lnTo>
                <a:lnTo>
                  <a:pt x="922426" y="951230"/>
                </a:lnTo>
                <a:lnTo>
                  <a:pt x="928827" y="944880"/>
                </a:lnTo>
                <a:lnTo>
                  <a:pt x="934364" y="939800"/>
                </a:lnTo>
                <a:lnTo>
                  <a:pt x="939076" y="934720"/>
                </a:lnTo>
                <a:lnTo>
                  <a:pt x="942365" y="930910"/>
                </a:lnTo>
                <a:lnTo>
                  <a:pt x="943457" y="929640"/>
                </a:lnTo>
                <a:lnTo>
                  <a:pt x="948016" y="924560"/>
                </a:lnTo>
                <a:lnTo>
                  <a:pt x="948588" y="924560"/>
                </a:lnTo>
                <a:lnTo>
                  <a:pt x="949172" y="925830"/>
                </a:lnTo>
                <a:lnTo>
                  <a:pt x="949756" y="925830"/>
                </a:lnTo>
                <a:lnTo>
                  <a:pt x="949172" y="930910"/>
                </a:lnTo>
                <a:lnTo>
                  <a:pt x="944524" y="935990"/>
                </a:lnTo>
                <a:lnTo>
                  <a:pt x="946264" y="942340"/>
                </a:lnTo>
                <a:lnTo>
                  <a:pt x="949172" y="942340"/>
                </a:lnTo>
                <a:lnTo>
                  <a:pt x="951890" y="939800"/>
                </a:lnTo>
                <a:lnTo>
                  <a:pt x="953249" y="938530"/>
                </a:lnTo>
                <a:lnTo>
                  <a:pt x="951496" y="942340"/>
                </a:lnTo>
                <a:lnTo>
                  <a:pt x="951496" y="948690"/>
                </a:lnTo>
                <a:lnTo>
                  <a:pt x="954405" y="948690"/>
                </a:lnTo>
                <a:lnTo>
                  <a:pt x="955954" y="941070"/>
                </a:lnTo>
                <a:lnTo>
                  <a:pt x="956170" y="940028"/>
                </a:lnTo>
                <a:lnTo>
                  <a:pt x="954405" y="941070"/>
                </a:lnTo>
                <a:lnTo>
                  <a:pt x="955459" y="938530"/>
                </a:lnTo>
                <a:lnTo>
                  <a:pt x="958596" y="930910"/>
                </a:lnTo>
                <a:lnTo>
                  <a:pt x="959637" y="928370"/>
                </a:lnTo>
                <a:lnTo>
                  <a:pt x="978827" y="933450"/>
                </a:lnTo>
                <a:lnTo>
                  <a:pt x="988415" y="937260"/>
                </a:lnTo>
                <a:lnTo>
                  <a:pt x="998016" y="938530"/>
                </a:lnTo>
                <a:lnTo>
                  <a:pt x="994486" y="951230"/>
                </a:lnTo>
                <a:lnTo>
                  <a:pt x="991616" y="962660"/>
                </a:lnTo>
                <a:lnTo>
                  <a:pt x="990485" y="972820"/>
                </a:lnTo>
                <a:lnTo>
                  <a:pt x="992200" y="984250"/>
                </a:lnTo>
                <a:lnTo>
                  <a:pt x="999756" y="974090"/>
                </a:lnTo>
                <a:lnTo>
                  <a:pt x="999756" y="982980"/>
                </a:lnTo>
                <a:lnTo>
                  <a:pt x="995108" y="982980"/>
                </a:lnTo>
                <a:lnTo>
                  <a:pt x="995692" y="990600"/>
                </a:lnTo>
                <a:lnTo>
                  <a:pt x="999172" y="984250"/>
                </a:lnTo>
                <a:lnTo>
                  <a:pt x="1002080" y="980440"/>
                </a:lnTo>
                <a:lnTo>
                  <a:pt x="1001496" y="985520"/>
                </a:lnTo>
                <a:lnTo>
                  <a:pt x="1001496" y="988060"/>
                </a:lnTo>
                <a:lnTo>
                  <a:pt x="1002080" y="990600"/>
                </a:lnTo>
                <a:lnTo>
                  <a:pt x="1007897" y="980440"/>
                </a:lnTo>
                <a:lnTo>
                  <a:pt x="1009802" y="977125"/>
                </a:lnTo>
                <a:lnTo>
                  <a:pt x="1009637" y="976630"/>
                </a:lnTo>
                <a:lnTo>
                  <a:pt x="1010462" y="975969"/>
                </a:lnTo>
                <a:lnTo>
                  <a:pt x="1010805" y="975360"/>
                </a:lnTo>
                <a:lnTo>
                  <a:pt x="1010767" y="975715"/>
                </a:lnTo>
                <a:lnTo>
                  <a:pt x="1011186" y="975360"/>
                </a:lnTo>
                <a:lnTo>
                  <a:pt x="1012748" y="974090"/>
                </a:lnTo>
                <a:lnTo>
                  <a:pt x="1014298" y="972820"/>
                </a:lnTo>
                <a:lnTo>
                  <a:pt x="1014869" y="980440"/>
                </a:lnTo>
                <a:lnTo>
                  <a:pt x="1013129" y="986790"/>
                </a:lnTo>
                <a:lnTo>
                  <a:pt x="1017193" y="981710"/>
                </a:lnTo>
                <a:lnTo>
                  <a:pt x="1016762" y="985520"/>
                </a:lnTo>
                <a:lnTo>
                  <a:pt x="1017193" y="985520"/>
                </a:lnTo>
                <a:lnTo>
                  <a:pt x="1022515" y="985520"/>
                </a:lnTo>
                <a:lnTo>
                  <a:pt x="1023759" y="981710"/>
                </a:lnTo>
                <a:lnTo>
                  <a:pt x="1024178" y="980440"/>
                </a:lnTo>
                <a:lnTo>
                  <a:pt x="1025817" y="985520"/>
                </a:lnTo>
                <a:lnTo>
                  <a:pt x="1028611" y="985520"/>
                </a:lnTo>
                <a:lnTo>
                  <a:pt x="1030630" y="988060"/>
                </a:lnTo>
                <a:lnTo>
                  <a:pt x="1029995" y="995680"/>
                </a:lnTo>
                <a:lnTo>
                  <a:pt x="1031735" y="993140"/>
                </a:lnTo>
                <a:lnTo>
                  <a:pt x="1036967" y="984250"/>
                </a:lnTo>
                <a:lnTo>
                  <a:pt x="1039876" y="984250"/>
                </a:lnTo>
                <a:lnTo>
                  <a:pt x="1037729" y="991870"/>
                </a:lnTo>
                <a:lnTo>
                  <a:pt x="1040599" y="994410"/>
                </a:lnTo>
                <a:lnTo>
                  <a:pt x="1044130" y="998220"/>
                </a:lnTo>
                <a:lnTo>
                  <a:pt x="1043940" y="1007110"/>
                </a:lnTo>
                <a:lnTo>
                  <a:pt x="1048854" y="999490"/>
                </a:lnTo>
                <a:lnTo>
                  <a:pt x="1053973" y="996950"/>
                </a:lnTo>
                <a:lnTo>
                  <a:pt x="1059319" y="996950"/>
                </a:lnTo>
                <a:lnTo>
                  <a:pt x="1064869" y="993140"/>
                </a:lnTo>
                <a:lnTo>
                  <a:pt x="1064298" y="994410"/>
                </a:lnTo>
                <a:lnTo>
                  <a:pt x="1063713" y="996950"/>
                </a:lnTo>
                <a:lnTo>
                  <a:pt x="1063129" y="996950"/>
                </a:lnTo>
                <a:lnTo>
                  <a:pt x="1066038" y="999490"/>
                </a:lnTo>
                <a:lnTo>
                  <a:pt x="1066038" y="1004570"/>
                </a:lnTo>
                <a:lnTo>
                  <a:pt x="1067777" y="1007110"/>
                </a:lnTo>
                <a:lnTo>
                  <a:pt x="1070102" y="998220"/>
                </a:lnTo>
                <a:lnTo>
                  <a:pt x="1072603" y="993140"/>
                </a:lnTo>
                <a:lnTo>
                  <a:pt x="1073238" y="991870"/>
                </a:lnTo>
                <a:lnTo>
                  <a:pt x="1076693" y="986790"/>
                </a:lnTo>
                <a:lnTo>
                  <a:pt x="1078344" y="984250"/>
                </a:lnTo>
                <a:lnTo>
                  <a:pt x="1079995" y="981710"/>
                </a:lnTo>
                <a:lnTo>
                  <a:pt x="1080236" y="990600"/>
                </a:lnTo>
                <a:lnTo>
                  <a:pt x="1078471" y="996950"/>
                </a:lnTo>
                <a:lnTo>
                  <a:pt x="1077074" y="1000760"/>
                </a:lnTo>
                <a:lnTo>
                  <a:pt x="1083475" y="1000760"/>
                </a:lnTo>
                <a:lnTo>
                  <a:pt x="1083475" y="991870"/>
                </a:lnTo>
                <a:lnTo>
                  <a:pt x="1085303" y="998220"/>
                </a:lnTo>
                <a:lnTo>
                  <a:pt x="1085684" y="1002030"/>
                </a:lnTo>
                <a:lnTo>
                  <a:pt x="1085811" y="1008380"/>
                </a:lnTo>
                <a:lnTo>
                  <a:pt x="1087640" y="999490"/>
                </a:lnTo>
                <a:lnTo>
                  <a:pt x="1089152" y="998220"/>
                </a:lnTo>
                <a:lnTo>
                  <a:pt x="1090879" y="998220"/>
                </a:lnTo>
                <a:lnTo>
                  <a:pt x="1093368" y="994410"/>
                </a:lnTo>
                <a:lnTo>
                  <a:pt x="1094740" y="1000760"/>
                </a:lnTo>
                <a:lnTo>
                  <a:pt x="1094816" y="1005840"/>
                </a:lnTo>
                <a:lnTo>
                  <a:pt x="1095324" y="1008380"/>
                </a:lnTo>
                <a:lnTo>
                  <a:pt x="1098016" y="1007110"/>
                </a:lnTo>
                <a:lnTo>
                  <a:pt x="1099007" y="1010018"/>
                </a:lnTo>
                <a:lnTo>
                  <a:pt x="1098791" y="1007110"/>
                </a:lnTo>
                <a:lnTo>
                  <a:pt x="1098600" y="1004570"/>
                </a:lnTo>
                <a:lnTo>
                  <a:pt x="1100340" y="996950"/>
                </a:lnTo>
                <a:lnTo>
                  <a:pt x="1103325" y="996950"/>
                </a:lnTo>
                <a:lnTo>
                  <a:pt x="1103655" y="1000760"/>
                </a:lnTo>
                <a:lnTo>
                  <a:pt x="1103541" y="1004570"/>
                </a:lnTo>
                <a:lnTo>
                  <a:pt x="1103312" y="1007110"/>
                </a:lnTo>
                <a:lnTo>
                  <a:pt x="1103249" y="1014730"/>
                </a:lnTo>
                <a:lnTo>
                  <a:pt x="1107313" y="1012190"/>
                </a:lnTo>
                <a:lnTo>
                  <a:pt x="1111389" y="999490"/>
                </a:lnTo>
                <a:lnTo>
                  <a:pt x="1114298" y="999490"/>
                </a:lnTo>
                <a:lnTo>
                  <a:pt x="1114298" y="1002030"/>
                </a:lnTo>
                <a:lnTo>
                  <a:pt x="1114882" y="1003300"/>
                </a:lnTo>
                <a:lnTo>
                  <a:pt x="1113713" y="1005840"/>
                </a:lnTo>
                <a:lnTo>
                  <a:pt x="1117917" y="1002030"/>
                </a:lnTo>
                <a:lnTo>
                  <a:pt x="1126959" y="999490"/>
                </a:lnTo>
                <a:lnTo>
                  <a:pt x="1128636" y="996950"/>
                </a:lnTo>
                <a:lnTo>
                  <a:pt x="1130312" y="994410"/>
                </a:lnTo>
                <a:lnTo>
                  <a:pt x="1131150" y="993140"/>
                </a:lnTo>
                <a:lnTo>
                  <a:pt x="1131150" y="994410"/>
                </a:lnTo>
                <a:lnTo>
                  <a:pt x="1131735" y="995680"/>
                </a:lnTo>
                <a:lnTo>
                  <a:pt x="1131735" y="993140"/>
                </a:lnTo>
                <a:lnTo>
                  <a:pt x="1131735" y="991870"/>
                </a:lnTo>
                <a:lnTo>
                  <a:pt x="1131735" y="982980"/>
                </a:lnTo>
                <a:lnTo>
                  <a:pt x="1131887" y="981710"/>
                </a:lnTo>
                <a:lnTo>
                  <a:pt x="1132027" y="980440"/>
                </a:lnTo>
                <a:lnTo>
                  <a:pt x="1132319" y="977900"/>
                </a:lnTo>
                <a:lnTo>
                  <a:pt x="1134643" y="977900"/>
                </a:lnTo>
                <a:lnTo>
                  <a:pt x="1135976" y="972820"/>
                </a:lnTo>
                <a:lnTo>
                  <a:pt x="1136967" y="969010"/>
                </a:lnTo>
                <a:lnTo>
                  <a:pt x="1136967" y="977900"/>
                </a:lnTo>
                <a:lnTo>
                  <a:pt x="1135811" y="977900"/>
                </a:lnTo>
                <a:lnTo>
                  <a:pt x="1135227" y="981710"/>
                </a:lnTo>
                <a:lnTo>
                  <a:pt x="1134643" y="984250"/>
                </a:lnTo>
                <a:lnTo>
                  <a:pt x="1136967" y="980440"/>
                </a:lnTo>
                <a:lnTo>
                  <a:pt x="1136904" y="986790"/>
                </a:lnTo>
                <a:lnTo>
                  <a:pt x="1135595" y="988060"/>
                </a:lnTo>
                <a:lnTo>
                  <a:pt x="1133944" y="989330"/>
                </a:lnTo>
                <a:lnTo>
                  <a:pt x="1132903" y="994410"/>
                </a:lnTo>
                <a:lnTo>
                  <a:pt x="1138135" y="990600"/>
                </a:lnTo>
                <a:lnTo>
                  <a:pt x="1143304" y="980440"/>
                </a:lnTo>
                <a:lnTo>
                  <a:pt x="1143952" y="979170"/>
                </a:lnTo>
                <a:lnTo>
                  <a:pt x="1146860" y="984250"/>
                </a:lnTo>
                <a:lnTo>
                  <a:pt x="1145552" y="990600"/>
                </a:lnTo>
                <a:lnTo>
                  <a:pt x="1143000" y="991870"/>
                </a:lnTo>
                <a:lnTo>
                  <a:pt x="1141209" y="993140"/>
                </a:lnTo>
                <a:lnTo>
                  <a:pt x="1142199" y="999490"/>
                </a:lnTo>
                <a:lnTo>
                  <a:pt x="1136967" y="994410"/>
                </a:lnTo>
                <a:lnTo>
                  <a:pt x="1137691" y="1003300"/>
                </a:lnTo>
                <a:lnTo>
                  <a:pt x="1136611" y="1003300"/>
                </a:lnTo>
                <a:lnTo>
                  <a:pt x="1135418" y="1004570"/>
                </a:lnTo>
                <a:lnTo>
                  <a:pt x="1135811" y="1014730"/>
                </a:lnTo>
                <a:lnTo>
                  <a:pt x="1142784" y="1018540"/>
                </a:lnTo>
                <a:lnTo>
                  <a:pt x="1144524" y="1008380"/>
                </a:lnTo>
                <a:lnTo>
                  <a:pt x="1151509" y="1013460"/>
                </a:lnTo>
                <a:lnTo>
                  <a:pt x="1152664" y="1008380"/>
                </a:lnTo>
                <a:lnTo>
                  <a:pt x="1153248" y="1005840"/>
                </a:lnTo>
                <a:lnTo>
                  <a:pt x="1151509" y="1002030"/>
                </a:lnTo>
                <a:lnTo>
                  <a:pt x="1152207" y="999490"/>
                </a:lnTo>
                <a:lnTo>
                  <a:pt x="1153248" y="995680"/>
                </a:lnTo>
                <a:lnTo>
                  <a:pt x="1158887" y="995680"/>
                </a:lnTo>
                <a:lnTo>
                  <a:pt x="1161681" y="1004570"/>
                </a:lnTo>
                <a:lnTo>
                  <a:pt x="1164043" y="1014730"/>
                </a:lnTo>
                <a:lnTo>
                  <a:pt x="1168361" y="1010920"/>
                </a:lnTo>
                <a:lnTo>
                  <a:pt x="1169974" y="1003300"/>
                </a:lnTo>
                <a:lnTo>
                  <a:pt x="1171638" y="996950"/>
                </a:lnTo>
                <a:lnTo>
                  <a:pt x="1172375" y="995680"/>
                </a:lnTo>
                <a:lnTo>
                  <a:pt x="1173848" y="993140"/>
                </a:lnTo>
                <a:lnTo>
                  <a:pt x="1177086" y="995680"/>
                </a:lnTo>
                <a:lnTo>
                  <a:pt x="1174762" y="1009650"/>
                </a:lnTo>
                <a:lnTo>
                  <a:pt x="1178547" y="1007110"/>
                </a:lnTo>
                <a:lnTo>
                  <a:pt x="1182611" y="996950"/>
                </a:lnTo>
                <a:lnTo>
                  <a:pt x="1186395" y="999490"/>
                </a:lnTo>
                <a:lnTo>
                  <a:pt x="1185227" y="1004570"/>
                </a:lnTo>
                <a:lnTo>
                  <a:pt x="1180579" y="1003300"/>
                </a:lnTo>
                <a:lnTo>
                  <a:pt x="1181735" y="1005840"/>
                </a:lnTo>
                <a:lnTo>
                  <a:pt x="1184300" y="1008380"/>
                </a:lnTo>
                <a:lnTo>
                  <a:pt x="1185659" y="1005840"/>
                </a:lnTo>
                <a:lnTo>
                  <a:pt x="1185887" y="1004570"/>
                </a:lnTo>
                <a:lnTo>
                  <a:pt x="1186815" y="999490"/>
                </a:lnTo>
                <a:lnTo>
                  <a:pt x="1188720" y="996950"/>
                </a:lnTo>
                <a:lnTo>
                  <a:pt x="1189291" y="1009650"/>
                </a:lnTo>
                <a:lnTo>
                  <a:pt x="1195070" y="1007110"/>
                </a:lnTo>
                <a:lnTo>
                  <a:pt x="1201000" y="1003300"/>
                </a:lnTo>
                <a:lnTo>
                  <a:pt x="1211110" y="996950"/>
                </a:lnTo>
                <a:lnTo>
                  <a:pt x="1213129" y="995680"/>
                </a:lnTo>
                <a:lnTo>
                  <a:pt x="1212557" y="999490"/>
                </a:lnTo>
                <a:lnTo>
                  <a:pt x="1211389" y="1004570"/>
                </a:lnTo>
                <a:lnTo>
                  <a:pt x="1213129" y="1007110"/>
                </a:lnTo>
                <a:lnTo>
                  <a:pt x="1221181" y="1005840"/>
                </a:lnTo>
                <a:lnTo>
                  <a:pt x="1229487" y="1007110"/>
                </a:lnTo>
                <a:lnTo>
                  <a:pt x="1237907" y="1010920"/>
                </a:lnTo>
                <a:lnTo>
                  <a:pt x="1246276" y="1016000"/>
                </a:lnTo>
                <a:lnTo>
                  <a:pt x="1249375" y="1005840"/>
                </a:lnTo>
                <a:lnTo>
                  <a:pt x="1249768" y="1004570"/>
                </a:lnTo>
                <a:lnTo>
                  <a:pt x="1250924" y="1004570"/>
                </a:lnTo>
                <a:lnTo>
                  <a:pt x="1252093" y="999490"/>
                </a:lnTo>
                <a:lnTo>
                  <a:pt x="1254417" y="998220"/>
                </a:lnTo>
                <a:lnTo>
                  <a:pt x="1255572" y="1005840"/>
                </a:lnTo>
                <a:lnTo>
                  <a:pt x="1254417" y="1008380"/>
                </a:lnTo>
                <a:lnTo>
                  <a:pt x="1260055" y="1002030"/>
                </a:lnTo>
                <a:lnTo>
                  <a:pt x="1264132" y="998220"/>
                </a:lnTo>
                <a:lnTo>
                  <a:pt x="1266837" y="995680"/>
                </a:lnTo>
                <a:lnTo>
                  <a:pt x="1270406" y="994410"/>
                </a:lnTo>
                <a:lnTo>
                  <a:pt x="1273962" y="993140"/>
                </a:lnTo>
                <a:lnTo>
                  <a:pt x="1280579" y="998220"/>
                </a:lnTo>
                <a:lnTo>
                  <a:pt x="1279410" y="1002030"/>
                </a:lnTo>
                <a:lnTo>
                  <a:pt x="1282852" y="999490"/>
                </a:lnTo>
                <a:lnTo>
                  <a:pt x="1286446" y="986790"/>
                </a:lnTo>
                <a:lnTo>
                  <a:pt x="1289875" y="988060"/>
                </a:lnTo>
                <a:lnTo>
                  <a:pt x="1289304" y="990600"/>
                </a:lnTo>
                <a:lnTo>
                  <a:pt x="1295692" y="993140"/>
                </a:lnTo>
                <a:lnTo>
                  <a:pt x="1302092" y="990600"/>
                </a:lnTo>
                <a:lnTo>
                  <a:pt x="1313713" y="989330"/>
                </a:lnTo>
                <a:lnTo>
                  <a:pt x="1319530" y="990600"/>
                </a:lnTo>
                <a:lnTo>
                  <a:pt x="1325346" y="998220"/>
                </a:lnTo>
                <a:lnTo>
                  <a:pt x="1327061" y="991870"/>
                </a:lnTo>
                <a:lnTo>
                  <a:pt x="1331239" y="991870"/>
                </a:lnTo>
                <a:lnTo>
                  <a:pt x="1335074" y="990600"/>
                </a:lnTo>
                <a:lnTo>
                  <a:pt x="1335163" y="989330"/>
                </a:lnTo>
                <a:lnTo>
                  <a:pt x="1335354" y="986790"/>
                </a:lnTo>
                <a:lnTo>
                  <a:pt x="1335811" y="980440"/>
                </a:lnTo>
                <a:lnTo>
                  <a:pt x="1340751" y="986790"/>
                </a:lnTo>
                <a:lnTo>
                  <a:pt x="1343952" y="991870"/>
                </a:lnTo>
                <a:lnTo>
                  <a:pt x="1347584" y="996950"/>
                </a:lnTo>
                <a:lnTo>
                  <a:pt x="1353832" y="1000760"/>
                </a:lnTo>
                <a:lnTo>
                  <a:pt x="1356741" y="1000760"/>
                </a:lnTo>
                <a:lnTo>
                  <a:pt x="1355585" y="986790"/>
                </a:lnTo>
                <a:lnTo>
                  <a:pt x="1358493" y="984250"/>
                </a:lnTo>
                <a:lnTo>
                  <a:pt x="1360817" y="995680"/>
                </a:lnTo>
                <a:lnTo>
                  <a:pt x="1362913" y="984250"/>
                </a:lnTo>
                <a:lnTo>
                  <a:pt x="1363141" y="982980"/>
                </a:lnTo>
                <a:lnTo>
                  <a:pt x="1367790" y="995680"/>
                </a:lnTo>
                <a:lnTo>
                  <a:pt x="1370114" y="993140"/>
                </a:lnTo>
                <a:lnTo>
                  <a:pt x="1368958" y="991870"/>
                </a:lnTo>
                <a:lnTo>
                  <a:pt x="1366634" y="988060"/>
                </a:lnTo>
                <a:lnTo>
                  <a:pt x="1366050" y="984250"/>
                </a:lnTo>
                <a:lnTo>
                  <a:pt x="1369529" y="982980"/>
                </a:lnTo>
                <a:lnTo>
                  <a:pt x="1373898" y="985520"/>
                </a:lnTo>
                <a:lnTo>
                  <a:pt x="1377823" y="990600"/>
                </a:lnTo>
                <a:lnTo>
                  <a:pt x="1379994" y="995680"/>
                </a:lnTo>
                <a:lnTo>
                  <a:pt x="1389303" y="984250"/>
                </a:lnTo>
                <a:lnTo>
                  <a:pt x="1389888" y="986790"/>
                </a:lnTo>
                <a:lnTo>
                  <a:pt x="1389303" y="989330"/>
                </a:lnTo>
                <a:lnTo>
                  <a:pt x="1388135" y="991870"/>
                </a:lnTo>
                <a:lnTo>
                  <a:pt x="1389862" y="990600"/>
                </a:lnTo>
                <a:lnTo>
                  <a:pt x="1391043" y="994410"/>
                </a:lnTo>
                <a:lnTo>
                  <a:pt x="1392224" y="996950"/>
                </a:lnTo>
                <a:lnTo>
                  <a:pt x="1393952" y="993140"/>
                </a:lnTo>
                <a:lnTo>
                  <a:pt x="1392796" y="991870"/>
                </a:lnTo>
                <a:lnTo>
                  <a:pt x="1392796" y="990600"/>
                </a:lnTo>
                <a:lnTo>
                  <a:pt x="1392796" y="984250"/>
                </a:lnTo>
                <a:lnTo>
                  <a:pt x="1396860" y="990600"/>
                </a:lnTo>
                <a:lnTo>
                  <a:pt x="1403261" y="989330"/>
                </a:lnTo>
                <a:lnTo>
                  <a:pt x="1407325" y="985520"/>
                </a:lnTo>
                <a:lnTo>
                  <a:pt x="1407909" y="993140"/>
                </a:lnTo>
                <a:lnTo>
                  <a:pt x="1412557" y="993140"/>
                </a:lnTo>
                <a:lnTo>
                  <a:pt x="1416634" y="991870"/>
                </a:lnTo>
                <a:lnTo>
                  <a:pt x="1428838" y="985520"/>
                </a:lnTo>
                <a:lnTo>
                  <a:pt x="1433487" y="984250"/>
                </a:lnTo>
                <a:lnTo>
                  <a:pt x="1432128" y="982980"/>
                </a:lnTo>
                <a:lnTo>
                  <a:pt x="1429423" y="980440"/>
                </a:lnTo>
                <a:lnTo>
                  <a:pt x="1429131" y="979170"/>
                </a:lnTo>
                <a:lnTo>
                  <a:pt x="1427670" y="972820"/>
                </a:lnTo>
                <a:lnTo>
                  <a:pt x="1427099" y="970280"/>
                </a:lnTo>
                <a:lnTo>
                  <a:pt x="1426806" y="969010"/>
                </a:lnTo>
                <a:lnTo>
                  <a:pt x="1426514" y="967740"/>
                </a:lnTo>
                <a:lnTo>
                  <a:pt x="1428838" y="965200"/>
                </a:lnTo>
                <a:lnTo>
                  <a:pt x="1429499" y="967054"/>
                </a:lnTo>
                <a:lnTo>
                  <a:pt x="1429715" y="965200"/>
                </a:lnTo>
                <a:lnTo>
                  <a:pt x="1430007" y="962660"/>
                </a:lnTo>
                <a:lnTo>
                  <a:pt x="1433487" y="963930"/>
                </a:lnTo>
                <a:lnTo>
                  <a:pt x="1435811" y="975360"/>
                </a:lnTo>
                <a:lnTo>
                  <a:pt x="1434655" y="980440"/>
                </a:lnTo>
                <a:lnTo>
                  <a:pt x="1437563" y="975360"/>
                </a:lnTo>
                <a:lnTo>
                  <a:pt x="1438719" y="979170"/>
                </a:lnTo>
                <a:lnTo>
                  <a:pt x="1438148" y="980440"/>
                </a:lnTo>
                <a:lnTo>
                  <a:pt x="1439303" y="985520"/>
                </a:lnTo>
                <a:lnTo>
                  <a:pt x="1440916" y="982980"/>
                </a:lnTo>
                <a:lnTo>
                  <a:pt x="1444396" y="985520"/>
                </a:lnTo>
                <a:lnTo>
                  <a:pt x="1447647" y="986790"/>
                </a:lnTo>
                <a:lnTo>
                  <a:pt x="1448371" y="982980"/>
                </a:lnTo>
                <a:lnTo>
                  <a:pt x="1448612" y="981710"/>
                </a:lnTo>
                <a:lnTo>
                  <a:pt x="1449768" y="985520"/>
                </a:lnTo>
                <a:lnTo>
                  <a:pt x="1459077" y="982980"/>
                </a:lnTo>
                <a:lnTo>
                  <a:pt x="1459801" y="981710"/>
                </a:lnTo>
                <a:lnTo>
                  <a:pt x="1461985" y="977900"/>
                </a:lnTo>
                <a:lnTo>
                  <a:pt x="1469542" y="975360"/>
                </a:lnTo>
                <a:lnTo>
                  <a:pt x="1466634" y="965200"/>
                </a:lnTo>
                <a:lnTo>
                  <a:pt x="1470113" y="966470"/>
                </a:lnTo>
                <a:lnTo>
                  <a:pt x="1470113" y="965200"/>
                </a:lnTo>
                <a:lnTo>
                  <a:pt x="1470113" y="962660"/>
                </a:lnTo>
                <a:lnTo>
                  <a:pt x="1470113" y="958850"/>
                </a:lnTo>
                <a:lnTo>
                  <a:pt x="1476514" y="960120"/>
                </a:lnTo>
                <a:lnTo>
                  <a:pt x="1484655" y="965200"/>
                </a:lnTo>
                <a:lnTo>
                  <a:pt x="1491056" y="962660"/>
                </a:lnTo>
                <a:lnTo>
                  <a:pt x="1492796" y="958850"/>
                </a:lnTo>
                <a:lnTo>
                  <a:pt x="1493951" y="956310"/>
                </a:lnTo>
                <a:lnTo>
                  <a:pt x="1493507" y="956030"/>
                </a:lnTo>
                <a:lnTo>
                  <a:pt x="1499184" y="953770"/>
                </a:lnTo>
                <a:lnTo>
                  <a:pt x="1498028" y="961390"/>
                </a:lnTo>
                <a:lnTo>
                  <a:pt x="1507324" y="956310"/>
                </a:lnTo>
                <a:lnTo>
                  <a:pt x="1509014" y="953770"/>
                </a:lnTo>
                <a:lnTo>
                  <a:pt x="1513205" y="947420"/>
                </a:lnTo>
                <a:lnTo>
                  <a:pt x="1514894" y="944880"/>
                </a:lnTo>
                <a:lnTo>
                  <a:pt x="1512557" y="942340"/>
                </a:lnTo>
                <a:lnTo>
                  <a:pt x="1510817" y="941070"/>
                </a:lnTo>
                <a:lnTo>
                  <a:pt x="1510233" y="937260"/>
                </a:lnTo>
                <a:lnTo>
                  <a:pt x="1511401" y="934720"/>
                </a:lnTo>
                <a:lnTo>
                  <a:pt x="1515465" y="939800"/>
                </a:lnTo>
                <a:lnTo>
                  <a:pt x="1516634" y="944880"/>
                </a:lnTo>
                <a:lnTo>
                  <a:pt x="1519809" y="941070"/>
                </a:lnTo>
                <a:lnTo>
                  <a:pt x="1524558" y="941070"/>
                </a:lnTo>
                <a:lnTo>
                  <a:pt x="1530286" y="942340"/>
                </a:lnTo>
                <a:lnTo>
                  <a:pt x="1536395" y="944880"/>
                </a:lnTo>
                <a:lnTo>
                  <a:pt x="1543964" y="948690"/>
                </a:lnTo>
                <a:lnTo>
                  <a:pt x="1551520" y="951230"/>
                </a:lnTo>
                <a:lnTo>
                  <a:pt x="1552676" y="942340"/>
                </a:lnTo>
                <a:lnTo>
                  <a:pt x="1553197" y="941070"/>
                </a:lnTo>
                <a:lnTo>
                  <a:pt x="1555813" y="934720"/>
                </a:lnTo>
                <a:lnTo>
                  <a:pt x="1557909" y="929640"/>
                </a:lnTo>
                <a:lnTo>
                  <a:pt x="1562557" y="929640"/>
                </a:lnTo>
                <a:lnTo>
                  <a:pt x="1557909" y="937260"/>
                </a:lnTo>
                <a:lnTo>
                  <a:pt x="1563141" y="941070"/>
                </a:lnTo>
                <a:lnTo>
                  <a:pt x="1567459" y="932180"/>
                </a:lnTo>
                <a:lnTo>
                  <a:pt x="1573250" y="930910"/>
                </a:lnTo>
                <a:lnTo>
                  <a:pt x="1578927" y="930910"/>
                </a:lnTo>
                <a:lnTo>
                  <a:pt x="1580515" y="928370"/>
                </a:lnTo>
                <a:lnTo>
                  <a:pt x="1582915" y="924560"/>
                </a:lnTo>
                <a:lnTo>
                  <a:pt x="1593443" y="933450"/>
                </a:lnTo>
                <a:lnTo>
                  <a:pt x="1601304" y="929640"/>
                </a:lnTo>
                <a:lnTo>
                  <a:pt x="1608836" y="924560"/>
                </a:lnTo>
                <a:lnTo>
                  <a:pt x="1618373" y="927100"/>
                </a:lnTo>
                <a:lnTo>
                  <a:pt x="1615478" y="922020"/>
                </a:lnTo>
                <a:lnTo>
                  <a:pt x="1614893" y="914400"/>
                </a:lnTo>
                <a:lnTo>
                  <a:pt x="1617218" y="919480"/>
                </a:lnTo>
                <a:lnTo>
                  <a:pt x="1617218" y="915670"/>
                </a:lnTo>
                <a:lnTo>
                  <a:pt x="1619161" y="914400"/>
                </a:lnTo>
                <a:lnTo>
                  <a:pt x="1623047" y="911860"/>
                </a:lnTo>
                <a:lnTo>
                  <a:pt x="1625320" y="910590"/>
                </a:lnTo>
                <a:lnTo>
                  <a:pt x="1629867" y="908050"/>
                </a:lnTo>
                <a:lnTo>
                  <a:pt x="1637334" y="906780"/>
                </a:lnTo>
                <a:lnTo>
                  <a:pt x="1669973" y="906780"/>
                </a:lnTo>
                <a:lnTo>
                  <a:pt x="1677682" y="905510"/>
                </a:lnTo>
                <a:lnTo>
                  <a:pt x="1678330" y="902970"/>
                </a:lnTo>
                <a:lnTo>
                  <a:pt x="1678647" y="901700"/>
                </a:lnTo>
                <a:lnTo>
                  <a:pt x="1679295" y="899160"/>
                </a:lnTo>
                <a:lnTo>
                  <a:pt x="1678622" y="896620"/>
                </a:lnTo>
                <a:lnTo>
                  <a:pt x="1676933" y="890270"/>
                </a:lnTo>
                <a:lnTo>
                  <a:pt x="1676590" y="889000"/>
                </a:lnTo>
                <a:lnTo>
                  <a:pt x="1675307" y="881380"/>
                </a:lnTo>
                <a:lnTo>
                  <a:pt x="1681175" y="882650"/>
                </a:lnTo>
                <a:lnTo>
                  <a:pt x="1684655" y="895350"/>
                </a:lnTo>
                <a:lnTo>
                  <a:pt x="1686407" y="890270"/>
                </a:lnTo>
                <a:lnTo>
                  <a:pt x="1688731" y="886460"/>
                </a:lnTo>
                <a:lnTo>
                  <a:pt x="1694548" y="882650"/>
                </a:lnTo>
                <a:lnTo>
                  <a:pt x="1698028" y="880110"/>
                </a:lnTo>
                <a:lnTo>
                  <a:pt x="1700936" y="878840"/>
                </a:lnTo>
                <a:lnTo>
                  <a:pt x="1707921" y="876300"/>
                </a:lnTo>
                <a:lnTo>
                  <a:pt x="1710042" y="875030"/>
                </a:lnTo>
                <a:lnTo>
                  <a:pt x="1714309" y="872490"/>
                </a:lnTo>
                <a:lnTo>
                  <a:pt x="1717802" y="863600"/>
                </a:lnTo>
                <a:lnTo>
                  <a:pt x="1718386" y="866140"/>
                </a:lnTo>
                <a:lnTo>
                  <a:pt x="1720126" y="869950"/>
                </a:lnTo>
                <a:lnTo>
                  <a:pt x="1718957" y="869950"/>
                </a:lnTo>
                <a:lnTo>
                  <a:pt x="1723402" y="872490"/>
                </a:lnTo>
                <a:lnTo>
                  <a:pt x="1726082" y="869950"/>
                </a:lnTo>
                <a:lnTo>
                  <a:pt x="1726806" y="864870"/>
                </a:lnTo>
                <a:lnTo>
                  <a:pt x="1726526" y="863600"/>
                </a:lnTo>
                <a:lnTo>
                  <a:pt x="1725358" y="858520"/>
                </a:lnTo>
                <a:lnTo>
                  <a:pt x="1727682" y="858520"/>
                </a:lnTo>
                <a:lnTo>
                  <a:pt x="1728851" y="864870"/>
                </a:lnTo>
                <a:lnTo>
                  <a:pt x="1731759" y="867410"/>
                </a:lnTo>
                <a:lnTo>
                  <a:pt x="1734235" y="866140"/>
                </a:lnTo>
                <a:lnTo>
                  <a:pt x="1735023" y="862330"/>
                </a:lnTo>
                <a:lnTo>
                  <a:pt x="1735924" y="858520"/>
                </a:lnTo>
                <a:lnTo>
                  <a:pt x="1738731" y="861060"/>
                </a:lnTo>
                <a:lnTo>
                  <a:pt x="1739315" y="861060"/>
                </a:lnTo>
                <a:lnTo>
                  <a:pt x="1739315" y="863600"/>
                </a:lnTo>
                <a:lnTo>
                  <a:pt x="1740471" y="859790"/>
                </a:lnTo>
                <a:lnTo>
                  <a:pt x="1747456" y="861060"/>
                </a:lnTo>
                <a:lnTo>
                  <a:pt x="1746389" y="859790"/>
                </a:lnTo>
                <a:lnTo>
                  <a:pt x="1745322" y="858520"/>
                </a:lnTo>
                <a:lnTo>
                  <a:pt x="1741055" y="853440"/>
                </a:lnTo>
                <a:lnTo>
                  <a:pt x="1748028" y="854710"/>
                </a:lnTo>
                <a:lnTo>
                  <a:pt x="1747964" y="853440"/>
                </a:lnTo>
                <a:lnTo>
                  <a:pt x="1747837" y="850900"/>
                </a:lnTo>
                <a:lnTo>
                  <a:pt x="1747774" y="849630"/>
                </a:lnTo>
                <a:lnTo>
                  <a:pt x="1747456" y="843280"/>
                </a:lnTo>
                <a:lnTo>
                  <a:pt x="1754428" y="847090"/>
                </a:lnTo>
                <a:lnTo>
                  <a:pt x="1754466" y="843280"/>
                </a:lnTo>
                <a:lnTo>
                  <a:pt x="1754479" y="842010"/>
                </a:lnTo>
                <a:lnTo>
                  <a:pt x="1757413" y="840740"/>
                </a:lnTo>
                <a:lnTo>
                  <a:pt x="1759585" y="839470"/>
                </a:lnTo>
                <a:lnTo>
                  <a:pt x="1757337" y="833120"/>
                </a:lnTo>
                <a:lnTo>
                  <a:pt x="1763115" y="839470"/>
                </a:lnTo>
                <a:lnTo>
                  <a:pt x="1767801" y="840740"/>
                </a:lnTo>
                <a:lnTo>
                  <a:pt x="1770748" y="836930"/>
                </a:lnTo>
                <a:lnTo>
                  <a:pt x="1771154" y="833120"/>
                </a:lnTo>
                <a:lnTo>
                  <a:pt x="1771294" y="831850"/>
                </a:lnTo>
                <a:lnTo>
                  <a:pt x="1773034" y="836930"/>
                </a:lnTo>
                <a:lnTo>
                  <a:pt x="1776526" y="834390"/>
                </a:lnTo>
                <a:lnTo>
                  <a:pt x="1778850" y="842010"/>
                </a:lnTo>
                <a:lnTo>
                  <a:pt x="1782343" y="839470"/>
                </a:lnTo>
                <a:lnTo>
                  <a:pt x="1783499" y="834390"/>
                </a:lnTo>
                <a:lnTo>
                  <a:pt x="1781403" y="831850"/>
                </a:lnTo>
                <a:lnTo>
                  <a:pt x="1780362" y="830580"/>
                </a:lnTo>
                <a:lnTo>
                  <a:pt x="1778266" y="828040"/>
                </a:lnTo>
                <a:lnTo>
                  <a:pt x="1786407" y="834390"/>
                </a:lnTo>
                <a:lnTo>
                  <a:pt x="1787575" y="829310"/>
                </a:lnTo>
                <a:lnTo>
                  <a:pt x="1787906" y="828040"/>
                </a:lnTo>
                <a:lnTo>
                  <a:pt x="1788896" y="824230"/>
                </a:lnTo>
                <a:lnTo>
                  <a:pt x="1789226" y="822960"/>
                </a:lnTo>
                <a:lnTo>
                  <a:pt x="1789899" y="820420"/>
                </a:lnTo>
                <a:lnTo>
                  <a:pt x="1790471" y="816610"/>
                </a:lnTo>
                <a:lnTo>
                  <a:pt x="1799196" y="826770"/>
                </a:lnTo>
                <a:lnTo>
                  <a:pt x="1802892" y="816610"/>
                </a:lnTo>
                <a:lnTo>
                  <a:pt x="1806968" y="807720"/>
                </a:lnTo>
                <a:lnTo>
                  <a:pt x="1807705" y="806450"/>
                </a:lnTo>
                <a:lnTo>
                  <a:pt x="1809915" y="802640"/>
                </a:lnTo>
                <a:lnTo>
                  <a:pt x="1811375" y="800100"/>
                </a:lnTo>
                <a:lnTo>
                  <a:pt x="1816061" y="792480"/>
                </a:lnTo>
                <a:lnTo>
                  <a:pt x="1818525" y="800100"/>
                </a:lnTo>
                <a:lnTo>
                  <a:pt x="1816201" y="803910"/>
                </a:lnTo>
                <a:lnTo>
                  <a:pt x="1814093" y="807720"/>
                </a:lnTo>
                <a:lnTo>
                  <a:pt x="1817217" y="814070"/>
                </a:lnTo>
                <a:lnTo>
                  <a:pt x="1819529" y="806450"/>
                </a:lnTo>
                <a:lnTo>
                  <a:pt x="1820849" y="797560"/>
                </a:lnTo>
                <a:lnTo>
                  <a:pt x="1822462" y="792480"/>
                </a:lnTo>
                <a:lnTo>
                  <a:pt x="1823275" y="789940"/>
                </a:lnTo>
                <a:lnTo>
                  <a:pt x="1826996" y="787400"/>
                </a:lnTo>
                <a:lnTo>
                  <a:pt x="1828850" y="786130"/>
                </a:lnTo>
                <a:lnTo>
                  <a:pt x="1832343" y="787400"/>
                </a:lnTo>
                <a:lnTo>
                  <a:pt x="1831759" y="793750"/>
                </a:lnTo>
                <a:lnTo>
                  <a:pt x="1832343" y="796290"/>
                </a:lnTo>
                <a:lnTo>
                  <a:pt x="1836635" y="789940"/>
                </a:lnTo>
                <a:lnTo>
                  <a:pt x="1842300" y="786130"/>
                </a:lnTo>
                <a:lnTo>
                  <a:pt x="1845856" y="783590"/>
                </a:lnTo>
                <a:lnTo>
                  <a:pt x="1847621" y="782320"/>
                </a:lnTo>
                <a:lnTo>
                  <a:pt x="1850390" y="775970"/>
                </a:lnTo>
                <a:lnTo>
                  <a:pt x="1850948" y="774700"/>
                </a:lnTo>
                <a:lnTo>
                  <a:pt x="1851520" y="775970"/>
                </a:lnTo>
                <a:lnTo>
                  <a:pt x="1852104" y="778510"/>
                </a:lnTo>
                <a:lnTo>
                  <a:pt x="1853272" y="778510"/>
                </a:lnTo>
                <a:lnTo>
                  <a:pt x="1855825" y="778510"/>
                </a:lnTo>
                <a:lnTo>
                  <a:pt x="1853971" y="775970"/>
                </a:lnTo>
                <a:lnTo>
                  <a:pt x="1852104" y="773430"/>
                </a:lnTo>
                <a:lnTo>
                  <a:pt x="1852104" y="775970"/>
                </a:lnTo>
                <a:lnTo>
                  <a:pt x="1851126" y="774700"/>
                </a:lnTo>
                <a:lnTo>
                  <a:pt x="1847189" y="769620"/>
                </a:lnTo>
                <a:lnTo>
                  <a:pt x="1846453" y="767080"/>
                </a:lnTo>
                <a:lnTo>
                  <a:pt x="1845716" y="764540"/>
                </a:lnTo>
                <a:lnTo>
                  <a:pt x="1844992" y="762000"/>
                </a:lnTo>
                <a:lnTo>
                  <a:pt x="1844624" y="760730"/>
                </a:lnTo>
                <a:lnTo>
                  <a:pt x="1844090" y="758190"/>
                </a:lnTo>
                <a:lnTo>
                  <a:pt x="1843290" y="754380"/>
                </a:lnTo>
                <a:lnTo>
                  <a:pt x="1843036" y="753110"/>
                </a:lnTo>
                <a:lnTo>
                  <a:pt x="1842046" y="750570"/>
                </a:lnTo>
                <a:lnTo>
                  <a:pt x="1841055" y="748030"/>
                </a:lnTo>
                <a:lnTo>
                  <a:pt x="1847215" y="756920"/>
                </a:lnTo>
                <a:lnTo>
                  <a:pt x="1851456" y="758190"/>
                </a:lnTo>
                <a:lnTo>
                  <a:pt x="1856016" y="760730"/>
                </a:lnTo>
                <a:lnTo>
                  <a:pt x="1863153" y="773430"/>
                </a:lnTo>
                <a:lnTo>
                  <a:pt x="1863153" y="772160"/>
                </a:lnTo>
                <a:lnTo>
                  <a:pt x="1862569" y="767080"/>
                </a:lnTo>
                <a:lnTo>
                  <a:pt x="1859089" y="763270"/>
                </a:lnTo>
                <a:lnTo>
                  <a:pt x="1863737" y="765810"/>
                </a:lnTo>
                <a:lnTo>
                  <a:pt x="1865477" y="772160"/>
                </a:lnTo>
                <a:lnTo>
                  <a:pt x="1868385" y="764540"/>
                </a:lnTo>
                <a:lnTo>
                  <a:pt x="1866646" y="763270"/>
                </a:lnTo>
                <a:lnTo>
                  <a:pt x="1861413" y="759460"/>
                </a:lnTo>
                <a:lnTo>
                  <a:pt x="1866061" y="756920"/>
                </a:lnTo>
                <a:lnTo>
                  <a:pt x="1868385" y="759460"/>
                </a:lnTo>
                <a:lnTo>
                  <a:pt x="1868385" y="760730"/>
                </a:lnTo>
                <a:lnTo>
                  <a:pt x="1870125" y="765810"/>
                </a:lnTo>
                <a:lnTo>
                  <a:pt x="1868385" y="758190"/>
                </a:lnTo>
                <a:lnTo>
                  <a:pt x="1867992" y="756920"/>
                </a:lnTo>
                <a:lnTo>
                  <a:pt x="1866061" y="750570"/>
                </a:lnTo>
                <a:lnTo>
                  <a:pt x="1871878" y="750570"/>
                </a:lnTo>
                <a:lnTo>
                  <a:pt x="1873034" y="751840"/>
                </a:lnTo>
                <a:lnTo>
                  <a:pt x="1874774" y="753110"/>
                </a:lnTo>
                <a:lnTo>
                  <a:pt x="1875917" y="750570"/>
                </a:lnTo>
                <a:lnTo>
                  <a:pt x="1876488" y="749300"/>
                </a:lnTo>
                <a:lnTo>
                  <a:pt x="1876602" y="748030"/>
                </a:lnTo>
                <a:lnTo>
                  <a:pt x="1876818" y="745490"/>
                </a:lnTo>
                <a:lnTo>
                  <a:pt x="1877148" y="741680"/>
                </a:lnTo>
                <a:lnTo>
                  <a:pt x="1877250" y="740410"/>
                </a:lnTo>
                <a:lnTo>
                  <a:pt x="1879104" y="734060"/>
                </a:lnTo>
                <a:lnTo>
                  <a:pt x="1884667" y="731520"/>
                </a:lnTo>
                <a:lnTo>
                  <a:pt x="1888883" y="739140"/>
                </a:lnTo>
                <a:lnTo>
                  <a:pt x="1891423" y="740410"/>
                </a:lnTo>
                <a:lnTo>
                  <a:pt x="1894065" y="740410"/>
                </a:lnTo>
                <a:lnTo>
                  <a:pt x="1898624" y="745490"/>
                </a:lnTo>
                <a:lnTo>
                  <a:pt x="1899780" y="739140"/>
                </a:lnTo>
                <a:lnTo>
                  <a:pt x="1893963" y="735330"/>
                </a:lnTo>
                <a:lnTo>
                  <a:pt x="1897456" y="732790"/>
                </a:lnTo>
                <a:lnTo>
                  <a:pt x="1895271" y="726440"/>
                </a:lnTo>
                <a:lnTo>
                  <a:pt x="1894408" y="723900"/>
                </a:lnTo>
                <a:lnTo>
                  <a:pt x="1893963" y="722630"/>
                </a:lnTo>
                <a:lnTo>
                  <a:pt x="1899780" y="723900"/>
                </a:lnTo>
                <a:lnTo>
                  <a:pt x="1900948" y="730250"/>
                </a:lnTo>
                <a:lnTo>
                  <a:pt x="1905596" y="723900"/>
                </a:lnTo>
                <a:lnTo>
                  <a:pt x="1902396" y="722630"/>
                </a:lnTo>
                <a:lnTo>
                  <a:pt x="1899196" y="721360"/>
                </a:lnTo>
                <a:lnTo>
                  <a:pt x="1899005" y="720090"/>
                </a:lnTo>
                <a:lnTo>
                  <a:pt x="1898040" y="713740"/>
                </a:lnTo>
                <a:lnTo>
                  <a:pt x="1892109" y="709930"/>
                </a:lnTo>
                <a:lnTo>
                  <a:pt x="1888159" y="707390"/>
                </a:lnTo>
                <a:lnTo>
                  <a:pt x="1895132" y="707390"/>
                </a:lnTo>
                <a:lnTo>
                  <a:pt x="1895132" y="709930"/>
                </a:lnTo>
                <a:lnTo>
                  <a:pt x="1896872" y="707390"/>
                </a:lnTo>
                <a:lnTo>
                  <a:pt x="1898624" y="704850"/>
                </a:lnTo>
                <a:lnTo>
                  <a:pt x="1905012" y="711200"/>
                </a:lnTo>
                <a:lnTo>
                  <a:pt x="1903564" y="704850"/>
                </a:lnTo>
                <a:lnTo>
                  <a:pt x="1902980" y="702310"/>
                </a:lnTo>
                <a:lnTo>
                  <a:pt x="1902688" y="701040"/>
                </a:lnTo>
                <a:lnTo>
                  <a:pt x="1907336" y="702310"/>
                </a:lnTo>
                <a:lnTo>
                  <a:pt x="1910829" y="704850"/>
                </a:lnTo>
                <a:lnTo>
                  <a:pt x="1916061" y="715010"/>
                </a:lnTo>
                <a:lnTo>
                  <a:pt x="1918385" y="717550"/>
                </a:lnTo>
                <a:lnTo>
                  <a:pt x="1917001" y="711200"/>
                </a:lnTo>
                <a:lnTo>
                  <a:pt x="1918601" y="707390"/>
                </a:lnTo>
                <a:lnTo>
                  <a:pt x="1920100" y="703580"/>
                </a:lnTo>
                <a:lnTo>
                  <a:pt x="1918385" y="697230"/>
                </a:lnTo>
                <a:lnTo>
                  <a:pt x="1919554" y="699770"/>
                </a:lnTo>
                <a:lnTo>
                  <a:pt x="1924202" y="706120"/>
                </a:lnTo>
                <a:lnTo>
                  <a:pt x="1925358" y="707390"/>
                </a:lnTo>
                <a:lnTo>
                  <a:pt x="1920709" y="698500"/>
                </a:lnTo>
                <a:lnTo>
                  <a:pt x="1924202" y="699770"/>
                </a:lnTo>
                <a:lnTo>
                  <a:pt x="1925358" y="701040"/>
                </a:lnTo>
                <a:lnTo>
                  <a:pt x="1928266" y="704850"/>
                </a:lnTo>
                <a:lnTo>
                  <a:pt x="1928964" y="702310"/>
                </a:lnTo>
                <a:lnTo>
                  <a:pt x="1925586" y="698500"/>
                </a:lnTo>
                <a:lnTo>
                  <a:pt x="1924710" y="697230"/>
                </a:lnTo>
                <a:lnTo>
                  <a:pt x="1922957" y="694690"/>
                </a:lnTo>
                <a:lnTo>
                  <a:pt x="1925942" y="694690"/>
                </a:lnTo>
                <a:lnTo>
                  <a:pt x="1925942" y="695960"/>
                </a:lnTo>
                <a:lnTo>
                  <a:pt x="1927110" y="695960"/>
                </a:lnTo>
                <a:lnTo>
                  <a:pt x="1927110" y="697230"/>
                </a:lnTo>
                <a:lnTo>
                  <a:pt x="1934667" y="697230"/>
                </a:lnTo>
                <a:lnTo>
                  <a:pt x="1934438" y="694690"/>
                </a:lnTo>
                <a:lnTo>
                  <a:pt x="1933498" y="684530"/>
                </a:lnTo>
                <a:lnTo>
                  <a:pt x="1941639" y="684530"/>
                </a:lnTo>
                <a:lnTo>
                  <a:pt x="1945843" y="689610"/>
                </a:lnTo>
                <a:lnTo>
                  <a:pt x="1945563" y="692150"/>
                </a:lnTo>
                <a:lnTo>
                  <a:pt x="1945081" y="694690"/>
                </a:lnTo>
                <a:lnTo>
                  <a:pt x="1948624" y="698500"/>
                </a:lnTo>
                <a:lnTo>
                  <a:pt x="1951850" y="692150"/>
                </a:lnTo>
                <a:lnTo>
                  <a:pt x="1953628" y="684530"/>
                </a:lnTo>
                <a:lnTo>
                  <a:pt x="1953920" y="683260"/>
                </a:lnTo>
                <a:lnTo>
                  <a:pt x="1954364" y="681990"/>
                </a:lnTo>
                <a:lnTo>
                  <a:pt x="1956549" y="675640"/>
                </a:lnTo>
                <a:lnTo>
                  <a:pt x="1958174" y="674370"/>
                </a:lnTo>
                <a:lnTo>
                  <a:pt x="1961413" y="671830"/>
                </a:lnTo>
                <a:lnTo>
                  <a:pt x="1959089" y="671830"/>
                </a:lnTo>
                <a:lnTo>
                  <a:pt x="1955876" y="665480"/>
                </a:lnTo>
                <a:lnTo>
                  <a:pt x="1959952" y="665480"/>
                </a:lnTo>
                <a:lnTo>
                  <a:pt x="1965794" y="668020"/>
                </a:lnTo>
                <a:lnTo>
                  <a:pt x="1967801" y="665480"/>
                </a:lnTo>
                <a:lnTo>
                  <a:pt x="1967801" y="666750"/>
                </a:lnTo>
                <a:lnTo>
                  <a:pt x="1972627" y="673074"/>
                </a:lnTo>
                <a:lnTo>
                  <a:pt x="1978850" y="671830"/>
                </a:lnTo>
                <a:lnTo>
                  <a:pt x="1978850" y="665480"/>
                </a:lnTo>
                <a:lnTo>
                  <a:pt x="1978850" y="661670"/>
                </a:lnTo>
                <a:lnTo>
                  <a:pt x="1979498" y="659130"/>
                </a:lnTo>
                <a:lnTo>
                  <a:pt x="1980793" y="654050"/>
                </a:lnTo>
                <a:lnTo>
                  <a:pt x="1981111" y="652780"/>
                </a:lnTo>
                <a:lnTo>
                  <a:pt x="1981758" y="650240"/>
                </a:lnTo>
                <a:lnTo>
                  <a:pt x="1984082" y="655320"/>
                </a:lnTo>
                <a:lnTo>
                  <a:pt x="1989899" y="656590"/>
                </a:lnTo>
                <a:lnTo>
                  <a:pt x="1992807" y="651510"/>
                </a:lnTo>
                <a:lnTo>
                  <a:pt x="1997456" y="650240"/>
                </a:lnTo>
                <a:lnTo>
                  <a:pt x="1995131" y="646430"/>
                </a:lnTo>
                <a:lnTo>
                  <a:pt x="1997456" y="645160"/>
                </a:lnTo>
                <a:lnTo>
                  <a:pt x="1991639" y="640080"/>
                </a:lnTo>
                <a:lnTo>
                  <a:pt x="2004796" y="642620"/>
                </a:lnTo>
                <a:lnTo>
                  <a:pt x="2005787" y="640080"/>
                </a:lnTo>
                <a:lnTo>
                  <a:pt x="2008289" y="633730"/>
                </a:lnTo>
                <a:lnTo>
                  <a:pt x="2009851" y="628650"/>
                </a:lnTo>
                <a:lnTo>
                  <a:pt x="2010625" y="626110"/>
                </a:lnTo>
                <a:lnTo>
                  <a:pt x="2011019" y="624840"/>
                </a:lnTo>
                <a:lnTo>
                  <a:pt x="2021878" y="626110"/>
                </a:lnTo>
                <a:lnTo>
                  <a:pt x="2020709" y="626110"/>
                </a:lnTo>
                <a:lnTo>
                  <a:pt x="2022462" y="631190"/>
                </a:lnTo>
                <a:lnTo>
                  <a:pt x="2023618" y="629920"/>
                </a:lnTo>
                <a:lnTo>
                  <a:pt x="2025611" y="624840"/>
                </a:lnTo>
                <a:lnTo>
                  <a:pt x="2027110" y="621030"/>
                </a:lnTo>
                <a:lnTo>
                  <a:pt x="2020709" y="614680"/>
                </a:lnTo>
                <a:lnTo>
                  <a:pt x="2023046" y="617220"/>
                </a:lnTo>
                <a:lnTo>
                  <a:pt x="2016645" y="614680"/>
                </a:lnTo>
                <a:lnTo>
                  <a:pt x="2014321" y="609600"/>
                </a:lnTo>
                <a:lnTo>
                  <a:pt x="2013153" y="604520"/>
                </a:lnTo>
                <a:lnTo>
                  <a:pt x="2014905" y="603250"/>
                </a:lnTo>
                <a:lnTo>
                  <a:pt x="2015477" y="610870"/>
                </a:lnTo>
                <a:lnTo>
                  <a:pt x="2024202" y="614680"/>
                </a:lnTo>
                <a:lnTo>
                  <a:pt x="2028850" y="615950"/>
                </a:lnTo>
                <a:lnTo>
                  <a:pt x="2027110" y="614680"/>
                </a:lnTo>
                <a:lnTo>
                  <a:pt x="2023618" y="609600"/>
                </a:lnTo>
                <a:lnTo>
                  <a:pt x="2027961" y="612140"/>
                </a:lnTo>
                <a:lnTo>
                  <a:pt x="2026373" y="609600"/>
                </a:lnTo>
                <a:lnTo>
                  <a:pt x="2024786" y="607060"/>
                </a:lnTo>
                <a:lnTo>
                  <a:pt x="2022614" y="603250"/>
                </a:lnTo>
                <a:lnTo>
                  <a:pt x="2021166" y="600710"/>
                </a:lnTo>
                <a:lnTo>
                  <a:pt x="2024202" y="600710"/>
                </a:lnTo>
                <a:lnTo>
                  <a:pt x="2027110" y="603250"/>
                </a:lnTo>
                <a:lnTo>
                  <a:pt x="2027021" y="600456"/>
                </a:lnTo>
                <a:lnTo>
                  <a:pt x="2024786" y="594360"/>
                </a:lnTo>
                <a:lnTo>
                  <a:pt x="2027694" y="593090"/>
                </a:lnTo>
                <a:lnTo>
                  <a:pt x="2033422" y="598868"/>
                </a:lnTo>
                <a:lnTo>
                  <a:pt x="2032342" y="595630"/>
                </a:lnTo>
                <a:lnTo>
                  <a:pt x="2032088" y="593090"/>
                </a:lnTo>
                <a:lnTo>
                  <a:pt x="2031961" y="591820"/>
                </a:lnTo>
                <a:lnTo>
                  <a:pt x="2035835" y="591820"/>
                </a:lnTo>
                <a:lnTo>
                  <a:pt x="2036419" y="594360"/>
                </a:lnTo>
                <a:lnTo>
                  <a:pt x="2035251" y="596900"/>
                </a:lnTo>
                <a:lnTo>
                  <a:pt x="2035835" y="599440"/>
                </a:lnTo>
                <a:lnTo>
                  <a:pt x="2046300" y="605790"/>
                </a:lnTo>
                <a:lnTo>
                  <a:pt x="2044547" y="603250"/>
                </a:lnTo>
                <a:lnTo>
                  <a:pt x="2055596" y="603250"/>
                </a:lnTo>
                <a:lnTo>
                  <a:pt x="2052116" y="601980"/>
                </a:lnTo>
                <a:lnTo>
                  <a:pt x="2046414" y="590550"/>
                </a:lnTo>
                <a:lnTo>
                  <a:pt x="2047532" y="586740"/>
                </a:lnTo>
                <a:lnTo>
                  <a:pt x="2050072" y="582930"/>
                </a:lnTo>
                <a:lnTo>
                  <a:pt x="2049106" y="577850"/>
                </a:lnTo>
                <a:lnTo>
                  <a:pt x="2048865" y="576580"/>
                </a:lnTo>
                <a:lnTo>
                  <a:pt x="2048624" y="575310"/>
                </a:lnTo>
                <a:lnTo>
                  <a:pt x="2052586" y="584200"/>
                </a:lnTo>
                <a:lnTo>
                  <a:pt x="2055025" y="586740"/>
                </a:lnTo>
                <a:lnTo>
                  <a:pt x="2057450" y="588010"/>
                </a:lnTo>
                <a:lnTo>
                  <a:pt x="2061413" y="591820"/>
                </a:lnTo>
                <a:lnTo>
                  <a:pt x="2064905" y="593090"/>
                </a:lnTo>
                <a:lnTo>
                  <a:pt x="2068969" y="594360"/>
                </a:lnTo>
                <a:lnTo>
                  <a:pt x="2070722" y="596900"/>
                </a:lnTo>
                <a:lnTo>
                  <a:pt x="2070265" y="593090"/>
                </a:lnTo>
                <a:lnTo>
                  <a:pt x="2074799" y="593090"/>
                </a:lnTo>
                <a:lnTo>
                  <a:pt x="2073046" y="586740"/>
                </a:lnTo>
                <a:lnTo>
                  <a:pt x="2075954" y="589280"/>
                </a:lnTo>
                <a:lnTo>
                  <a:pt x="2075738" y="587857"/>
                </a:lnTo>
                <a:lnTo>
                  <a:pt x="2075611" y="587565"/>
                </a:lnTo>
                <a:lnTo>
                  <a:pt x="2074976" y="586740"/>
                </a:lnTo>
                <a:lnTo>
                  <a:pt x="2073046" y="584200"/>
                </a:lnTo>
                <a:lnTo>
                  <a:pt x="2074164" y="579120"/>
                </a:lnTo>
                <a:lnTo>
                  <a:pt x="2087105" y="576580"/>
                </a:lnTo>
                <a:lnTo>
                  <a:pt x="2087168" y="575310"/>
                </a:lnTo>
                <a:lnTo>
                  <a:pt x="2081936" y="547370"/>
                </a:lnTo>
                <a:lnTo>
                  <a:pt x="2080602" y="541020"/>
                </a:lnTo>
                <a:lnTo>
                  <a:pt x="2081758" y="539750"/>
                </a:lnTo>
                <a:lnTo>
                  <a:pt x="2086419" y="543560"/>
                </a:lnTo>
                <a:lnTo>
                  <a:pt x="2088159" y="549910"/>
                </a:lnTo>
                <a:lnTo>
                  <a:pt x="2094560" y="552450"/>
                </a:lnTo>
                <a:lnTo>
                  <a:pt x="2095715" y="548640"/>
                </a:lnTo>
                <a:lnTo>
                  <a:pt x="2095284" y="544830"/>
                </a:lnTo>
                <a:lnTo>
                  <a:pt x="2095131" y="543560"/>
                </a:lnTo>
                <a:lnTo>
                  <a:pt x="2096884" y="546100"/>
                </a:lnTo>
                <a:lnTo>
                  <a:pt x="2099208" y="547370"/>
                </a:lnTo>
                <a:lnTo>
                  <a:pt x="2102700" y="549910"/>
                </a:lnTo>
                <a:lnTo>
                  <a:pt x="2103856" y="547370"/>
                </a:lnTo>
                <a:lnTo>
                  <a:pt x="2097341" y="541147"/>
                </a:lnTo>
                <a:lnTo>
                  <a:pt x="2096884" y="543560"/>
                </a:lnTo>
                <a:lnTo>
                  <a:pt x="2093976" y="539165"/>
                </a:lnTo>
                <a:lnTo>
                  <a:pt x="2093976" y="544830"/>
                </a:lnTo>
                <a:lnTo>
                  <a:pt x="2091651" y="544830"/>
                </a:lnTo>
                <a:lnTo>
                  <a:pt x="2088832" y="541147"/>
                </a:lnTo>
                <a:lnTo>
                  <a:pt x="2087575" y="539750"/>
                </a:lnTo>
                <a:lnTo>
                  <a:pt x="2086419" y="538480"/>
                </a:lnTo>
                <a:lnTo>
                  <a:pt x="2088743" y="535940"/>
                </a:lnTo>
                <a:lnTo>
                  <a:pt x="2089899" y="535940"/>
                </a:lnTo>
                <a:lnTo>
                  <a:pt x="2093976" y="544830"/>
                </a:lnTo>
                <a:lnTo>
                  <a:pt x="2093976" y="539165"/>
                </a:lnTo>
                <a:lnTo>
                  <a:pt x="2091842" y="535940"/>
                </a:lnTo>
                <a:lnTo>
                  <a:pt x="2089327" y="532130"/>
                </a:lnTo>
                <a:lnTo>
                  <a:pt x="2090610" y="530860"/>
                </a:lnTo>
                <a:lnTo>
                  <a:pt x="2106079" y="515620"/>
                </a:lnTo>
                <a:lnTo>
                  <a:pt x="2118969" y="502920"/>
                </a:lnTo>
                <a:lnTo>
                  <a:pt x="2127288" y="511810"/>
                </a:lnTo>
                <a:lnTo>
                  <a:pt x="2135759" y="520700"/>
                </a:lnTo>
                <a:lnTo>
                  <a:pt x="2144560" y="527050"/>
                </a:lnTo>
                <a:lnTo>
                  <a:pt x="2153856" y="530860"/>
                </a:lnTo>
                <a:lnTo>
                  <a:pt x="2149792" y="519430"/>
                </a:lnTo>
                <a:lnTo>
                  <a:pt x="2156764" y="524510"/>
                </a:lnTo>
                <a:lnTo>
                  <a:pt x="2153856" y="527050"/>
                </a:lnTo>
                <a:lnTo>
                  <a:pt x="2161413" y="532130"/>
                </a:lnTo>
                <a:lnTo>
                  <a:pt x="2157349" y="524510"/>
                </a:lnTo>
                <a:lnTo>
                  <a:pt x="2155025" y="520700"/>
                </a:lnTo>
                <a:lnTo>
                  <a:pt x="2158504" y="523240"/>
                </a:lnTo>
                <a:lnTo>
                  <a:pt x="2161413" y="524510"/>
                </a:lnTo>
                <a:lnTo>
                  <a:pt x="2163165" y="525780"/>
                </a:lnTo>
                <a:lnTo>
                  <a:pt x="2160257" y="520700"/>
                </a:lnTo>
                <a:lnTo>
                  <a:pt x="2159533" y="519430"/>
                </a:lnTo>
                <a:lnTo>
                  <a:pt x="2155190" y="511860"/>
                </a:lnTo>
                <a:lnTo>
                  <a:pt x="2155025" y="511810"/>
                </a:lnTo>
                <a:lnTo>
                  <a:pt x="2154999" y="511517"/>
                </a:lnTo>
                <a:lnTo>
                  <a:pt x="2154440" y="510540"/>
                </a:lnTo>
                <a:lnTo>
                  <a:pt x="2154936" y="510908"/>
                </a:lnTo>
                <a:lnTo>
                  <a:pt x="2154910" y="510540"/>
                </a:lnTo>
                <a:lnTo>
                  <a:pt x="2154440" y="505460"/>
                </a:lnTo>
                <a:lnTo>
                  <a:pt x="2161997" y="509270"/>
                </a:lnTo>
                <a:lnTo>
                  <a:pt x="2166074" y="514350"/>
                </a:lnTo>
                <a:lnTo>
                  <a:pt x="2163165" y="508000"/>
                </a:lnTo>
                <a:lnTo>
                  <a:pt x="2166645" y="510540"/>
                </a:lnTo>
                <a:lnTo>
                  <a:pt x="2167648" y="512000"/>
                </a:lnTo>
                <a:lnTo>
                  <a:pt x="2166645" y="509270"/>
                </a:lnTo>
                <a:lnTo>
                  <a:pt x="2171877" y="509270"/>
                </a:lnTo>
                <a:lnTo>
                  <a:pt x="2170912" y="508000"/>
                </a:lnTo>
                <a:lnTo>
                  <a:pt x="2168969" y="505460"/>
                </a:lnTo>
                <a:lnTo>
                  <a:pt x="2167039" y="502920"/>
                </a:lnTo>
                <a:lnTo>
                  <a:pt x="2166074" y="501650"/>
                </a:lnTo>
                <a:lnTo>
                  <a:pt x="2170569" y="501650"/>
                </a:lnTo>
                <a:lnTo>
                  <a:pt x="2172906" y="500380"/>
                </a:lnTo>
                <a:lnTo>
                  <a:pt x="2175878" y="500380"/>
                </a:lnTo>
                <a:lnTo>
                  <a:pt x="2182342" y="504190"/>
                </a:lnTo>
                <a:lnTo>
                  <a:pt x="2180018" y="501650"/>
                </a:lnTo>
                <a:lnTo>
                  <a:pt x="2175954" y="492760"/>
                </a:lnTo>
                <a:lnTo>
                  <a:pt x="2176538" y="491490"/>
                </a:lnTo>
                <a:lnTo>
                  <a:pt x="2177110" y="490220"/>
                </a:lnTo>
                <a:lnTo>
                  <a:pt x="2183346" y="496570"/>
                </a:lnTo>
                <a:lnTo>
                  <a:pt x="2191016" y="494030"/>
                </a:lnTo>
                <a:lnTo>
                  <a:pt x="2199208" y="500380"/>
                </a:lnTo>
                <a:lnTo>
                  <a:pt x="2196096" y="494030"/>
                </a:lnTo>
                <a:lnTo>
                  <a:pt x="2194852" y="491490"/>
                </a:lnTo>
                <a:lnTo>
                  <a:pt x="2195093" y="490220"/>
                </a:lnTo>
                <a:lnTo>
                  <a:pt x="2195563" y="487680"/>
                </a:lnTo>
                <a:lnTo>
                  <a:pt x="2195792" y="486410"/>
                </a:lnTo>
                <a:lnTo>
                  <a:pt x="2198141" y="481330"/>
                </a:lnTo>
                <a:lnTo>
                  <a:pt x="2198039" y="474980"/>
                </a:lnTo>
                <a:lnTo>
                  <a:pt x="2198624" y="476250"/>
                </a:lnTo>
                <a:lnTo>
                  <a:pt x="2200249" y="478624"/>
                </a:lnTo>
                <a:lnTo>
                  <a:pt x="2203285" y="477520"/>
                </a:lnTo>
                <a:lnTo>
                  <a:pt x="2207933" y="480060"/>
                </a:lnTo>
                <a:lnTo>
                  <a:pt x="2211413" y="481330"/>
                </a:lnTo>
                <a:lnTo>
                  <a:pt x="2208403" y="477520"/>
                </a:lnTo>
                <a:lnTo>
                  <a:pt x="2206396" y="474980"/>
                </a:lnTo>
                <a:lnTo>
                  <a:pt x="2205380" y="473710"/>
                </a:lnTo>
                <a:lnTo>
                  <a:pt x="2201964" y="467360"/>
                </a:lnTo>
                <a:lnTo>
                  <a:pt x="2200224" y="463550"/>
                </a:lnTo>
                <a:lnTo>
                  <a:pt x="2199640" y="462280"/>
                </a:lnTo>
                <a:lnTo>
                  <a:pt x="2196884" y="455930"/>
                </a:lnTo>
                <a:lnTo>
                  <a:pt x="2204428" y="461010"/>
                </a:lnTo>
                <a:lnTo>
                  <a:pt x="2208796" y="466090"/>
                </a:lnTo>
                <a:lnTo>
                  <a:pt x="2212746" y="472440"/>
                </a:lnTo>
                <a:lnTo>
                  <a:pt x="2218982" y="478790"/>
                </a:lnTo>
                <a:lnTo>
                  <a:pt x="2214524" y="472440"/>
                </a:lnTo>
                <a:lnTo>
                  <a:pt x="2212581" y="468630"/>
                </a:lnTo>
                <a:lnTo>
                  <a:pt x="2210638" y="463550"/>
                </a:lnTo>
                <a:lnTo>
                  <a:pt x="2206180" y="459740"/>
                </a:lnTo>
                <a:lnTo>
                  <a:pt x="2210752" y="461010"/>
                </a:lnTo>
                <a:lnTo>
                  <a:pt x="2213089" y="462280"/>
                </a:lnTo>
                <a:lnTo>
                  <a:pt x="2215756" y="463550"/>
                </a:lnTo>
                <a:lnTo>
                  <a:pt x="2221306" y="467360"/>
                </a:lnTo>
                <a:lnTo>
                  <a:pt x="2215464" y="461010"/>
                </a:lnTo>
                <a:lnTo>
                  <a:pt x="2215197" y="459740"/>
                </a:lnTo>
                <a:lnTo>
                  <a:pt x="2216239" y="458470"/>
                </a:lnTo>
                <a:lnTo>
                  <a:pt x="2215273" y="455930"/>
                </a:lnTo>
                <a:lnTo>
                  <a:pt x="2214803" y="454660"/>
                </a:lnTo>
                <a:lnTo>
                  <a:pt x="2214321" y="453390"/>
                </a:lnTo>
                <a:lnTo>
                  <a:pt x="2224214" y="455930"/>
                </a:lnTo>
                <a:lnTo>
                  <a:pt x="2227694" y="463550"/>
                </a:lnTo>
                <a:lnTo>
                  <a:pt x="2227110" y="457200"/>
                </a:lnTo>
                <a:lnTo>
                  <a:pt x="2229281" y="458152"/>
                </a:lnTo>
                <a:lnTo>
                  <a:pt x="2228278" y="457200"/>
                </a:lnTo>
                <a:lnTo>
                  <a:pt x="2225598" y="454660"/>
                </a:lnTo>
                <a:lnTo>
                  <a:pt x="2224379" y="453390"/>
                </a:lnTo>
                <a:lnTo>
                  <a:pt x="2220722" y="449580"/>
                </a:lnTo>
                <a:lnTo>
                  <a:pt x="2222779" y="448310"/>
                </a:lnTo>
                <a:lnTo>
                  <a:pt x="2226678" y="450850"/>
                </a:lnTo>
                <a:lnTo>
                  <a:pt x="2231682" y="454660"/>
                </a:lnTo>
                <a:lnTo>
                  <a:pt x="2237003" y="458470"/>
                </a:lnTo>
                <a:lnTo>
                  <a:pt x="2236419" y="453390"/>
                </a:lnTo>
                <a:lnTo>
                  <a:pt x="2233053" y="448310"/>
                </a:lnTo>
                <a:lnTo>
                  <a:pt x="2231377" y="445770"/>
                </a:lnTo>
                <a:lnTo>
                  <a:pt x="2230539" y="444500"/>
                </a:lnTo>
                <a:lnTo>
                  <a:pt x="2229701" y="443230"/>
                </a:lnTo>
                <a:lnTo>
                  <a:pt x="2228862" y="441960"/>
                </a:lnTo>
                <a:lnTo>
                  <a:pt x="2231186" y="440690"/>
                </a:lnTo>
                <a:lnTo>
                  <a:pt x="2232926" y="441960"/>
                </a:lnTo>
                <a:lnTo>
                  <a:pt x="2234095" y="441960"/>
                </a:lnTo>
                <a:lnTo>
                  <a:pt x="2235835" y="444500"/>
                </a:lnTo>
                <a:lnTo>
                  <a:pt x="2234793" y="440690"/>
                </a:lnTo>
                <a:lnTo>
                  <a:pt x="2234450" y="439420"/>
                </a:lnTo>
                <a:lnTo>
                  <a:pt x="2236495" y="434340"/>
                </a:lnTo>
                <a:lnTo>
                  <a:pt x="2238210" y="430530"/>
                </a:lnTo>
                <a:lnTo>
                  <a:pt x="2236622" y="425450"/>
                </a:lnTo>
                <a:lnTo>
                  <a:pt x="2236228" y="424180"/>
                </a:lnTo>
                <a:lnTo>
                  <a:pt x="2236089" y="423710"/>
                </a:lnTo>
                <a:lnTo>
                  <a:pt x="2232926" y="421640"/>
                </a:lnTo>
                <a:lnTo>
                  <a:pt x="2229002" y="417830"/>
                </a:lnTo>
                <a:lnTo>
                  <a:pt x="2227694" y="416560"/>
                </a:lnTo>
                <a:lnTo>
                  <a:pt x="2223630" y="412750"/>
                </a:lnTo>
                <a:lnTo>
                  <a:pt x="2224786" y="411480"/>
                </a:lnTo>
                <a:lnTo>
                  <a:pt x="2223922" y="410210"/>
                </a:lnTo>
                <a:lnTo>
                  <a:pt x="2222169" y="407670"/>
                </a:lnTo>
                <a:lnTo>
                  <a:pt x="2219553" y="403860"/>
                </a:lnTo>
                <a:lnTo>
                  <a:pt x="2227110" y="408940"/>
                </a:lnTo>
                <a:lnTo>
                  <a:pt x="2225954" y="410210"/>
                </a:lnTo>
                <a:lnTo>
                  <a:pt x="2228862" y="412750"/>
                </a:lnTo>
                <a:lnTo>
                  <a:pt x="2230602" y="415290"/>
                </a:lnTo>
                <a:lnTo>
                  <a:pt x="2228862" y="411480"/>
                </a:lnTo>
                <a:lnTo>
                  <a:pt x="2233815" y="415290"/>
                </a:lnTo>
                <a:lnTo>
                  <a:pt x="2234527" y="416560"/>
                </a:lnTo>
                <a:lnTo>
                  <a:pt x="2234577" y="419100"/>
                </a:lnTo>
                <a:lnTo>
                  <a:pt x="2237587" y="422910"/>
                </a:lnTo>
                <a:lnTo>
                  <a:pt x="2237587" y="416560"/>
                </a:lnTo>
                <a:lnTo>
                  <a:pt x="2235250" y="411480"/>
                </a:lnTo>
                <a:lnTo>
                  <a:pt x="2232355" y="405130"/>
                </a:lnTo>
                <a:lnTo>
                  <a:pt x="2237587" y="405130"/>
                </a:lnTo>
                <a:lnTo>
                  <a:pt x="2241829" y="410210"/>
                </a:lnTo>
                <a:lnTo>
                  <a:pt x="2241867" y="412750"/>
                </a:lnTo>
                <a:lnTo>
                  <a:pt x="2242235" y="415290"/>
                </a:lnTo>
                <a:lnTo>
                  <a:pt x="2247468" y="417830"/>
                </a:lnTo>
                <a:lnTo>
                  <a:pt x="2240483" y="419100"/>
                </a:lnTo>
                <a:lnTo>
                  <a:pt x="2247849" y="424180"/>
                </a:lnTo>
                <a:lnTo>
                  <a:pt x="2247900" y="425450"/>
                </a:lnTo>
                <a:lnTo>
                  <a:pt x="2248179" y="426720"/>
                </a:lnTo>
                <a:lnTo>
                  <a:pt x="2256193" y="431800"/>
                </a:lnTo>
                <a:lnTo>
                  <a:pt x="2263749" y="427990"/>
                </a:lnTo>
                <a:lnTo>
                  <a:pt x="2256764" y="421640"/>
                </a:lnTo>
                <a:lnTo>
                  <a:pt x="2263749" y="417830"/>
                </a:lnTo>
                <a:lnTo>
                  <a:pt x="2259088" y="412750"/>
                </a:lnTo>
                <a:lnTo>
                  <a:pt x="2255609" y="411480"/>
                </a:lnTo>
                <a:lnTo>
                  <a:pt x="2250948" y="406400"/>
                </a:lnTo>
                <a:lnTo>
                  <a:pt x="2251710" y="405130"/>
                </a:lnTo>
                <a:lnTo>
                  <a:pt x="2252472" y="403860"/>
                </a:lnTo>
                <a:lnTo>
                  <a:pt x="2253983" y="401320"/>
                </a:lnTo>
                <a:lnTo>
                  <a:pt x="2263457" y="405130"/>
                </a:lnTo>
                <a:lnTo>
                  <a:pt x="2272042" y="408940"/>
                </a:lnTo>
                <a:lnTo>
                  <a:pt x="2272461" y="403860"/>
                </a:lnTo>
                <a:lnTo>
                  <a:pt x="2270074" y="401320"/>
                </a:lnTo>
                <a:lnTo>
                  <a:pt x="2267686" y="398780"/>
                </a:lnTo>
                <a:lnTo>
                  <a:pt x="2263952" y="393700"/>
                </a:lnTo>
                <a:lnTo>
                  <a:pt x="2263013" y="392430"/>
                </a:lnTo>
                <a:lnTo>
                  <a:pt x="2261184" y="388620"/>
                </a:lnTo>
                <a:lnTo>
                  <a:pt x="2264905" y="387350"/>
                </a:lnTo>
                <a:lnTo>
                  <a:pt x="2274786" y="398780"/>
                </a:lnTo>
                <a:lnTo>
                  <a:pt x="2275090" y="393700"/>
                </a:lnTo>
                <a:lnTo>
                  <a:pt x="2271522" y="388620"/>
                </a:lnTo>
                <a:lnTo>
                  <a:pt x="2269147" y="384810"/>
                </a:lnTo>
                <a:lnTo>
                  <a:pt x="2273046" y="382270"/>
                </a:lnTo>
                <a:lnTo>
                  <a:pt x="2276538" y="387350"/>
                </a:lnTo>
                <a:lnTo>
                  <a:pt x="2273046" y="389890"/>
                </a:lnTo>
                <a:lnTo>
                  <a:pt x="2279675" y="389890"/>
                </a:lnTo>
                <a:lnTo>
                  <a:pt x="2277986" y="387350"/>
                </a:lnTo>
                <a:lnTo>
                  <a:pt x="2274557" y="383540"/>
                </a:lnTo>
                <a:lnTo>
                  <a:pt x="2274252" y="382270"/>
                </a:lnTo>
                <a:lnTo>
                  <a:pt x="2273630" y="379730"/>
                </a:lnTo>
                <a:lnTo>
                  <a:pt x="2284095" y="387350"/>
                </a:lnTo>
                <a:lnTo>
                  <a:pt x="2285542" y="381000"/>
                </a:lnTo>
                <a:lnTo>
                  <a:pt x="2285657" y="379730"/>
                </a:lnTo>
                <a:lnTo>
                  <a:pt x="2286393" y="370840"/>
                </a:lnTo>
                <a:lnTo>
                  <a:pt x="2286711" y="367030"/>
                </a:lnTo>
                <a:lnTo>
                  <a:pt x="2287295" y="364490"/>
                </a:lnTo>
                <a:lnTo>
                  <a:pt x="2287587" y="363220"/>
                </a:lnTo>
                <a:lnTo>
                  <a:pt x="2288159" y="360680"/>
                </a:lnTo>
                <a:lnTo>
                  <a:pt x="2291067" y="363220"/>
                </a:lnTo>
                <a:lnTo>
                  <a:pt x="2292820" y="367030"/>
                </a:lnTo>
                <a:lnTo>
                  <a:pt x="2297468" y="368300"/>
                </a:lnTo>
                <a:lnTo>
                  <a:pt x="2324214" y="349250"/>
                </a:lnTo>
                <a:lnTo>
                  <a:pt x="2317813" y="339090"/>
                </a:lnTo>
                <a:lnTo>
                  <a:pt x="2318397" y="339090"/>
                </a:lnTo>
                <a:lnTo>
                  <a:pt x="2317229" y="336550"/>
                </a:lnTo>
                <a:lnTo>
                  <a:pt x="2316073" y="334010"/>
                </a:lnTo>
                <a:lnTo>
                  <a:pt x="2316365" y="332740"/>
                </a:lnTo>
                <a:lnTo>
                  <a:pt x="2316657" y="331470"/>
                </a:lnTo>
                <a:lnTo>
                  <a:pt x="2323046" y="336550"/>
                </a:lnTo>
                <a:lnTo>
                  <a:pt x="2324798" y="339090"/>
                </a:lnTo>
                <a:lnTo>
                  <a:pt x="2323096" y="331470"/>
                </a:lnTo>
                <a:lnTo>
                  <a:pt x="2322817" y="330200"/>
                </a:lnTo>
                <a:lnTo>
                  <a:pt x="2322906" y="321310"/>
                </a:lnTo>
                <a:lnTo>
                  <a:pt x="2323579" y="320040"/>
                </a:lnTo>
                <a:lnTo>
                  <a:pt x="2324252" y="318770"/>
                </a:lnTo>
                <a:lnTo>
                  <a:pt x="2324925" y="317500"/>
                </a:lnTo>
                <a:lnTo>
                  <a:pt x="2326271" y="314960"/>
                </a:lnTo>
                <a:lnTo>
                  <a:pt x="2334095" y="312420"/>
                </a:lnTo>
                <a:lnTo>
                  <a:pt x="2335834" y="316230"/>
                </a:lnTo>
                <a:lnTo>
                  <a:pt x="2336698" y="312420"/>
                </a:lnTo>
                <a:lnTo>
                  <a:pt x="2332647" y="306070"/>
                </a:lnTo>
                <a:lnTo>
                  <a:pt x="2331047" y="303530"/>
                </a:lnTo>
                <a:lnTo>
                  <a:pt x="2329459" y="300990"/>
                </a:lnTo>
                <a:lnTo>
                  <a:pt x="2332939" y="299720"/>
                </a:lnTo>
                <a:lnTo>
                  <a:pt x="2334095" y="300990"/>
                </a:lnTo>
                <a:lnTo>
                  <a:pt x="2335428" y="299720"/>
                </a:lnTo>
                <a:lnTo>
                  <a:pt x="2340775" y="294640"/>
                </a:lnTo>
                <a:lnTo>
                  <a:pt x="2344318" y="289560"/>
                </a:lnTo>
                <a:lnTo>
                  <a:pt x="2346083" y="287020"/>
                </a:lnTo>
                <a:lnTo>
                  <a:pt x="2347772" y="285750"/>
                </a:lnTo>
                <a:lnTo>
                  <a:pt x="2351138" y="283210"/>
                </a:lnTo>
                <a:lnTo>
                  <a:pt x="2352814" y="281940"/>
                </a:lnTo>
                <a:lnTo>
                  <a:pt x="2363749" y="280670"/>
                </a:lnTo>
                <a:lnTo>
                  <a:pt x="2361196" y="275590"/>
                </a:lnTo>
                <a:lnTo>
                  <a:pt x="2360561" y="274320"/>
                </a:lnTo>
                <a:lnTo>
                  <a:pt x="2362047" y="273050"/>
                </a:lnTo>
                <a:lnTo>
                  <a:pt x="2363533" y="271780"/>
                </a:lnTo>
                <a:lnTo>
                  <a:pt x="2364714" y="269240"/>
                </a:lnTo>
                <a:lnTo>
                  <a:pt x="2365298" y="267970"/>
                </a:lnTo>
                <a:lnTo>
                  <a:pt x="2363940" y="266700"/>
                </a:lnTo>
                <a:lnTo>
                  <a:pt x="2361234" y="264160"/>
                </a:lnTo>
                <a:lnTo>
                  <a:pt x="2358517" y="261620"/>
                </a:lnTo>
                <a:lnTo>
                  <a:pt x="2366454" y="262890"/>
                </a:lnTo>
                <a:lnTo>
                  <a:pt x="2372322" y="262890"/>
                </a:lnTo>
                <a:lnTo>
                  <a:pt x="2377973" y="264160"/>
                </a:lnTo>
                <a:lnTo>
                  <a:pt x="2385263" y="262890"/>
                </a:lnTo>
                <a:lnTo>
                  <a:pt x="2386419" y="261620"/>
                </a:lnTo>
                <a:lnTo>
                  <a:pt x="2387587" y="260350"/>
                </a:lnTo>
                <a:lnTo>
                  <a:pt x="2375954" y="251460"/>
                </a:lnTo>
                <a:lnTo>
                  <a:pt x="2375954" y="247650"/>
                </a:lnTo>
                <a:lnTo>
                  <a:pt x="2385263" y="254000"/>
                </a:lnTo>
                <a:lnTo>
                  <a:pt x="2381059" y="247650"/>
                </a:lnTo>
                <a:lnTo>
                  <a:pt x="2380221" y="246380"/>
                </a:lnTo>
                <a:lnTo>
                  <a:pt x="2377706" y="242570"/>
                </a:lnTo>
                <a:lnTo>
                  <a:pt x="2390495" y="248920"/>
                </a:lnTo>
                <a:lnTo>
                  <a:pt x="2390102" y="246380"/>
                </a:lnTo>
                <a:lnTo>
                  <a:pt x="2389911" y="245110"/>
                </a:lnTo>
                <a:lnTo>
                  <a:pt x="2388743" y="246380"/>
                </a:lnTo>
                <a:lnTo>
                  <a:pt x="2381770" y="242570"/>
                </a:lnTo>
                <a:lnTo>
                  <a:pt x="2380462" y="236867"/>
                </a:lnTo>
                <a:lnTo>
                  <a:pt x="2292235" y="236867"/>
                </a:lnTo>
                <a:lnTo>
                  <a:pt x="2292235" y="353060"/>
                </a:lnTo>
                <a:lnTo>
                  <a:pt x="2291067" y="354330"/>
                </a:lnTo>
                <a:lnTo>
                  <a:pt x="2290495" y="355600"/>
                </a:lnTo>
                <a:lnTo>
                  <a:pt x="2287003" y="353314"/>
                </a:lnTo>
                <a:lnTo>
                  <a:pt x="2287003" y="361950"/>
                </a:lnTo>
                <a:lnTo>
                  <a:pt x="2286419" y="363220"/>
                </a:lnTo>
                <a:lnTo>
                  <a:pt x="2286419" y="361950"/>
                </a:lnTo>
                <a:lnTo>
                  <a:pt x="2287003" y="361950"/>
                </a:lnTo>
                <a:lnTo>
                  <a:pt x="2287003" y="353314"/>
                </a:lnTo>
                <a:lnTo>
                  <a:pt x="2284679" y="351790"/>
                </a:lnTo>
                <a:lnTo>
                  <a:pt x="2285263" y="350520"/>
                </a:lnTo>
                <a:lnTo>
                  <a:pt x="2287003" y="353060"/>
                </a:lnTo>
                <a:lnTo>
                  <a:pt x="2292235" y="353060"/>
                </a:lnTo>
                <a:lnTo>
                  <a:pt x="2292235" y="236867"/>
                </a:lnTo>
                <a:lnTo>
                  <a:pt x="2172309" y="236867"/>
                </a:lnTo>
                <a:lnTo>
                  <a:pt x="2176183" y="242570"/>
                </a:lnTo>
                <a:lnTo>
                  <a:pt x="2168969" y="242570"/>
                </a:lnTo>
                <a:lnTo>
                  <a:pt x="2168969" y="463550"/>
                </a:lnTo>
                <a:lnTo>
                  <a:pt x="2165489" y="469900"/>
                </a:lnTo>
                <a:lnTo>
                  <a:pt x="2161413" y="469900"/>
                </a:lnTo>
                <a:lnTo>
                  <a:pt x="2161705" y="468630"/>
                </a:lnTo>
                <a:lnTo>
                  <a:pt x="2161997" y="467360"/>
                </a:lnTo>
                <a:lnTo>
                  <a:pt x="2159089" y="467360"/>
                </a:lnTo>
                <a:lnTo>
                  <a:pt x="2158898" y="466090"/>
                </a:lnTo>
                <a:lnTo>
                  <a:pt x="2158504" y="463550"/>
                </a:lnTo>
                <a:lnTo>
                  <a:pt x="2168969" y="463550"/>
                </a:lnTo>
                <a:lnTo>
                  <a:pt x="2168969" y="242570"/>
                </a:lnTo>
                <a:lnTo>
                  <a:pt x="2168398" y="242570"/>
                </a:lnTo>
                <a:lnTo>
                  <a:pt x="2168398" y="365760"/>
                </a:lnTo>
                <a:lnTo>
                  <a:pt x="2167813" y="370840"/>
                </a:lnTo>
                <a:lnTo>
                  <a:pt x="2157933" y="369570"/>
                </a:lnTo>
                <a:lnTo>
                  <a:pt x="2155596" y="367030"/>
                </a:lnTo>
                <a:lnTo>
                  <a:pt x="2155456" y="372110"/>
                </a:lnTo>
                <a:lnTo>
                  <a:pt x="2154009" y="377190"/>
                </a:lnTo>
                <a:lnTo>
                  <a:pt x="2154948" y="383540"/>
                </a:lnTo>
                <a:lnTo>
                  <a:pt x="2161997" y="387350"/>
                </a:lnTo>
                <a:lnTo>
                  <a:pt x="2149919" y="386080"/>
                </a:lnTo>
                <a:lnTo>
                  <a:pt x="2148713" y="379730"/>
                </a:lnTo>
                <a:lnTo>
                  <a:pt x="2148230" y="377190"/>
                </a:lnTo>
                <a:lnTo>
                  <a:pt x="2147747" y="374650"/>
                </a:lnTo>
                <a:lnTo>
                  <a:pt x="2148573" y="373380"/>
                </a:lnTo>
                <a:lnTo>
                  <a:pt x="2154313" y="364490"/>
                </a:lnTo>
                <a:lnTo>
                  <a:pt x="2168398" y="365760"/>
                </a:lnTo>
                <a:lnTo>
                  <a:pt x="2168398" y="242570"/>
                </a:lnTo>
                <a:lnTo>
                  <a:pt x="2165591" y="242570"/>
                </a:lnTo>
                <a:lnTo>
                  <a:pt x="2164321" y="246380"/>
                </a:lnTo>
                <a:lnTo>
                  <a:pt x="2163737" y="243840"/>
                </a:lnTo>
                <a:lnTo>
                  <a:pt x="2162352" y="242570"/>
                </a:lnTo>
                <a:lnTo>
                  <a:pt x="2156764" y="237490"/>
                </a:lnTo>
                <a:lnTo>
                  <a:pt x="2157933" y="240030"/>
                </a:lnTo>
                <a:lnTo>
                  <a:pt x="2156764" y="240030"/>
                </a:lnTo>
                <a:lnTo>
                  <a:pt x="2155596" y="242570"/>
                </a:lnTo>
                <a:lnTo>
                  <a:pt x="2155596" y="240030"/>
                </a:lnTo>
                <a:lnTo>
                  <a:pt x="2155025" y="240030"/>
                </a:lnTo>
                <a:lnTo>
                  <a:pt x="2154440" y="238760"/>
                </a:lnTo>
                <a:lnTo>
                  <a:pt x="2153856" y="238125"/>
                </a:lnTo>
                <a:lnTo>
                  <a:pt x="2153856" y="254000"/>
                </a:lnTo>
                <a:lnTo>
                  <a:pt x="2153856" y="259080"/>
                </a:lnTo>
                <a:lnTo>
                  <a:pt x="2153272" y="258572"/>
                </a:lnTo>
                <a:lnTo>
                  <a:pt x="2153272" y="260350"/>
                </a:lnTo>
                <a:lnTo>
                  <a:pt x="2153272" y="264160"/>
                </a:lnTo>
                <a:lnTo>
                  <a:pt x="2152116" y="262890"/>
                </a:lnTo>
                <a:lnTo>
                  <a:pt x="2150948" y="261620"/>
                </a:lnTo>
                <a:lnTo>
                  <a:pt x="2152116" y="260350"/>
                </a:lnTo>
                <a:lnTo>
                  <a:pt x="2153272" y="260350"/>
                </a:lnTo>
                <a:lnTo>
                  <a:pt x="2153272" y="258572"/>
                </a:lnTo>
                <a:lnTo>
                  <a:pt x="2150948" y="256540"/>
                </a:lnTo>
                <a:lnTo>
                  <a:pt x="2149208" y="255600"/>
                </a:lnTo>
                <a:lnTo>
                  <a:pt x="2149208" y="259080"/>
                </a:lnTo>
                <a:lnTo>
                  <a:pt x="2148040" y="259080"/>
                </a:lnTo>
                <a:lnTo>
                  <a:pt x="2145715" y="260350"/>
                </a:lnTo>
                <a:lnTo>
                  <a:pt x="2142236" y="257810"/>
                </a:lnTo>
                <a:lnTo>
                  <a:pt x="2141651" y="257556"/>
                </a:lnTo>
                <a:lnTo>
                  <a:pt x="2141651" y="264160"/>
                </a:lnTo>
                <a:lnTo>
                  <a:pt x="2140483" y="265442"/>
                </a:lnTo>
                <a:lnTo>
                  <a:pt x="2140483" y="299720"/>
                </a:lnTo>
                <a:lnTo>
                  <a:pt x="2128278" y="303530"/>
                </a:lnTo>
                <a:lnTo>
                  <a:pt x="2128278" y="316230"/>
                </a:lnTo>
                <a:lnTo>
                  <a:pt x="2126526" y="317500"/>
                </a:lnTo>
                <a:lnTo>
                  <a:pt x="2126526" y="316230"/>
                </a:lnTo>
                <a:lnTo>
                  <a:pt x="2125954" y="314960"/>
                </a:lnTo>
                <a:lnTo>
                  <a:pt x="2125370" y="314960"/>
                </a:lnTo>
                <a:lnTo>
                  <a:pt x="2125370" y="336550"/>
                </a:lnTo>
                <a:lnTo>
                  <a:pt x="2123046" y="344170"/>
                </a:lnTo>
                <a:lnTo>
                  <a:pt x="2122462" y="351790"/>
                </a:lnTo>
                <a:lnTo>
                  <a:pt x="2112581" y="350520"/>
                </a:lnTo>
                <a:lnTo>
                  <a:pt x="2111413" y="349250"/>
                </a:lnTo>
                <a:lnTo>
                  <a:pt x="2107920" y="345440"/>
                </a:lnTo>
                <a:lnTo>
                  <a:pt x="2113165" y="339090"/>
                </a:lnTo>
                <a:lnTo>
                  <a:pt x="2114905" y="334010"/>
                </a:lnTo>
                <a:lnTo>
                  <a:pt x="2120722" y="332740"/>
                </a:lnTo>
                <a:lnTo>
                  <a:pt x="2120138" y="337820"/>
                </a:lnTo>
                <a:lnTo>
                  <a:pt x="2125370" y="336550"/>
                </a:lnTo>
                <a:lnTo>
                  <a:pt x="2125370" y="314960"/>
                </a:lnTo>
                <a:lnTo>
                  <a:pt x="2125370" y="312420"/>
                </a:lnTo>
                <a:lnTo>
                  <a:pt x="2124202" y="309880"/>
                </a:lnTo>
                <a:lnTo>
                  <a:pt x="2123046" y="308610"/>
                </a:lnTo>
                <a:lnTo>
                  <a:pt x="2121878" y="307340"/>
                </a:lnTo>
                <a:lnTo>
                  <a:pt x="2121217" y="306616"/>
                </a:lnTo>
                <a:lnTo>
                  <a:pt x="2120722" y="306070"/>
                </a:lnTo>
                <a:lnTo>
                  <a:pt x="2121878" y="306070"/>
                </a:lnTo>
                <a:lnTo>
                  <a:pt x="2123046" y="307340"/>
                </a:lnTo>
                <a:lnTo>
                  <a:pt x="2124202" y="307340"/>
                </a:lnTo>
                <a:lnTo>
                  <a:pt x="2127110" y="311150"/>
                </a:lnTo>
                <a:lnTo>
                  <a:pt x="2128278" y="316230"/>
                </a:lnTo>
                <a:lnTo>
                  <a:pt x="2128278" y="303530"/>
                </a:lnTo>
                <a:lnTo>
                  <a:pt x="2124786" y="297180"/>
                </a:lnTo>
                <a:lnTo>
                  <a:pt x="2120722" y="297180"/>
                </a:lnTo>
                <a:lnTo>
                  <a:pt x="2117814" y="295910"/>
                </a:lnTo>
                <a:lnTo>
                  <a:pt x="2116645" y="293370"/>
                </a:lnTo>
                <a:lnTo>
                  <a:pt x="2115096" y="289991"/>
                </a:lnTo>
                <a:lnTo>
                  <a:pt x="2115096" y="304520"/>
                </a:lnTo>
                <a:lnTo>
                  <a:pt x="2109673" y="303530"/>
                </a:lnTo>
                <a:lnTo>
                  <a:pt x="2105596" y="300990"/>
                </a:lnTo>
                <a:lnTo>
                  <a:pt x="2106765" y="298450"/>
                </a:lnTo>
                <a:lnTo>
                  <a:pt x="2099792" y="293370"/>
                </a:lnTo>
                <a:lnTo>
                  <a:pt x="2108504" y="295910"/>
                </a:lnTo>
                <a:lnTo>
                  <a:pt x="2107920" y="297180"/>
                </a:lnTo>
                <a:lnTo>
                  <a:pt x="2112581" y="299720"/>
                </a:lnTo>
                <a:lnTo>
                  <a:pt x="2110257" y="297180"/>
                </a:lnTo>
                <a:lnTo>
                  <a:pt x="2113165" y="297180"/>
                </a:lnTo>
                <a:lnTo>
                  <a:pt x="2112581" y="299720"/>
                </a:lnTo>
                <a:lnTo>
                  <a:pt x="2111997" y="302260"/>
                </a:lnTo>
                <a:lnTo>
                  <a:pt x="2115096" y="304520"/>
                </a:lnTo>
                <a:lnTo>
                  <a:pt x="2115096" y="289991"/>
                </a:lnTo>
                <a:lnTo>
                  <a:pt x="2114321" y="288290"/>
                </a:lnTo>
                <a:lnTo>
                  <a:pt x="2117229" y="288290"/>
                </a:lnTo>
                <a:lnTo>
                  <a:pt x="2126526" y="290830"/>
                </a:lnTo>
                <a:lnTo>
                  <a:pt x="2135251" y="290830"/>
                </a:lnTo>
                <a:lnTo>
                  <a:pt x="2138743" y="293370"/>
                </a:lnTo>
                <a:lnTo>
                  <a:pt x="2140483" y="299720"/>
                </a:lnTo>
                <a:lnTo>
                  <a:pt x="2140483" y="265442"/>
                </a:lnTo>
                <a:lnTo>
                  <a:pt x="2140051" y="265912"/>
                </a:lnTo>
                <a:lnTo>
                  <a:pt x="2140051" y="288290"/>
                </a:lnTo>
                <a:lnTo>
                  <a:pt x="2139619" y="289560"/>
                </a:lnTo>
                <a:lnTo>
                  <a:pt x="2137003" y="288290"/>
                </a:lnTo>
                <a:lnTo>
                  <a:pt x="2138959" y="285750"/>
                </a:lnTo>
                <a:lnTo>
                  <a:pt x="2140051" y="288290"/>
                </a:lnTo>
                <a:lnTo>
                  <a:pt x="2140051" y="265912"/>
                </a:lnTo>
                <a:lnTo>
                  <a:pt x="2139327" y="266700"/>
                </a:lnTo>
                <a:lnTo>
                  <a:pt x="2137575" y="266700"/>
                </a:lnTo>
                <a:lnTo>
                  <a:pt x="2135251" y="265430"/>
                </a:lnTo>
                <a:lnTo>
                  <a:pt x="2134095" y="262890"/>
                </a:lnTo>
                <a:lnTo>
                  <a:pt x="2138743" y="262890"/>
                </a:lnTo>
                <a:lnTo>
                  <a:pt x="2141651" y="264160"/>
                </a:lnTo>
                <a:lnTo>
                  <a:pt x="2141651" y="257556"/>
                </a:lnTo>
                <a:lnTo>
                  <a:pt x="2139327" y="256540"/>
                </a:lnTo>
                <a:lnTo>
                  <a:pt x="2145715" y="254000"/>
                </a:lnTo>
                <a:lnTo>
                  <a:pt x="2148624" y="256540"/>
                </a:lnTo>
                <a:lnTo>
                  <a:pt x="2148624" y="257810"/>
                </a:lnTo>
                <a:lnTo>
                  <a:pt x="2149208" y="259080"/>
                </a:lnTo>
                <a:lnTo>
                  <a:pt x="2149208" y="255600"/>
                </a:lnTo>
                <a:lnTo>
                  <a:pt x="2146300" y="254000"/>
                </a:lnTo>
                <a:lnTo>
                  <a:pt x="2143976" y="252730"/>
                </a:lnTo>
                <a:lnTo>
                  <a:pt x="2145131" y="251460"/>
                </a:lnTo>
                <a:lnTo>
                  <a:pt x="2153856" y="254000"/>
                </a:lnTo>
                <a:lnTo>
                  <a:pt x="2153856" y="238125"/>
                </a:lnTo>
                <a:lnTo>
                  <a:pt x="2153272" y="237490"/>
                </a:lnTo>
                <a:lnTo>
                  <a:pt x="2153272" y="236220"/>
                </a:lnTo>
                <a:lnTo>
                  <a:pt x="2151532" y="232410"/>
                </a:lnTo>
                <a:lnTo>
                  <a:pt x="2155025" y="234950"/>
                </a:lnTo>
                <a:lnTo>
                  <a:pt x="2157933" y="236220"/>
                </a:lnTo>
                <a:lnTo>
                  <a:pt x="2161997" y="238760"/>
                </a:lnTo>
                <a:lnTo>
                  <a:pt x="2160828" y="236220"/>
                </a:lnTo>
                <a:lnTo>
                  <a:pt x="2160828" y="234950"/>
                </a:lnTo>
                <a:lnTo>
                  <a:pt x="2169553" y="234950"/>
                </a:lnTo>
                <a:lnTo>
                  <a:pt x="2171306" y="236220"/>
                </a:lnTo>
                <a:lnTo>
                  <a:pt x="2171877" y="236220"/>
                </a:lnTo>
                <a:lnTo>
                  <a:pt x="2380323" y="236220"/>
                </a:lnTo>
                <a:lnTo>
                  <a:pt x="2380030" y="234950"/>
                </a:lnTo>
                <a:lnTo>
                  <a:pt x="2395143" y="237490"/>
                </a:lnTo>
                <a:lnTo>
                  <a:pt x="2399792" y="241300"/>
                </a:lnTo>
                <a:lnTo>
                  <a:pt x="2399004" y="234950"/>
                </a:lnTo>
                <a:lnTo>
                  <a:pt x="2398204" y="228600"/>
                </a:lnTo>
                <a:lnTo>
                  <a:pt x="2398052" y="227330"/>
                </a:lnTo>
                <a:lnTo>
                  <a:pt x="2400960" y="228600"/>
                </a:lnTo>
                <a:lnTo>
                  <a:pt x="2401544" y="231140"/>
                </a:lnTo>
                <a:lnTo>
                  <a:pt x="2402700" y="233680"/>
                </a:lnTo>
                <a:lnTo>
                  <a:pt x="2403119" y="231140"/>
                </a:lnTo>
                <a:lnTo>
                  <a:pt x="2406485" y="233680"/>
                </a:lnTo>
                <a:lnTo>
                  <a:pt x="2409406" y="234950"/>
                </a:lnTo>
                <a:lnTo>
                  <a:pt x="2408517" y="231140"/>
                </a:lnTo>
                <a:lnTo>
                  <a:pt x="2406192" y="229870"/>
                </a:lnTo>
                <a:lnTo>
                  <a:pt x="2403284" y="227330"/>
                </a:lnTo>
                <a:lnTo>
                  <a:pt x="2400960" y="224790"/>
                </a:lnTo>
                <a:lnTo>
                  <a:pt x="2408517" y="227330"/>
                </a:lnTo>
                <a:lnTo>
                  <a:pt x="2409685" y="224790"/>
                </a:lnTo>
                <a:lnTo>
                  <a:pt x="2410841" y="222250"/>
                </a:lnTo>
                <a:lnTo>
                  <a:pt x="2411425" y="220980"/>
                </a:lnTo>
                <a:lnTo>
                  <a:pt x="2412009" y="215900"/>
                </a:lnTo>
                <a:lnTo>
                  <a:pt x="2418397" y="220980"/>
                </a:lnTo>
                <a:lnTo>
                  <a:pt x="2422182" y="215900"/>
                </a:lnTo>
                <a:lnTo>
                  <a:pt x="2424646" y="209550"/>
                </a:lnTo>
                <a:lnTo>
                  <a:pt x="2426004" y="205740"/>
                </a:lnTo>
                <a:lnTo>
                  <a:pt x="2426449" y="204470"/>
                </a:lnTo>
                <a:lnTo>
                  <a:pt x="2426906" y="203200"/>
                </a:lnTo>
                <a:lnTo>
                  <a:pt x="2429408" y="198120"/>
                </a:lnTo>
                <a:lnTo>
                  <a:pt x="2430030" y="196850"/>
                </a:lnTo>
                <a:lnTo>
                  <a:pt x="2424798" y="198120"/>
                </a:lnTo>
                <a:lnTo>
                  <a:pt x="2415324" y="190500"/>
                </a:lnTo>
                <a:lnTo>
                  <a:pt x="2413749" y="189230"/>
                </a:lnTo>
                <a:lnTo>
                  <a:pt x="2414333" y="186690"/>
                </a:lnTo>
                <a:lnTo>
                  <a:pt x="2416987" y="188226"/>
                </a:lnTo>
                <a:lnTo>
                  <a:pt x="2415997" y="186690"/>
                </a:lnTo>
                <a:lnTo>
                  <a:pt x="2414333" y="184150"/>
                </a:lnTo>
                <a:lnTo>
                  <a:pt x="2415781" y="182880"/>
                </a:lnTo>
                <a:lnTo>
                  <a:pt x="2417241" y="181610"/>
                </a:lnTo>
                <a:lnTo>
                  <a:pt x="2427122" y="190500"/>
                </a:lnTo>
                <a:lnTo>
                  <a:pt x="2429446" y="194310"/>
                </a:lnTo>
                <a:lnTo>
                  <a:pt x="2428290" y="187960"/>
                </a:lnTo>
                <a:lnTo>
                  <a:pt x="2431770" y="190500"/>
                </a:lnTo>
                <a:lnTo>
                  <a:pt x="2432354" y="191770"/>
                </a:lnTo>
                <a:lnTo>
                  <a:pt x="2436418" y="194310"/>
                </a:lnTo>
                <a:lnTo>
                  <a:pt x="2436330" y="191770"/>
                </a:lnTo>
                <a:lnTo>
                  <a:pt x="2440495" y="191770"/>
                </a:lnTo>
                <a:lnTo>
                  <a:pt x="2443784" y="190500"/>
                </a:lnTo>
                <a:lnTo>
                  <a:pt x="2441981" y="187960"/>
                </a:lnTo>
                <a:lnTo>
                  <a:pt x="2441079" y="186690"/>
                </a:lnTo>
                <a:lnTo>
                  <a:pt x="2444559" y="187960"/>
                </a:lnTo>
                <a:lnTo>
                  <a:pt x="2445435" y="186690"/>
                </a:lnTo>
                <a:lnTo>
                  <a:pt x="2448928" y="181610"/>
                </a:lnTo>
                <a:lnTo>
                  <a:pt x="2449792" y="180340"/>
                </a:lnTo>
                <a:lnTo>
                  <a:pt x="2448864" y="175260"/>
                </a:lnTo>
                <a:lnTo>
                  <a:pt x="2448636" y="173990"/>
                </a:lnTo>
                <a:lnTo>
                  <a:pt x="2452128" y="167640"/>
                </a:lnTo>
                <a:lnTo>
                  <a:pt x="2448636" y="165100"/>
                </a:lnTo>
                <a:lnTo>
                  <a:pt x="2445143" y="162560"/>
                </a:lnTo>
                <a:lnTo>
                  <a:pt x="2443403" y="161290"/>
                </a:lnTo>
                <a:lnTo>
                  <a:pt x="2446896" y="160020"/>
                </a:lnTo>
                <a:lnTo>
                  <a:pt x="2445728" y="158750"/>
                </a:lnTo>
                <a:lnTo>
                  <a:pt x="2444559" y="157480"/>
                </a:lnTo>
                <a:lnTo>
                  <a:pt x="2441079" y="153670"/>
                </a:lnTo>
                <a:lnTo>
                  <a:pt x="2446896" y="151130"/>
                </a:lnTo>
                <a:lnTo>
                  <a:pt x="2456777" y="151130"/>
                </a:lnTo>
                <a:lnTo>
                  <a:pt x="2459101" y="146050"/>
                </a:lnTo>
                <a:lnTo>
                  <a:pt x="2459685" y="144780"/>
                </a:lnTo>
                <a:lnTo>
                  <a:pt x="2459291" y="143510"/>
                </a:lnTo>
                <a:lnTo>
                  <a:pt x="2457742" y="138430"/>
                </a:lnTo>
                <a:lnTo>
                  <a:pt x="2457361" y="137160"/>
                </a:lnTo>
                <a:lnTo>
                  <a:pt x="2459101" y="133350"/>
                </a:lnTo>
                <a:lnTo>
                  <a:pt x="2459685" y="132080"/>
                </a:lnTo>
                <a:lnTo>
                  <a:pt x="2463749" y="138430"/>
                </a:lnTo>
                <a:lnTo>
                  <a:pt x="2466175" y="132080"/>
                </a:lnTo>
                <a:lnTo>
                  <a:pt x="2466657" y="130810"/>
                </a:lnTo>
                <a:lnTo>
                  <a:pt x="2467241" y="128270"/>
                </a:lnTo>
                <a:lnTo>
                  <a:pt x="2466975" y="125730"/>
                </a:lnTo>
                <a:lnTo>
                  <a:pt x="2466594" y="121920"/>
                </a:lnTo>
                <a:lnTo>
                  <a:pt x="2466073" y="116840"/>
                </a:lnTo>
                <a:lnTo>
                  <a:pt x="2462009" y="115570"/>
                </a:lnTo>
                <a:lnTo>
                  <a:pt x="2460256" y="115570"/>
                </a:lnTo>
                <a:lnTo>
                  <a:pt x="2458809" y="114300"/>
                </a:lnTo>
                <a:lnTo>
                  <a:pt x="2457361" y="113030"/>
                </a:lnTo>
                <a:lnTo>
                  <a:pt x="2456777" y="110490"/>
                </a:lnTo>
                <a:lnTo>
                  <a:pt x="2463165" y="111760"/>
                </a:lnTo>
                <a:lnTo>
                  <a:pt x="2466657" y="114300"/>
                </a:lnTo>
                <a:lnTo>
                  <a:pt x="2467241" y="115570"/>
                </a:lnTo>
                <a:lnTo>
                  <a:pt x="2470251" y="106680"/>
                </a:lnTo>
                <a:lnTo>
                  <a:pt x="2482138" y="102870"/>
                </a:lnTo>
                <a:lnTo>
                  <a:pt x="2492832" y="99060"/>
                </a:lnTo>
                <a:lnTo>
                  <a:pt x="2492235" y="90170"/>
                </a:lnTo>
                <a:lnTo>
                  <a:pt x="2492819" y="90170"/>
                </a:lnTo>
                <a:lnTo>
                  <a:pt x="2491422" y="86360"/>
                </a:lnTo>
                <a:lnTo>
                  <a:pt x="2490965" y="85090"/>
                </a:lnTo>
                <a:lnTo>
                  <a:pt x="2490025" y="82550"/>
                </a:lnTo>
                <a:lnTo>
                  <a:pt x="2488171" y="77470"/>
                </a:lnTo>
                <a:lnTo>
                  <a:pt x="2491663" y="74930"/>
                </a:lnTo>
                <a:lnTo>
                  <a:pt x="2493403" y="83820"/>
                </a:lnTo>
                <a:lnTo>
                  <a:pt x="2499804" y="83820"/>
                </a:lnTo>
                <a:lnTo>
                  <a:pt x="2497340" y="74930"/>
                </a:lnTo>
                <a:lnTo>
                  <a:pt x="2499779" y="71120"/>
                </a:lnTo>
                <a:lnTo>
                  <a:pt x="2500592" y="69850"/>
                </a:lnTo>
                <a:lnTo>
                  <a:pt x="2504617" y="66040"/>
                </a:lnTo>
                <a:lnTo>
                  <a:pt x="2504503" y="60960"/>
                </a:lnTo>
                <a:lnTo>
                  <a:pt x="2504452" y="58420"/>
                </a:lnTo>
                <a:lnTo>
                  <a:pt x="2517991" y="58420"/>
                </a:lnTo>
                <a:lnTo>
                  <a:pt x="2519642" y="55880"/>
                </a:lnTo>
                <a:lnTo>
                  <a:pt x="2520467" y="54610"/>
                </a:lnTo>
                <a:lnTo>
                  <a:pt x="2522105" y="52070"/>
                </a:lnTo>
                <a:lnTo>
                  <a:pt x="2524810" y="43180"/>
                </a:lnTo>
                <a:lnTo>
                  <a:pt x="2534107" y="39370"/>
                </a:lnTo>
                <a:lnTo>
                  <a:pt x="2527706" y="35560"/>
                </a:lnTo>
                <a:lnTo>
                  <a:pt x="2523058" y="30480"/>
                </a:lnTo>
                <a:lnTo>
                  <a:pt x="2525382" y="31750"/>
                </a:lnTo>
                <a:lnTo>
                  <a:pt x="2525687" y="30480"/>
                </a:lnTo>
                <a:lnTo>
                  <a:pt x="2525979" y="29210"/>
                </a:lnTo>
                <a:lnTo>
                  <a:pt x="2526284" y="27940"/>
                </a:lnTo>
                <a:lnTo>
                  <a:pt x="2527185" y="24130"/>
                </a:lnTo>
                <a:lnTo>
                  <a:pt x="2548026" y="2540"/>
                </a:lnTo>
                <a:lnTo>
                  <a:pt x="255162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>
            <a:spLocks noGrp="1"/>
          </p:cNvSpPr>
          <p:nvPr>
            <p:ph type="title"/>
          </p:nvPr>
        </p:nvSpPr>
        <p:spPr>
          <a:xfrm>
            <a:off x="832780" y="1683760"/>
            <a:ext cx="941387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250"/>
              <a:t>Problem</a:t>
            </a:r>
            <a:r>
              <a:rPr dirty="0" sz="8000" spc="-380"/>
              <a:t> </a:t>
            </a:r>
            <a:r>
              <a:rPr dirty="0" sz="8000" spc="130"/>
              <a:t>Statement</a:t>
            </a:r>
            <a:r>
              <a:rPr dirty="0" sz="8000" spc="-2080"/>
              <a:t>:</a:t>
            </a:r>
            <a:r>
              <a:rPr dirty="0" baseline="-2430" sz="12000" spc="202">
                <a:solidFill>
                  <a:srgbClr val="FFFFFF"/>
                </a:solidFill>
              </a:rPr>
              <a:t>:</a:t>
            </a:r>
            <a:endParaRPr baseline="-2430" sz="12000"/>
          </a:p>
        </p:txBody>
      </p:sp>
      <p:sp>
        <p:nvSpPr>
          <p:cNvPr id="120" name="object 120" descr=""/>
          <p:cNvSpPr txBox="1"/>
          <p:nvPr/>
        </p:nvSpPr>
        <p:spPr>
          <a:xfrm>
            <a:off x="832780" y="3177638"/>
            <a:ext cx="9793605" cy="6597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210820">
              <a:lnSpc>
                <a:spcPct val="114999"/>
              </a:lnSpc>
              <a:spcBef>
                <a:spcPts val="100"/>
              </a:spcBef>
            </a:pPr>
            <a:r>
              <a:rPr dirty="0" sz="2500">
                <a:latin typeface="Tahoma"/>
                <a:cs typeface="Tahoma"/>
              </a:rPr>
              <a:t>How</a:t>
            </a:r>
            <a:r>
              <a:rPr dirty="0" sz="2500" spc="-55">
                <a:latin typeface="Tahoma"/>
                <a:cs typeface="Tahoma"/>
              </a:rPr>
              <a:t> </a:t>
            </a:r>
            <a:r>
              <a:rPr dirty="0" sz="2500" spc="75">
                <a:latin typeface="Tahoma"/>
                <a:cs typeface="Tahoma"/>
              </a:rPr>
              <a:t>often</a:t>
            </a:r>
            <a:r>
              <a:rPr dirty="0" sz="2500" spc="-50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do</a:t>
            </a:r>
            <a:r>
              <a:rPr dirty="0" sz="2500" spc="-50">
                <a:latin typeface="Tahoma"/>
                <a:cs typeface="Tahoma"/>
              </a:rPr>
              <a:t> </a:t>
            </a:r>
            <a:r>
              <a:rPr dirty="0" sz="2500" spc="85">
                <a:latin typeface="Tahoma"/>
                <a:cs typeface="Tahoma"/>
              </a:rPr>
              <a:t>you</a:t>
            </a:r>
            <a:r>
              <a:rPr dirty="0" sz="2500" spc="-50">
                <a:latin typeface="Tahoma"/>
                <a:cs typeface="Tahoma"/>
              </a:rPr>
              <a:t> </a:t>
            </a:r>
            <a:r>
              <a:rPr dirty="0" sz="2500" spc="60">
                <a:latin typeface="Tahoma"/>
                <a:cs typeface="Tahoma"/>
              </a:rPr>
              <a:t>find</a:t>
            </a:r>
            <a:r>
              <a:rPr dirty="0" sz="2500" spc="-50">
                <a:latin typeface="Tahoma"/>
                <a:cs typeface="Tahoma"/>
              </a:rPr>
              <a:t> </a:t>
            </a:r>
            <a:r>
              <a:rPr dirty="0" sz="2500" spc="60">
                <a:latin typeface="Tahoma"/>
                <a:cs typeface="Tahoma"/>
              </a:rPr>
              <a:t>yourself</a:t>
            </a:r>
            <a:r>
              <a:rPr dirty="0" sz="2500" spc="-55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using</a:t>
            </a:r>
            <a:r>
              <a:rPr dirty="0" sz="2500" spc="-50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online</a:t>
            </a:r>
            <a:r>
              <a:rPr dirty="0" sz="2500" spc="-50">
                <a:latin typeface="Tahoma"/>
                <a:cs typeface="Tahoma"/>
              </a:rPr>
              <a:t> </a:t>
            </a:r>
            <a:r>
              <a:rPr dirty="0" sz="2500" spc="60">
                <a:latin typeface="Tahoma"/>
                <a:cs typeface="Tahoma"/>
              </a:rPr>
              <a:t>exam</a:t>
            </a:r>
            <a:r>
              <a:rPr dirty="0" sz="2500" spc="-50">
                <a:latin typeface="Tahoma"/>
                <a:cs typeface="Tahoma"/>
              </a:rPr>
              <a:t> </a:t>
            </a:r>
            <a:r>
              <a:rPr dirty="0" sz="2500" spc="75">
                <a:latin typeface="Tahoma"/>
                <a:cs typeface="Tahoma"/>
              </a:rPr>
              <a:t>portals</a:t>
            </a:r>
            <a:r>
              <a:rPr dirty="0" sz="2500" spc="-50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for</a:t>
            </a:r>
            <a:r>
              <a:rPr dirty="0" sz="2500" spc="-55">
                <a:latin typeface="Tahoma"/>
                <a:cs typeface="Tahoma"/>
              </a:rPr>
              <a:t> </a:t>
            </a:r>
            <a:r>
              <a:rPr dirty="0" sz="2500" spc="40">
                <a:latin typeface="Tahoma"/>
                <a:cs typeface="Tahoma"/>
              </a:rPr>
              <a:t>your </a:t>
            </a:r>
            <a:r>
              <a:rPr dirty="0" sz="2500" spc="125">
                <a:latin typeface="Tahoma"/>
                <a:cs typeface="Tahoma"/>
              </a:rPr>
              <a:t>academic</a:t>
            </a:r>
            <a:r>
              <a:rPr dirty="0" sz="2500" spc="-75">
                <a:latin typeface="Tahoma"/>
                <a:cs typeface="Tahoma"/>
              </a:rPr>
              <a:t> </a:t>
            </a:r>
            <a:r>
              <a:rPr dirty="0" sz="2500" spc="100">
                <a:latin typeface="Tahoma"/>
                <a:cs typeface="Tahoma"/>
              </a:rPr>
              <a:t>assessments?</a:t>
            </a:r>
            <a:r>
              <a:rPr dirty="0" sz="2500" spc="-75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And</a:t>
            </a:r>
            <a:r>
              <a:rPr dirty="0" sz="2500" spc="-70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how</a:t>
            </a:r>
            <a:r>
              <a:rPr dirty="0" sz="2500" spc="-75">
                <a:latin typeface="Tahoma"/>
                <a:cs typeface="Tahoma"/>
              </a:rPr>
              <a:t> </a:t>
            </a:r>
            <a:r>
              <a:rPr dirty="0" sz="2500" spc="75">
                <a:latin typeface="Tahoma"/>
                <a:cs typeface="Tahoma"/>
              </a:rPr>
              <a:t>many</a:t>
            </a:r>
            <a:r>
              <a:rPr dirty="0" sz="2500" spc="-70">
                <a:latin typeface="Tahoma"/>
                <a:cs typeface="Tahoma"/>
              </a:rPr>
              <a:t> </a:t>
            </a:r>
            <a:r>
              <a:rPr dirty="0" sz="2500" spc="100">
                <a:latin typeface="Tahoma"/>
                <a:cs typeface="Tahoma"/>
              </a:rPr>
              <a:t>students</a:t>
            </a:r>
            <a:r>
              <a:rPr dirty="0" sz="2500" spc="-75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are</a:t>
            </a:r>
            <a:r>
              <a:rPr dirty="0" sz="2500" spc="-70">
                <a:latin typeface="Tahoma"/>
                <a:cs typeface="Tahoma"/>
              </a:rPr>
              <a:t> </a:t>
            </a:r>
            <a:r>
              <a:rPr dirty="0" sz="2500" spc="70">
                <a:latin typeface="Tahoma"/>
                <a:cs typeface="Tahoma"/>
              </a:rPr>
              <a:t>hesitant</a:t>
            </a:r>
            <a:r>
              <a:rPr dirty="0" sz="2500" spc="-75">
                <a:latin typeface="Tahoma"/>
                <a:cs typeface="Tahoma"/>
              </a:rPr>
              <a:t> </a:t>
            </a:r>
            <a:r>
              <a:rPr dirty="0" sz="2500" spc="85">
                <a:latin typeface="Tahoma"/>
                <a:cs typeface="Tahoma"/>
              </a:rPr>
              <a:t>to </a:t>
            </a:r>
            <a:r>
              <a:rPr dirty="0" sz="2500" spc="65">
                <a:latin typeface="Tahoma"/>
                <a:cs typeface="Tahoma"/>
              </a:rPr>
              <a:t>even</a:t>
            </a:r>
            <a:r>
              <a:rPr dirty="0" sz="2500" spc="-75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give</a:t>
            </a:r>
            <a:r>
              <a:rPr dirty="0" sz="2500" spc="-75">
                <a:latin typeface="Tahoma"/>
                <a:cs typeface="Tahoma"/>
              </a:rPr>
              <a:t> </a:t>
            </a:r>
            <a:r>
              <a:rPr dirty="0" sz="2500" spc="70">
                <a:latin typeface="Tahoma"/>
                <a:cs typeface="Tahoma"/>
              </a:rPr>
              <a:t>it</a:t>
            </a:r>
            <a:r>
              <a:rPr dirty="0" sz="2500" spc="-70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a</a:t>
            </a:r>
            <a:r>
              <a:rPr dirty="0" sz="2500" spc="-75">
                <a:latin typeface="Tahoma"/>
                <a:cs typeface="Tahoma"/>
              </a:rPr>
              <a:t> </a:t>
            </a:r>
            <a:r>
              <a:rPr dirty="0" sz="2500" spc="85">
                <a:latin typeface="Tahoma"/>
                <a:cs typeface="Tahoma"/>
              </a:rPr>
              <a:t>try?</a:t>
            </a:r>
            <a:r>
              <a:rPr dirty="0" sz="2500" spc="-7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Online</a:t>
            </a:r>
            <a:r>
              <a:rPr dirty="0" sz="2500" spc="-75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examination</a:t>
            </a:r>
            <a:r>
              <a:rPr dirty="0" sz="2500" spc="-70">
                <a:latin typeface="Tahoma"/>
                <a:cs typeface="Tahoma"/>
              </a:rPr>
              <a:t> </a:t>
            </a:r>
            <a:r>
              <a:rPr dirty="0" sz="2500" spc="65">
                <a:latin typeface="Tahoma"/>
                <a:cs typeface="Tahoma"/>
              </a:rPr>
              <a:t>systems,</a:t>
            </a:r>
            <a:r>
              <a:rPr dirty="0" sz="2500" spc="-75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while</a:t>
            </a:r>
            <a:r>
              <a:rPr dirty="0" sz="2500" spc="-75">
                <a:latin typeface="Tahoma"/>
                <a:cs typeface="Tahoma"/>
              </a:rPr>
              <a:t> </a:t>
            </a:r>
            <a:r>
              <a:rPr dirty="0" sz="2500" spc="35">
                <a:latin typeface="Tahoma"/>
                <a:cs typeface="Tahoma"/>
              </a:rPr>
              <a:t>convenient, </a:t>
            </a:r>
            <a:r>
              <a:rPr dirty="0" sz="2500" spc="105">
                <a:latin typeface="Tahoma"/>
                <a:cs typeface="Tahoma"/>
              </a:rPr>
              <a:t>face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55">
                <a:latin typeface="Tahoma"/>
                <a:cs typeface="Tahoma"/>
              </a:rPr>
              <a:t>significant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60">
                <a:latin typeface="Tahoma"/>
                <a:cs typeface="Tahoma"/>
              </a:rPr>
              <a:t>challenges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75">
                <a:latin typeface="Tahoma"/>
                <a:cs typeface="Tahoma"/>
              </a:rPr>
              <a:t>that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55">
                <a:latin typeface="Tahoma"/>
                <a:cs typeface="Tahoma"/>
              </a:rPr>
              <a:t>hinder</a:t>
            </a:r>
            <a:r>
              <a:rPr dirty="0" sz="2500" spc="-10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their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effectiveness.</a:t>
            </a:r>
            <a:endParaRPr sz="2500">
              <a:latin typeface="Tahoma"/>
              <a:cs typeface="Tahoma"/>
            </a:endParaRPr>
          </a:p>
          <a:p>
            <a:pPr algn="just" marL="12700" marR="278765">
              <a:lnSpc>
                <a:spcPct val="114999"/>
              </a:lnSpc>
            </a:pPr>
            <a:r>
              <a:rPr dirty="0" sz="2500" spc="60">
                <a:latin typeface="Tahoma"/>
                <a:cs typeface="Tahoma"/>
              </a:rPr>
              <a:t>Understanding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95">
                <a:latin typeface="Tahoma"/>
                <a:cs typeface="Tahoma"/>
              </a:rPr>
              <a:t>these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60">
                <a:latin typeface="Tahoma"/>
                <a:cs typeface="Tahoma"/>
              </a:rPr>
              <a:t>challenges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75">
                <a:latin typeface="Tahoma"/>
                <a:cs typeface="Tahoma"/>
              </a:rPr>
              <a:t>is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80">
                <a:latin typeface="Tahoma"/>
                <a:cs typeface="Tahoma"/>
              </a:rPr>
              <a:t>crucial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in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improving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80">
                <a:latin typeface="Tahoma"/>
                <a:cs typeface="Tahoma"/>
              </a:rPr>
              <a:t>the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online </a:t>
            </a:r>
            <a:r>
              <a:rPr dirty="0" sz="2500" spc="60">
                <a:latin typeface="Tahoma"/>
                <a:cs typeface="Tahoma"/>
              </a:rPr>
              <a:t>exam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experience.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95">
                <a:latin typeface="Tahoma"/>
                <a:cs typeface="Tahoma"/>
              </a:rPr>
              <a:t>Some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 spc="65">
                <a:latin typeface="Tahoma"/>
                <a:cs typeface="Tahoma"/>
              </a:rPr>
              <a:t>of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90">
                <a:latin typeface="Tahoma"/>
                <a:cs typeface="Tahoma"/>
              </a:rPr>
              <a:t>them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 spc="-20">
                <a:latin typeface="Tahoma"/>
                <a:cs typeface="Tahoma"/>
              </a:rPr>
              <a:t>are: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2500">
              <a:latin typeface="Tahoma"/>
              <a:cs typeface="Tahoma"/>
            </a:endParaRPr>
          </a:p>
          <a:p>
            <a:pPr marL="12700" marR="626110" indent="509905">
              <a:lnSpc>
                <a:spcPct val="114999"/>
              </a:lnSpc>
              <a:buAutoNum type="alphaLcParenBoth"/>
              <a:tabLst>
                <a:tab pos="522605" algn="l"/>
                <a:tab pos="5421630" algn="l"/>
              </a:tabLst>
            </a:pPr>
            <a:r>
              <a:rPr dirty="0" sz="2500" spc="50" b="1">
                <a:latin typeface="Trebuchet MS"/>
                <a:cs typeface="Trebuchet MS"/>
              </a:rPr>
              <a:t>User</a:t>
            </a:r>
            <a:r>
              <a:rPr dirty="0" sz="2500" spc="-110" b="1">
                <a:latin typeface="Trebuchet MS"/>
                <a:cs typeface="Trebuchet MS"/>
              </a:rPr>
              <a:t> </a:t>
            </a:r>
            <a:r>
              <a:rPr dirty="0" sz="2500" b="1">
                <a:latin typeface="Trebuchet MS"/>
                <a:cs typeface="Trebuchet MS"/>
              </a:rPr>
              <a:t>Experience:</a:t>
            </a:r>
            <a:r>
              <a:rPr dirty="0" sz="2500" spc="-35" b="1">
                <a:latin typeface="Trebuchet MS"/>
                <a:cs typeface="Trebuchet MS"/>
              </a:rPr>
              <a:t> </a:t>
            </a:r>
            <a:r>
              <a:rPr dirty="0" sz="2500" spc="100">
                <a:latin typeface="Tahoma"/>
                <a:cs typeface="Tahoma"/>
              </a:rPr>
              <a:t>Complexity</a:t>
            </a:r>
            <a:r>
              <a:rPr dirty="0" sz="2500" spc="-60">
                <a:latin typeface="Tahoma"/>
                <a:cs typeface="Tahoma"/>
              </a:rPr>
              <a:t> </a:t>
            </a:r>
            <a:r>
              <a:rPr dirty="0" sz="2500" spc="40">
                <a:latin typeface="Tahoma"/>
                <a:cs typeface="Tahoma"/>
              </a:rPr>
              <a:t>of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55">
                <a:latin typeface="Tahoma"/>
                <a:cs typeface="Tahoma"/>
              </a:rPr>
              <a:t>User</a:t>
            </a:r>
            <a:r>
              <a:rPr dirty="0" sz="2500" spc="50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interface,</a:t>
            </a:r>
            <a:r>
              <a:rPr dirty="0" sz="2500" spc="65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Navigating </a:t>
            </a:r>
            <a:r>
              <a:rPr dirty="0" sz="2500">
                <a:latin typeface="Tahoma"/>
                <a:cs typeface="Tahoma"/>
              </a:rPr>
              <a:t>through</a:t>
            </a:r>
            <a:r>
              <a:rPr dirty="0" sz="2500" spc="-65">
                <a:latin typeface="Tahoma"/>
                <a:cs typeface="Tahoma"/>
              </a:rPr>
              <a:t> </a:t>
            </a:r>
            <a:r>
              <a:rPr dirty="0" sz="2500" spc="60">
                <a:latin typeface="Tahoma"/>
                <a:cs typeface="Tahoma"/>
              </a:rPr>
              <a:t>multiple</a:t>
            </a:r>
            <a:r>
              <a:rPr dirty="0" sz="2500" spc="-60">
                <a:latin typeface="Tahoma"/>
                <a:cs typeface="Tahoma"/>
              </a:rPr>
              <a:t> </a:t>
            </a:r>
            <a:r>
              <a:rPr dirty="0" sz="2500" spc="80">
                <a:latin typeface="Tahoma"/>
                <a:cs typeface="Tahoma"/>
              </a:rPr>
              <a:t>menus</a:t>
            </a:r>
            <a:r>
              <a:rPr dirty="0" sz="2500" spc="-65">
                <a:latin typeface="Tahoma"/>
                <a:cs typeface="Tahoma"/>
              </a:rPr>
              <a:t> </a:t>
            </a:r>
            <a:r>
              <a:rPr dirty="0" sz="2500" spc="80">
                <a:latin typeface="Tahoma"/>
                <a:cs typeface="Tahoma"/>
              </a:rPr>
              <a:t>leads</a:t>
            </a:r>
            <a:r>
              <a:rPr dirty="0" sz="2500" spc="-60">
                <a:latin typeface="Tahoma"/>
                <a:cs typeface="Tahoma"/>
              </a:rPr>
              <a:t> </a:t>
            </a:r>
            <a:r>
              <a:rPr dirty="0" sz="2500" spc="110">
                <a:latin typeface="Tahoma"/>
                <a:cs typeface="Tahoma"/>
              </a:rPr>
              <a:t>to</a:t>
            </a:r>
            <a:r>
              <a:rPr dirty="0" sz="2500" spc="-65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frustration</a:t>
            </a:r>
            <a:r>
              <a:rPr dirty="0" sz="2500" spc="-60">
                <a:latin typeface="Tahoma"/>
                <a:cs typeface="Tahoma"/>
              </a:rPr>
              <a:t> </a:t>
            </a:r>
            <a:r>
              <a:rPr dirty="0" sz="2500" spc="75">
                <a:latin typeface="Tahoma"/>
                <a:cs typeface="Tahoma"/>
              </a:rPr>
              <a:t>and</a:t>
            </a:r>
            <a:r>
              <a:rPr dirty="0" sz="2500" spc="-65">
                <a:latin typeface="Tahoma"/>
                <a:cs typeface="Tahoma"/>
              </a:rPr>
              <a:t> </a:t>
            </a:r>
            <a:r>
              <a:rPr dirty="0" sz="2500" spc="70">
                <a:latin typeface="Tahoma"/>
                <a:cs typeface="Tahoma"/>
              </a:rPr>
              <a:t>inefficiency</a:t>
            </a:r>
            <a:endParaRPr sz="2500">
              <a:latin typeface="Tahoma"/>
              <a:cs typeface="Tahoma"/>
            </a:endParaRPr>
          </a:p>
          <a:p>
            <a:pPr marL="12700" marR="5080" indent="534035">
              <a:lnSpc>
                <a:spcPct val="114999"/>
              </a:lnSpc>
              <a:buAutoNum type="alphaLcParenBoth"/>
              <a:tabLst>
                <a:tab pos="546735" algn="l"/>
                <a:tab pos="5857875" algn="l"/>
              </a:tabLst>
            </a:pPr>
            <a:r>
              <a:rPr dirty="0" sz="2500" b="1">
                <a:latin typeface="Trebuchet MS"/>
                <a:cs typeface="Trebuchet MS"/>
              </a:rPr>
              <a:t>Technical</a:t>
            </a:r>
            <a:r>
              <a:rPr dirty="0" sz="2500" spc="70" b="1">
                <a:latin typeface="Trebuchet MS"/>
                <a:cs typeface="Trebuchet MS"/>
              </a:rPr>
              <a:t> </a:t>
            </a:r>
            <a:r>
              <a:rPr dirty="0" sz="2500" b="1">
                <a:latin typeface="Trebuchet MS"/>
                <a:cs typeface="Trebuchet MS"/>
              </a:rPr>
              <a:t>Glitches:</a:t>
            </a:r>
            <a:r>
              <a:rPr dirty="0" sz="2500" spc="170" b="1">
                <a:latin typeface="Trebuchet MS"/>
                <a:cs typeface="Trebuchet MS"/>
              </a:rPr>
              <a:t> </a:t>
            </a:r>
            <a:r>
              <a:rPr dirty="0" sz="2500" spc="114">
                <a:latin typeface="Tahoma"/>
                <a:cs typeface="Tahoma"/>
              </a:rPr>
              <a:t>Occurrence</a:t>
            </a:r>
            <a:r>
              <a:rPr dirty="0" sz="2500" spc="145">
                <a:latin typeface="Tahoma"/>
                <a:cs typeface="Tahoma"/>
              </a:rPr>
              <a:t> </a:t>
            </a:r>
            <a:r>
              <a:rPr dirty="0" sz="2500" spc="40">
                <a:latin typeface="Tahoma"/>
                <a:cs typeface="Tahoma"/>
              </a:rPr>
              <a:t>of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120">
                <a:latin typeface="Tahoma"/>
                <a:cs typeface="Tahoma"/>
              </a:rPr>
              <a:t>system</a:t>
            </a:r>
            <a:r>
              <a:rPr dirty="0" sz="2500" spc="60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crashes,</a:t>
            </a:r>
            <a:r>
              <a:rPr dirty="0" sz="2500" spc="60">
                <a:latin typeface="Tahoma"/>
                <a:cs typeface="Tahoma"/>
              </a:rPr>
              <a:t> </a:t>
            </a:r>
            <a:r>
              <a:rPr dirty="0" sz="2500" spc="35">
                <a:latin typeface="Tahoma"/>
                <a:cs typeface="Tahoma"/>
              </a:rPr>
              <a:t>slow </a:t>
            </a:r>
            <a:r>
              <a:rPr dirty="0" sz="2500" spc="45">
                <a:latin typeface="Tahoma"/>
                <a:cs typeface="Tahoma"/>
              </a:rPr>
              <a:t>loading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 spc="75">
                <a:latin typeface="Tahoma"/>
                <a:cs typeface="Tahoma"/>
              </a:rPr>
              <a:t>and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 spc="85">
                <a:latin typeface="Tahoma"/>
                <a:cs typeface="Tahoma"/>
              </a:rPr>
              <a:t>submission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errors,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 spc="100">
                <a:latin typeface="Tahoma"/>
                <a:cs typeface="Tahoma"/>
              </a:rPr>
              <a:t>hence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 spc="70">
                <a:latin typeface="Tahoma"/>
                <a:cs typeface="Tahoma"/>
              </a:rPr>
              <a:t>interrupts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 spc="60">
                <a:latin typeface="Tahoma"/>
                <a:cs typeface="Tahoma"/>
              </a:rPr>
              <a:t>exam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 spc="125">
                <a:latin typeface="Tahoma"/>
                <a:cs typeface="Tahoma"/>
              </a:rPr>
              <a:t>process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and </a:t>
            </a:r>
            <a:r>
              <a:rPr dirty="0" sz="2500" spc="60">
                <a:latin typeface="Tahoma"/>
                <a:cs typeface="Tahoma"/>
              </a:rPr>
              <a:t>also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 spc="120">
                <a:latin typeface="Tahoma"/>
                <a:cs typeface="Tahoma"/>
              </a:rPr>
              <a:t>impact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100">
                <a:latin typeface="Tahoma"/>
                <a:cs typeface="Tahoma"/>
              </a:rPr>
              <a:t>students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85">
                <a:latin typeface="Tahoma"/>
                <a:cs typeface="Tahoma"/>
              </a:rPr>
              <a:t>performance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 spc="75">
                <a:latin typeface="Tahoma"/>
                <a:cs typeface="Tahoma"/>
              </a:rPr>
              <a:t>and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60">
                <a:latin typeface="Tahoma"/>
                <a:cs typeface="Tahoma"/>
              </a:rPr>
              <a:t>confidence.</a:t>
            </a:r>
            <a:endParaRPr sz="2500">
              <a:latin typeface="Tahoma"/>
              <a:cs typeface="Tahoma"/>
            </a:endParaRPr>
          </a:p>
          <a:p>
            <a:pPr marL="12700" marR="208915" indent="517525">
              <a:lnSpc>
                <a:spcPct val="114999"/>
              </a:lnSpc>
              <a:buAutoNum type="alphaLcParenBoth"/>
              <a:tabLst>
                <a:tab pos="530225" algn="l"/>
              </a:tabLst>
            </a:pPr>
            <a:r>
              <a:rPr dirty="0" sz="2500" spc="70" b="1">
                <a:latin typeface="Trebuchet MS"/>
                <a:cs typeface="Trebuchet MS"/>
              </a:rPr>
              <a:t>Exam</a:t>
            </a:r>
            <a:r>
              <a:rPr dirty="0" sz="2500" spc="-145" b="1">
                <a:latin typeface="Trebuchet MS"/>
                <a:cs typeface="Trebuchet MS"/>
              </a:rPr>
              <a:t> </a:t>
            </a:r>
            <a:r>
              <a:rPr dirty="0" sz="2500" spc="55" b="1">
                <a:latin typeface="Trebuchet MS"/>
                <a:cs typeface="Trebuchet MS"/>
              </a:rPr>
              <a:t>Creation</a:t>
            </a:r>
            <a:r>
              <a:rPr dirty="0" sz="2500" spc="-140" b="1">
                <a:latin typeface="Trebuchet MS"/>
                <a:cs typeface="Trebuchet MS"/>
              </a:rPr>
              <a:t> </a:t>
            </a:r>
            <a:r>
              <a:rPr dirty="0" sz="2500" spc="100" b="1">
                <a:latin typeface="Trebuchet MS"/>
                <a:cs typeface="Trebuchet MS"/>
              </a:rPr>
              <a:t>and</a:t>
            </a:r>
            <a:r>
              <a:rPr dirty="0" sz="2500" spc="-140" b="1">
                <a:latin typeface="Trebuchet MS"/>
                <a:cs typeface="Trebuchet MS"/>
              </a:rPr>
              <a:t> </a:t>
            </a:r>
            <a:r>
              <a:rPr dirty="0" sz="2500" spc="65" b="1">
                <a:latin typeface="Trebuchet MS"/>
                <a:cs typeface="Trebuchet MS"/>
              </a:rPr>
              <a:t>Management:</a:t>
            </a:r>
            <a:r>
              <a:rPr dirty="0" sz="2500" spc="-70" b="1">
                <a:latin typeface="Trebuchet MS"/>
                <a:cs typeface="Trebuchet MS"/>
              </a:rPr>
              <a:t> </a:t>
            </a:r>
            <a:r>
              <a:rPr dirty="0" sz="2500" spc="75">
                <a:latin typeface="Tahoma"/>
                <a:cs typeface="Tahoma"/>
              </a:rPr>
              <a:t>Current</a:t>
            </a:r>
            <a:r>
              <a:rPr dirty="0" sz="2500" spc="-100">
                <a:latin typeface="Tahoma"/>
                <a:cs typeface="Tahoma"/>
              </a:rPr>
              <a:t> </a:t>
            </a:r>
            <a:r>
              <a:rPr dirty="0" sz="2500" spc="125">
                <a:latin typeface="Tahoma"/>
                <a:cs typeface="Tahoma"/>
              </a:rPr>
              <a:t>process</a:t>
            </a:r>
            <a:r>
              <a:rPr dirty="0" sz="2500" spc="-95">
                <a:latin typeface="Tahoma"/>
                <a:cs typeface="Tahoma"/>
              </a:rPr>
              <a:t> </a:t>
            </a:r>
            <a:r>
              <a:rPr dirty="0" sz="2500" spc="65">
                <a:latin typeface="Tahoma"/>
                <a:cs typeface="Tahoma"/>
              </a:rPr>
              <a:t>of</a:t>
            </a:r>
            <a:r>
              <a:rPr dirty="0" sz="2500" spc="-100">
                <a:latin typeface="Tahoma"/>
                <a:cs typeface="Tahoma"/>
              </a:rPr>
              <a:t> </a:t>
            </a:r>
            <a:r>
              <a:rPr dirty="0" sz="2500" spc="60">
                <a:latin typeface="Tahoma"/>
                <a:cs typeface="Tahoma"/>
              </a:rPr>
              <a:t>setting </a:t>
            </a:r>
            <a:r>
              <a:rPr dirty="0" sz="2500" spc="100">
                <a:latin typeface="Tahoma"/>
                <a:cs typeface="Tahoma"/>
              </a:rPr>
              <a:t>up</a:t>
            </a:r>
            <a:r>
              <a:rPr dirty="0" sz="2500" spc="-85">
                <a:latin typeface="Tahoma"/>
                <a:cs typeface="Tahoma"/>
              </a:rPr>
              <a:t> </a:t>
            </a:r>
            <a:r>
              <a:rPr dirty="0" sz="2500" spc="90">
                <a:latin typeface="Tahoma"/>
                <a:cs typeface="Tahoma"/>
              </a:rPr>
              <a:t>questions</a:t>
            </a:r>
            <a:r>
              <a:rPr dirty="0" sz="2500" spc="-85">
                <a:latin typeface="Tahoma"/>
                <a:cs typeface="Tahoma"/>
              </a:rPr>
              <a:t> </a:t>
            </a:r>
            <a:r>
              <a:rPr dirty="0" sz="2500" spc="75">
                <a:latin typeface="Tahoma"/>
                <a:cs typeface="Tahoma"/>
              </a:rPr>
              <a:t>and</a:t>
            </a:r>
            <a:r>
              <a:rPr dirty="0" sz="2500" spc="-85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managing</a:t>
            </a:r>
            <a:r>
              <a:rPr dirty="0" sz="2500" spc="-85">
                <a:latin typeface="Tahoma"/>
                <a:cs typeface="Tahoma"/>
              </a:rPr>
              <a:t> </a:t>
            </a:r>
            <a:r>
              <a:rPr dirty="0" sz="2500" spc="75">
                <a:latin typeface="Tahoma"/>
                <a:cs typeface="Tahoma"/>
              </a:rPr>
              <a:t>exams</a:t>
            </a:r>
            <a:r>
              <a:rPr dirty="0" sz="2500" spc="-80">
                <a:latin typeface="Tahoma"/>
                <a:cs typeface="Tahoma"/>
              </a:rPr>
              <a:t> </a:t>
            </a:r>
            <a:r>
              <a:rPr dirty="0" sz="2500" spc="80">
                <a:latin typeface="Tahoma"/>
                <a:cs typeface="Tahoma"/>
              </a:rPr>
              <a:t>params</a:t>
            </a:r>
            <a:r>
              <a:rPr dirty="0" sz="2500" spc="-85">
                <a:latin typeface="Tahoma"/>
                <a:cs typeface="Tahoma"/>
              </a:rPr>
              <a:t> </a:t>
            </a:r>
            <a:r>
              <a:rPr dirty="0" sz="2500" spc="65">
                <a:latin typeface="Tahoma"/>
                <a:cs typeface="Tahoma"/>
              </a:rPr>
              <a:t>on</a:t>
            </a:r>
            <a:r>
              <a:rPr dirty="0" sz="2500" spc="-85">
                <a:latin typeface="Tahoma"/>
                <a:cs typeface="Tahoma"/>
              </a:rPr>
              <a:t> </a:t>
            </a:r>
            <a:r>
              <a:rPr dirty="0" sz="2500" spc="75">
                <a:latin typeface="Tahoma"/>
                <a:cs typeface="Tahoma"/>
              </a:rPr>
              <a:t>platforms</a:t>
            </a:r>
            <a:r>
              <a:rPr dirty="0" sz="2500" spc="-85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are </a:t>
            </a:r>
            <a:r>
              <a:rPr dirty="0" sz="2500" spc="110">
                <a:latin typeface="Tahoma"/>
                <a:cs typeface="Tahoma"/>
              </a:rPr>
              <a:t>cumbersome</a:t>
            </a:r>
            <a:r>
              <a:rPr dirty="0" sz="2500" spc="-70">
                <a:latin typeface="Tahoma"/>
                <a:cs typeface="Tahoma"/>
              </a:rPr>
              <a:t> </a:t>
            </a:r>
            <a:r>
              <a:rPr dirty="0" sz="2500" spc="75">
                <a:latin typeface="Tahoma"/>
                <a:cs typeface="Tahoma"/>
              </a:rPr>
              <a:t>and</a:t>
            </a:r>
            <a:r>
              <a:rPr dirty="0" sz="2500" spc="-65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time-</a:t>
            </a:r>
            <a:r>
              <a:rPr dirty="0" sz="2500" spc="75">
                <a:latin typeface="Tahoma"/>
                <a:cs typeface="Tahoma"/>
              </a:rPr>
              <a:t>consuming</a:t>
            </a:r>
            <a:r>
              <a:rPr dirty="0" sz="2500" spc="-70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for</a:t>
            </a:r>
            <a:r>
              <a:rPr dirty="0" sz="2500" spc="-65">
                <a:latin typeface="Tahoma"/>
                <a:cs typeface="Tahoma"/>
              </a:rPr>
              <a:t> </a:t>
            </a:r>
            <a:r>
              <a:rPr dirty="0" sz="2500" spc="40">
                <a:latin typeface="Tahoma"/>
                <a:cs typeface="Tahoma"/>
              </a:rPr>
              <a:t>instructors.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4878" y="3699160"/>
            <a:ext cx="4973071" cy="53264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4590" y="843797"/>
            <a:ext cx="58547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265">
                <a:latin typeface="Trebuchet MS"/>
                <a:cs typeface="Trebuchet MS"/>
              </a:rPr>
              <a:t>Our</a:t>
            </a:r>
            <a:r>
              <a:rPr dirty="0" sz="8000" spc="-285">
                <a:latin typeface="Trebuchet MS"/>
                <a:cs typeface="Trebuchet MS"/>
              </a:rPr>
              <a:t> </a:t>
            </a:r>
            <a:r>
              <a:rPr dirty="0" sz="8000" spc="95">
                <a:latin typeface="Trebuchet MS"/>
                <a:cs typeface="Trebuchet MS"/>
              </a:rPr>
              <a:t>Solution</a:t>
            </a:r>
            <a:endParaRPr sz="8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132451" cy="1521618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237375"/>
            <a:ext cx="2132965" cy="1049655"/>
          </a:xfrm>
          <a:custGeom>
            <a:avLst/>
            <a:gdLst/>
            <a:ahLst/>
            <a:cxnLst/>
            <a:rect l="l" t="t" r="r" b="b"/>
            <a:pathLst>
              <a:path w="2132965" h="1049654">
                <a:moveTo>
                  <a:pt x="0" y="150456"/>
                </a:moveTo>
                <a:lnTo>
                  <a:pt x="0" y="18394"/>
                </a:lnTo>
                <a:lnTo>
                  <a:pt x="22706" y="15632"/>
                </a:lnTo>
                <a:lnTo>
                  <a:pt x="68869" y="10875"/>
                </a:lnTo>
                <a:lnTo>
                  <a:pt x="115086" y="6973"/>
                </a:lnTo>
                <a:lnTo>
                  <a:pt x="161339" y="3930"/>
                </a:lnTo>
                <a:lnTo>
                  <a:pt x="207611" y="1751"/>
                </a:lnTo>
                <a:lnTo>
                  <a:pt x="253886" y="439"/>
                </a:lnTo>
                <a:lnTo>
                  <a:pt x="300146" y="0"/>
                </a:lnTo>
                <a:lnTo>
                  <a:pt x="346375" y="435"/>
                </a:lnTo>
                <a:lnTo>
                  <a:pt x="392554" y="1751"/>
                </a:lnTo>
                <a:lnTo>
                  <a:pt x="438667" y="3951"/>
                </a:lnTo>
                <a:lnTo>
                  <a:pt x="484698" y="7039"/>
                </a:lnTo>
                <a:lnTo>
                  <a:pt x="530628" y="11020"/>
                </a:lnTo>
                <a:lnTo>
                  <a:pt x="576441" y="15897"/>
                </a:lnTo>
                <a:lnTo>
                  <a:pt x="622119" y="21674"/>
                </a:lnTo>
                <a:lnTo>
                  <a:pt x="667647" y="28356"/>
                </a:lnTo>
                <a:lnTo>
                  <a:pt x="713006" y="35948"/>
                </a:lnTo>
                <a:lnTo>
                  <a:pt x="758179" y="44452"/>
                </a:lnTo>
                <a:lnTo>
                  <a:pt x="803149" y="53873"/>
                </a:lnTo>
                <a:lnTo>
                  <a:pt x="847900" y="64215"/>
                </a:lnTo>
                <a:lnTo>
                  <a:pt x="892415" y="75483"/>
                </a:lnTo>
                <a:lnTo>
                  <a:pt x="936675" y="87680"/>
                </a:lnTo>
                <a:lnTo>
                  <a:pt x="980664" y="100810"/>
                </a:lnTo>
                <a:lnTo>
                  <a:pt x="1024366" y="114879"/>
                </a:lnTo>
                <a:lnTo>
                  <a:pt x="1067762" y="129889"/>
                </a:lnTo>
                <a:lnTo>
                  <a:pt x="1070527" y="130913"/>
                </a:lnTo>
                <a:lnTo>
                  <a:pt x="294928" y="130913"/>
                </a:lnTo>
                <a:lnTo>
                  <a:pt x="248690" y="131492"/>
                </a:lnTo>
                <a:lnTo>
                  <a:pt x="202438" y="132995"/>
                </a:lnTo>
                <a:lnTo>
                  <a:pt x="156191" y="135415"/>
                </a:lnTo>
                <a:lnTo>
                  <a:pt x="109968" y="138749"/>
                </a:lnTo>
                <a:lnTo>
                  <a:pt x="63789" y="142991"/>
                </a:lnTo>
                <a:lnTo>
                  <a:pt x="17672" y="148136"/>
                </a:lnTo>
                <a:lnTo>
                  <a:pt x="0" y="150456"/>
                </a:lnTo>
                <a:close/>
              </a:path>
              <a:path w="2132965" h="1049654">
                <a:moveTo>
                  <a:pt x="2132394" y="1049623"/>
                </a:moveTo>
                <a:lnTo>
                  <a:pt x="1983145" y="1049623"/>
                </a:lnTo>
                <a:lnTo>
                  <a:pt x="1958183" y="1007668"/>
                </a:lnTo>
                <a:lnTo>
                  <a:pt x="1930998" y="964195"/>
                </a:lnTo>
                <a:lnTo>
                  <a:pt x="1903075" y="921773"/>
                </a:lnTo>
                <a:lnTo>
                  <a:pt x="1874422" y="880493"/>
                </a:lnTo>
                <a:lnTo>
                  <a:pt x="1845047" y="840442"/>
                </a:lnTo>
                <a:lnTo>
                  <a:pt x="1814957" y="801712"/>
                </a:lnTo>
                <a:lnTo>
                  <a:pt x="1784162" y="764391"/>
                </a:lnTo>
                <a:lnTo>
                  <a:pt x="1752669" y="728569"/>
                </a:lnTo>
                <a:lnTo>
                  <a:pt x="1720487" y="694335"/>
                </a:lnTo>
                <a:lnTo>
                  <a:pt x="1687623" y="661780"/>
                </a:lnTo>
                <a:lnTo>
                  <a:pt x="1652587" y="629143"/>
                </a:lnTo>
                <a:lnTo>
                  <a:pt x="1616904" y="597591"/>
                </a:lnTo>
                <a:lnTo>
                  <a:pt x="1580596" y="567119"/>
                </a:lnTo>
                <a:lnTo>
                  <a:pt x="1543680" y="537723"/>
                </a:lnTo>
                <a:lnTo>
                  <a:pt x="1506175" y="509397"/>
                </a:lnTo>
                <a:lnTo>
                  <a:pt x="1468102" y="482137"/>
                </a:lnTo>
                <a:lnTo>
                  <a:pt x="1429478" y="455937"/>
                </a:lnTo>
                <a:lnTo>
                  <a:pt x="1390324" y="430793"/>
                </a:lnTo>
                <a:lnTo>
                  <a:pt x="1350658" y="406700"/>
                </a:lnTo>
                <a:lnTo>
                  <a:pt x="1310499" y="383652"/>
                </a:lnTo>
                <a:lnTo>
                  <a:pt x="1269867" y="361645"/>
                </a:lnTo>
                <a:lnTo>
                  <a:pt x="1228781" y="340675"/>
                </a:lnTo>
                <a:lnTo>
                  <a:pt x="1187259" y="320735"/>
                </a:lnTo>
                <a:lnTo>
                  <a:pt x="1145322" y="301822"/>
                </a:lnTo>
                <a:lnTo>
                  <a:pt x="1102988" y="283930"/>
                </a:lnTo>
                <a:lnTo>
                  <a:pt x="1060276" y="267054"/>
                </a:lnTo>
                <a:lnTo>
                  <a:pt x="1017205" y="251190"/>
                </a:lnTo>
                <a:lnTo>
                  <a:pt x="973795" y="236332"/>
                </a:lnTo>
                <a:lnTo>
                  <a:pt x="930065" y="222476"/>
                </a:lnTo>
                <a:lnTo>
                  <a:pt x="886033" y="209617"/>
                </a:lnTo>
                <a:lnTo>
                  <a:pt x="841720" y="197749"/>
                </a:lnTo>
                <a:lnTo>
                  <a:pt x="797144" y="186869"/>
                </a:lnTo>
                <a:lnTo>
                  <a:pt x="752323" y="176970"/>
                </a:lnTo>
                <a:lnTo>
                  <a:pt x="707279" y="168049"/>
                </a:lnTo>
                <a:lnTo>
                  <a:pt x="662029" y="160099"/>
                </a:lnTo>
                <a:lnTo>
                  <a:pt x="616592" y="153117"/>
                </a:lnTo>
                <a:lnTo>
                  <a:pt x="570989" y="147097"/>
                </a:lnTo>
                <a:lnTo>
                  <a:pt x="525237" y="142035"/>
                </a:lnTo>
                <a:lnTo>
                  <a:pt x="479356" y="137925"/>
                </a:lnTo>
                <a:lnTo>
                  <a:pt x="433366" y="134763"/>
                </a:lnTo>
                <a:lnTo>
                  <a:pt x="387285" y="132544"/>
                </a:lnTo>
                <a:lnTo>
                  <a:pt x="341133" y="131262"/>
                </a:lnTo>
                <a:lnTo>
                  <a:pt x="294928" y="130913"/>
                </a:lnTo>
                <a:lnTo>
                  <a:pt x="1070527" y="130913"/>
                </a:lnTo>
                <a:lnTo>
                  <a:pt x="1110836" y="145845"/>
                </a:lnTo>
                <a:lnTo>
                  <a:pt x="1153571" y="162752"/>
                </a:lnTo>
                <a:lnTo>
                  <a:pt x="1195950" y="180612"/>
                </a:lnTo>
                <a:lnTo>
                  <a:pt x="1237955" y="199431"/>
                </a:lnTo>
                <a:lnTo>
                  <a:pt x="1279569" y="219213"/>
                </a:lnTo>
                <a:lnTo>
                  <a:pt x="1320776" y="239961"/>
                </a:lnTo>
                <a:lnTo>
                  <a:pt x="1361559" y="261680"/>
                </a:lnTo>
                <a:lnTo>
                  <a:pt x="1401900" y="284373"/>
                </a:lnTo>
                <a:lnTo>
                  <a:pt x="1441782" y="308046"/>
                </a:lnTo>
                <a:lnTo>
                  <a:pt x="1481188" y="332702"/>
                </a:lnTo>
                <a:lnTo>
                  <a:pt x="1520101" y="358345"/>
                </a:lnTo>
                <a:lnTo>
                  <a:pt x="1558504" y="384979"/>
                </a:lnTo>
                <a:lnTo>
                  <a:pt x="1596380" y="412609"/>
                </a:lnTo>
                <a:lnTo>
                  <a:pt x="1633712" y="441238"/>
                </a:lnTo>
                <a:lnTo>
                  <a:pt x="1670482" y="470872"/>
                </a:lnTo>
                <a:lnTo>
                  <a:pt x="1706674" y="501513"/>
                </a:lnTo>
                <a:lnTo>
                  <a:pt x="1742271" y="533166"/>
                </a:lnTo>
                <a:lnTo>
                  <a:pt x="1777255" y="565835"/>
                </a:lnTo>
                <a:lnTo>
                  <a:pt x="1809738" y="597988"/>
                </a:lnTo>
                <a:lnTo>
                  <a:pt x="1841612" y="631671"/>
                </a:lnTo>
                <a:lnTo>
                  <a:pt x="1872870" y="666807"/>
                </a:lnTo>
                <a:lnTo>
                  <a:pt x="1903542" y="703370"/>
                </a:lnTo>
                <a:lnTo>
                  <a:pt x="1933501" y="741137"/>
                </a:lnTo>
                <a:lnTo>
                  <a:pt x="1962856" y="780179"/>
                </a:lnTo>
                <a:lnTo>
                  <a:pt x="1991559" y="820371"/>
                </a:lnTo>
                <a:lnTo>
                  <a:pt x="2019602" y="861637"/>
                </a:lnTo>
                <a:lnTo>
                  <a:pt x="2046975" y="903902"/>
                </a:lnTo>
                <a:lnTo>
                  <a:pt x="2073670" y="947090"/>
                </a:lnTo>
                <a:lnTo>
                  <a:pt x="2099677" y="991125"/>
                </a:lnTo>
                <a:lnTo>
                  <a:pt x="2124990" y="1035931"/>
                </a:lnTo>
                <a:lnTo>
                  <a:pt x="2132394" y="1049623"/>
                </a:lnTo>
                <a:close/>
              </a:path>
              <a:path w="2132965" h="1049654">
                <a:moveTo>
                  <a:pt x="0" y="648622"/>
                </a:moveTo>
                <a:lnTo>
                  <a:pt x="0" y="514115"/>
                </a:lnTo>
                <a:lnTo>
                  <a:pt x="37317" y="504917"/>
                </a:lnTo>
                <a:lnTo>
                  <a:pt x="82954" y="494538"/>
                </a:lnTo>
                <a:lnTo>
                  <a:pt x="128526" y="485040"/>
                </a:lnTo>
                <a:lnTo>
                  <a:pt x="175663" y="476577"/>
                </a:lnTo>
                <a:lnTo>
                  <a:pt x="223810" y="469754"/>
                </a:lnTo>
                <a:lnTo>
                  <a:pt x="272823" y="464583"/>
                </a:lnTo>
                <a:lnTo>
                  <a:pt x="322556" y="461074"/>
                </a:lnTo>
                <a:lnTo>
                  <a:pt x="372865" y="459239"/>
                </a:lnTo>
                <a:lnTo>
                  <a:pt x="423605" y="459089"/>
                </a:lnTo>
                <a:lnTo>
                  <a:pt x="474630" y="460637"/>
                </a:lnTo>
                <a:lnTo>
                  <a:pt x="525797" y="463892"/>
                </a:lnTo>
                <a:lnTo>
                  <a:pt x="576960" y="468866"/>
                </a:lnTo>
                <a:lnTo>
                  <a:pt x="627974" y="475572"/>
                </a:lnTo>
                <a:lnTo>
                  <a:pt x="678695" y="484019"/>
                </a:lnTo>
                <a:lnTo>
                  <a:pt x="728977" y="494220"/>
                </a:lnTo>
                <a:lnTo>
                  <a:pt x="778676" y="506186"/>
                </a:lnTo>
                <a:lnTo>
                  <a:pt x="827647" y="519928"/>
                </a:lnTo>
                <a:lnTo>
                  <a:pt x="875745" y="535458"/>
                </a:lnTo>
                <a:lnTo>
                  <a:pt x="922825" y="552787"/>
                </a:lnTo>
                <a:lnTo>
                  <a:pt x="968742" y="571926"/>
                </a:lnTo>
                <a:lnTo>
                  <a:pt x="1004691" y="588817"/>
                </a:lnTo>
                <a:lnTo>
                  <a:pt x="399662" y="588817"/>
                </a:lnTo>
                <a:lnTo>
                  <a:pt x="348989" y="589908"/>
                </a:lnTo>
                <a:lnTo>
                  <a:pt x="298884" y="592843"/>
                </a:lnTo>
                <a:lnTo>
                  <a:pt x="249527" y="597605"/>
                </a:lnTo>
                <a:lnTo>
                  <a:pt x="201098" y="604178"/>
                </a:lnTo>
                <a:lnTo>
                  <a:pt x="153775" y="612545"/>
                </a:lnTo>
                <a:lnTo>
                  <a:pt x="108097" y="622165"/>
                </a:lnTo>
                <a:lnTo>
                  <a:pt x="62333" y="632704"/>
                </a:lnTo>
                <a:lnTo>
                  <a:pt x="16524" y="644160"/>
                </a:lnTo>
                <a:lnTo>
                  <a:pt x="0" y="648622"/>
                </a:lnTo>
                <a:close/>
              </a:path>
              <a:path w="2132965" h="1049654">
                <a:moveTo>
                  <a:pt x="1622624" y="1049623"/>
                </a:moveTo>
                <a:lnTo>
                  <a:pt x="1425153" y="1049623"/>
                </a:lnTo>
                <a:lnTo>
                  <a:pt x="1400398" y="1029753"/>
                </a:lnTo>
                <a:lnTo>
                  <a:pt x="1360733" y="999459"/>
                </a:lnTo>
                <a:lnTo>
                  <a:pt x="1320070" y="969782"/>
                </a:lnTo>
                <a:lnTo>
                  <a:pt x="1278389" y="940588"/>
                </a:lnTo>
                <a:lnTo>
                  <a:pt x="1235674" y="911740"/>
                </a:lnTo>
                <a:lnTo>
                  <a:pt x="1193152" y="880493"/>
                </a:lnTo>
                <a:lnTo>
                  <a:pt x="1152617" y="847043"/>
                </a:lnTo>
                <a:lnTo>
                  <a:pt x="1112603" y="813028"/>
                </a:lnTo>
                <a:lnTo>
                  <a:pt x="1071741" y="780165"/>
                </a:lnTo>
                <a:lnTo>
                  <a:pt x="1028636" y="750149"/>
                </a:lnTo>
                <a:lnTo>
                  <a:pt x="986878" y="725728"/>
                </a:lnTo>
                <a:lnTo>
                  <a:pt x="943249" y="703321"/>
                </a:lnTo>
                <a:lnTo>
                  <a:pt x="898256" y="683059"/>
                </a:lnTo>
                <a:lnTo>
                  <a:pt x="851751" y="664779"/>
                </a:lnTo>
                <a:lnTo>
                  <a:pt x="804023" y="648511"/>
                </a:lnTo>
                <a:lnTo>
                  <a:pt x="755251" y="634240"/>
                </a:lnTo>
                <a:lnTo>
                  <a:pt x="705614" y="621948"/>
                </a:lnTo>
                <a:lnTo>
                  <a:pt x="655291" y="611618"/>
                </a:lnTo>
                <a:lnTo>
                  <a:pt x="604461" y="603234"/>
                </a:lnTo>
                <a:lnTo>
                  <a:pt x="553304" y="596779"/>
                </a:lnTo>
                <a:lnTo>
                  <a:pt x="502000" y="592236"/>
                </a:lnTo>
                <a:lnTo>
                  <a:pt x="450726" y="589587"/>
                </a:lnTo>
                <a:lnTo>
                  <a:pt x="399662" y="588817"/>
                </a:lnTo>
                <a:lnTo>
                  <a:pt x="1004691" y="588817"/>
                </a:lnTo>
                <a:lnTo>
                  <a:pt x="1056510" y="615680"/>
                </a:lnTo>
                <a:lnTo>
                  <a:pt x="1098070" y="640318"/>
                </a:lnTo>
                <a:lnTo>
                  <a:pt x="1141922" y="670465"/>
                </a:lnTo>
                <a:lnTo>
                  <a:pt x="1183471" y="703642"/>
                </a:lnTo>
                <a:lnTo>
                  <a:pt x="1224050" y="738030"/>
                </a:lnTo>
                <a:lnTo>
                  <a:pt x="1264993" y="771813"/>
                </a:lnTo>
                <a:lnTo>
                  <a:pt x="1307633" y="803171"/>
                </a:lnTo>
                <a:lnTo>
                  <a:pt x="1349947" y="831581"/>
                </a:lnTo>
                <a:lnTo>
                  <a:pt x="1391254" y="860360"/>
                </a:lnTo>
                <a:lnTo>
                  <a:pt x="1431579" y="889608"/>
                </a:lnTo>
                <a:lnTo>
                  <a:pt x="1470945" y="919425"/>
                </a:lnTo>
                <a:lnTo>
                  <a:pt x="1509377" y="949910"/>
                </a:lnTo>
                <a:lnTo>
                  <a:pt x="1546898" y="981165"/>
                </a:lnTo>
                <a:lnTo>
                  <a:pt x="1583534" y="1013288"/>
                </a:lnTo>
                <a:lnTo>
                  <a:pt x="1619308" y="1046380"/>
                </a:lnTo>
                <a:lnTo>
                  <a:pt x="1622624" y="1049623"/>
                </a:lnTo>
                <a:close/>
              </a:path>
              <a:path w="2132965" h="1049654">
                <a:moveTo>
                  <a:pt x="742028" y="1049623"/>
                </a:moveTo>
                <a:lnTo>
                  <a:pt x="34171" y="1049623"/>
                </a:lnTo>
                <a:lnTo>
                  <a:pt x="63528" y="1039833"/>
                </a:lnTo>
                <a:lnTo>
                  <a:pt x="108459" y="1027095"/>
                </a:lnTo>
                <a:lnTo>
                  <a:pt x="153646" y="1016593"/>
                </a:lnTo>
                <a:lnTo>
                  <a:pt x="199059" y="1008411"/>
                </a:lnTo>
                <a:lnTo>
                  <a:pt x="244670" y="1002635"/>
                </a:lnTo>
                <a:lnTo>
                  <a:pt x="296769" y="998588"/>
                </a:lnTo>
                <a:lnTo>
                  <a:pt x="349027" y="996745"/>
                </a:lnTo>
                <a:lnTo>
                  <a:pt x="401354" y="997052"/>
                </a:lnTo>
                <a:lnTo>
                  <a:pt x="453658" y="999459"/>
                </a:lnTo>
                <a:lnTo>
                  <a:pt x="505848" y="1003915"/>
                </a:lnTo>
                <a:lnTo>
                  <a:pt x="557833" y="1010368"/>
                </a:lnTo>
                <a:lnTo>
                  <a:pt x="609522" y="1018768"/>
                </a:lnTo>
                <a:lnTo>
                  <a:pt x="660825" y="1029063"/>
                </a:lnTo>
                <a:lnTo>
                  <a:pt x="711649" y="1041202"/>
                </a:lnTo>
                <a:lnTo>
                  <a:pt x="742028" y="104962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472" y="4664966"/>
            <a:ext cx="104775" cy="104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472" y="5503166"/>
            <a:ext cx="104775" cy="104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472" y="6760466"/>
            <a:ext cx="104775" cy="104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472" y="7598667"/>
            <a:ext cx="104775" cy="104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472" y="8436866"/>
            <a:ext cx="104775" cy="104774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pc="180"/>
              <a:t>Our</a:t>
            </a:r>
            <a:r>
              <a:rPr dirty="0" spc="225"/>
              <a:t> </a:t>
            </a:r>
            <a:r>
              <a:rPr dirty="0" spc="160"/>
              <a:t>solution</a:t>
            </a:r>
            <a:r>
              <a:rPr dirty="0" spc="225"/>
              <a:t> </a:t>
            </a:r>
            <a:r>
              <a:rPr dirty="0" spc="180"/>
              <a:t>aims</a:t>
            </a:r>
            <a:r>
              <a:rPr dirty="0" spc="225"/>
              <a:t> </a:t>
            </a:r>
            <a:r>
              <a:rPr dirty="0" spc="120"/>
              <a:t>to</a:t>
            </a:r>
            <a:r>
              <a:rPr dirty="0" spc="225"/>
              <a:t> </a:t>
            </a:r>
            <a:r>
              <a:rPr dirty="0" spc="185"/>
              <a:t>provide</a:t>
            </a:r>
            <a:r>
              <a:rPr dirty="0" spc="225"/>
              <a:t> </a:t>
            </a:r>
            <a:r>
              <a:rPr dirty="0"/>
              <a:t>a</a:t>
            </a:r>
            <a:r>
              <a:rPr dirty="0" spc="225"/>
              <a:t> seamless </a:t>
            </a:r>
            <a:r>
              <a:rPr dirty="0" spc="170"/>
              <a:t>experience</a:t>
            </a:r>
            <a:r>
              <a:rPr dirty="0" spc="229"/>
              <a:t> </a:t>
            </a:r>
            <a:r>
              <a:rPr dirty="0" spc="85"/>
              <a:t>for</a:t>
            </a:r>
            <a:r>
              <a:rPr dirty="0" spc="225"/>
              <a:t> </a:t>
            </a:r>
            <a:r>
              <a:rPr dirty="0" spc="185"/>
              <a:t>student</a:t>
            </a:r>
          </a:p>
          <a:p>
            <a:pPr marL="12700" marR="243840">
              <a:lnSpc>
                <a:spcPct val="110000"/>
              </a:lnSpc>
            </a:pPr>
            <a:r>
              <a:rPr dirty="0" spc="190"/>
              <a:t>teachers</a:t>
            </a:r>
            <a:r>
              <a:rPr dirty="0" spc="220"/>
              <a:t> </a:t>
            </a:r>
            <a:r>
              <a:rPr dirty="0" spc="185"/>
              <a:t>and</a:t>
            </a:r>
            <a:r>
              <a:rPr dirty="0" spc="225"/>
              <a:t> </a:t>
            </a:r>
            <a:r>
              <a:rPr dirty="0" spc="165"/>
              <a:t>organizations</a:t>
            </a:r>
            <a:r>
              <a:rPr dirty="0" spc="225"/>
              <a:t> </a:t>
            </a:r>
            <a:r>
              <a:rPr dirty="0" spc="85"/>
              <a:t>for</a:t>
            </a:r>
            <a:r>
              <a:rPr dirty="0" spc="225"/>
              <a:t> </a:t>
            </a:r>
            <a:r>
              <a:rPr dirty="0" spc="210"/>
              <a:t>conducting</a:t>
            </a:r>
            <a:r>
              <a:rPr dirty="0" spc="225"/>
              <a:t> </a:t>
            </a:r>
            <a:r>
              <a:rPr dirty="0" spc="204"/>
              <a:t>exams</a:t>
            </a:r>
            <a:r>
              <a:rPr dirty="0" spc="220"/>
              <a:t> </a:t>
            </a:r>
            <a:r>
              <a:rPr dirty="0" spc="60"/>
              <a:t>online.</a:t>
            </a:r>
            <a:r>
              <a:rPr dirty="0" spc="225"/>
              <a:t> </a:t>
            </a:r>
            <a:r>
              <a:rPr dirty="0" spc="170"/>
              <a:t>Let's</a:t>
            </a:r>
            <a:r>
              <a:rPr dirty="0" spc="225"/>
              <a:t> </a:t>
            </a:r>
            <a:r>
              <a:rPr dirty="0" spc="105"/>
              <a:t>look </a:t>
            </a:r>
            <a:r>
              <a:rPr dirty="0" spc="114"/>
              <a:t>into</a:t>
            </a:r>
            <a:r>
              <a:rPr dirty="0" spc="210"/>
              <a:t> </a:t>
            </a:r>
            <a:r>
              <a:rPr dirty="0" spc="120"/>
              <a:t>the</a:t>
            </a:r>
            <a:r>
              <a:rPr dirty="0" spc="215"/>
              <a:t> </a:t>
            </a:r>
            <a:r>
              <a:rPr dirty="0" spc="160"/>
              <a:t>key</a:t>
            </a:r>
            <a:r>
              <a:rPr dirty="0" spc="215"/>
              <a:t> </a:t>
            </a:r>
            <a:r>
              <a:rPr dirty="0" spc="100"/>
              <a:t>features:</a:t>
            </a:r>
          </a:p>
          <a:p>
            <a:pPr>
              <a:lnSpc>
                <a:spcPct val="100000"/>
              </a:lnSpc>
              <a:spcBef>
                <a:spcPts val="395"/>
              </a:spcBef>
            </a:pPr>
          </a:p>
          <a:p>
            <a:pPr marL="551815" marR="186690">
              <a:lnSpc>
                <a:spcPct val="110000"/>
              </a:lnSpc>
            </a:pPr>
            <a:r>
              <a:rPr dirty="0" spc="305" b="1">
                <a:latin typeface="Trebuchet MS"/>
                <a:cs typeface="Trebuchet MS"/>
              </a:rPr>
              <a:t>Access</a:t>
            </a:r>
            <a:r>
              <a:rPr dirty="0" spc="150" b="1">
                <a:latin typeface="Trebuchet MS"/>
                <a:cs typeface="Trebuchet MS"/>
              </a:rPr>
              <a:t> </a:t>
            </a:r>
            <a:r>
              <a:rPr dirty="0" spc="265" b="1">
                <a:latin typeface="Trebuchet MS"/>
                <a:cs typeface="Trebuchet MS"/>
              </a:rPr>
              <a:t>Code</a:t>
            </a:r>
            <a:r>
              <a:rPr dirty="0" spc="150" b="1">
                <a:latin typeface="Trebuchet MS"/>
                <a:cs typeface="Trebuchet MS"/>
              </a:rPr>
              <a:t> </a:t>
            </a:r>
            <a:r>
              <a:rPr dirty="0" spc="140" b="1">
                <a:latin typeface="Trebuchet MS"/>
                <a:cs typeface="Trebuchet MS"/>
              </a:rPr>
              <a:t>Protection</a:t>
            </a:r>
            <a:r>
              <a:rPr dirty="0" spc="140"/>
              <a:t>:</a:t>
            </a:r>
            <a:r>
              <a:rPr dirty="0" spc="215"/>
              <a:t> </a:t>
            </a:r>
            <a:r>
              <a:rPr dirty="0" spc="195"/>
              <a:t>Each</a:t>
            </a:r>
            <a:r>
              <a:rPr dirty="0" spc="215"/>
              <a:t> </a:t>
            </a:r>
            <a:r>
              <a:rPr dirty="0" spc="165"/>
              <a:t>exam</a:t>
            </a:r>
            <a:r>
              <a:rPr dirty="0" spc="220"/>
              <a:t> </a:t>
            </a:r>
            <a:r>
              <a:rPr dirty="0" spc="130"/>
              <a:t>is</a:t>
            </a:r>
            <a:r>
              <a:rPr dirty="0" spc="215"/>
              <a:t> </a:t>
            </a:r>
            <a:r>
              <a:rPr dirty="0" spc="225"/>
              <a:t>assigned</a:t>
            </a:r>
            <a:r>
              <a:rPr dirty="0" spc="215"/>
              <a:t> </a:t>
            </a:r>
            <a:r>
              <a:rPr dirty="0" spc="165"/>
              <a:t>unique</a:t>
            </a:r>
            <a:r>
              <a:rPr dirty="0" spc="220"/>
              <a:t> </a:t>
            </a:r>
            <a:r>
              <a:rPr dirty="0" spc="265"/>
              <a:t>access </a:t>
            </a:r>
            <a:r>
              <a:rPr dirty="0" spc="130"/>
              <a:t>code,</a:t>
            </a:r>
            <a:r>
              <a:rPr dirty="0" spc="220"/>
              <a:t> </a:t>
            </a:r>
            <a:r>
              <a:rPr dirty="0" spc="175"/>
              <a:t>ensuring</a:t>
            </a:r>
            <a:r>
              <a:rPr dirty="0" spc="220"/>
              <a:t> </a:t>
            </a:r>
            <a:r>
              <a:rPr dirty="0" spc="145"/>
              <a:t>only</a:t>
            </a:r>
            <a:r>
              <a:rPr dirty="0" spc="220"/>
              <a:t> </a:t>
            </a:r>
            <a:r>
              <a:rPr dirty="0" spc="150"/>
              <a:t>authorized</a:t>
            </a:r>
            <a:r>
              <a:rPr dirty="0" spc="220"/>
              <a:t> students </a:t>
            </a:r>
            <a:r>
              <a:rPr dirty="0" spc="185"/>
              <a:t>can</a:t>
            </a:r>
            <a:r>
              <a:rPr dirty="0" spc="220"/>
              <a:t> </a:t>
            </a:r>
            <a:r>
              <a:rPr dirty="0" spc="170"/>
              <a:t>attempt</a:t>
            </a:r>
            <a:r>
              <a:rPr dirty="0" spc="220"/>
              <a:t> </a:t>
            </a:r>
            <a:r>
              <a:rPr dirty="0" spc="-25"/>
              <a:t>it.</a:t>
            </a:r>
          </a:p>
          <a:p>
            <a:pPr marL="551815">
              <a:lnSpc>
                <a:spcPct val="100000"/>
              </a:lnSpc>
              <a:spcBef>
                <a:spcPts val="300"/>
              </a:spcBef>
            </a:pPr>
            <a:r>
              <a:rPr dirty="0" spc="170" b="1">
                <a:latin typeface="Trebuchet MS"/>
                <a:cs typeface="Trebuchet MS"/>
              </a:rPr>
              <a:t>Teacher</a:t>
            </a:r>
            <a:r>
              <a:rPr dirty="0" spc="145" b="1">
                <a:latin typeface="Trebuchet MS"/>
                <a:cs typeface="Trebuchet MS"/>
              </a:rPr>
              <a:t> </a:t>
            </a:r>
            <a:r>
              <a:rPr dirty="0" spc="200" b="1">
                <a:latin typeface="Trebuchet MS"/>
                <a:cs typeface="Trebuchet MS"/>
              </a:rPr>
              <a:t>and</a:t>
            </a:r>
            <a:r>
              <a:rPr dirty="0" spc="140" b="1">
                <a:latin typeface="Trebuchet MS"/>
                <a:cs typeface="Trebuchet MS"/>
              </a:rPr>
              <a:t> </a:t>
            </a:r>
            <a:r>
              <a:rPr dirty="0" spc="170" b="1">
                <a:latin typeface="Trebuchet MS"/>
                <a:cs typeface="Trebuchet MS"/>
              </a:rPr>
              <a:t>Organization</a:t>
            </a:r>
            <a:r>
              <a:rPr dirty="0" spc="145" b="1">
                <a:latin typeface="Trebuchet MS"/>
                <a:cs typeface="Trebuchet MS"/>
              </a:rPr>
              <a:t> </a:t>
            </a:r>
            <a:r>
              <a:rPr dirty="0" spc="195" b="1">
                <a:latin typeface="Trebuchet MS"/>
                <a:cs typeface="Trebuchet MS"/>
              </a:rPr>
              <a:t>Management</a:t>
            </a:r>
            <a:r>
              <a:rPr dirty="0" spc="195"/>
              <a:t>:</a:t>
            </a:r>
            <a:r>
              <a:rPr dirty="0" spc="215"/>
              <a:t> </a:t>
            </a:r>
            <a:r>
              <a:rPr dirty="0" spc="150"/>
              <a:t>Easily</a:t>
            </a:r>
            <a:r>
              <a:rPr dirty="0" spc="210"/>
              <a:t> </a:t>
            </a:r>
            <a:r>
              <a:rPr dirty="0" spc="160"/>
              <a:t>create</a:t>
            </a:r>
            <a:r>
              <a:rPr dirty="0" spc="210"/>
              <a:t> </a:t>
            </a:r>
            <a:r>
              <a:rPr dirty="0" spc="160"/>
              <a:t>and</a:t>
            </a:r>
          </a:p>
          <a:p>
            <a:pPr marL="551815" marR="332740">
              <a:lnSpc>
                <a:spcPct val="110000"/>
              </a:lnSpc>
            </a:pPr>
            <a:r>
              <a:rPr dirty="0" spc="195"/>
              <a:t>manage</a:t>
            </a:r>
            <a:r>
              <a:rPr dirty="0" spc="225"/>
              <a:t> </a:t>
            </a:r>
            <a:r>
              <a:rPr dirty="0" spc="204"/>
              <a:t>exams</a:t>
            </a:r>
            <a:r>
              <a:rPr dirty="0" spc="225"/>
              <a:t> </a:t>
            </a:r>
            <a:r>
              <a:rPr dirty="0" spc="85"/>
              <a:t>for</a:t>
            </a:r>
            <a:r>
              <a:rPr dirty="0" spc="225"/>
              <a:t> </a:t>
            </a:r>
            <a:r>
              <a:rPr dirty="0" spc="155"/>
              <a:t>students,</a:t>
            </a:r>
            <a:r>
              <a:rPr dirty="0" spc="225"/>
              <a:t> </a:t>
            </a:r>
            <a:r>
              <a:rPr dirty="0" spc="90"/>
              <a:t>with</a:t>
            </a:r>
            <a:r>
              <a:rPr dirty="0" spc="225"/>
              <a:t> </a:t>
            </a:r>
            <a:r>
              <a:rPr dirty="0" spc="135"/>
              <a:t>organizational</a:t>
            </a:r>
            <a:r>
              <a:rPr dirty="0" spc="225"/>
              <a:t> </a:t>
            </a:r>
            <a:r>
              <a:rPr dirty="0" spc="165"/>
              <a:t>administrators </a:t>
            </a:r>
            <a:r>
              <a:rPr dirty="0" spc="190"/>
              <a:t>overseeing</a:t>
            </a:r>
            <a:r>
              <a:rPr dirty="0" spc="215"/>
              <a:t> </a:t>
            </a:r>
            <a:r>
              <a:rPr dirty="0" spc="165"/>
              <a:t>teacher</a:t>
            </a:r>
            <a:r>
              <a:rPr dirty="0" spc="215"/>
              <a:t> </a:t>
            </a:r>
            <a:r>
              <a:rPr dirty="0" spc="185"/>
              <a:t>and</a:t>
            </a:r>
            <a:r>
              <a:rPr dirty="0" spc="215"/>
              <a:t> </a:t>
            </a:r>
            <a:r>
              <a:rPr dirty="0" spc="195"/>
              <a:t>student</a:t>
            </a:r>
            <a:r>
              <a:rPr dirty="0" spc="215"/>
              <a:t> </a:t>
            </a:r>
            <a:r>
              <a:rPr dirty="0" spc="165"/>
              <a:t>accounts.</a:t>
            </a:r>
          </a:p>
          <a:p>
            <a:pPr marL="551815" marR="5080">
              <a:lnSpc>
                <a:spcPct val="110000"/>
              </a:lnSpc>
            </a:pPr>
            <a:r>
              <a:rPr dirty="0" spc="240" b="1">
                <a:latin typeface="Trebuchet MS"/>
                <a:cs typeface="Trebuchet MS"/>
              </a:rPr>
              <a:t>Real-</a:t>
            </a:r>
            <a:r>
              <a:rPr dirty="0" spc="160" b="1">
                <a:latin typeface="Trebuchet MS"/>
                <a:cs typeface="Trebuchet MS"/>
              </a:rPr>
              <a:t>time </a:t>
            </a:r>
            <a:r>
              <a:rPr dirty="0" spc="185" b="1">
                <a:latin typeface="Trebuchet MS"/>
                <a:cs typeface="Trebuchet MS"/>
              </a:rPr>
              <a:t>Exam</a:t>
            </a:r>
            <a:r>
              <a:rPr dirty="0" spc="160" b="1">
                <a:latin typeface="Trebuchet MS"/>
                <a:cs typeface="Trebuchet MS"/>
              </a:rPr>
              <a:t> </a:t>
            </a:r>
            <a:r>
              <a:rPr dirty="0" spc="145" b="1">
                <a:latin typeface="Trebuchet MS"/>
                <a:cs typeface="Trebuchet MS"/>
              </a:rPr>
              <a:t>Monitoring</a:t>
            </a:r>
            <a:r>
              <a:rPr dirty="0" spc="145"/>
              <a:t>:</a:t>
            </a:r>
            <a:r>
              <a:rPr dirty="0" spc="229"/>
              <a:t> </a:t>
            </a:r>
            <a:r>
              <a:rPr dirty="0" spc="155"/>
              <a:t>Restrict</a:t>
            </a:r>
            <a:r>
              <a:rPr dirty="0" spc="225"/>
              <a:t> </a:t>
            </a:r>
            <a:r>
              <a:rPr dirty="0" spc="220"/>
              <a:t>students</a:t>
            </a:r>
            <a:r>
              <a:rPr dirty="0" spc="229"/>
              <a:t> </a:t>
            </a:r>
            <a:r>
              <a:rPr dirty="0" spc="135"/>
              <a:t>from</a:t>
            </a:r>
            <a:r>
              <a:rPr dirty="0" spc="229"/>
              <a:t> </a:t>
            </a:r>
            <a:r>
              <a:rPr dirty="0" spc="170"/>
              <a:t>cheating</a:t>
            </a:r>
            <a:r>
              <a:rPr dirty="0" spc="225"/>
              <a:t> </a:t>
            </a:r>
            <a:r>
              <a:rPr dirty="0" spc="80"/>
              <a:t>or </a:t>
            </a:r>
            <a:r>
              <a:rPr dirty="0" spc="170"/>
              <a:t>switching</a:t>
            </a:r>
            <a:r>
              <a:rPr dirty="0" spc="229"/>
              <a:t> </a:t>
            </a:r>
            <a:r>
              <a:rPr dirty="0" spc="210"/>
              <a:t>tabs</a:t>
            </a:r>
            <a:r>
              <a:rPr dirty="0" spc="229"/>
              <a:t> </a:t>
            </a:r>
            <a:r>
              <a:rPr dirty="0" spc="50"/>
              <a:t>&amp;</a:t>
            </a:r>
            <a:r>
              <a:rPr dirty="0" spc="235"/>
              <a:t> accessing</a:t>
            </a:r>
            <a:r>
              <a:rPr dirty="0" spc="229"/>
              <a:t> </a:t>
            </a:r>
            <a:r>
              <a:rPr dirty="0" spc="160"/>
              <a:t>unauthorized</a:t>
            </a:r>
            <a:r>
              <a:rPr dirty="0" spc="235"/>
              <a:t> </a:t>
            </a:r>
            <a:r>
              <a:rPr dirty="0" spc="215"/>
              <a:t>resources</a:t>
            </a:r>
            <a:r>
              <a:rPr dirty="0" spc="229"/>
              <a:t> </a:t>
            </a:r>
            <a:r>
              <a:rPr dirty="0" spc="155"/>
              <a:t>during</a:t>
            </a:r>
            <a:r>
              <a:rPr dirty="0" spc="229"/>
              <a:t> </a:t>
            </a:r>
            <a:r>
              <a:rPr dirty="0" spc="65"/>
              <a:t>exam.</a:t>
            </a:r>
          </a:p>
          <a:p>
            <a:pPr marL="551815" marR="658495">
              <a:lnSpc>
                <a:spcPct val="110000"/>
              </a:lnSpc>
            </a:pPr>
            <a:r>
              <a:rPr dirty="0" spc="210" b="1">
                <a:latin typeface="Trebuchet MS"/>
                <a:cs typeface="Trebuchet MS"/>
              </a:rPr>
              <a:t>Customizable</a:t>
            </a:r>
            <a:r>
              <a:rPr dirty="0" spc="155" b="1">
                <a:latin typeface="Trebuchet MS"/>
                <a:cs typeface="Trebuchet MS"/>
              </a:rPr>
              <a:t> </a:t>
            </a:r>
            <a:r>
              <a:rPr dirty="0" spc="185" b="1">
                <a:latin typeface="Trebuchet MS"/>
                <a:cs typeface="Trebuchet MS"/>
              </a:rPr>
              <a:t>Exam</a:t>
            </a:r>
            <a:r>
              <a:rPr dirty="0" spc="155" b="1">
                <a:latin typeface="Trebuchet MS"/>
                <a:cs typeface="Trebuchet MS"/>
              </a:rPr>
              <a:t> </a:t>
            </a:r>
            <a:r>
              <a:rPr dirty="0" spc="175" b="1">
                <a:latin typeface="Trebuchet MS"/>
                <a:cs typeface="Trebuchet MS"/>
              </a:rPr>
              <a:t>Settings:</a:t>
            </a:r>
            <a:r>
              <a:rPr dirty="0" spc="155" b="1">
                <a:latin typeface="Trebuchet MS"/>
                <a:cs typeface="Trebuchet MS"/>
              </a:rPr>
              <a:t> </a:t>
            </a:r>
            <a:r>
              <a:rPr dirty="0" spc="185"/>
              <a:t>Teachers</a:t>
            </a:r>
            <a:r>
              <a:rPr dirty="0" spc="225"/>
              <a:t> </a:t>
            </a:r>
            <a:r>
              <a:rPr dirty="0" spc="185"/>
              <a:t>can</a:t>
            </a:r>
            <a:r>
              <a:rPr dirty="0" spc="220"/>
              <a:t> </a:t>
            </a:r>
            <a:r>
              <a:rPr dirty="0" spc="195"/>
              <a:t>customize</a:t>
            </a:r>
            <a:r>
              <a:rPr dirty="0" spc="225"/>
              <a:t> </a:t>
            </a:r>
            <a:r>
              <a:rPr dirty="0" spc="145"/>
              <a:t>exam </a:t>
            </a:r>
            <a:r>
              <a:rPr dirty="0" spc="140"/>
              <a:t>parameters,</a:t>
            </a:r>
            <a:r>
              <a:rPr dirty="0" spc="215"/>
              <a:t> </a:t>
            </a:r>
            <a:r>
              <a:rPr dirty="0" spc="155"/>
              <a:t>including</a:t>
            </a:r>
            <a:r>
              <a:rPr dirty="0" spc="215"/>
              <a:t> </a:t>
            </a:r>
            <a:r>
              <a:rPr dirty="0" spc="120"/>
              <a:t>time</a:t>
            </a:r>
            <a:r>
              <a:rPr dirty="0" spc="215"/>
              <a:t> </a:t>
            </a:r>
            <a:r>
              <a:rPr dirty="0" spc="45"/>
              <a:t>limits,</a:t>
            </a:r>
            <a:r>
              <a:rPr dirty="0" spc="215"/>
              <a:t> </a:t>
            </a:r>
            <a:r>
              <a:rPr dirty="0" spc="125"/>
              <a:t>images,</a:t>
            </a:r>
            <a:r>
              <a:rPr dirty="0" spc="215"/>
              <a:t> </a:t>
            </a:r>
            <a:r>
              <a:rPr dirty="0" spc="185"/>
              <a:t>and</a:t>
            </a:r>
            <a:r>
              <a:rPr dirty="0" spc="215"/>
              <a:t> </a:t>
            </a:r>
            <a:r>
              <a:rPr dirty="0" spc="105"/>
              <a:t>grading.</a:t>
            </a:r>
          </a:p>
          <a:p>
            <a:pPr marL="551815" marR="41275">
              <a:lnSpc>
                <a:spcPct val="110000"/>
              </a:lnSpc>
            </a:pPr>
            <a:r>
              <a:rPr dirty="0" spc="215" b="1">
                <a:latin typeface="Trebuchet MS"/>
                <a:cs typeface="Trebuchet MS"/>
              </a:rPr>
              <a:t>Student</a:t>
            </a:r>
            <a:r>
              <a:rPr dirty="0" spc="150" b="1">
                <a:latin typeface="Trebuchet MS"/>
                <a:cs typeface="Trebuchet MS"/>
              </a:rPr>
              <a:t> </a:t>
            </a:r>
            <a:r>
              <a:rPr dirty="0" spc="185" b="1">
                <a:latin typeface="Trebuchet MS"/>
                <a:cs typeface="Trebuchet MS"/>
              </a:rPr>
              <a:t>Dashboard</a:t>
            </a:r>
            <a:r>
              <a:rPr dirty="0" spc="185"/>
              <a:t>:</a:t>
            </a:r>
            <a:r>
              <a:rPr dirty="0" spc="220"/>
              <a:t> Students</a:t>
            </a:r>
            <a:r>
              <a:rPr dirty="0" spc="215"/>
              <a:t> </a:t>
            </a:r>
            <a:r>
              <a:rPr dirty="0" spc="160"/>
              <a:t>have</a:t>
            </a:r>
            <a:r>
              <a:rPr dirty="0" spc="220"/>
              <a:t> </a:t>
            </a:r>
            <a:r>
              <a:rPr dirty="0" spc="275"/>
              <a:t>access</a:t>
            </a:r>
            <a:r>
              <a:rPr dirty="0" spc="220"/>
              <a:t> </a:t>
            </a:r>
            <a:r>
              <a:rPr dirty="0" spc="120"/>
              <a:t>to</a:t>
            </a:r>
            <a:r>
              <a:rPr dirty="0" spc="215"/>
              <a:t> </a:t>
            </a:r>
            <a:r>
              <a:rPr dirty="0" spc="95"/>
              <a:t>their</a:t>
            </a:r>
            <a:r>
              <a:rPr dirty="0" spc="220"/>
              <a:t> </a:t>
            </a:r>
            <a:r>
              <a:rPr dirty="0" spc="165"/>
              <a:t>personalized </a:t>
            </a:r>
            <a:r>
              <a:rPr dirty="0" spc="180"/>
              <a:t>dashboard,</a:t>
            </a:r>
            <a:r>
              <a:rPr dirty="0" spc="220"/>
              <a:t> </a:t>
            </a:r>
            <a:r>
              <a:rPr dirty="0" spc="175"/>
              <a:t>providing</a:t>
            </a:r>
            <a:r>
              <a:rPr dirty="0" spc="220"/>
              <a:t> </a:t>
            </a:r>
            <a:r>
              <a:rPr dirty="0" spc="114"/>
              <a:t>an</a:t>
            </a:r>
            <a:r>
              <a:rPr dirty="0" spc="220"/>
              <a:t> </a:t>
            </a:r>
            <a:r>
              <a:rPr dirty="0" spc="150"/>
              <a:t>overview</a:t>
            </a:r>
            <a:r>
              <a:rPr dirty="0" spc="220"/>
              <a:t> </a:t>
            </a:r>
            <a:r>
              <a:rPr dirty="0" spc="90"/>
              <a:t>of</a:t>
            </a:r>
            <a:r>
              <a:rPr dirty="0" spc="225"/>
              <a:t> </a:t>
            </a:r>
            <a:r>
              <a:rPr dirty="0" spc="204"/>
              <a:t>exams</a:t>
            </a:r>
            <a:r>
              <a:rPr dirty="0" spc="220"/>
              <a:t> </a:t>
            </a:r>
            <a:r>
              <a:rPr dirty="0" spc="185"/>
              <a:t>and</a:t>
            </a:r>
            <a:r>
              <a:rPr dirty="0" spc="220"/>
              <a:t> </a:t>
            </a:r>
            <a:r>
              <a:rPr dirty="0" spc="100"/>
              <a:t>results.</a:t>
            </a:r>
          </a:p>
        </p:txBody>
      </p:sp>
      <p:grpSp>
        <p:nvGrpSpPr>
          <p:cNvPr id="13" name="object 13" descr=""/>
          <p:cNvGrpSpPr/>
          <p:nvPr/>
        </p:nvGrpSpPr>
        <p:grpSpPr>
          <a:xfrm>
            <a:off x="4967022" y="-2238"/>
            <a:ext cx="2397125" cy="810260"/>
            <a:chOff x="4967022" y="-2238"/>
            <a:chExt cx="2397125" cy="810260"/>
          </a:xfrm>
        </p:grpSpPr>
        <p:sp>
          <p:nvSpPr>
            <p:cNvPr id="14" name="object 14" descr=""/>
            <p:cNvSpPr/>
            <p:nvPr/>
          </p:nvSpPr>
          <p:spPr>
            <a:xfrm>
              <a:off x="4987950" y="2412"/>
              <a:ext cx="2343785" cy="795655"/>
            </a:xfrm>
            <a:custGeom>
              <a:avLst/>
              <a:gdLst/>
              <a:ahLst/>
              <a:cxnLst/>
              <a:rect l="l" t="t" r="r" b="b"/>
              <a:pathLst>
                <a:path w="2343784" h="795655">
                  <a:moveTo>
                    <a:pt x="2908" y="30822"/>
                  </a:moveTo>
                  <a:lnTo>
                    <a:pt x="1155" y="30822"/>
                  </a:lnTo>
                  <a:lnTo>
                    <a:pt x="0" y="31407"/>
                  </a:lnTo>
                  <a:lnTo>
                    <a:pt x="2324" y="31407"/>
                  </a:lnTo>
                  <a:lnTo>
                    <a:pt x="2908" y="30822"/>
                  </a:lnTo>
                  <a:close/>
                </a:path>
                <a:path w="2343784" h="795655">
                  <a:moveTo>
                    <a:pt x="218605" y="328498"/>
                  </a:moveTo>
                  <a:lnTo>
                    <a:pt x="216281" y="329666"/>
                  </a:lnTo>
                  <a:lnTo>
                    <a:pt x="216865" y="330835"/>
                  </a:lnTo>
                  <a:lnTo>
                    <a:pt x="218605" y="328498"/>
                  </a:lnTo>
                  <a:close/>
                </a:path>
                <a:path w="2343784" h="795655">
                  <a:moveTo>
                    <a:pt x="220929" y="33147"/>
                  </a:moveTo>
                  <a:lnTo>
                    <a:pt x="215112" y="35471"/>
                  </a:lnTo>
                  <a:lnTo>
                    <a:pt x="217449" y="35471"/>
                  </a:lnTo>
                  <a:lnTo>
                    <a:pt x="219773" y="34886"/>
                  </a:lnTo>
                  <a:lnTo>
                    <a:pt x="220929" y="35471"/>
                  </a:lnTo>
                  <a:lnTo>
                    <a:pt x="220929" y="33147"/>
                  </a:lnTo>
                  <a:close/>
                </a:path>
                <a:path w="2343784" h="795655">
                  <a:moveTo>
                    <a:pt x="223837" y="36055"/>
                  </a:moveTo>
                  <a:lnTo>
                    <a:pt x="223253" y="35471"/>
                  </a:lnTo>
                  <a:lnTo>
                    <a:pt x="220929" y="35471"/>
                  </a:lnTo>
                  <a:lnTo>
                    <a:pt x="220929" y="36639"/>
                  </a:lnTo>
                  <a:lnTo>
                    <a:pt x="220357" y="38379"/>
                  </a:lnTo>
                  <a:lnTo>
                    <a:pt x="222681" y="38379"/>
                  </a:lnTo>
                  <a:lnTo>
                    <a:pt x="223837" y="36055"/>
                  </a:lnTo>
                  <a:close/>
                </a:path>
                <a:path w="2343784" h="795655">
                  <a:moveTo>
                    <a:pt x="229069" y="333159"/>
                  </a:moveTo>
                  <a:lnTo>
                    <a:pt x="227330" y="333159"/>
                  </a:lnTo>
                  <a:lnTo>
                    <a:pt x="227330" y="333730"/>
                  </a:lnTo>
                  <a:lnTo>
                    <a:pt x="227914" y="333730"/>
                  </a:lnTo>
                  <a:lnTo>
                    <a:pt x="229069" y="333159"/>
                  </a:lnTo>
                  <a:close/>
                </a:path>
                <a:path w="2343784" h="795655">
                  <a:moveTo>
                    <a:pt x="335470" y="137795"/>
                  </a:moveTo>
                  <a:lnTo>
                    <a:pt x="334886" y="137223"/>
                  </a:lnTo>
                  <a:lnTo>
                    <a:pt x="334886" y="137795"/>
                  </a:lnTo>
                  <a:lnTo>
                    <a:pt x="335470" y="137795"/>
                  </a:lnTo>
                  <a:close/>
                </a:path>
                <a:path w="2343784" h="795655">
                  <a:moveTo>
                    <a:pt x="337210" y="140131"/>
                  </a:moveTo>
                  <a:lnTo>
                    <a:pt x="336638" y="138963"/>
                  </a:lnTo>
                  <a:lnTo>
                    <a:pt x="335470" y="137795"/>
                  </a:lnTo>
                  <a:lnTo>
                    <a:pt x="337210" y="141871"/>
                  </a:lnTo>
                  <a:lnTo>
                    <a:pt x="337210" y="140131"/>
                  </a:lnTo>
                  <a:close/>
                </a:path>
                <a:path w="2343784" h="795655">
                  <a:moveTo>
                    <a:pt x="339534" y="141871"/>
                  </a:moveTo>
                  <a:lnTo>
                    <a:pt x="337794" y="145364"/>
                  </a:lnTo>
                  <a:lnTo>
                    <a:pt x="336638" y="147104"/>
                  </a:lnTo>
                  <a:lnTo>
                    <a:pt x="336054" y="148844"/>
                  </a:lnTo>
                  <a:lnTo>
                    <a:pt x="336638" y="148259"/>
                  </a:lnTo>
                  <a:lnTo>
                    <a:pt x="337210" y="147104"/>
                  </a:lnTo>
                  <a:lnTo>
                    <a:pt x="337210" y="146519"/>
                  </a:lnTo>
                  <a:lnTo>
                    <a:pt x="338378" y="144780"/>
                  </a:lnTo>
                  <a:lnTo>
                    <a:pt x="338963" y="143611"/>
                  </a:lnTo>
                  <a:lnTo>
                    <a:pt x="339534" y="141871"/>
                  </a:lnTo>
                  <a:close/>
                </a:path>
                <a:path w="2343784" h="795655">
                  <a:moveTo>
                    <a:pt x="348259" y="26746"/>
                  </a:moveTo>
                  <a:lnTo>
                    <a:pt x="347103" y="26174"/>
                  </a:lnTo>
                  <a:lnTo>
                    <a:pt x="347675" y="26746"/>
                  </a:lnTo>
                  <a:lnTo>
                    <a:pt x="348259" y="26746"/>
                  </a:lnTo>
                  <a:close/>
                </a:path>
                <a:path w="2343784" h="795655">
                  <a:moveTo>
                    <a:pt x="349427" y="27330"/>
                  </a:moveTo>
                  <a:lnTo>
                    <a:pt x="348843" y="26746"/>
                  </a:lnTo>
                  <a:lnTo>
                    <a:pt x="348259" y="26746"/>
                  </a:lnTo>
                  <a:lnTo>
                    <a:pt x="349427" y="27330"/>
                  </a:lnTo>
                  <a:close/>
                </a:path>
                <a:path w="2343784" h="795655">
                  <a:moveTo>
                    <a:pt x="350583" y="584"/>
                  </a:moveTo>
                  <a:lnTo>
                    <a:pt x="348259" y="0"/>
                  </a:lnTo>
                  <a:lnTo>
                    <a:pt x="347675" y="584"/>
                  </a:lnTo>
                  <a:lnTo>
                    <a:pt x="350583" y="584"/>
                  </a:lnTo>
                  <a:close/>
                </a:path>
                <a:path w="2343784" h="795655">
                  <a:moveTo>
                    <a:pt x="352907" y="11049"/>
                  </a:moveTo>
                  <a:lnTo>
                    <a:pt x="351751" y="9893"/>
                  </a:lnTo>
                  <a:lnTo>
                    <a:pt x="351751" y="11049"/>
                  </a:lnTo>
                  <a:lnTo>
                    <a:pt x="352907" y="11049"/>
                  </a:lnTo>
                  <a:close/>
                </a:path>
                <a:path w="2343784" h="795655">
                  <a:moveTo>
                    <a:pt x="517448" y="518629"/>
                  </a:moveTo>
                  <a:lnTo>
                    <a:pt x="516864" y="519201"/>
                  </a:lnTo>
                  <a:lnTo>
                    <a:pt x="515708" y="519201"/>
                  </a:lnTo>
                  <a:lnTo>
                    <a:pt x="515124" y="519785"/>
                  </a:lnTo>
                  <a:lnTo>
                    <a:pt x="513384" y="525602"/>
                  </a:lnTo>
                  <a:lnTo>
                    <a:pt x="515708" y="522693"/>
                  </a:lnTo>
                  <a:lnTo>
                    <a:pt x="516864" y="520369"/>
                  </a:lnTo>
                  <a:lnTo>
                    <a:pt x="517448" y="518629"/>
                  </a:lnTo>
                  <a:close/>
                </a:path>
                <a:path w="2343784" h="795655">
                  <a:moveTo>
                    <a:pt x="526757" y="541299"/>
                  </a:moveTo>
                  <a:lnTo>
                    <a:pt x="524433" y="536651"/>
                  </a:lnTo>
                  <a:lnTo>
                    <a:pt x="525589" y="540131"/>
                  </a:lnTo>
                  <a:lnTo>
                    <a:pt x="526757" y="541299"/>
                  </a:lnTo>
                  <a:close/>
                </a:path>
                <a:path w="2343784" h="795655">
                  <a:moveTo>
                    <a:pt x="570357" y="114541"/>
                  </a:moveTo>
                  <a:lnTo>
                    <a:pt x="568617" y="114541"/>
                  </a:lnTo>
                  <a:lnTo>
                    <a:pt x="569785" y="115125"/>
                  </a:lnTo>
                  <a:lnTo>
                    <a:pt x="570357" y="114541"/>
                  </a:lnTo>
                  <a:close/>
                </a:path>
                <a:path w="2343784" h="795655">
                  <a:moveTo>
                    <a:pt x="573849" y="103492"/>
                  </a:moveTo>
                  <a:lnTo>
                    <a:pt x="572681" y="102920"/>
                  </a:lnTo>
                  <a:lnTo>
                    <a:pt x="571525" y="102920"/>
                  </a:lnTo>
                  <a:lnTo>
                    <a:pt x="572109" y="103492"/>
                  </a:lnTo>
                  <a:lnTo>
                    <a:pt x="573849" y="103492"/>
                  </a:lnTo>
                  <a:close/>
                </a:path>
                <a:path w="2343784" h="795655">
                  <a:moveTo>
                    <a:pt x="575017" y="120942"/>
                  </a:moveTo>
                  <a:lnTo>
                    <a:pt x="572109" y="120942"/>
                  </a:lnTo>
                  <a:lnTo>
                    <a:pt x="574433" y="121526"/>
                  </a:lnTo>
                  <a:lnTo>
                    <a:pt x="575017" y="120942"/>
                  </a:lnTo>
                  <a:close/>
                </a:path>
                <a:path w="2343784" h="795655">
                  <a:moveTo>
                    <a:pt x="602335" y="598855"/>
                  </a:moveTo>
                  <a:lnTo>
                    <a:pt x="598855" y="598855"/>
                  </a:lnTo>
                  <a:lnTo>
                    <a:pt x="600011" y="599440"/>
                  </a:lnTo>
                  <a:lnTo>
                    <a:pt x="602335" y="598855"/>
                  </a:lnTo>
                  <a:close/>
                </a:path>
                <a:path w="2343784" h="795655">
                  <a:moveTo>
                    <a:pt x="641578" y="316293"/>
                  </a:moveTo>
                  <a:lnTo>
                    <a:pt x="641286" y="316293"/>
                  </a:lnTo>
                  <a:lnTo>
                    <a:pt x="640130" y="316877"/>
                  </a:lnTo>
                  <a:lnTo>
                    <a:pt x="641286" y="316877"/>
                  </a:lnTo>
                  <a:lnTo>
                    <a:pt x="641578" y="316293"/>
                  </a:lnTo>
                  <a:close/>
                </a:path>
                <a:path w="2343784" h="795655">
                  <a:moveTo>
                    <a:pt x="641870" y="315709"/>
                  </a:moveTo>
                  <a:lnTo>
                    <a:pt x="641578" y="316293"/>
                  </a:lnTo>
                  <a:lnTo>
                    <a:pt x="641870" y="316293"/>
                  </a:lnTo>
                  <a:lnTo>
                    <a:pt x="641870" y="315709"/>
                  </a:lnTo>
                  <a:close/>
                </a:path>
                <a:path w="2343784" h="795655">
                  <a:moveTo>
                    <a:pt x="662228" y="379666"/>
                  </a:moveTo>
                  <a:lnTo>
                    <a:pt x="660476" y="379666"/>
                  </a:lnTo>
                  <a:lnTo>
                    <a:pt x="658736" y="380250"/>
                  </a:lnTo>
                  <a:lnTo>
                    <a:pt x="660476" y="380250"/>
                  </a:lnTo>
                  <a:lnTo>
                    <a:pt x="661060" y="380834"/>
                  </a:lnTo>
                  <a:lnTo>
                    <a:pt x="662228" y="379666"/>
                  </a:lnTo>
                  <a:close/>
                </a:path>
                <a:path w="2343784" h="795655">
                  <a:moveTo>
                    <a:pt x="676173" y="631418"/>
                  </a:moveTo>
                  <a:lnTo>
                    <a:pt x="675601" y="630250"/>
                  </a:lnTo>
                  <a:lnTo>
                    <a:pt x="675017" y="628510"/>
                  </a:lnTo>
                  <a:lnTo>
                    <a:pt x="673265" y="629094"/>
                  </a:lnTo>
                  <a:lnTo>
                    <a:pt x="673265" y="631418"/>
                  </a:lnTo>
                  <a:lnTo>
                    <a:pt x="674433" y="632002"/>
                  </a:lnTo>
                  <a:lnTo>
                    <a:pt x="676173" y="631418"/>
                  </a:lnTo>
                  <a:close/>
                </a:path>
                <a:path w="2343784" h="795655">
                  <a:moveTo>
                    <a:pt x="681405" y="628510"/>
                  </a:moveTo>
                  <a:lnTo>
                    <a:pt x="677926" y="630834"/>
                  </a:lnTo>
                  <a:lnTo>
                    <a:pt x="676173" y="631418"/>
                  </a:lnTo>
                  <a:lnTo>
                    <a:pt x="676757" y="632587"/>
                  </a:lnTo>
                  <a:lnTo>
                    <a:pt x="677926" y="633742"/>
                  </a:lnTo>
                  <a:lnTo>
                    <a:pt x="681405" y="628510"/>
                  </a:lnTo>
                  <a:close/>
                </a:path>
                <a:path w="2343784" h="795655">
                  <a:moveTo>
                    <a:pt x="736066" y="210477"/>
                  </a:moveTo>
                  <a:lnTo>
                    <a:pt x="730567" y="211150"/>
                  </a:lnTo>
                  <a:lnTo>
                    <a:pt x="723925" y="212369"/>
                  </a:lnTo>
                  <a:lnTo>
                    <a:pt x="716521" y="214236"/>
                  </a:lnTo>
                  <a:lnTo>
                    <a:pt x="708736" y="216877"/>
                  </a:lnTo>
                  <a:lnTo>
                    <a:pt x="714946" y="215760"/>
                  </a:lnTo>
                  <a:lnTo>
                    <a:pt x="722147" y="214833"/>
                  </a:lnTo>
                  <a:lnTo>
                    <a:pt x="729665" y="213385"/>
                  </a:lnTo>
                  <a:lnTo>
                    <a:pt x="731405" y="213969"/>
                  </a:lnTo>
                  <a:lnTo>
                    <a:pt x="726173" y="216293"/>
                  </a:lnTo>
                  <a:lnTo>
                    <a:pt x="722109" y="217449"/>
                  </a:lnTo>
                  <a:lnTo>
                    <a:pt x="725017" y="216877"/>
                  </a:lnTo>
                  <a:lnTo>
                    <a:pt x="719785" y="219773"/>
                  </a:lnTo>
                  <a:lnTo>
                    <a:pt x="727341" y="218033"/>
                  </a:lnTo>
                  <a:lnTo>
                    <a:pt x="736066" y="213969"/>
                  </a:lnTo>
                  <a:lnTo>
                    <a:pt x="736066" y="212217"/>
                  </a:lnTo>
                  <a:lnTo>
                    <a:pt x="727925" y="212801"/>
                  </a:lnTo>
                  <a:lnTo>
                    <a:pt x="730250" y="211645"/>
                  </a:lnTo>
                  <a:lnTo>
                    <a:pt x="733742" y="211061"/>
                  </a:lnTo>
                  <a:lnTo>
                    <a:pt x="736066" y="210477"/>
                  </a:lnTo>
                  <a:close/>
                </a:path>
                <a:path w="2343784" h="795655">
                  <a:moveTo>
                    <a:pt x="809904" y="704672"/>
                  </a:moveTo>
                  <a:lnTo>
                    <a:pt x="809320" y="705840"/>
                  </a:lnTo>
                  <a:lnTo>
                    <a:pt x="809320" y="706424"/>
                  </a:lnTo>
                  <a:lnTo>
                    <a:pt x="809904" y="705840"/>
                  </a:lnTo>
                  <a:lnTo>
                    <a:pt x="809904" y="704672"/>
                  </a:lnTo>
                  <a:close/>
                </a:path>
                <a:path w="2343784" h="795655">
                  <a:moveTo>
                    <a:pt x="830834" y="719797"/>
                  </a:moveTo>
                  <a:lnTo>
                    <a:pt x="830249" y="717461"/>
                  </a:lnTo>
                  <a:lnTo>
                    <a:pt x="829094" y="715137"/>
                  </a:lnTo>
                  <a:lnTo>
                    <a:pt x="830834" y="719797"/>
                  </a:lnTo>
                  <a:close/>
                </a:path>
                <a:path w="2343784" h="795655">
                  <a:moveTo>
                    <a:pt x="844791" y="722122"/>
                  </a:moveTo>
                  <a:lnTo>
                    <a:pt x="843622" y="724446"/>
                  </a:lnTo>
                  <a:lnTo>
                    <a:pt x="843038" y="726186"/>
                  </a:lnTo>
                  <a:lnTo>
                    <a:pt x="844791" y="722122"/>
                  </a:lnTo>
                  <a:close/>
                </a:path>
                <a:path w="2343784" h="795655">
                  <a:moveTo>
                    <a:pt x="890714" y="745959"/>
                  </a:moveTo>
                  <a:lnTo>
                    <a:pt x="888746" y="746696"/>
                  </a:lnTo>
                  <a:lnTo>
                    <a:pt x="887590" y="743635"/>
                  </a:lnTo>
                  <a:lnTo>
                    <a:pt x="886548" y="740562"/>
                  </a:lnTo>
                  <a:lnTo>
                    <a:pt x="884897" y="741299"/>
                  </a:lnTo>
                  <a:lnTo>
                    <a:pt x="886066" y="742467"/>
                  </a:lnTo>
                  <a:lnTo>
                    <a:pt x="886650" y="750608"/>
                  </a:lnTo>
                  <a:lnTo>
                    <a:pt x="889558" y="748868"/>
                  </a:lnTo>
                  <a:lnTo>
                    <a:pt x="890714" y="745959"/>
                  </a:lnTo>
                  <a:close/>
                </a:path>
                <a:path w="2343784" h="795655">
                  <a:moveTo>
                    <a:pt x="890714" y="744207"/>
                  </a:moveTo>
                  <a:lnTo>
                    <a:pt x="890143" y="745959"/>
                  </a:lnTo>
                  <a:lnTo>
                    <a:pt x="890714" y="745375"/>
                  </a:lnTo>
                  <a:lnTo>
                    <a:pt x="890714" y="744207"/>
                  </a:lnTo>
                  <a:close/>
                </a:path>
                <a:path w="2343784" h="795655">
                  <a:moveTo>
                    <a:pt x="899439" y="743051"/>
                  </a:moveTo>
                  <a:lnTo>
                    <a:pt x="897699" y="746531"/>
                  </a:lnTo>
                  <a:lnTo>
                    <a:pt x="897115" y="747115"/>
                  </a:lnTo>
                  <a:lnTo>
                    <a:pt x="897699" y="747115"/>
                  </a:lnTo>
                  <a:lnTo>
                    <a:pt x="897699" y="747699"/>
                  </a:lnTo>
                  <a:lnTo>
                    <a:pt x="897115" y="748868"/>
                  </a:lnTo>
                  <a:lnTo>
                    <a:pt x="897699" y="748284"/>
                  </a:lnTo>
                  <a:lnTo>
                    <a:pt x="898855" y="747699"/>
                  </a:lnTo>
                  <a:lnTo>
                    <a:pt x="899439" y="745959"/>
                  </a:lnTo>
                  <a:lnTo>
                    <a:pt x="898855" y="746531"/>
                  </a:lnTo>
                  <a:lnTo>
                    <a:pt x="898461" y="746531"/>
                  </a:lnTo>
                  <a:lnTo>
                    <a:pt x="898855" y="745375"/>
                  </a:lnTo>
                  <a:lnTo>
                    <a:pt x="899439" y="744207"/>
                  </a:lnTo>
                  <a:lnTo>
                    <a:pt x="899439" y="743051"/>
                  </a:lnTo>
                  <a:close/>
                </a:path>
                <a:path w="2343784" h="795655">
                  <a:moveTo>
                    <a:pt x="912812" y="752348"/>
                  </a:moveTo>
                  <a:lnTo>
                    <a:pt x="911644" y="753516"/>
                  </a:lnTo>
                  <a:lnTo>
                    <a:pt x="912228" y="754100"/>
                  </a:lnTo>
                  <a:lnTo>
                    <a:pt x="912228" y="753516"/>
                  </a:lnTo>
                  <a:lnTo>
                    <a:pt x="912812" y="752932"/>
                  </a:lnTo>
                  <a:lnTo>
                    <a:pt x="912812" y="752348"/>
                  </a:lnTo>
                  <a:close/>
                </a:path>
                <a:path w="2343784" h="795655">
                  <a:moveTo>
                    <a:pt x="913968" y="751192"/>
                  </a:moveTo>
                  <a:lnTo>
                    <a:pt x="912812" y="752348"/>
                  </a:lnTo>
                  <a:lnTo>
                    <a:pt x="913396" y="751776"/>
                  </a:lnTo>
                  <a:lnTo>
                    <a:pt x="913968" y="751776"/>
                  </a:lnTo>
                  <a:lnTo>
                    <a:pt x="913968" y="751192"/>
                  </a:lnTo>
                  <a:close/>
                </a:path>
                <a:path w="2343784" h="795655">
                  <a:moveTo>
                    <a:pt x="916876" y="749439"/>
                  </a:moveTo>
                  <a:lnTo>
                    <a:pt x="914552" y="751776"/>
                  </a:lnTo>
                  <a:lnTo>
                    <a:pt x="915136" y="751776"/>
                  </a:lnTo>
                  <a:lnTo>
                    <a:pt x="915720" y="752348"/>
                  </a:lnTo>
                  <a:lnTo>
                    <a:pt x="916876" y="749439"/>
                  </a:lnTo>
                  <a:close/>
                </a:path>
                <a:path w="2343784" h="795655">
                  <a:moveTo>
                    <a:pt x="919213" y="730834"/>
                  </a:moveTo>
                  <a:lnTo>
                    <a:pt x="918629" y="730834"/>
                  </a:lnTo>
                  <a:lnTo>
                    <a:pt x="919213" y="732002"/>
                  </a:lnTo>
                  <a:lnTo>
                    <a:pt x="919213" y="730834"/>
                  </a:lnTo>
                  <a:close/>
                </a:path>
                <a:path w="2343784" h="795655">
                  <a:moveTo>
                    <a:pt x="925601" y="738403"/>
                  </a:moveTo>
                  <a:lnTo>
                    <a:pt x="923861" y="736650"/>
                  </a:lnTo>
                  <a:lnTo>
                    <a:pt x="923277" y="735495"/>
                  </a:lnTo>
                  <a:lnTo>
                    <a:pt x="920953" y="740143"/>
                  </a:lnTo>
                  <a:lnTo>
                    <a:pt x="919213" y="745959"/>
                  </a:lnTo>
                  <a:lnTo>
                    <a:pt x="918044" y="752348"/>
                  </a:lnTo>
                  <a:lnTo>
                    <a:pt x="922108" y="743051"/>
                  </a:lnTo>
                  <a:lnTo>
                    <a:pt x="922693" y="744791"/>
                  </a:lnTo>
                  <a:lnTo>
                    <a:pt x="925601" y="738403"/>
                  </a:lnTo>
                  <a:close/>
                </a:path>
                <a:path w="2343784" h="795655">
                  <a:moveTo>
                    <a:pt x="928509" y="725601"/>
                  </a:moveTo>
                  <a:lnTo>
                    <a:pt x="927925" y="726770"/>
                  </a:lnTo>
                  <a:lnTo>
                    <a:pt x="926769" y="727938"/>
                  </a:lnTo>
                  <a:lnTo>
                    <a:pt x="926185" y="729678"/>
                  </a:lnTo>
                  <a:lnTo>
                    <a:pt x="926769" y="730262"/>
                  </a:lnTo>
                  <a:lnTo>
                    <a:pt x="927341" y="728510"/>
                  </a:lnTo>
                  <a:lnTo>
                    <a:pt x="927925" y="727354"/>
                  </a:lnTo>
                  <a:lnTo>
                    <a:pt x="928509" y="725601"/>
                  </a:lnTo>
                  <a:close/>
                </a:path>
                <a:path w="2343784" h="795655">
                  <a:moveTo>
                    <a:pt x="929093" y="741019"/>
                  </a:moveTo>
                  <a:lnTo>
                    <a:pt x="928509" y="742467"/>
                  </a:lnTo>
                  <a:lnTo>
                    <a:pt x="929093" y="741883"/>
                  </a:lnTo>
                  <a:lnTo>
                    <a:pt x="929093" y="741019"/>
                  </a:lnTo>
                  <a:close/>
                </a:path>
                <a:path w="2343784" h="795655">
                  <a:moveTo>
                    <a:pt x="929868" y="741108"/>
                  </a:moveTo>
                  <a:lnTo>
                    <a:pt x="929678" y="739559"/>
                  </a:lnTo>
                  <a:lnTo>
                    <a:pt x="929182" y="740778"/>
                  </a:lnTo>
                  <a:lnTo>
                    <a:pt x="929868" y="741108"/>
                  </a:lnTo>
                  <a:close/>
                </a:path>
                <a:path w="2343784" h="795655">
                  <a:moveTo>
                    <a:pt x="932573" y="740143"/>
                  </a:moveTo>
                  <a:lnTo>
                    <a:pt x="930249" y="741299"/>
                  </a:lnTo>
                  <a:lnTo>
                    <a:pt x="929868" y="741108"/>
                  </a:lnTo>
                  <a:lnTo>
                    <a:pt x="930249" y="744207"/>
                  </a:lnTo>
                  <a:lnTo>
                    <a:pt x="931913" y="741299"/>
                  </a:lnTo>
                  <a:lnTo>
                    <a:pt x="932573" y="740143"/>
                  </a:lnTo>
                  <a:close/>
                </a:path>
                <a:path w="2343784" h="795655">
                  <a:moveTo>
                    <a:pt x="933742" y="729678"/>
                  </a:moveTo>
                  <a:lnTo>
                    <a:pt x="932002" y="727354"/>
                  </a:lnTo>
                  <a:lnTo>
                    <a:pt x="927925" y="731418"/>
                  </a:lnTo>
                  <a:lnTo>
                    <a:pt x="927925" y="732002"/>
                  </a:lnTo>
                  <a:lnTo>
                    <a:pt x="928509" y="732002"/>
                  </a:lnTo>
                  <a:lnTo>
                    <a:pt x="928509" y="732586"/>
                  </a:lnTo>
                  <a:lnTo>
                    <a:pt x="929093" y="732586"/>
                  </a:lnTo>
                  <a:lnTo>
                    <a:pt x="929093" y="733742"/>
                  </a:lnTo>
                  <a:lnTo>
                    <a:pt x="929678" y="734910"/>
                  </a:lnTo>
                  <a:lnTo>
                    <a:pt x="930249" y="736650"/>
                  </a:lnTo>
                  <a:lnTo>
                    <a:pt x="931418" y="738403"/>
                  </a:lnTo>
                  <a:lnTo>
                    <a:pt x="932573" y="739559"/>
                  </a:lnTo>
                  <a:lnTo>
                    <a:pt x="932573" y="738974"/>
                  </a:lnTo>
                  <a:lnTo>
                    <a:pt x="933157" y="738974"/>
                  </a:lnTo>
                  <a:lnTo>
                    <a:pt x="933157" y="738403"/>
                  </a:lnTo>
                  <a:lnTo>
                    <a:pt x="933742" y="729678"/>
                  </a:lnTo>
                  <a:close/>
                </a:path>
                <a:path w="2343784" h="795655">
                  <a:moveTo>
                    <a:pt x="936650" y="741299"/>
                  </a:moveTo>
                  <a:lnTo>
                    <a:pt x="934910" y="741883"/>
                  </a:lnTo>
                  <a:lnTo>
                    <a:pt x="930833" y="753516"/>
                  </a:lnTo>
                  <a:lnTo>
                    <a:pt x="934326" y="751192"/>
                  </a:lnTo>
                  <a:lnTo>
                    <a:pt x="935482" y="748284"/>
                  </a:lnTo>
                  <a:lnTo>
                    <a:pt x="936650" y="741299"/>
                  </a:lnTo>
                  <a:close/>
                </a:path>
                <a:path w="2343784" h="795655">
                  <a:moveTo>
                    <a:pt x="1080833" y="794791"/>
                  </a:moveTo>
                  <a:lnTo>
                    <a:pt x="1080262" y="791883"/>
                  </a:lnTo>
                  <a:lnTo>
                    <a:pt x="1080262" y="793051"/>
                  </a:lnTo>
                  <a:lnTo>
                    <a:pt x="1075029" y="795375"/>
                  </a:lnTo>
                  <a:lnTo>
                    <a:pt x="1080833" y="794791"/>
                  </a:lnTo>
                  <a:close/>
                </a:path>
                <a:path w="2343784" h="795655">
                  <a:moveTo>
                    <a:pt x="1310500" y="784326"/>
                  </a:moveTo>
                  <a:lnTo>
                    <a:pt x="1309916" y="786650"/>
                  </a:lnTo>
                  <a:lnTo>
                    <a:pt x="1310500" y="786650"/>
                  </a:lnTo>
                  <a:lnTo>
                    <a:pt x="1310500" y="784326"/>
                  </a:lnTo>
                  <a:close/>
                </a:path>
                <a:path w="2343784" h="795655">
                  <a:moveTo>
                    <a:pt x="1320965" y="779678"/>
                  </a:moveTo>
                  <a:lnTo>
                    <a:pt x="1319796" y="781418"/>
                  </a:lnTo>
                  <a:lnTo>
                    <a:pt x="1320380" y="780846"/>
                  </a:lnTo>
                  <a:lnTo>
                    <a:pt x="1320965" y="779678"/>
                  </a:lnTo>
                  <a:close/>
                </a:path>
                <a:path w="2343784" h="795655">
                  <a:moveTo>
                    <a:pt x="1338402" y="780262"/>
                  </a:moveTo>
                  <a:lnTo>
                    <a:pt x="1337818" y="780846"/>
                  </a:lnTo>
                  <a:lnTo>
                    <a:pt x="1337818" y="781418"/>
                  </a:lnTo>
                  <a:lnTo>
                    <a:pt x="1338402" y="780846"/>
                  </a:lnTo>
                  <a:lnTo>
                    <a:pt x="1338402" y="780262"/>
                  </a:lnTo>
                  <a:close/>
                </a:path>
                <a:path w="2343784" h="795655">
                  <a:moveTo>
                    <a:pt x="1709928" y="368617"/>
                  </a:moveTo>
                  <a:lnTo>
                    <a:pt x="1707019" y="368617"/>
                  </a:lnTo>
                  <a:lnTo>
                    <a:pt x="1706435" y="369785"/>
                  </a:lnTo>
                  <a:lnTo>
                    <a:pt x="1707019" y="372110"/>
                  </a:lnTo>
                  <a:lnTo>
                    <a:pt x="1708175" y="371525"/>
                  </a:lnTo>
                  <a:lnTo>
                    <a:pt x="1709928" y="370941"/>
                  </a:lnTo>
                  <a:lnTo>
                    <a:pt x="1709928" y="368617"/>
                  </a:lnTo>
                  <a:close/>
                </a:path>
                <a:path w="2343784" h="795655">
                  <a:moveTo>
                    <a:pt x="1712252" y="641299"/>
                  </a:moveTo>
                  <a:lnTo>
                    <a:pt x="1709343" y="638390"/>
                  </a:lnTo>
                  <a:lnTo>
                    <a:pt x="1707603" y="637235"/>
                  </a:lnTo>
                  <a:lnTo>
                    <a:pt x="1705851" y="636651"/>
                  </a:lnTo>
                  <a:lnTo>
                    <a:pt x="1705851" y="637235"/>
                  </a:lnTo>
                  <a:lnTo>
                    <a:pt x="1706435" y="638390"/>
                  </a:lnTo>
                  <a:lnTo>
                    <a:pt x="1706435" y="639559"/>
                  </a:lnTo>
                  <a:lnTo>
                    <a:pt x="1712252" y="641299"/>
                  </a:lnTo>
                  <a:close/>
                </a:path>
                <a:path w="2343784" h="795655">
                  <a:moveTo>
                    <a:pt x="1730273" y="630834"/>
                  </a:moveTo>
                  <a:lnTo>
                    <a:pt x="1725041" y="632002"/>
                  </a:lnTo>
                  <a:lnTo>
                    <a:pt x="1726209" y="632002"/>
                  </a:lnTo>
                  <a:lnTo>
                    <a:pt x="1728533" y="631418"/>
                  </a:lnTo>
                  <a:lnTo>
                    <a:pt x="1730273" y="630834"/>
                  </a:lnTo>
                  <a:close/>
                </a:path>
                <a:path w="2343784" h="795655">
                  <a:moveTo>
                    <a:pt x="1803527" y="569785"/>
                  </a:moveTo>
                  <a:lnTo>
                    <a:pt x="1802955" y="569785"/>
                  </a:lnTo>
                  <a:lnTo>
                    <a:pt x="1802955" y="572693"/>
                  </a:lnTo>
                  <a:lnTo>
                    <a:pt x="1803527" y="570953"/>
                  </a:lnTo>
                  <a:lnTo>
                    <a:pt x="1803527" y="569785"/>
                  </a:lnTo>
                  <a:close/>
                </a:path>
                <a:path w="2343784" h="795655">
                  <a:moveTo>
                    <a:pt x="1861096" y="505256"/>
                  </a:moveTo>
                  <a:lnTo>
                    <a:pt x="1857603" y="500024"/>
                  </a:lnTo>
                  <a:lnTo>
                    <a:pt x="1858187" y="502348"/>
                  </a:lnTo>
                  <a:lnTo>
                    <a:pt x="1858772" y="504088"/>
                  </a:lnTo>
                  <a:lnTo>
                    <a:pt x="1858187" y="505828"/>
                  </a:lnTo>
                  <a:lnTo>
                    <a:pt x="1855279" y="505828"/>
                  </a:lnTo>
                  <a:lnTo>
                    <a:pt x="1855279" y="508165"/>
                  </a:lnTo>
                  <a:lnTo>
                    <a:pt x="1857603" y="508736"/>
                  </a:lnTo>
                  <a:lnTo>
                    <a:pt x="1858187" y="508165"/>
                  </a:lnTo>
                  <a:lnTo>
                    <a:pt x="1858772" y="505828"/>
                  </a:lnTo>
                  <a:lnTo>
                    <a:pt x="1859927" y="505828"/>
                  </a:lnTo>
                  <a:lnTo>
                    <a:pt x="1861096" y="505256"/>
                  </a:lnTo>
                  <a:close/>
                </a:path>
                <a:path w="2343784" h="795655">
                  <a:moveTo>
                    <a:pt x="1897722" y="489559"/>
                  </a:moveTo>
                  <a:lnTo>
                    <a:pt x="1893074" y="481418"/>
                  </a:lnTo>
                  <a:lnTo>
                    <a:pt x="1891906" y="486067"/>
                  </a:lnTo>
                  <a:lnTo>
                    <a:pt x="1897722" y="489559"/>
                  </a:lnTo>
                  <a:close/>
                </a:path>
                <a:path w="2343784" h="795655">
                  <a:moveTo>
                    <a:pt x="1983193" y="407581"/>
                  </a:moveTo>
                  <a:lnTo>
                    <a:pt x="1982609" y="406412"/>
                  </a:lnTo>
                  <a:lnTo>
                    <a:pt x="1982025" y="406412"/>
                  </a:lnTo>
                  <a:lnTo>
                    <a:pt x="1980857" y="405828"/>
                  </a:lnTo>
                  <a:lnTo>
                    <a:pt x="1981441" y="406412"/>
                  </a:lnTo>
                  <a:lnTo>
                    <a:pt x="1982609" y="406996"/>
                  </a:lnTo>
                  <a:lnTo>
                    <a:pt x="1983193" y="407581"/>
                  </a:lnTo>
                  <a:close/>
                </a:path>
                <a:path w="2343784" h="795655">
                  <a:moveTo>
                    <a:pt x="2004695" y="393039"/>
                  </a:moveTo>
                  <a:lnTo>
                    <a:pt x="2002370" y="392455"/>
                  </a:lnTo>
                  <a:lnTo>
                    <a:pt x="2000046" y="392455"/>
                  </a:lnTo>
                  <a:lnTo>
                    <a:pt x="2004695" y="393039"/>
                  </a:lnTo>
                  <a:close/>
                </a:path>
                <a:path w="2343784" h="795655">
                  <a:moveTo>
                    <a:pt x="2016328" y="384314"/>
                  </a:moveTo>
                  <a:lnTo>
                    <a:pt x="2015172" y="382574"/>
                  </a:lnTo>
                  <a:lnTo>
                    <a:pt x="2013419" y="380834"/>
                  </a:lnTo>
                  <a:lnTo>
                    <a:pt x="2016328" y="384314"/>
                  </a:lnTo>
                  <a:close/>
                </a:path>
                <a:path w="2343784" h="795655">
                  <a:moveTo>
                    <a:pt x="2056853" y="350253"/>
                  </a:moveTo>
                  <a:lnTo>
                    <a:pt x="2056447" y="349427"/>
                  </a:lnTo>
                  <a:lnTo>
                    <a:pt x="2055279" y="348272"/>
                  </a:lnTo>
                  <a:lnTo>
                    <a:pt x="2056853" y="350253"/>
                  </a:lnTo>
                  <a:close/>
                </a:path>
                <a:path w="2343784" h="795655">
                  <a:moveTo>
                    <a:pt x="2059355" y="352920"/>
                  </a:moveTo>
                  <a:lnTo>
                    <a:pt x="2057615" y="350596"/>
                  </a:lnTo>
                  <a:lnTo>
                    <a:pt x="2057260" y="352437"/>
                  </a:lnTo>
                  <a:lnTo>
                    <a:pt x="2053907" y="351828"/>
                  </a:lnTo>
                  <a:lnTo>
                    <a:pt x="2050656" y="351332"/>
                  </a:lnTo>
                  <a:lnTo>
                    <a:pt x="2050630" y="353504"/>
                  </a:lnTo>
                  <a:lnTo>
                    <a:pt x="2052370" y="352920"/>
                  </a:lnTo>
                  <a:lnTo>
                    <a:pt x="2059355" y="356412"/>
                  </a:lnTo>
                  <a:lnTo>
                    <a:pt x="2059355" y="352920"/>
                  </a:lnTo>
                  <a:close/>
                </a:path>
                <a:path w="2343784" h="795655">
                  <a:moveTo>
                    <a:pt x="2059940" y="318033"/>
                  </a:moveTo>
                  <a:lnTo>
                    <a:pt x="2059355" y="317461"/>
                  </a:lnTo>
                  <a:lnTo>
                    <a:pt x="2059355" y="318033"/>
                  </a:lnTo>
                  <a:lnTo>
                    <a:pt x="2059940" y="318033"/>
                  </a:lnTo>
                  <a:close/>
                </a:path>
                <a:path w="2343784" h="795655">
                  <a:moveTo>
                    <a:pt x="2063419" y="344195"/>
                  </a:moveTo>
                  <a:lnTo>
                    <a:pt x="2062264" y="341871"/>
                  </a:lnTo>
                  <a:lnTo>
                    <a:pt x="2062264" y="344195"/>
                  </a:lnTo>
                  <a:lnTo>
                    <a:pt x="2059355" y="341299"/>
                  </a:lnTo>
                  <a:lnTo>
                    <a:pt x="2061095" y="343623"/>
                  </a:lnTo>
                  <a:lnTo>
                    <a:pt x="2061679" y="344779"/>
                  </a:lnTo>
                  <a:lnTo>
                    <a:pt x="2062264" y="344779"/>
                  </a:lnTo>
                  <a:lnTo>
                    <a:pt x="2062848" y="344779"/>
                  </a:lnTo>
                  <a:lnTo>
                    <a:pt x="2063419" y="345363"/>
                  </a:lnTo>
                  <a:lnTo>
                    <a:pt x="2063419" y="344195"/>
                  </a:lnTo>
                  <a:close/>
                </a:path>
                <a:path w="2343784" h="795655">
                  <a:moveTo>
                    <a:pt x="2076208" y="335483"/>
                  </a:moveTo>
                  <a:lnTo>
                    <a:pt x="2075637" y="334899"/>
                  </a:lnTo>
                  <a:lnTo>
                    <a:pt x="2075637" y="334314"/>
                  </a:lnTo>
                  <a:lnTo>
                    <a:pt x="2075053" y="334314"/>
                  </a:lnTo>
                  <a:lnTo>
                    <a:pt x="2075053" y="335483"/>
                  </a:lnTo>
                  <a:lnTo>
                    <a:pt x="2076208" y="335483"/>
                  </a:lnTo>
                  <a:close/>
                </a:path>
                <a:path w="2343784" h="795655">
                  <a:moveTo>
                    <a:pt x="2076208" y="331406"/>
                  </a:moveTo>
                  <a:lnTo>
                    <a:pt x="2074468" y="329082"/>
                  </a:lnTo>
                  <a:lnTo>
                    <a:pt x="2074964" y="332079"/>
                  </a:lnTo>
                  <a:lnTo>
                    <a:pt x="2074468" y="332574"/>
                  </a:lnTo>
                  <a:lnTo>
                    <a:pt x="2075053" y="333730"/>
                  </a:lnTo>
                  <a:lnTo>
                    <a:pt x="2075053" y="332574"/>
                  </a:lnTo>
                  <a:lnTo>
                    <a:pt x="2075053" y="331990"/>
                  </a:lnTo>
                  <a:lnTo>
                    <a:pt x="2075053" y="331406"/>
                  </a:lnTo>
                  <a:lnTo>
                    <a:pt x="2076208" y="331406"/>
                  </a:lnTo>
                  <a:close/>
                </a:path>
                <a:path w="2343784" h="795655">
                  <a:moveTo>
                    <a:pt x="2077961" y="314553"/>
                  </a:moveTo>
                  <a:lnTo>
                    <a:pt x="2072728" y="308152"/>
                  </a:lnTo>
                  <a:lnTo>
                    <a:pt x="2064004" y="302920"/>
                  </a:lnTo>
                  <a:lnTo>
                    <a:pt x="2061679" y="304660"/>
                  </a:lnTo>
                  <a:lnTo>
                    <a:pt x="2065172" y="312801"/>
                  </a:lnTo>
                  <a:lnTo>
                    <a:pt x="2062848" y="311061"/>
                  </a:lnTo>
                  <a:lnTo>
                    <a:pt x="2061095" y="308737"/>
                  </a:lnTo>
                  <a:lnTo>
                    <a:pt x="2059355" y="306997"/>
                  </a:lnTo>
                  <a:lnTo>
                    <a:pt x="2062073" y="311912"/>
                  </a:lnTo>
                  <a:lnTo>
                    <a:pt x="2065896" y="317601"/>
                  </a:lnTo>
                  <a:lnTo>
                    <a:pt x="2070798" y="323507"/>
                  </a:lnTo>
                  <a:lnTo>
                    <a:pt x="2076792" y="329082"/>
                  </a:lnTo>
                  <a:lnTo>
                    <a:pt x="2073262" y="323646"/>
                  </a:lnTo>
                  <a:lnTo>
                    <a:pt x="2071636" y="320433"/>
                  </a:lnTo>
                  <a:lnTo>
                    <a:pt x="2069680" y="316903"/>
                  </a:lnTo>
                  <a:lnTo>
                    <a:pt x="2065172" y="310476"/>
                  </a:lnTo>
                  <a:lnTo>
                    <a:pt x="2066328" y="308152"/>
                  </a:lnTo>
                  <a:lnTo>
                    <a:pt x="2070976" y="311061"/>
                  </a:lnTo>
                  <a:lnTo>
                    <a:pt x="2073884" y="314553"/>
                  </a:lnTo>
                  <a:lnTo>
                    <a:pt x="2072144" y="311645"/>
                  </a:lnTo>
                  <a:lnTo>
                    <a:pt x="2077961" y="314553"/>
                  </a:lnTo>
                  <a:close/>
                </a:path>
                <a:path w="2343784" h="795655">
                  <a:moveTo>
                    <a:pt x="2085517" y="318617"/>
                  </a:moveTo>
                  <a:lnTo>
                    <a:pt x="2084933" y="313969"/>
                  </a:lnTo>
                  <a:lnTo>
                    <a:pt x="2083193" y="311645"/>
                  </a:lnTo>
                  <a:lnTo>
                    <a:pt x="2077377" y="306412"/>
                  </a:lnTo>
                  <a:lnTo>
                    <a:pt x="2077377" y="308737"/>
                  </a:lnTo>
                  <a:lnTo>
                    <a:pt x="2085517" y="318617"/>
                  </a:lnTo>
                  <a:close/>
                </a:path>
                <a:path w="2343784" h="795655">
                  <a:moveTo>
                    <a:pt x="2136394" y="294779"/>
                  </a:moveTo>
                  <a:lnTo>
                    <a:pt x="2136102" y="294195"/>
                  </a:lnTo>
                  <a:lnTo>
                    <a:pt x="2136102" y="294779"/>
                  </a:lnTo>
                  <a:lnTo>
                    <a:pt x="2136394" y="294779"/>
                  </a:lnTo>
                  <a:close/>
                </a:path>
                <a:path w="2343784" h="795655">
                  <a:moveTo>
                    <a:pt x="2137257" y="295363"/>
                  </a:moveTo>
                  <a:lnTo>
                    <a:pt x="2136686" y="294779"/>
                  </a:lnTo>
                  <a:lnTo>
                    <a:pt x="2136394" y="294779"/>
                  </a:lnTo>
                  <a:lnTo>
                    <a:pt x="2136686" y="295363"/>
                  </a:lnTo>
                  <a:lnTo>
                    <a:pt x="2136686" y="295948"/>
                  </a:lnTo>
                  <a:lnTo>
                    <a:pt x="2137257" y="295363"/>
                  </a:lnTo>
                  <a:close/>
                </a:path>
                <a:path w="2343784" h="795655">
                  <a:moveTo>
                    <a:pt x="2200630" y="218617"/>
                  </a:moveTo>
                  <a:lnTo>
                    <a:pt x="2197735" y="217449"/>
                  </a:lnTo>
                  <a:lnTo>
                    <a:pt x="2195398" y="215125"/>
                  </a:lnTo>
                  <a:lnTo>
                    <a:pt x="2192502" y="213385"/>
                  </a:lnTo>
                  <a:lnTo>
                    <a:pt x="2198306" y="218033"/>
                  </a:lnTo>
                  <a:lnTo>
                    <a:pt x="2197150" y="223266"/>
                  </a:lnTo>
                  <a:lnTo>
                    <a:pt x="2200630" y="218617"/>
                  </a:lnTo>
                  <a:close/>
                </a:path>
                <a:path w="2343784" h="795655">
                  <a:moveTo>
                    <a:pt x="2341334" y="44780"/>
                  </a:moveTo>
                  <a:lnTo>
                    <a:pt x="2339009" y="43611"/>
                  </a:lnTo>
                  <a:lnTo>
                    <a:pt x="2340178" y="45351"/>
                  </a:lnTo>
                  <a:lnTo>
                    <a:pt x="2341334" y="44780"/>
                  </a:lnTo>
                  <a:close/>
                </a:path>
                <a:path w="2343784" h="795655">
                  <a:moveTo>
                    <a:pt x="2343658" y="34315"/>
                  </a:moveTo>
                  <a:lnTo>
                    <a:pt x="2343086" y="33147"/>
                  </a:lnTo>
                  <a:lnTo>
                    <a:pt x="2343658" y="34886"/>
                  </a:lnTo>
                  <a:lnTo>
                    <a:pt x="2343658" y="34315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967021" y="-2235"/>
              <a:ext cx="2397125" cy="810260"/>
            </a:xfrm>
            <a:custGeom>
              <a:avLst/>
              <a:gdLst/>
              <a:ahLst/>
              <a:cxnLst/>
              <a:rect l="l" t="t" r="r" b="b"/>
              <a:pathLst>
                <a:path w="2397125" h="810260">
                  <a:moveTo>
                    <a:pt x="4064" y="4076"/>
                  </a:moveTo>
                  <a:lnTo>
                    <a:pt x="0" y="4076"/>
                  </a:lnTo>
                  <a:lnTo>
                    <a:pt x="2908" y="4648"/>
                  </a:lnTo>
                  <a:lnTo>
                    <a:pt x="4064" y="4076"/>
                  </a:lnTo>
                  <a:close/>
                </a:path>
                <a:path w="2397125" h="810260">
                  <a:moveTo>
                    <a:pt x="22085" y="30175"/>
                  </a:moveTo>
                  <a:lnTo>
                    <a:pt x="20929" y="30175"/>
                  </a:lnTo>
                  <a:lnTo>
                    <a:pt x="20853" y="30340"/>
                  </a:lnTo>
                  <a:lnTo>
                    <a:pt x="22085" y="30175"/>
                  </a:lnTo>
                  <a:close/>
                </a:path>
                <a:path w="2397125" h="810260">
                  <a:moveTo>
                    <a:pt x="26162" y="22555"/>
                  </a:moveTo>
                  <a:lnTo>
                    <a:pt x="25412" y="22555"/>
                  </a:lnTo>
                  <a:lnTo>
                    <a:pt x="25958" y="22669"/>
                  </a:lnTo>
                  <a:lnTo>
                    <a:pt x="26162" y="22555"/>
                  </a:lnTo>
                  <a:close/>
                </a:path>
                <a:path w="2397125" h="810260">
                  <a:moveTo>
                    <a:pt x="42443" y="65735"/>
                  </a:moveTo>
                  <a:lnTo>
                    <a:pt x="37211" y="65735"/>
                  </a:lnTo>
                  <a:lnTo>
                    <a:pt x="39585" y="66255"/>
                  </a:lnTo>
                  <a:lnTo>
                    <a:pt x="42443" y="65735"/>
                  </a:lnTo>
                  <a:close/>
                </a:path>
                <a:path w="2397125" h="810260">
                  <a:moveTo>
                    <a:pt x="71348" y="140665"/>
                  </a:moveTo>
                  <a:lnTo>
                    <a:pt x="65697" y="140665"/>
                  </a:lnTo>
                  <a:lnTo>
                    <a:pt x="68795" y="141935"/>
                  </a:lnTo>
                  <a:lnTo>
                    <a:pt x="71348" y="140665"/>
                  </a:lnTo>
                  <a:close/>
                </a:path>
                <a:path w="2397125" h="810260">
                  <a:moveTo>
                    <a:pt x="76022" y="138074"/>
                  </a:moveTo>
                  <a:lnTo>
                    <a:pt x="73901" y="139395"/>
                  </a:lnTo>
                  <a:lnTo>
                    <a:pt x="71348" y="140665"/>
                  </a:lnTo>
                  <a:lnTo>
                    <a:pt x="73253" y="140665"/>
                  </a:lnTo>
                  <a:lnTo>
                    <a:pt x="76022" y="138074"/>
                  </a:lnTo>
                  <a:close/>
                </a:path>
                <a:path w="2397125" h="810260">
                  <a:moveTo>
                    <a:pt x="97091" y="162217"/>
                  </a:moveTo>
                  <a:lnTo>
                    <a:pt x="91859" y="159308"/>
                  </a:lnTo>
                  <a:lnTo>
                    <a:pt x="95351" y="163957"/>
                  </a:lnTo>
                  <a:lnTo>
                    <a:pt x="97091" y="162217"/>
                  </a:lnTo>
                  <a:close/>
                </a:path>
                <a:path w="2397125" h="810260">
                  <a:moveTo>
                    <a:pt x="99999" y="159893"/>
                  </a:moveTo>
                  <a:lnTo>
                    <a:pt x="97675" y="161632"/>
                  </a:lnTo>
                  <a:lnTo>
                    <a:pt x="97091" y="162217"/>
                  </a:lnTo>
                  <a:lnTo>
                    <a:pt x="99999" y="159893"/>
                  </a:lnTo>
                  <a:close/>
                </a:path>
                <a:path w="2397125" h="810260">
                  <a:moveTo>
                    <a:pt x="106184" y="155790"/>
                  </a:moveTo>
                  <a:lnTo>
                    <a:pt x="104063" y="157175"/>
                  </a:lnTo>
                  <a:lnTo>
                    <a:pt x="105232" y="157175"/>
                  </a:lnTo>
                  <a:lnTo>
                    <a:pt x="106184" y="155790"/>
                  </a:lnTo>
                  <a:close/>
                </a:path>
                <a:path w="2397125" h="810260">
                  <a:moveTo>
                    <a:pt x="134010" y="201841"/>
                  </a:moveTo>
                  <a:lnTo>
                    <a:pt x="129654" y="202895"/>
                  </a:lnTo>
                  <a:lnTo>
                    <a:pt x="127901" y="199085"/>
                  </a:lnTo>
                  <a:lnTo>
                    <a:pt x="127330" y="201625"/>
                  </a:lnTo>
                  <a:lnTo>
                    <a:pt x="125768" y="205435"/>
                  </a:lnTo>
                  <a:lnTo>
                    <a:pt x="129286" y="204165"/>
                  </a:lnTo>
                  <a:lnTo>
                    <a:pt x="131864" y="202895"/>
                  </a:lnTo>
                  <a:lnTo>
                    <a:pt x="134010" y="201841"/>
                  </a:lnTo>
                  <a:close/>
                </a:path>
                <a:path w="2397125" h="810260">
                  <a:moveTo>
                    <a:pt x="134886" y="201625"/>
                  </a:moveTo>
                  <a:lnTo>
                    <a:pt x="134442" y="201625"/>
                  </a:lnTo>
                  <a:lnTo>
                    <a:pt x="134010" y="201841"/>
                  </a:lnTo>
                  <a:lnTo>
                    <a:pt x="134886" y="201625"/>
                  </a:lnTo>
                  <a:close/>
                </a:path>
                <a:path w="2397125" h="810260">
                  <a:moveTo>
                    <a:pt x="165887" y="255397"/>
                  </a:moveTo>
                  <a:lnTo>
                    <a:pt x="163957" y="257505"/>
                  </a:lnTo>
                  <a:lnTo>
                    <a:pt x="161632" y="258775"/>
                  </a:lnTo>
                  <a:lnTo>
                    <a:pt x="161048" y="263855"/>
                  </a:lnTo>
                  <a:lnTo>
                    <a:pt x="165887" y="255397"/>
                  </a:lnTo>
                  <a:close/>
                </a:path>
                <a:path w="2397125" h="810260">
                  <a:moveTo>
                    <a:pt x="167436" y="253695"/>
                  </a:moveTo>
                  <a:lnTo>
                    <a:pt x="166865" y="253695"/>
                  </a:lnTo>
                  <a:lnTo>
                    <a:pt x="165887" y="255397"/>
                  </a:lnTo>
                  <a:lnTo>
                    <a:pt x="167436" y="253695"/>
                  </a:lnTo>
                  <a:close/>
                </a:path>
                <a:path w="2397125" h="810260">
                  <a:moveTo>
                    <a:pt x="234302" y="1752"/>
                  </a:moveTo>
                  <a:lnTo>
                    <a:pt x="226161" y="4648"/>
                  </a:lnTo>
                  <a:lnTo>
                    <a:pt x="230238" y="6400"/>
                  </a:lnTo>
                  <a:lnTo>
                    <a:pt x="234302" y="1752"/>
                  </a:lnTo>
                  <a:close/>
                </a:path>
                <a:path w="2397125" h="810260">
                  <a:moveTo>
                    <a:pt x="261137" y="64465"/>
                  </a:moveTo>
                  <a:lnTo>
                    <a:pt x="258038" y="63195"/>
                  </a:lnTo>
                  <a:lnTo>
                    <a:pt x="257619" y="61925"/>
                  </a:lnTo>
                  <a:lnTo>
                    <a:pt x="40208" y="61925"/>
                  </a:lnTo>
                  <a:lnTo>
                    <a:pt x="32194" y="63195"/>
                  </a:lnTo>
                  <a:lnTo>
                    <a:pt x="25806" y="64465"/>
                  </a:lnTo>
                  <a:lnTo>
                    <a:pt x="38366" y="64465"/>
                  </a:lnTo>
                  <a:lnTo>
                    <a:pt x="261137" y="64465"/>
                  </a:lnTo>
                  <a:close/>
                </a:path>
                <a:path w="2397125" h="810260">
                  <a:moveTo>
                    <a:pt x="271513" y="45415"/>
                  </a:moveTo>
                  <a:lnTo>
                    <a:pt x="265696" y="44145"/>
                  </a:lnTo>
                  <a:lnTo>
                    <a:pt x="260464" y="49225"/>
                  </a:lnTo>
                  <a:lnTo>
                    <a:pt x="259892" y="47955"/>
                  </a:lnTo>
                  <a:lnTo>
                    <a:pt x="258724" y="45415"/>
                  </a:lnTo>
                  <a:lnTo>
                    <a:pt x="248259" y="47955"/>
                  </a:lnTo>
                  <a:lnTo>
                    <a:pt x="250583" y="42875"/>
                  </a:lnTo>
                  <a:lnTo>
                    <a:pt x="256984" y="41605"/>
                  </a:lnTo>
                  <a:lnTo>
                    <a:pt x="251167" y="36525"/>
                  </a:lnTo>
                  <a:lnTo>
                    <a:pt x="248259" y="42875"/>
                  </a:lnTo>
                  <a:lnTo>
                    <a:pt x="240118" y="42875"/>
                  </a:lnTo>
                  <a:lnTo>
                    <a:pt x="232562" y="51765"/>
                  </a:lnTo>
                  <a:lnTo>
                    <a:pt x="233260" y="47955"/>
                  </a:lnTo>
                  <a:lnTo>
                    <a:pt x="233718" y="45415"/>
                  </a:lnTo>
                  <a:lnTo>
                    <a:pt x="235470" y="45415"/>
                  </a:lnTo>
                  <a:lnTo>
                    <a:pt x="231978" y="42875"/>
                  </a:lnTo>
                  <a:lnTo>
                    <a:pt x="237096" y="37795"/>
                  </a:lnTo>
                  <a:lnTo>
                    <a:pt x="238379" y="36525"/>
                  </a:lnTo>
                  <a:lnTo>
                    <a:pt x="233718" y="36525"/>
                  </a:lnTo>
                  <a:lnTo>
                    <a:pt x="228485" y="37795"/>
                  </a:lnTo>
                  <a:lnTo>
                    <a:pt x="230238" y="33985"/>
                  </a:lnTo>
                  <a:lnTo>
                    <a:pt x="233718" y="30175"/>
                  </a:lnTo>
                  <a:lnTo>
                    <a:pt x="240703" y="27635"/>
                  </a:lnTo>
                  <a:lnTo>
                    <a:pt x="244182" y="26365"/>
                  </a:lnTo>
                  <a:lnTo>
                    <a:pt x="246519" y="25095"/>
                  </a:lnTo>
                  <a:lnTo>
                    <a:pt x="240576" y="25095"/>
                  </a:lnTo>
                  <a:lnTo>
                    <a:pt x="237363" y="23825"/>
                  </a:lnTo>
                  <a:lnTo>
                    <a:pt x="235635" y="22555"/>
                  </a:lnTo>
                  <a:lnTo>
                    <a:pt x="233921" y="21285"/>
                  </a:lnTo>
                  <a:lnTo>
                    <a:pt x="231622" y="21729"/>
                  </a:lnTo>
                  <a:lnTo>
                    <a:pt x="236626" y="18745"/>
                  </a:lnTo>
                  <a:lnTo>
                    <a:pt x="238379" y="17475"/>
                  </a:lnTo>
                  <a:lnTo>
                    <a:pt x="229069" y="21285"/>
                  </a:lnTo>
                  <a:lnTo>
                    <a:pt x="230238" y="18745"/>
                  </a:lnTo>
                  <a:lnTo>
                    <a:pt x="230809" y="17475"/>
                  </a:lnTo>
                  <a:lnTo>
                    <a:pt x="231978" y="16205"/>
                  </a:lnTo>
                  <a:lnTo>
                    <a:pt x="237794" y="14935"/>
                  </a:lnTo>
                  <a:lnTo>
                    <a:pt x="235254" y="13665"/>
                  </a:lnTo>
                  <a:lnTo>
                    <a:pt x="230530" y="16205"/>
                  </a:lnTo>
                  <a:lnTo>
                    <a:pt x="226669" y="17475"/>
                  </a:lnTo>
                  <a:lnTo>
                    <a:pt x="226745" y="14935"/>
                  </a:lnTo>
                  <a:lnTo>
                    <a:pt x="230809" y="14935"/>
                  </a:lnTo>
                  <a:lnTo>
                    <a:pt x="231978" y="7315"/>
                  </a:lnTo>
                  <a:lnTo>
                    <a:pt x="219773" y="6045"/>
                  </a:lnTo>
                  <a:lnTo>
                    <a:pt x="221348" y="2235"/>
                  </a:lnTo>
                  <a:lnTo>
                    <a:pt x="96507" y="2235"/>
                  </a:lnTo>
                  <a:lnTo>
                    <a:pt x="96507" y="47955"/>
                  </a:lnTo>
                  <a:lnTo>
                    <a:pt x="93662" y="55575"/>
                  </a:lnTo>
                  <a:lnTo>
                    <a:pt x="86766" y="56845"/>
                  </a:lnTo>
                  <a:lnTo>
                    <a:pt x="79667" y="53035"/>
                  </a:lnTo>
                  <a:lnTo>
                    <a:pt x="76161" y="45415"/>
                  </a:lnTo>
                  <a:lnTo>
                    <a:pt x="84302" y="44145"/>
                  </a:lnTo>
                  <a:lnTo>
                    <a:pt x="87210" y="49225"/>
                  </a:lnTo>
                  <a:lnTo>
                    <a:pt x="96507" y="47955"/>
                  </a:lnTo>
                  <a:lnTo>
                    <a:pt x="96507" y="2235"/>
                  </a:lnTo>
                  <a:lnTo>
                    <a:pt x="9398" y="2235"/>
                  </a:lnTo>
                  <a:lnTo>
                    <a:pt x="11696" y="4775"/>
                  </a:lnTo>
                  <a:lnTo>
                    <a:pt x="14541" y="6045"/>
                  </a:lnTo>
                  <a:lnTo>
                    <a:pt x="5232" y="7315"/>
                  </a:lnTo>
                  <a:lnTo>
                    <a:pt x="10464" y="7315"/>
                  </a:lnTo>
                  <a:lnTo>
                    <a:pt x="10464" y="8585"/>
                  </a:lnTo>
                  <a:lnTo>
                    <a:pt x="4648" y="8585"/>
                  </a:lnTo>
                  <a:lnTo>
                    <a:pt x="1739" y="9855"/>
                  </a:lnTo>
                  <a:lnTo>
                    <a:pt x="571" y="11125"/>
                  </a:lnTo>
                  <a:lnTo>
                    <a:pt x="3479" y="12395"/>
                  </a:lnTo>
                  <a:lnTo>
                    <a:pt x="27317" y="12395"/>
                  </a:lnTo>
                  <a:lnTo>
                    <a:pt x="11620" y="13665"/>
                  </a:lnTo>
                  <a:lnTo>
                    <a:pt x="10007" y="14935"/>
                  </a:lnTo>
                  <a:lnTo>
                    <a:pt x="6972" y="16205"/>
                  </a:lnTo>
                  <a:lnTo>
                    <a:pt x="6553" y="17475"/>
                  </a:lnTo>
                  <a:lnTo>
                    <a:pt x="10464" y="17475"/>
                  </a:lnTo>
                  <a:lnTo>
                    <a:pt x="5803" y="18745"/>
                  </a:lnTo>
                  <a:lnTo>
                    <a:pt x="5232" y="17475"/>
                  </a:lnTo>
                  <a:lnTo>
                    <a:pt x="3683" y="18745"/>
                  </a:lnTo>
                  <a:lnTo>
                    <a:pt x="2463" y="20015"/>
                  </a:lnTo>
                  <a:lnTo>
                    <a:pt x="10312" y="20015"/>
                  </a:lnTo>
                  <a:lnTo>
                    <a:pt x="11264" y="21285"/>
                  </a:lnTo>
                  <a:lnTo>
                    <a:pt x="21513" y="21285"/>
                  </a:lnTo>
                  <a:lnTo>
                    <a:pt x="11036" y="22555"/>
                  </a:lnTo>
                  <a:lnTo>
                    <a:pt x="24409" y="22555"/>
                  </a:lnTo>
                  <a:lnTo>
                    <a:pt x="27901" y="21285"/>
                  </a:lnTo>
                  <a:lnTo>
                    <a:pt x="31978" y="22555"/>
                  </a:lnTo>
                  <a:lnTo>
                    <a:pt x="30924" y="23698"/>
                  </a:lnTo>
                  <a:lnTo>
                    <a:pt x="31559" y="23825"/>
                  </a:lnTo>
                  <a:lnTo>
                    <a:pt x="30810" y="23825"/>
                  </a:lnTo>
                  <a:lnTo>
                    <a:pt x="30924" y="23698"/>
                  </a:lnTo>
                  <a:lnTo>
                    <a:pt x="25958" y="22669"/>
                  </a:lnTo>
                  <a:lnTo>
                    <a:pt x="23837" y="23825"/>
                  </a:lnTo>
                  <a:lnTo>
                    <a:pt x="20929" y="26365"/>
                  </a:lnTo>
                  <a:lnTo>
                    <a:pt x="36626" y="26365"/>
                  </a:lnTo>
                  <a:lnTo>
                    <a:pt x="33718" y="26949"/>
                  </a:lnTo>
                  <a:lnTo>
                    <a:pt x="33718" y="27635"/>
                  </a:lnTo>
                  <a:lnTo>
                    <a:pt x="31394" y="28905"/>
                  </a:lnTo>
                  <a:lnTo>
                    <a:pt x="26162" y="28905"/>
                  </a:lnTo>
                  <a:lnTo>
                    <a:pt x="33718" y="27635"/>
                  </a:lnTo>
                  <a:lnTo>
                    <a:pt x="33718" y="26949"/>
                  </a:lnTo>
                  <a:lnTo>
                    <a:pt x="30226" y="27635"/>
                  </a:lnTo>
                  <a:lnTo>
                    <a:pt x="20345" y="28905"/>
                  </a:lnTo>
                  <a:lnTo>
                    <a:pt x="24409" y="28905"/>
                  </a:lnTo>
                  <a:lnTo>
                    <a:pt x="23228" y="30175"/>
                  </a:lnTo>
                  <a:lnTo>
                    <a:pt x="26670" y="30175"/>
                  </a:lnTo>
                  <a:lnTo>
                    <a:pt x="29565" y="31445"/>
                  </a:lnTo>
                  <a:lnTo>
                    <a:pt x="23253" y="31445"/>
                  </a:lnTo>
                  <a:lnTo>
                    <a:pt x="21513" y="32715"/>
                  </a:lnTo>
                  <a:lnTo>
                    <a:pt x="20345" y="32715"/>
                  </a:lnTo>
                  <a:lnTo>
                    <a:pt x="20345" y="31445"/>
                  </a:lnTo>
                  <a:lnTo>
                    <a:pt x="20853" y="30340"/>
                  </a:lnTo>
                  <a:lnTo>
                    <a:pt x="12204" y="31445"/>
                  </a:lnTo>
                  <a:lnTo>
                    <a:pt x="10464" y="32715"/>
                  </a:lnTo>
                  <a:lnTo>
                    <a:pt x="10972" y="32715"/>
                  </a:lnTo>
                  <a:lnTo>
                    <a:pt x="15811" y="33985"/>
                  </a:lnTo>
                  <a:lnTo>
                    <a:pt x="13944" y="33985"/>
                  </a:lnTo>
                  <a:lnTo>
                    <a:pt x="12204" y="35255"/>
                  </a:lnTo>
                  <a:lnTo>
                    <a:pt x="12788" y="35255"/>
                  </a:lnTo>
                  <a:lnTo>
                    <a:pt x="11036" y="36525"/>
                  </a:lnTo>
                  <a:lnTo>
                    <a:pt x="5803" y="36525"/>
                  </a:lnTo>
                  <a:lnTo>
                    <a:pt x="5232" y="37795"/>
                  </a:lnTo>
                  <a:lnTo>
                    <a:pt x="15697" y="36525"/>
                  </a:lnTo>
                  <a:lnTo>
                    <a:pt x="13944" y="37795"/>
                  </a:lnTo>
                  <a:lnTo>
                    <a:pt x="22669" y="36525"/>
                  </a:lnTo>
                  <a:lnTo>
                    <a:pt x="20345" y="36525"/>
                  </a:lnTo>
                  <a:lnTo>
                    <a:pt x="20345" y="35255"/>
                  </a:lnTo>
                  <a:lnTo>
                    <a:pt x="30226" y="35255"/>
                  </a:lnTo>
                  <a:lnTo>
                    <a:pt x="24409" y="36525"/>
                  </a:lnTo>
                  <a:lnTo>
                    <a:pt x="41275" y="36525"/>
                  </a:lnTo>
                  <a:lnTo>
                    <a:pt x="23329" y="37795"/>
                  </a:lnTo>
                  <a:lnTo>
                    <a:pt x="16179" y="39065"/>
                  </a:lnTo>
                  <a:lnTo>
                    <a:pt x="9296" y="39065"/>
                  </a:lnTo>
                  <a:lnTo>
                    <a:pt x="15989" y="41605"/>
                  </a:lnTo>
                  <a:lnTo>
                    <a:pt x="35458" y="41605"/>
                  </a:lnTo>
                  <a:lnTo>
                    <a:pt x="27317" y="42875"/>
                  </a:lnTo>
                  <a:lnTo>
                    <a:pt x="19761" y="42875"/>
                  </a:lnTo>
                  <a:lnTo>
                    <a:pt x="24993" y="44145"/>
                  </a:lnTo>
                  <a:lnTo>
                    <a:pt x="35458" y="44145"/>
                  </a:lnTo>
                  <a:lnTo>
                    <a:pt x="29070" y="45415"/>
                  </a:lnTo>
                  <a:lnTo>
                    <a:pt x="23253" y="44145"/>
                  </a:lnTo>
                  <a:lnTo>
                    <a:pt x="24993" y="45415"/>
                  </a:lnTo>
                  <a:lnTo>
                    <a:pt x="20929" y="45415"/>
                  </a:lnTo>
                  <a:lnTo>
                    <a:pt x="15824" y="46685"/>
                  </a:lnTo>
                  <a:lnTo>
                    <a:pt x="19837" y="47955"/>
                  </a:lnTo>
                  <a:lnTo>
                    <a:pt x="27876" y="47955"/>
                  </a:lnTo>
                  <a:lnTo>
                    <a:pt x="34874" y="49225"/>
                  </a:lnTo>
                  <a:lnTo>
                    <a:pt x="34302" y="49225"/>
                  </a:lnTo>
                  <a:lnTo>
                    <a:pt x="34874" y="50495"/>
                  </a:lnTo>
                  <a:lnTo>
                    <a:pt x="33134" y="50495"/>
                  </a:lnTo>
                  <a:lnTo>
                    <a:pt x="29578" y="53035"/>
                  </a:lnTo>
                  <a:lnTo>
                    <a:pt x="32194" y="55575"/>
                  </a:lnTo>
                  <a:lnTo>
                    <a:pt x="33375" y="58115"/>
                  </a:lnTo>
                  <a:lnTo>
                    <a:pt x="25577" y="60655"/>
                  </a:lnTo>
                  <a:lnTo>
                    <a:pt x="30226" y="60655"/>
                  </a:lnTo>
                  <a:lnTo>
                    <a:pt x="40119" y="60655"/>
                  </a:lnTo>
                  <a:lnTo>
                    <a:pt x="257213" y="60655"/>
                  </a:lnTo>
                  <a:lnTo>
                    <a:pt x="256400" y="58115"/>
                  </a:lnTo>
                  <a:lnTo>
                    <a:pt x="258762" y="56845"/>
                  </a:lnTo>
                  <a:lnTo>
                    <a:pt x="263499" y="54305"/>
                  </a:lnTo>
                  <a:lnTo>
                    <a:pt x="265264" y="51765"/>
                  </a:lnTo>
                  <a:lnTo>
                    <a:pt x="266369" y="49225"/>
                  </a:lnTo>
                  <a:lnTo>
                    <a:pt x="271513" y="45415"/>
                  </a:lnTo>
                  <a:close/>
                </a:path>
                <a:path w="2397125" h="810260">
                  <a:moveTo>
                    <a:pt x="277329" y="68275"/>
                  </a:moveTo>
                  <a:lnTo>
                    <a:pt x="276745" y="67005"/>
                  </a:lnTo>
                  <a:lnTo>
                    <a:pt x="276225" y="67779"/>
                  </a:lnTo>
                  <a:lnTo>
                    <a:pt x="277329" y="68275"/>
                  </a:lnTo>
                  <a:close/>
                </a:path>
                <a:path w="2397125" h="810260">
                  <a:moveTo>
                    <a:pt x="310172" y="363550"/>
                  </a:moveTo>
                  <a:lnTo>
                    <a:pt x="306400" y="366725"/>
                  </a:lnTo>
                  <a:lnTo>
                    <a:pt x="308724" y="366725"/>
                  </a:lnTo>
                  <a:lnTo>
                    <a:pt x="310172" y="363550"/>
                  </a:lnTo>
                  <a:close/>
                </a:path>
                <a:path w="2397125" h="810260">
                  <a:moveTo>
                    <a:pt x="311632" y="366725"/>
                  </a:moveTo>
                  <a:lnTo>
                    <a:pt x="308724" y="366725"/>
                  </a:lnTo>
                  <a:lnTo>
                    <a:pt x="306400" y="371805"/>
                  </a:lnTo>
                  <a:lnTo>
                    <a:pt x="311632" y="366725"/>
                  </a:lnTo>
                  <a:close/>
                </a:path>
                <a:path w="2397125" h="810260">
                  <a:moveTo>
                    <a:pt x="365709" y="146380"/>
                  </a:moveTo>
                  <a:lnTo>
                    <a:pt x="365125" y="148285"/>
                  </a:lnTo>
                  <a:lnTo>
                    <a:pt x="365709" y="147015"/>
                  </a:lnTo>
                  <a:lnTo>
                    <a:pt x="365709" y="146380"/>
                  </a:lnTo>
                  <a:close/>
                </a:path>
                <a:path w="2397125" h="810260">
                  <a:moveTo>
                    <a:pt x="366280" y="144475"/>
                  </a:moveTo>
                  <a:lnTo>
                    <a:pt x="365709" y="145745"/>
                  </a:lnTo>
                  <a:lnTo>
                    <a:pt x="365709" y="146380"/>
                  </a:lnTo>
                  <a:lnTo>
                    <a:pt x="366280" y="144475"/>
                  </a:lnTo>
                  <a:close/>
                </a:path>
                <a:path w="2397125" h="810260">
                  <a:moveTo>
                    <a:pt x="379945" y="154000"/>
                  </a:moveTo>
                  <a:lnTo>
                    <a:pt x="379653" y="153365"/>
                  </a:lnTo>
                  <a:lnTo>
                    <a:pt x="377405" y="150291"/>
                  </a:lnTo>
                  <a:lnTo>
                    <a:pt x="372681" y="144475"/>
                  </a:lnTo>
                  <a:lnTo>
                    <a:pt x="379945" y="154000"/>
                  </a:lnTo>
                  <a:close/>
                </a:path>
                <a:path w="2397125" h="810260">
                  <a:moveTo>
                    <a:pt x="381406" y="155905"/>
                  </a:moveTo>
                  <a:lnTo>
                    <a:pt x="379945" y="154000"/>
                  </a:lnTo>
                  <a:lnTo>
                    <a:pt x="380238" y="154635"/>
                  </a:lnTo>
                  <a:lnTo>
                    <a:pt x="381406" y="155905"/>
                  </a:lnTo>
                  <a:close/>
                </a:path>
                <a:path w="2397125" h="810260">
                  <a:moveTo>
                    <a:pt x="383730" y="73355"/>
                  </a:moveTo>
                  <a:lnTo>
                    <a:pt x="382270" y="71450"/>
                  </a:lnTo>
                  <a:lnTo>
                    <a:pt x="376174" y="72085"/>
                  </a:lnTo>
                  <a:lnTo>
                    <a:pt x="383730" y="73355"/>
                  </a:lnTo>
                  <a:close/>
                </a:path>
                <a:path w="2397125" h="810260">
                  <a:moveTo>
                    <a:pt x="386270" y="71043"/>
                  </a:moveTo>
                  <a:lnTo>
                    <a:pt x="380822" y="69545"/>
                  </a:lnTo>
                  <a:lnTo>
                    <a:pt x="382270" y="71450"/>
                  </a:lnTo>
                  <a:lnTo>
                    <a:pt x="386270" y="71043"/>
                  </a:lnTo>
                  <a:close/>
                </a:path>
                <a:path w="2397125" h="810260">
                  <a:moveTo>
                    <a:pt x="386829" y="152946"/>
                  </a:moveTo>
                  <a:lnTo>
                    <a:pt x="383730" y="149555"/>
                  </a:lnTo>
                  <a:lnTo>
                    <a:pt x="380238" y="147015"/>
                  </a:lnTo>
                  <a:lnTo>
                    <a:pt x="386829" y="152946"/>
                  </a:lnTo>
                  <a:close/>
                </a:path>
                <a:path w="2397125" h="810260">
                  <a:moveTo>
                    <a:pt x="387515" y="153568"/>
                  </a:moveTo>
                  <a:lnTo>
                    <a:pt x="386829" y="152946"/>
                  </a:lnTo>
                  <a:lnTo>
                    <a:pt x="387210" y="153365"/>
                  </a:lnTo>
                  <a:lnTo>
                    <a:pt x="387515" y="153568"/>
                  </a:lnTo>
                  <a:close/>
                </a:path>
                <a:path w="2397125" h="810260">
                  <a:moveTo>
                    <a:pt x="391337" y="400862"/>
                  </a:moveTo>
                  <a:lnTo>
                    <a:pt x="390702" y="401015"/>
                  </a:lnTo>
                  <a:lnTo>
                    <a:pt x="391287" y="401015"/>
                  </a:lnTo>
                  <a:lnTo>
                    <a:pt x="391337" y="400862"/>
                  </a:lnTo>
                  <a:close/>
                </a:path>
                <a:path w="2397125" h="810260">
                  <a:moveTo>
                    <a:pt x="473849" y="430225"/>
                  </a:moveTo>
                  <a:lnTo>
                    <a:pt x="472097" y="434035"/>
                  </a:lnTo>
                  <a:lnTo>
                    <a:pt x="471525" y="436575"/>
                  </a:lnTo>
                  <a:lnTo>
                    <a:pt x="473849" y="430225"/>
                  </a:lnTo>
                  <a:close/>
                </a:path>
                <a:path w="2397125" h="810260">
                  <a:moveTo>
                    <a:pt x="579666" y="78435"/>
                  </a:moveTo>
                  <a:lnTo>
                    <a:pt x="578853" y="77736"/>
                  </a:lnTo>
                  <a:lnTo>
                    <a:pt x="576389" y="77990"/>
                  </a:lnTo>
                  <a:lnTo>
                    <a:pt x="579666" y="78435"/>
                  </a:lnTo>
                  <a:close/>
                </a:path>
                <a:path w="2397125" h="810260">
                  <a:moveTo>
                    <a:pt x="584314" y="77165"/>
                  </a:moveTo>
                  <a:lnTo>
                    <a:pt x="576757" y="75895"/>
                  </a:lnTo>
                  <a:lnTo>
                    <a:pt x="578853" y="77736"/>
                  </a:lnTo>
                  <a:lnTo>
                    <a:pt x="584314" y="77165"/>
                  </a:lnTo>
                  <a:close/>
                </a:path>
                <a:path w="2397125" h="810260">
                  <a:moveTo>
                    <a:pt x="613384" y="188925"/>
                  </a:moveTo>
                  <a:lnTo>
                    <a:pt x="602919" y="195275"/>
                  </a:lnTo>
                  <a:lnTo>
                    <a:pt x="607568" y="192735"/>
                  </a:lnTo>
                  <a:lnTo>
                    <a:pt x="609892" y="192735"/>
                  </a:lnTo>
                  <a:lnTo>
                    <a:pt x="613384" y="188925"/>
                  </a:lnTo>
                  <a:close/>
                </a:path>
                <a:path w="2397125" h="810260">
                  <a:moveTo>
                    <a:pt x="620941" y="270205"/>
                  </a:moveTo>
                  <a:lnTo>
                    <a:pt x="620356" y="270205"/>
                  </a:lnTo>
                  <a:lnTo>
                    <a:pt x="618807" y="271056"/>
                  </a:lnTo>
                  <a:lnTo>
                    <a:pt x="620941" y="270205"/>
                  </a:lnTo>
                  <a:close/>
                </a:path>
                <a:path w="2397125" h="810260">
                  <a:moveTo>
                    <a:pt x="625271" y="269036"/>
                  </a:moveTo>
                  <a:lnTo>
                    <a:pt x="622109" y="270357"/>
                  </a:lnTo>
                  <a:lnTo>
                    <a:pt x="625017" y="269201"/>
                  </a:lnTo>
                  <a:lnTo>
                    <a:pt x="625271" y="269036"/>
                  </a:lnTo>
                  <a:close/>
                </a:path>
                <a:path w="2397125" h="810260">
                  <a:moveTo>
                    <a:pt x="632574" y="269201"/>
                  </a:moveTo>
                  <a:lnTo>
                    <a:pt x="631698" y="267449"/>
                  </a:lnTo>
                  <a:lnTo>
                    <a:pt x="630821" y="265709"/>
                  </a:lnTo>
                  <a:lnTo>
                    <a:pt x="625271" y="269036"/>
                  </a:lnTo>
                  <a:lnTo>
                    <a:pt x="629081" y="267449"/>
                  </a:lnTo>
                  <a:lnTo>
                    <a:pt x="632574" y="269201"/>
                  </a:lnTo>
                  <a:close/>
                </a:path>
                <a:path w="2397125" h="810260">
                  <a:moveTo>
                    <a:pt x="651751" y="611835"/>
                  </a:moveTo>
                  <a:lnTo>
                    <a:pt x="650011" y="611835"/>
                  </a:lnTo>
                  <a:lnTo>
                    <a:pt x="646518" y="615645"/>
                  </a:lnTo>
                  <a:lnTo>
                    <a:pt x="651751" y="611835"/>
                  </a:lnTo>
                  <a:close/>
                </a:path>
                <a:path w="2397125" h="810260">
                  <a:moveTo>
                    <a:pt x="652919" y="279095"/>
                  </a:moveTo>
                  <a:lnTo>
                    <a:pt x="651751" y="276555"/>
                  </a:lnTo>
                  <a:lnTo>
                    <a:pt x="645947" y="280365"/>
                  </a:lnTo>
                  <a:lnTo>
                    <a:pt x="652919" y="279095"/>
                  </a:lnTo>
                  <a:close/>
                </a:path>
                <a:path w="2397125" h="810260">
                  <a:moveTo>
                    <a:pt x="655027" y="340842"/>
                  </a:moveTo>
                  <a:lnTo>
                    <a:pt x="654088" y="341452"/>
                  </a:lnTo>
                  <a:lnTo>
                    <a:pt x="654659" y="341325"/>
                  </a:lnTo>
                  <a:lnTo>
                    <a:pt x="655027" y="340842"/>
                  </a:lnTo>
                  <a:close/>
                </a:path>
                <a:path w="2397125" h="810260">
                  <a:moveTo>
                    <a:pt x="662800" y="361645"/>
                  </a:moveTo>
                  <a:lnTo>
                    <a:pt x="658736" y="361061"/>
                  </a:lnTo>
                  <a:lnTo>
                    <a:pt x="655828" y="362216"/>
                  </a:lnTo>
                  <a:lnTo>
                    <a:pt x="649427" y="366877"/>
                  </a:lnTo>
                  <a:lnTo>
                    <a:pt x="651751" y="367449"/>
                  </a:lnTo>
                  <a:lnTo>
                    <a:pt x="662800" y="361645"/>
                  </a:lnTo>
                  <a:close/>
                </a:path>
                <a:path w="2397125" h="810260">
                  <a:moveTo>
                    <a:pt x="662800" y="332435"/>
                  </a:moveTo>
                  <a:lnTo>
                    <a:pt x="660476" y="332435"/>
                  </a:lnTo>
                  <a:lnTo>
                    <a:pt x="658152" y="333451"/>
                  </a:lnTo>
                  <a:lnTo>
                    <a:pt x="662800" y="332435"/>
                  </a:lnTo>
                  <a:close/>
                </a:path>
                <a:path w="2397125" h="810260">
                  <a:moveTo>
                    <a:pt x="664870" y="395516"/>
                  </a:moveTo>
                  <a:lnTo>
                    <a:pt x="663740" y="395173"/>
                  </a:lnTo>
                  <a:lnTo>
                    <a:pt x="662800" y="397205"/>
                  </a:lnTo>
                  <a:lnTo>
                    <a:pt x="664870" y="395516"/>
                  </a:lnTo>
                  <a:close/>
                </a:path>
                <a:path w="2397125" h="810260">
                  <a:moveTo>
                    <a:pt x="665314" y="341604"/>
                  </a:moveTo>
                  <a:lnTo>
                    <a:pt x="665124" y="341325"/>
                  </a:lnTo>
                  <a:lnTo>
                    <a:pt x="664692" y="341769"/>
                  </a:lnTo>
                  <a:lnTo>
                    <a:pt x="665314" y="341604"/>
                  </a:lnTo>
                  <a:close/>
                </a:path>
                <a:path w="2397125" h="810260">
                  <a:moveTo>
                    <a:pt x="666877" y="332435"/>
                  </a:moveTo>
                  <a:lnTo>
                    <a:pt x="659320" y="334975"/>
                  </a:lnTo>
                  <a:lnTo>
                    <a:pt x="655027" y="340842"/>
                  </a:lnTo>
                  <a:lnTo>
                    <a:pt x="658152" y="338785"/>
                  </a:lnTo>
                  <a:lnTo>
                    <a:pt x="664552" y="336245"/>
                  </a:lnTo>
                  <a:lnTo>
                    <a:pt x="666877" y="332435"/>
                  </a:lnTo>
                  <a:close/>
                </a:path>
                <a:path w="2397125" h="810260">
                  <a:moveTo>
                    <a:pt x="667791" y="378053"/>
                  </a:moveTo>
                  <a:lnTo>
                    <a:pt x="665124" y="376885"/>
                  </a:lnTo>
                  <a:lnTo>
                    <a:pt x="656412" y="381965"/>
                  </a:lnTo>
                  <a:lnTo>
                    <a:pt x="655243" y="384505"/>
                  </a:lnTo>
                  <a:lnTo>
                    <a:pt x="656996" y="381965"/>
                  </a:lnTo>
                  <a:lnTo>
                    <a:pt x="662228" y="379425"/>
                  </a:lnTo>
                  <a:lnTo>
                    <a:pt x="663384" y="379425"/>
                  </a:lnTo>
                  <a:lnTo>
                    <a:pt x="667791" y="378053"/>
                  </a:lnTo>
                  <a:close/>
                </a:path>
                <a:path w="2397125" h="810260">
                  <a:moveTo>
                    <a:pt x="669785" y="343865"/>
                  </a:moveTo>
                  <a:lnTo>
                    <a:pt x="658736" y="347675"/>
                  </a:lnTo>
                  <a:lnTo>
                    <a:pt x="660019" y="346405"/>
                  </a:lnTo>
                  <a:lnTo>
                    <a:pt x="663854" y="342595"/>
                  </a:lnTo>
                  <a:lnTo>
                    <a:pt x="664692" y="341769"/>
                  </a:lnTo>
                  <a:lnTo>
                    <a:pt x="661644" y="342595"/>
                  </a:lnTo>
                  <a:lnTo>
                    <a:pt x="665124" y="340055"/>
                  </a:lnTo>
                  <a:lnTo>
                    <a:pt x="668032" y="338785"/>
                  </a:lnTo>
                  <a:lnTo>
                    <a:pt x="668616" y="336245"/>
                  </a:lnTo>
                  <a:lnTo>
                    <a:pt x="652335" y="342595"/>
                  </a:lnTo>
                  <a:lnTo>
                    <a:pt x="654088" y="341452"/>
                  </a:lnTo>
                  <a:lnTo>
                    <a:pt x="648855" y="342595"/>
                  </a:lnTo>
                  <a:lnTo>
                    <a:pt x="654659" y="336245"/>
                  </a:lnTo>
                  <a:lnTo>
                    <a:pt x="660476" y="333705"/>
                  </a:lnTo>
                  <a:lnTo>
                    <a:pt x="654088" y="336245"/>
                  </a:lnTo>
                  <a:lnTo>
                    <a:pt x="657567" y="333705"/>
                  </a:lnTo>
                  <a:lnTo>
                    <a:pt x="658152" y="333451"/>
                  </a:lnTo>
                  <a:lnTo>
                    <a:pt x="656996" y="333705"/>
                  </a:lnTo>
                  <a:lnTo>
                    <a:pt x="658736" y="328625"/>
                  </a:lnTo>
                  <a:lnTo>
                    <a:pt x="650011" y="333705"/>
                  </a:lnTo>
                  <a:lnTo>
                    <a:pt x="652614" y="329895"/>
                  </a:lnTo>
                  <a:lnTo>
                    <a:pt x="652043" y="327355"/>
                  </a:lnTo>
                  <a:lnTo>
                    <a:pt x="652792" y="326085"/>
                  </a:lnTo>
                  <a:lnTo>
                    <a:pt x="654418" y="324815"/>
                  </a:lnTo>
                  <a:lnTo>
                    <a:pt x="659320" y="321005"/>
                  </a:lnTo>
                  <a:lnTo>
                    <a:pt x="655828" y="323545"/>
                  </a:lnTo>
                  <a:lnTo>
                    <a:pt x="646518" y="324815"/>
                  </a:lnTo>
                  <a:lnTo>
                    <a:pt x="645363" y="324815"/>
                  </a:lnTo>
                  <a:lnTo>
                    <a:pt x="650608" y="322275"/>
                  </a:lnTo>
                  <a:lnTo>
                    <a:pt x="653237" y="321005"/>
                  </a:lnTo>
                  <a:lnTo>
                    <a:pt x="654596" y="314655"/>
                  </a:lnTo>
                  <a:lnTo>
                    <a:pt x="658698" y="312115"/>
                  </a:lnTo>
                  <a:lnTo>
                    <a:pt x="662800" y="309575"/>
                  </a:lnTo>
                  <a:lnTo>
                    <a:pt x="653897" y="312115"/>
                  </a:lnTo>
                  <a:lnTo>
                    <a:pt x="649935" y="310845"/>
                  </a:lnTo>
                  <a:lnTo>
                    <a:pt x="647192" y="308305"/>
                  </a:lnTo>
                  <a:lnTo>
                    <a:pt x="641870" y="307035"/>
                  </a:lnTo>
                  <a:lnTo>
                    <a:pt x="643039" y="307035"/>
                  </a:lnTo>
                  <a:lnTo>
                    <a:pt x="645363" y="305765"/>
                  </a:lnTo>
                  <a:lnTo>
                    <a:pt x="645947" y="304495"/>
                  </a:lnTo>
                  <a:lnTo>
                    <a:pt x="650011" y="300685"/>
                  </a:lnTo>
                  <a:lnTo>
                    <a:pt x="652919" y="298145"/>
                  </a:lnTo>
                  <a:lnTo>
                    <a:pt x="644321" y="301955"/>
                  </a:lnTo>
                  <a:lnTo>
                    <a:pt x="637806" y="303225"/>
                  </a:lnTo>
                  <a:lnTo>
                    <a:pt x="632155" y="304495"/>
                  </a:lnTo>
                  <a:lnTo>
                    <a:pt x="626173" y="305765"/>
                  </a:lnTo>
                  <a:lnTo>
                    <a:pt x="628091" y="304495"/>
                  </a:lnTo>
                  <a:lnTo>
                    <a:pt x="633818" y="300685"/>
                  </a:lnTo>
                  <a:lnTo>
                    <a:pt x="637006" y="299415"/>
                  </a:lnTo>
                  <a:lnTo>
                    <a:pt x="640207" y="298145"/>
                  </a:lnTo>
                  <a:lnTo>
                    <a:pt x="646696" y="296875"/>
                  </a:lnTo>
                  <a:lnTo>
                    <a:pt x="654659" y="293065"/>
                  </a:lnTo>
                  <a:lnTo>
                    <a:pt x="648119" y="295605"/>
                  </a:lnTo>
                  <a:lnTo>
                    <a:pt x="643255" y="295605"/>
                  </a:lnTo>
                  <a:lnTo>
                    <a:pt x="638721" y="296875"/>
                  </a:lnTo>
                  <a:lnTo>
                    <a:pt x="633158" y="299415"/>
                  </a:lnTo>
                  <a:lnTo>
                    <a:pt x="638606" y="294335"/>
                  </a:lnTo>
                  <a:lnTo>
                    <a:pt x="641248" y="293065"/>
                  </a:lnTo>
                  <a:lnTo>
                    <a:pt x="647103" y="289255"/>
                  </a:lnTo>
                  <a:lnTo>
                    <a:pt x="639279" y="293065"/>
                  </a:lnTo>
                  <a:lnTo>
                    <a:pt x="637654" y="293065"/>
                  </a:lnTo>
                  <a:lnTo>
                    <a:pt x="637133" y="291795"/>
                  </a:lnTo>
                  <a:lnTo>
                    <a:pt x="632574" y="291795"/>
                  </a:lnTo>
                  <a:lnTo>
                    <a:pt x="638149" y="286715"/>
                  </a:lnTo>
                  <a:lnTo>
                    <a:pt x="639546" y="285445"/>
                  </a:lnTo>
                  <a:lnTo>
                    <a:pt x="648271" y="284175"/>
                  </a:lnTo>
                  <a:lnTo>
                    <a:pt x="641286" y="284175"/>
                  </a:lnTo>
                  <a:lnTo>
                    <a:pt x="645947" y="280365"/>
                  </a:lnTo>
                  <a:lnTo>
                    <a:pt x="640130" y="284175"/>
                  </a:lnTo>
                  <a:lnTo>
                    <a:pt x="632574" y="286715"/>
                  </a:lnTo>
                  <a:lnTo>
                    <a:pt x="631812" y="285445"/>
                  </a:lnTo>
                  <a:lnTo>
                    <a:pt x="635698" y="282905"/>
                  </a:lnTo>
                  <a:lnTo>
                    <a:pt x="641642" y="279095"/>
                  </a:lnTo>
                  <a:lnTo>
                    <a:pt x="647103" y="276555"/>
                  </a:lnTo>
                  <a:lnTo>
                    <a:pt x="643039" y="276555"/>
                  </a:lnTo>
                  <a:lnTo>
                    <a:pt x="630250" y="279095"/>
                  </a:lnTo>
                  <a:lnTo>
                    <a:pt x="630250" y="277825"/>
                  </a:lnTo>
                  <a:lnTo>
                    <a:pt x="632574" y="276555"/>
                  </a:lnTo>
                  <a:lnTo>
                    <a:pt x="633158" y="276555"/>
                  </a:lnTo>
                  <a:lnTo>
                    <a:pt x="635482" y="275285"/>
                  </a:lnTo>
                  <a:lnTo>
                    <a:pt x="630059" y="275285"/>
                  </a:lnTo>
                  <a:lnTo>
                    <a:pt x="627849" y="274015"/>
                  </a:lnTo>
                  <a:lnTo>
                    <a:pt x="625094" y="271475"/>
                  </a:lnTo>
                  <a:lnTo>
                    <a:pt x="618032" y="271475"/>
                  </a:lnTo>
                  <a:lnTo>
                    <a:pt x="618807" y="271056"/>
                  </a:lnTo>
                  <a:lnTo>
                    <a:pt x="608152" y="275285"/>
                  </a:lnTo>
                  <a:lnTo>
                    <a:pt x="603504" y="277825"/>
                  </a:lnTo>
                  <a:lnTo>
                    <a:pt x="602919" y="276555"/>
                  </a:lnTo>
                  <a:lnTo>
                    <a:pt x="594194" y="277825"/>
                  </a:lnTo>
                  <a:lnTo>
                    <a:pt x="602335" y="274015"/>
                  </a:lnTo>
                  <a:lnTo>
                    <a:pt x="602335" y="275285"/>
                  </a:lnTo>
                  <a:lnTo>
                    <a:pt x="604075" y="274015"/>
                  </a:lnTo>
                  <a:lnTo>
                    <a:pt x="605828" y="272745"/>
                  </a:lnTo>
                  <a:lnTo>
                    <a:pt x="604659" y="272745"/>
                  </a:lnTo>
                  <a:lnTo>
                    <a:pt x="607593" y="271475"/>
                  </a:lnTo>
                  <a:lnTo>
                    <a:pt x="610527" y="270205"/>
                  </a:lnTo>
                  <a:lnTo>
                    <a:pt x="614387" y="270205"/>
                  </a:lnTo>
                  <a:lnTo>
                    <a:pt x="618617" y="268935"/>
                  </a:lnTo>
                  <a:lnTo>
                    <a:pt x="613384" y="267665"/>
                  </a:lnTo>
                  <a:lnTo>
                    <a:pt x="602335" y="268935"/>
                  </a:lnTo>
                  <a:lnTo>
                    <a:pt x="604659" y="265125"/>
                  </a:lnTo>
                  <a:lnTo>
                    <a:pt x="610628" y="263855"/>
                  </a:lnTo>
                  <a:lnTo>
                    <a:pt x="615378" y="263855"/>
                  </a:lnTo>
                  <a:lnTo>
                    <a:pt x="620356" y="261315"/>
                  </a:lnTo>
                  <a:lnTo>
                    <a:pt x="616877" y="266395"/>
                  </a:lnTo>
                  <a:lnTo>
                    <a:pt x="624446" y="262585"/>
                  </a:lnTo>
                  <a:lnTo>
                    <a:pt x="626935" y="262585"/>
                  </a:lnTo>
                  <a:lnTo>
                    <a:pt x="629780" y="261315"/>
                  </a:lnTo>
                  <a:lnTo>
                    <a:pt x="635482" y="258775"/>
                  </a:lnTo>
                  <a:lnTo>
                    <a:pt x="635914" y="257505"/>
                  </a:lnTo>
                  <a:lnTo>
                    <a:pt x="636346" y="256235"/>
                  </a:lnTo>
                  <a:lnTo>
                    <a:pt x="637222" y="253695"/>
                  </a:lnTo>
                  <a:lnTo>
                    <a:pt x="627341" y="256235"/>
                  </a:lnTo>
                  <a:lnTo>
                    <a:pt x="629666" y="251155"/>
                  </a:lnTo>
                  <a:lnTo>
                    <a:pt x="622681" y="252425"/>
                  </a:lnTo>
                  <a:lnTo>
                    <a:pt x="619785" y="254965"/>
                  </a:lnTo>
                  <a:lnTo>
                    <a:pt x="612800" y="257505"/>
                  </a:lnTo>
                  <a:lnTo>
                    <a:pt x="610844" y="253695"/>
                  </a:lnTo>
                  <a:lnTo>
                    <a:pt x="612965" y="252425"/>
                  </a:lnTo>
                  <a:lnTo>
                    <a:pt x="619340" y="248615"/>
                  </a:lnTo>
                  <a:lnTo>
                    <a:pt x="623265" y="246075"/>
                  </a:lnTo>
                  <a:lnTo>
                    <a:pt x="627189" y="243535"/>
                  </a:lnTo>
                  <a:lnTo>
                    <a:pt x="623265" y="242265"/>
                  </a:lnTo>
                  <a:lnTo>
                    <a:pt x="615975" y="243535"/>
                  </a:lnTo>
                  <a:lnTo>
                    <a:pt x="608952" y="246075"/>
                  </a:lnTo>
                  <a:lnTo>
                    <a:pt x="604875" y="246075"/>
                  </a:lnTo>
                  <a:lnTo>
                    <a:pt x="606412" y="243535"/>
                  </a:lnTo>
                  <a:lnTo>
                    <a:pt x="620356" y="239725"/>
                  </a:lnTo>
                  <a:lnTo>
                    <a:pt x="617296" y="238455"/>
                  </a:lnTo>
                  <a:lnTo>
                    <a:pt x="611136" y="239725"/>
                  </a:lnTo>
                  <a:lnTo>
                    <a:pt x="606374" y="239725"/>
                  </a:lnTo>
                  <a:lnTo>
                    <a:pt x="607568" y="237185"/>
                  </a:lnTo>
                  <a:lnTo>
                    <a:pt x="613384" y="235915"/>
                  </a:lnTo>
                  <a:lnTo>
                    <a:pt x="613384" y="238455"/>
                  </a:lnTo>
                  <a:lnTo>
                    <a:pt x="614553" y="237185"/>
                  </a:lnTo>
                  <a:lnTo>
                    <a:pt x="617347" y="234645"/>
                  </a:lnTo>
                  <a:lnTo>
                    <a:pt x="613816" y="234645"/>
                  </a:lnTo>
                  <a:lnTo>
                    <a:pt x="608330" y="235915"/>
                  </a:lnTo>
                  <a:lnTo>
                    <a:pt x="605243" y="235915"/>
                  </a:lnTo>
                  <a:lnTo>
                    <a:pt x="617448" y="230835"/>
                  </a:lnTo>
                  <a:lnTo>
                    <a:pt x="613968" y="227025"/>
                  </a:lnTo>
                  <a:lnTo>
                    <a:pt x="608736" y="225755"/>
                  </a:lnTo>
                  <a:lnTo>
                    <a:pt x="603504" y="224485"/>
                  </a:lnTo>
                  <a:lnTo>
                    <a:pt x="602335" y="223215"/>
                  </a:lnTo>
                  <a:lnTo>
                    <a:pt x="601179" y="221945"/>
                  </a:lnTo>
                  <a:lnTo>
                    <a:pt x="600011" y="220675"/>
                  </a:lnTo>
                  <a:lnTo>
                    <a:pt x="603504" y="219405"/>
                  </a:lnTo>
                  <a:lnTo>
                    <a:pt x="607568" y="219405"/>
                  </a:lnTo>
                  <a:lnTo>
                    <a:pt x="611060" y="216865"/>
                  </a:lnTo>
                  <a:lnTo>
                    <a:pt x="609815" y="215595"/>
                  </a:lnTo>
                  <a:lnTo>
                    <a:pt x="607339" y="213055"/>
                  </a:lnTo>
                  <a:lnTo>
                    <a:pt x="607491" y="206705"/>
                  </a:lnTo>
                  <a:lnTo>
                    <a:pt x="610158" y="200355"/>
                  </a:lnTo>
                  <a:lnTo>
                    <a:pt x="613016" y="196545"/>
                  </a:lnTo>
                  <a:lnTo>
                    <a:pt x="613968" y="195275"/>
                  </a:lnTo>
                  <a:lnTo>
                    <a:pt x="602919" y="195275"/>
                  </a:lnTo>
                  <a:lnTo>
                    <a:pt x="598271" y="195275"/>
                  </a:lnTo>
                  <a:lnTo>
                    <a:pt x="597103" y="194005"/>
                  </a:lnTo>
                  <a:lnTo>
                    <a:pt x="604075" y="191465"/>
                  </a:lnTo>
                  <a:lnTo>
                    <a:pt x="607568" y="191465"/>
                  </a:lnTo>
                  <a:lnTo>
                    <a:pt x="599770" y="188925"/>
                  </a:lnTo>
                  <a:lnTo>
                    <a:pt x="596696" y="187655"/>
                  </a:lnTo>
                  <a:lnTo>
                    <a:pt x="595947" y="187350"/>
                  </a:lnTo>
                  <a:lnTo>
                    <a:pt x="595947" y="218135"/>
                  </a:lnTo>
                  <a:lnTo>
                    <a:pt x="592455" y="219405"/>
                  </a:lnTo>
                  <a:lnTo>
                    <a:pt x="588378" y="220675"/>
                  </a:lnTo>
                  <a:lnTo>
                    <a:pt x="588378" y="219405"/>
                  </a:lnTo>
                  <a:lnTo>
                    <a:pt x="590715" y="219405"/>
                  </a:lnTo>
                  <a:lnTo>
                    <a:pt x="592455" y="216865"/>
                  </a:lnTo>
                  <a:lnTo>
                    <a:pt x="595363" y="215595"/>
                  </a:lnTo>
                  <a:lnTo>
                    <a:pt x="595363" y="216865"/>
                  </a:lnTo>
                  <a:lnTo>
                    <a:pt x="595947" y="218135"/>
                  </a:lnTo>
                  <a:lnTo>
                    <a:pt x="595947" y="187350"/>
                  </a:lnTo>
                  <a:lnTo>
                    <a:pt x="593610" y="186385"/>
                  </a:lnTo>
                  <a:lnTo>
                    <a:pt x="591375" y="181305"/>
                  </a:lnTo>
                  <a:lnTo>
                    <a:pt x="595363" y="176225"/>
                  </a:lnTo>
                  <a:lnTo>
                    <a:pt x="598843" y="176225"/>
                  </a:lnTo>
                  <a:lnTo>
                    <a:pt x="596836" y="174955"/>
                  </a:lnTo>
                  <a:lnTo>
                    <a:pt x="583641" y="174955"/>
                  </a:lnTo>
                  <a:lnTo>
                    <a:pt x="584263" y="173685"/>
                  </a:lnTo>
                  <a:lnTo>
                    <a:pt x="584898" y="172415"/>
                  </a:lnTo>
                  <a:lnTo>
                    <a:pt x="587222" y="172415"/>
                  </a:lnTo>
                  <a:lnTo>
                    <a:pt x="587260" y="169875"/>
                  </a:lnTo>
                  <a:lnTo>
                    <a:pt x="587324" y="166065"/>
                  </a:lnTo>
                  <a:lnTo>
                    <a:pt x="586473" y="162255"/>
                  </a:lnTo>
                  <a:lnTo>
                    <a:pt x="585914" y="159715"/>
                  </a:lnTo>
                  <a:lnTo>
                    <a:pt x="586892" y="153365"/>
                  </a:lnTo>
                  <a:lnTo>
                    <a:pt x="594194" y="147015"/>
                  </a:lnTo>
                  <a:lnTo>
                    <a:pt x="588137" y="147015"/>
                  </a:lnTo>
                  <a:lnTo>
                    <a:pt x="588454" y="143205"/>
                  </a:lnTo>
                  <a:lnTo>
                    <a:pt x="587578" y="140665"/>
                  </a:lnTo>
                  <a:lnTo>
                    <a:pt x="577913" y="140665"/>
                  </a:lnTo>
                  <a:lnTo>
                    <a:pt x="587806" y="134315"/>
                  </a:lnTo>
                  <a:lnTo>
                    <a:pt x="591870" y="135585"/>
                  </a:lnTo>
                  <a:lnTo>
                    <a:pt x="597204" y="129235"/>
                  </a:lnTo>
                  <a:lnTo>
                    <a:pt x="598271" y="127965"/>
                  </a:lnTo>
                  <a:lnTo>
                    <a:pt x="598843" y="126695"/>
                  </a:lnTo>
                  <a:lnTo>
                    <a:pt x="584314" y="127965"/>
                  </a:lnTo>
                  <a:lnTo>
                    <a:pt x="581406" y="126695"/>
                  </a:lnTo>
                  <a:lnTo>
                    <a:pt x="593039" y="124155"/>
                  </a:lnTo>
                  <a:lnTo>
                    <a:pt x="580821" y="122885"/>
                  </a:lnTo>
                  <a:lnTo>
                    <a:pt x="587514" y="121615"/>
                  </a:lnTo>
                  <a:lnTo>
                    <a:pt x="594194" y="120345"/>
                  </a:lnTo>
                  <a:lnTo>
                    <a:pt x="590715" y="119075"/>
                  </a:lnTo>
                  <a:lnTo>
                    <a:pt x="590130" y="120345"/>
                  </a:lnTo>
                  <a:lnTo>
                    <a:pt x="585470" y="121615"/>
                  </a:lnTo>
                  <a:lnTo>
                    <a:pt x="582574" y="121615"/>
                  </a:lnTo>
                  <a:lnTo>
                    <a:pt x="581291" y="119075"/>
                  </a:lnTo>
                  <a:lnTo>
                    <a:pt x="584606" y="116535"/>
                  </a:lnTo>
                  <a:lnTo>
                    <a:pt x="590092" y="113995"/>
                  </a:lnTo>
                  <a:lnTo>
                    <a:pt x="595363" y="112725"/>
                  </a:lnTo>
                  <a:lnTo>
                    <a:pt x="584898" y="106375"/>
                  </a:lnTo>
                  <a:lnTo>
                    <a:pt x="591439" y="106375"/>
                  </a:lnTo>
                  <a:lnTo>
                    <a:pt x="595210" y="105105"/>
                  </a:lnTo>
                  <a:lnTo>
                    <a:pt x="598335" y="103835"/>
                  </a:lnTo>
                  <a:lnTo>
                    <a:pt x="595363" y="102565"/>
                  </a:lnTo>
                  <a:lnTo>
                    <a:pt x="593039" y="103835"/>
                  </a:lnTo>
                  <a:lnTo>
                    <a:pt x="586054" y="103835"/>
                  </a:lnTo>
                  <a:lnTo>
                    <a:pt x="593039" y="100025"/>
                  </a:lnTo>
                  <a:lnTo>
                    <a:pt x="592455" y="97485"/>
                  </a:lnTo>
                  <a:lnTo>
                    <a:pt x="588962" y="93675"/>
                  </a:lnTo>
                  <a:lnTo>
                    <a:pt x="597103" y="93675"/>
                  </a:lnTo>
                  <a:lnTo>
                    <a:pt x="598271" y="88595"/>
                  </a:lnTo>
                  <a:lnTo>
                    <a:pt x="591870" y="83515"/>
                  </a:lnTo>
                  <a:lnTo>
                    <a:pt x="591527" y="79705"/>
                  </a:lnTo>
                  <a:lnTo>
                    <a:pt x="591286" y="77165"/>
                  </a:lnTo>
                  <a:lnTo>
                    <a:pt x="587806" y="78435"/>
                  </a:lnTo>
                  <a:lnTo>
                    <a:pt x="573849" y="79705"/>
                  </a:lnTo>
                  <a:lnTo>
                    <a:pt x="572109" y="78435"/>
                  </a:lnTo>
                  <a:lnTo>
                    <a:pt x="576389" y="77990"/>
                  </a:lnTo>
                  <a:lnTo>
                    <a:pt x="570357" y="77165"/>
                  </a:lnTo>
                  <a:lnTo>
                    <a:pt x="570941" y="75895"/>
                  </a:lnTo>
                  <a:lnTo>
                    <a:pt x="571525" y="74625"/>
                  </a:lnTo>
                  <a:lnTo>
                    <a:pt x="584314" y="74625"/>
                  </a:lnTo>
                  <a:lnTo>
                    <a:pt x="588378" y="75895"/>
                  </a:lnTo>
                  <a:lnTo>
                    <a:pt x="586054" y="74625"/>
                  </a:lnTo>
                  <a:lnTo>
                    <a:pt x="583730" y="73355"/>
                  </a:lnTo>
                  <a:lnTo>
                    <a:pt x="587222" y="72085"/>
                  </a:lnTo>
                  <a:lnTo>
                    <a:pt x="589546" y="73355"/>
                  </a:lnTo>
                  <a:lnTo>
                    <a:pt x="594194" y="72085"/>
                  </a:lnTo>
                  <a:lnTo>
                    <a:pt x="592709" y="72085"/>
                  </a:lnTo>
                  <a:lnTo>
                    <a:pt x="595795" y="69545"/>
                  </a:lnTo>
                  <a:lnTo>
                    <a:pt x="596798" y="68275"/>
                  </a:lnTo>
                  <a:lnTo>
                    <a:pt x="597789" y="67005"/>
                  </a:lnTo>
                  <a:lnTo>
                    <a:pt x="593039" y="65735"/>
                  </a:lnTo>
                  <a:lnTo>
                    <a:pt x="596519" y="65735"/>
                  </a:lnTo>
                  <a:lnTo>
                    <a:pt x="595947" y="59385"/>
                  </a:lnTo>
                  <a:lnTo>
                    <a:pt x="591870" y="58115"/>
                  </a:lnTo>
                  <a:lnTo>
                    <a:pt x="590943" y="53035"/>
                  </a:lnTo>
                  <a:lnTo>
                    <a:pt x="590715" y="51765"/>
                  </a:lnTo>
                  <a:lnTo>
                    <a:pt x="580237" y="53035"/>
                  </a:lnTo>
                  <a:lnTo>
                    <a:pt x="582574" y="50495"/>
                  </a:lnTo>
                  <a:lnTo>
                    <a:pt x="573849" y="50495"/>
                  </a:lnTo>
                  <a:lnTo>
                    <a:pt x="576033" y="46685"/>
                  </a:lnTo>
                  <a:lnTo>
                    <a:pt x="576757" y="45415"/>
                  </a:lnTo>
                  <a:lnTo>
                    <a:pt x="584898" y="41605"/>
                  </a:lnTo>
                  <a:lnTo>
                    <a:pt x="583730" y="36525"/>
                  </a:lnTo>
                  <a:lnTo>
                    <a:pt x="581113" y="35255"/>
                  </a:lnTo>
                  <a:lnTo>
                    <a:pt x="578497" y="33985"/>
                  </a:lnTo>
                  <a:lnTo>
                    <a:pt x="578243" y="34150"/>
                  </a:lnTo>
                  <a:lnTo>
                    <a:pt x="577913" y="32715"/>
                  </a:lnTo>
                  <a:lnTo>
                    <a:pt x="577342" y="30175"/>
                  </a:lnTo>
                  <a:lnTo>
                    <a:pt x="584314" y="32715"/>
                  </a:lnTo>
                  <a:lnTo>
                    <a:pt x="582574" y="27635"/>
                  </a:lnTo>
                  <a:lnTo>
                    <a:pt x="581990" y="26365"/>
                  </a:lnTo>
                  <a:lnTo>
                    <a:pt x="576567" y="21285"/>
                  </a:lnTo>
                  <a:lnTo>
                    <a:pt x="576465" y="35255"/>
                  </a:lnTo>
                  <a:lnTo>
                    <a:pt x="574433" y="36525"/>
                  </a:lnTo>
                  <a:lnTo>
                    <a:pt x="568617" y="35255"/>
                  </a:lnTo>
                  <a:lnTo>
                    <a:pt x="576465" y="35255"/>
                  </a:lnTo>
                  <a:lnTo>
                    <a:pt x="576465" y="21196"/>
                  </a:lnTo>
                  <a:lnTo>
                    <a:pt x="573849" y="18745"/>
                  </a:lnTo>
                  <a:lnTo>
                    <a:pt x="569772" y="20015"/>
                  </a:lnTo>
                  <a:lnTo>
                    <a:pt x="568032" y="21285"/>
                  </a:lnTo>
                  <a:lnTo>
                    <a:pt x="565124" y="20015"/>
                  </a:lnTo>
                  <a:lnTo>
                    <a:pt x="563384" y="18745"/>
                  </a:lnTo>
                  <a:lnTo>
                    <a:pt x="569201" y="17475"/>
                  </a:lnTo>
                  <a:lnTo>
                    <a:pt x="575005" y="17475"/>
                  </a:lnTo>
                  <a:lnTo>
                    <a:pt x="567448" y="14935"/>
                  </a:lnTo>
                  <a:lnTo>
                    <a:pt x="574433" y="9855"/>
                  </a:lnTo>
                  <a:lnTo>
                    <a:pt x="580821" y="6045"/>
                  </a:lnTo>
                  <a:lnTo>
                    <a:pt x="586765" y="2235"/>
                  </a:lnTo>
                  <a:lnTo>
                    <a:pt x="371513" y="2235"/>
                  </a:lnTo>
                  <a:lnTo>
                    <a:pt x="383730" y="6045"/>
                  </a:lnTo>
                  <a:lnTo>
                    <a:pt x="369773" y="8585"/>
                  </a:lnTo>
                  <a:lnTo>
                    <a:pt x="372681" y="11125"/>
                  </a:lnTo>
                  <a:lnTo>
                    <a:pt x="373265" y="9855"/>
                  </a:lnTo>
                  <a:lnTo>
                    <a:pt x="381406" y="9855"/>
                  </a:lnTo>
                  <a:lnTo>
                    <a:pt x="382244" y="12395"/>
                  </a:lnTo>
                  <a:lnTo>
                    <a:pt x="378561" y="16205"/>
                  </a:lnTo>
                  <a:lnTo>
                    <a:pt x="372821" y="18745"/>
                  </a:lnTo>
                  <a:lnTo>
                    <a:pt x="367449" y="20015"/>
                  </a:lnTo>
                  <a:lnTo>
                    <a:pt x="377329" y="30175"/>
                  </a:lnTo>
                  <a:lnTo>
                    <a:pt x="372097" y="30175"/>
                  </a:lnTo>
                  <a:lnTo>
                    <a:pt x="369773" y="28905"/>
                  </a:lnTo>
                  <a:lnTo>
                    <a:pt x="370535" y="30175"/>
                  </a:lnTo>
                  <a:lnTo>
                    <a:pt x="366725" y="31445"/>
                  </a:lnTo>
                  <a:lnTo>
                    <a:pt x="363562" y="31445"/>
                  </a:lnTo>
                  <a:lnTo>
                    <a:pt x="366280" y="33985"/>
                  </a:lnTo>
                  <a:lnTo>
                    <a:pt x="369189" y="32715"/>
                  </a:lnTo>
                  <a:lnTo>
                    <a:pt x="373265" y="33985"/>
                  </a:lnTo>
                  <a:lnTo>
                    <a:pt x="375589" y="33985"/>
                  </a:lnTo>
                  <a:lnTo>
                    <a:pt x="368604" y="36525"/>
                  </a:lnTo>
                  <a:lnTo>
                    <a:pt x="368604" y="42875"/>
                  </a:lnTo>
                  <a:lnTo>
                    <a:pt x="372097" y="46685"/>
                  </a:lnTo>
                  <a:lnTo>
                    <a:pt x="363956" y="45415"/>
                  </a:lnTo>
                  <a:lnTo>
                    <a:pt x="363956" y="51765"/>
                  </a:lnTo>
                  <a:lnTo>
                    <a:pt x="365709" y="58115"/>
                  </a:lnTo>
                  <a:lnTo>
                    <a:pt x="367880" y="64465"/>
                  </a:lnTo>
                  <a:lnTo>
                    <a:pt x="369189" y="72085"/>
                  </a:lnTo>
                  <a:lnTo>
                    <a:pt x="372681" y="68275"/>
                  </a:lnTo>
                  <a:lnTo>
                    <a:pt x="386638" y="68275"/>
                  </a:lnTo>
                  <a:lnTo>
                    <a:pt x="388378" y="70815"/>
                  </a:lnTo>
                  <a:lnTo>
                    <a:pt x="386270" y="71043"/>
                  </a:lnTo>
                  <a:lnTo>
                    <a:pt x="390118" y="72085"/>
                  </a:lnTo>
                  <a:lnTo>
                    <a:pt x="388962" y="75895"/>
                  </a:lnTo>
                  <a:lnTo>
                    <a:pt x="376174" y="74625"/>
                  </a:lnTo>
                  <a:lnTo>
                    <a:pt x="372097" y="73355"/>
                  </a:lnTo>
                  <a:lnTo>
                    <a:pt x="376745" y="77165"/>
                  </a:lnTo>
                  <a:lnTo>
                    <a:pt x="373265" y="78435"/>
                  </a:lnTo>
                  <a:lnTo>
                    <a:pt x="370941" y="77165"/>
                  </a:lnTo>
                  <a:lnTo>
                    <a:pt x="366280" y="77165"/>
                  </a:lnTo>
                  <a:lnTo>
                    <a:pt x="367868" y="78435"/>
                  </a:lnTo>
                  <a:lnTo>
                    <a:pt x="364972" y="82245"/>
                  </a:lnTo>
                  <a:lnTo>
                    <a:pt x="363181" y="84785"/>
                  </a:lnTo>
                  <a:lnTo>
                    <a:pt x="368033" y="86055"/>
                  </a:lnTo>
                  <a:lnTo>
                    <a:pt x="364540" y="87325"/>
                  </a:lnTo>
                  <a:lnTo>
                    <a:pt x="365125" y="96215"/>
                  </a:lnTo>
                  <a:lnTo>
                    <a:pt x="369773" y="100025"/>
                  </a:lnTo>
                  <a:lnTo>
                    <a:pt x="370941" y="106375"/>
                  </a:lnTo>
                  <a:lnTo>
                    <a:pt x="381406" y="106375"/>
                  </a:lnTo>
                  <a:lnTo>
                    <a:pt x="379653" y="108915"/>
                  </a:lnTo>
                  <a:lnTo>
                    <a:pt x="388378" y="110185"/>
                  </a:lnTo>
                  <a:lnTo>
                    <a:pt x="385470" y="116535"/>
                  </a:lnTo>
                  <a:lnTo>
                    <a:pt x="377913" y="122885"/>
                  </a:lnTo>
                  <a:lnTo>
                    <a:pt x="379653" y="129235"/>
                  </a:lnTo>
                  <a:lnTo>
                    <a:pt x="385470" y="133045"/>
                  </a:lnTo>
                  <a:lnTo>
                    <a:pt x="388962" y="129235"/>
                  </a:lnTo>
                  <a:lnTo>
                    <a:pt x="395351" y="130505"/>
                  </a:lnTo>
                  <a:lnTo>
                    <a:pt x="386054" y="133045"/>
                  </a:lnTo>
                  <a:lnTo>
                    <a:pt x="387210" y="134315"/>
                  </a:lnTo>
                  <a:lnTo>
                    <a:pt x="381406" y="134315"/>
                  </a:lnTo>
                  <a:lnTo>
                    <a:pt x="383146" y="136855"/>
                  </a:lnTo>
                  <a:lnTo>
                    <a:pt x="386638" y="138125"/>
                  </a:lnTo>
                  <a:lnTo>
                    <a:pt x="391287" y="140665"/>
                  </a:lnTo>
                  <a:lnTo>
                    <a:pt x="395351" y="141935"/>
                  </a:lnTo>
                  <a:lnTo>
                    <a:pt x="397103" y="140665"/>
                  </a:lnTo>
                  <a:lnTo>
                    <a:pt x="400583" y="141935"/>
                  </a:lnTo>
                  <a:lnTo>
                    <a:pt x="402336" y="143205"/>
                  </a:lnTo>
                  <a:lnTo>
                    <a:pt x="396519" y="143205"/>
                  </a:lnTo>
                  <a:lnTo>
                    <a:pt x="391871" y="141935"/>
                  </a:lnTo>
                  <a:lnTo>
                    <a:pt x="390702" y="141935"/>
                  </a:lnTo>
                  <a:lnTo>
                    <a:pt x="394779" y="143205"/>
                  </a:lnTo>
                  <a:lnTo>
                    <a:pt x="394779" y="145745"/>
                  </a:lnTo>
                  <a:lnTo>
                    <a:pt x="393611" y="145745"/>
                  </a:lnTo>
                  <a:lnTo>
                    <a:pt x="391871" y="147015"/>
                  </a:lnTo>
                  <a:lnTo>
                    <a:pt x="388378" y="147015"/>
                  </a:lnTo>
                  <a:lnTo>
                    <a:pt x="385470" y="145745"/>
                  </a:lnTo>
                  <a:lnTo>
                    <a:pt x="381025" y="144475"/>
                  </a:lnTo>
                  <a:lnTo>
                    <a:pt x="378206" y="143205"/>
                  </a:lnTo>
                  <a:lnTo>
                    <a:pt x="378434" y="144475"/>
                  </a:lnTo>
                  <a:lnTo>
                    <a:pt x="383146" y="147015"/>
                  </a:lnTo>
                  <a:lnTo>
                    <a:pt x="391287" y="154635"/>
                  </a:lnTo>
                  <a:lnTo>
                    <a:pt x="395935" y="159715"/>
                  </a:lnTo>
                  <a:lnTo>
                    <a:pt x="395351" y="159715"/>
                  </a:lnTo>
                  <a:lnTo>
                    <a:pt x="393026" y="157175"/>
                  </a:lnTo>
                  <a:lnTo>
                    <a:pt x="387515" y="153568"/>
                  </a:lnTo>
                  <a:lnTo>
                    <a:pt x="390118" y="155905"/>
                  </a:lnTo>
                  <a:lnTo>
                    <a:pt x="389547" y="157175"/>
                  </a:lnTo>
                  <a:lnTo>
                    <a:pt x="387210" y="157175"/>
                  </a:lnTo>
                  <a:lnTo>
                    <a:pt x="391871" y="162255"/>
                  </a:lnTo>
                  <a:lnTo>
                    <a:pt x="391871" y="169875"/>
                  </a:lnTo>
                  <a:lnTo>
                    <a:pt x="391287" y="169875"/>
                  </a:lnTo>
                  <a:lnTo>
                    <a:pt x="391287" y="168605"/>
                  </a:lnTo>
                  <a:lnTo>
                    <a:pt x="391871" y="169875"/>
                  </a:lnTo>
                  <a:lnTo>
                    <a:pt x="391871" y="162255"/>
                  </a:lnTo>
                  <a:lnTo>
                    <a:pt x="389102" y="159715"/>
                  </a:lnTo>
                  <a:lnTo>
                    <a:pt x="380822" y="152095"/>
                  </a:lnTo>
                  <a:lnTo>
                    <a:pt x="375589" y="147015"/>
                  </a:lnTo>
                  <a:lnTo>
                    <a:pt x="377913" y="149555"/>
                  </a:lnTo>
                  <a:lnTo>
                    <a:pt x="381406" y="154635"/>
                  </a:lnTo>
                  <a:lnTo>
                    <a:pt x="381406" y="155016"/>
                  </a:lnTo>
                  <a:lnTo>
                    <a:pt x="378142" y="150825"/>
                  </a:lnTo>
                  <a:lnTo>
                    <a:pt x="375005" y="147015"/>
                  </a:lnTo>
                  <a:lnTo>
                    <a:pt x="377405" y="150291"/>
                  </a:lnTo>
                  <a:lnTo>
                    <a:pt x="381406" y="155219"/>
                  </a:lnTo>
                  <a:lnTo>
                    <a:pt x="381406" y="155905"/>
                  </a:lnTo>
                  <a:lnTo>
                    <a:pt x="388378" y="163525"/>
                  </a:lnTo>
                  <a:lnTo>
                    <a:pt x="390118" y="166065"/>
                  </a:lnTo>
                  <a:lnTo>
                    <a:pt x="390702" y="168605"/>
                  </a:lnTo>
                  <a:lnTo>
                    <a:pt x="388378" y="167335"/>
                  </a:lnTo>
                  <a:lnTo>
                    <a:pt x="385470" y="163525"/>
                  </a:lnTo>
                  <a:lnTo>
                    <a:pt x="381977" y="159715"/>
                  </a:lnTo>
                  <a:lnTo>
                    <a:pt x="377253" y="153365"/>
                  </a:lnTo>
                  <a:lnTo>
                    <a:pt x="372973" y="147015"/>
                  </a:lnTo>
                  <a:lnTo>
                    <a:pt x="369557" y="140665"/>
                  </a:lnTo>
                  <a:lnTo>
                    <a:pt x="367449" y="135585"/>
                  </a:lnTo>
                  <a:lnTo>
                    <a:pt x="368896" y="139395"/>
                  </a:lnTo>
                  <a:lnTo>
                    <a:pt x="371221" y="144475"/>
                  </a:lnTo>
                  <a:lnTo>
                    <a:pt x="376745" y="159715"/>
                  </a:lnTo>
                  <a:lnTo>
                    <a:pt x="379374" y="167335"/>
                  </a:lnTo>
                  <a:lnTo>
                    <a:pt x="380746" y="172415"/>
                  </a:lnTo>
                  <a:lnTo>
                    <a:pt x="380263" y="172415"/>
                  </a:lnTo>
                  <a:lnTo>
                    <a:pt x="377913" y="167335"/>
                  </a:lnTo>
                  <a:lnTo>
                    <a:pt x="377329" y="166065"/>
                  </a:lnTo>
                  <a:lnTo>
                    <a:pt x="376986" y="164795"/>
                  </a:lnTo>
                  <a:lnTo>
                    <a:pt x="375589" y="159715"/>
                  </a:lnTo>
                  <a:lnTo>
                    <a:pt x="374815" y="157175"/>
                  </a:lnTo>
                  <a:lnTo>
                    <a:pt x="373265" y="152095"/>
                  </a:lnTo>
                  <a:lnTo>
                    <a:pt x="370941" y="145745"/>
                  </a:lnTo>
                  <a:lnTo>
                    <a:pt x="374421" y="157175"/>
                  </a:lnTo>
                  <a:lnTo>
                    <a:pt x="372097" y="155905"/>
                  </a:lnTo>
                  <a:lnTo>
                    <a:pt x="370941" y="154635"/>
                  </a:lnTo>
                  <a:lnTo>
                    <a:pt x="369189" y="154635"/>
                  </a:lnTo>
                  <a:lnTo>
                    <a:pt x="368604" y="152095"/>
                  </a:lnTo>
                  <a:lnTo>
                    <a:pt x="367449" y="159715"/>
                  </a:lnTo>
                  <a:lnTo>
                    <a:pt x="367449" y="158445"/>
                  </a:lnTo>
                  <a:lnTo>
                    <a:pt x="367449" y="152095"/>
                  </a:lnTo>
                  <a:lnTo>
                    <a:pt x="368033" y="152095"/>
                  </a:lnTo>
                  <a:lnTo>
                    <a:pt x="367449" y="145745"/>
                  </a:lnTo>
                  <a:lnTo>
                    <a:pt x="367449" y="147015"/>
                  </a:lnTo>
                  <a:lnTo>
                    <a:pt x="366864" y="149555"/>
                  </a:lnTo>
                  <a:lnTo>
                    <a:pt x="366280" y="154635"/>
                  </a:lnTo>
                  <a:lnTo>
                    <a:pt x="365709" y="158445"/>
                  </a:lnTo>
                  <a:lnTo>
                    <a:pt x="365125" y="157175"/>
                  </a:lnTo>
                  <a:lnTo>
                    <a:pt x="365582" y="154635"/>
                  </a:lnTo>
                  <a:lnTo>
                    <a:pt x="365823" y="153365"/>
                  </a:lnTo>
                  <a:lnTo>
                    <a:pt x="366280" y="150825"/>
                  </a:lnTo>
                  <a:lnTo>
                    <a:pt x="366788" y="146380"/>
                  </a:lnTo>
                  <a:lnTo>
                    <a:pt x="366864" y="141935"/>
                  </a:lnTo>
                  <a:lnTo>
                    <a:pt x="366280" y="145745"/>
                  </a:lnTo>
                  <a:lnTo>
                    <a:pt x="365125" y="152095"/>
                  </a:lnTo>
                  <a:lnTo>
                    <a:pt x="363956" y="153365"/>
                  </a:lnTo>
                  <a:lnTo>
                    <a:pt x="365125" y="148285"/>
                  </a:lnTo>
                  <a:lnTo>
                    <a:pt x="365709" y="141935"/>
                  </a:lnTo>
                  <a:lnTo>
                    <a:pt x="362800" y="153365"/>
                  </a:lnTo>
                  <a:lnTo>
                    <a:pt x="363372" y="150825"/>
                  </a:lnTo>
                  <a:lnTo>
                    <a:pt x="362216" y="150825"/>
                  </a:lnTo>
                  <a:lnTo>
                    <a:pt x="359892" y="153365"/>
                  </a:lnTo>
                  <a:lnTo>
                    <a:pt x="361048" y="149555"/>
                  </a:lnTo>
                  <a:lnTo>
                    <a:pt x="358140" y="154635"/>
                  </a:lnTo>
                  <a:lnTo>
                    <a:pt x="358140" y="149656"/>
                  </a:lnTo>
                  <a:lnTo>
                    <a:pt x="358648" y="148285"/>
                  </a:lnTo>
                  <a:lnTo>
                    <a:pt x="359524" y="145745"/>
                  </a:lnTo>
                  <a:lnTo>
                    <a:pt x="357251" y="147015"/>
                  </a:lnTo>
                  <a:lnTo>
                    <a:pt x="351751" y="148285"/>
                  </a:lnTo>
                  <a:lnTo>
                    <a:pt x="355815" y="145745"/>
                  </a:lnTo>
                  <a:lnTo>
                    <a:pt x="353491" y="143205"/>
                  </a:lnTo>
                  <a:lnTo>
                    <a:pt x="359308" y="138125"/>
                  </a:lnTo>
                  <a:lnTo>
                    <a:pt x="356984" y="136855"/>
                  </a:lnTo>
                  <a:lnTo>
                    <a:pt x="352907" y="136855"/>
                  </a:lnTo>
                  <a:lnTo>
                    <a:pt x="347103" y="143205"/>
                  </a:lnTo>
                  <a:lnTo>
                    <a:pt x="351028" y="135585"/>
                  </a:lnTo>
                  <a:lnTo>
                    <a:pt x="352336" y="133045"/>
                  </a:lnTo>
                  <a:lnTo>
                    <a:pt x="347103" y="134315"/>
                  </a:lnTo>
                  <a:lnTo>
                    <a:pt x="343027" y="134315"/>
                  </a:lnTo>
                  <a:lnTo>
                    <a:pt x="338963" y="135585"/>
                  </a:lnTo>
                  <a:lnTo>
                    <a:pt x="335470" y="135585"/>
                  </a:lnTo>
                  <a:lnTo>
                    <a:pt x="337502" y="133045"/>
                  </a:lnTo>
                  <a:lnTo>
                    <a:pt x="343611" y="125425"/>
                  </a:lnTo>
                  <a:lnTo>
                    <a:pt x="334365" y="124155"/>
                  </a:lnTo>
                  <a:lnTo>
                    <a:pt x="325882" y="122885"/>
                  </a:lnTo>
                  <a:lnTo>
                    <a:pt x="318262" y="120345"/>
                  </a:lnTo>
                  <a:lnTo>
                    <a:pt x="311632" y="117805"/>
                  </a:lnTo>
                  <a:lnTo>
                    <a:pt x="313982" y="116535"/>
                  </a:lnTo>
                  <a:lnTo>
                    <a:pt x="318668" y="113995"/>
                  </a:lnTo>
                  <a:lnTo>
                    <a:pt x="325526" y="116535"/>
                  </a:lnTo>
                  <a:lnTo>
                    <a:pt x="330212" y="113995"/>
                  </a:lnTo>
                  <a:lnTo>
                    <a:pt x="332562" y="112725"/>
                  </a:lnTo>
                  <a:lnTo>
                    <a:pt x="315925" y="112725"/>
                  </a:lnTo>
                  <a:lnTo>
                    <a:pt x="309257" y="111455"/>
                  </a:lnTo>
                  <a:lnTo>
                    <a:pt x="306971" y="108915"/>
                  </a:lnTo>
                  <a:lnTo>
                    <a:pt x="305816" y="107645"/>
                  </a:lnTo>
                  <a:lnTo>
                    <a:pt x="306400" y="105105"/>
                  </a:lnTo>
                  <a:lnTo>
                    <a:pt x="312216" y="103835"/>
                  </a:lnTo>
                  <a:lnTo>
                    <a:pt x="315125" y="102565"/>
                  </a:lnTo>
                  <a:lnTo>
                    <a:pt x="309257" y="100025"/>
                  </a:lnTo>
                  <a:lnTo>
                    <a:pt x="308356" y="98755"/>
                  </a:lnTo>
                  <a:lnTo>
                    <a:pt x="305676" y="94945"/>
                  </a:lnTo>
                  <a:lnTo>
                    <a:pt x="301879" y="91135"/>
                  </a:lnTo>
                  <a:lnTo>
                    <a:pt x="295351" y="88595"/>
                  </a:lnTo>
                  <a:lnTo>
                    <a:pt x="296519" y="87325"/>
                  </a:lnTo>
                  <a:lnTo>
                    <a:pt x="299999" y="87325"/>
                  </a:lnTo>
                  <a:lnTo>
                    <a:pt x="298843" y="86055"/>
                  </a:lnTo>
                  <a:lnTo>
                    <a:pt x="299999" y="83515"/>
                  </a:lnTo>
                  <a:lnTo>
                    <a:pt x="293611" y="87325"/>
                  </a:lnTo>
                  <a:lnTo>
                    <a:pt x="295935" y="87325"/>
                  </a:lnTo>
                  <a:lnTo>
                    <a:pt x="288874" y="92405"/>
                  </a:lnTo>
                  <a:lnTo>
                    <a:pt x="280885" y="94945"/>
                  </a:lnTo>
                  <a:lnTo>
                    <a:pt x="273443" y="97485"/>
                  </a:lnTo>
                  <a:lnTo>
                    <a:pt x="268020" y="98755"/>
                  </a:lnTo>
                  <a:lnTo>
                    <a:pt x="274650" y="94945"/>
                  </a:lnTo>
                  <a:lnTo>
                    <a:pt x="276860" y="93675"/>
                  </a:lnTo>
                  <a:lnTo>
                    <a:pt x="278930" y="89865"/>
                  </a:lnTo>
                  <a:lnTo>
                    <a:pt x="282092" y="84785"/>
                  </a:lnTo>
                  <a:lnTo>
                    <a:pt x="286931" y="82245"/>
                  </a:lnTo>
                  <a:lnTo>
                    <a:pt x="294195" y="78435"/>
                  </a:lnTo>
                  <a:lnTo>
                    <a:pt x="288963" y="78435"/>
                  </a:lnTo>
                  <a:lnTo>
                    <a:pt x="284302" y="82245"/>
                  </a:lnTo>
                  <a:lnTo>
                    <a:pt x="284886" y="79705"/>
                  </a:lnTo>
                  <a:lnTo>
                    <a:pt x="287210" y="78435"/>
                  </a:lnTo>
                  <a:lnTo>
                    <a:pt x="293027" y="75895"/>
                  </a:lnTo>
                  <a:lnTo>
                    <a:pt x="286626" y="73355"/>
                  </a:lnTo>
                  <a:lnTo>
                    <a:pt x="280822" y="79705"/>
                  </a:lnTo>
                  <a:lnTo>
                    <a:pt x="279273" y="77165"/>
                  </a:lnTo>
                  <a:lnTo>
                    <a:pt x="278485" y="75895"/>
                  </a:lnTo>
                  <a:lnTo>
                    <a:pt x="281393" y="73355"/>
                  </a:lnTo>
                  <a:lnTo>
                    <a:pt x="283146" y="73355"/>
                  </a:lnTo>
                  <a:lnTo>
                    <a:pt x="287210" y="72085"/>
                  </a:lnTo>
                  <a:lnTo>
                    <a:pt x="279654" y="73355"/>
                  </a:lnTo>
                  <a:lnTo>
                    <a:pt x="272097" y="75895"/>
                  </a:lnTo>
                  <a:lnTo>
                    <a:pt x="272681" y="70815"/>
                  </a:lnTo>
                  <a:lnTo>
                    <a:pt x="275005" y="69545"/>
                  </a:lnTo>
                  <a:lnTo>
                    <a:pt x="276225" y="67779"/>
                  </a:lnTo>
                  <a:lnTo>
                    <a:pt x="271767" y="65735"/>
                  </a:lnTo>
                  <a:lnTo>
                    <a:pt x="162788" y="65735"/>
                  </a:lnTo>
                  <a:lnTo>
                    <a:pt x="162788" y="219405"/>
                  </a:lnTo>
                  <a:lnTo>
                    <a:pt x="160756" y="219405"/>
                  </a:lnTo>
                  <a:lnTo>
                    <a:pt x="162204" y="218135"/>
                  </a:lnTo>
                  <a:lnTo>
                    <a:pt x="162788" y="219405"/>
                  </a:lnTo>
                  <a:lnTo>
                    <a:pt x="162788" y="65735"/>
                  </a:lnTo>
                  <a:lnTo>
                    <a:pt x="160464" y="65735"/>
                  </a:lnTo>
                  <a:lnTo>
                    <a:pt x="160464" y="219659"/>
                  </a:lnTo>
                  <a:lnTo>
                    <a:pt x="160464" y="223215"/>
                  </a:lnTo>
                  <a:lnTo>
                    <a:pt x="158724" y="225755"/>
                  </a:lnTo>
                  <a:lnTo>
                    <a:pt x="157556" y="223215"/>
                  </a:lnTo>
                  <a:lnTo>
                    <a:pt x="156400" y="223215"/>
                  </a:lnTo>
                  <a:lnTo>
                    <a:pt x="160464" y="219659"/>
                  </a:lnTo>
                  <a:lnTo>
                    <a:pt x="160464" y="65735"/>
                  </a:lnTo>
                  <a:lnTo>
                    <a:pt x="152323" y="65735"/>
                  </a:lnTo>
                  <a:lnTo>
                    <a:pt x="152323" y="218135"/>
                  </a:lnTo>
                  <a:lnTo>
                    <a:pt x="151739" y="218135"/>
                  </a:lnTo>
                  <a:lnTo>
                    <a:pt x="150583" y="216865"/>
                  </a:lnTo>
                  <a:lnTo>
                    <a:pt x="152323" y="218135"/>
                  </a:lnTo>
                  <a:lnTo>
                    <a:pt x="152323" y="65735"/>
                  </a:lnTo>
                  <a:lnTo>
                    <a:pt x="42443" y="65735"/>
                  </a:lnTo>
                  <a:lnTo>
                    <a:pt x="40284" y="66408"/>
                  </a:lnTo>
                  <a:lnTo>
                    <a:pt x="43014" y="67005"/>
                  </a:lnTo>
                  <a:lnTo>
                    <a:pt x="38366" y="67005"/>
                  </a:lnTo>
                  <a:lnTo>
                    <a:pt x="40284" y="66408"/>
                  </a:lnTo>
                  <a:lnTo>
                    <a:pt x="39585" y="66255"/>
                  </a:lnTo>
                  <a:lnTo>
                    <a:pt x="35458" y="67005"/>
                  </a:lnTo>
                  <a:lnTo>
                    <a:pt x="32550" y="67005"/>
                  </a:lnTo>
                  <a:lnTo>
                    <a:pt x="43014" y="68275"/>
                  </a:lnTo>
                  <a:lnTo>
                    <a:pt x="38950" y="69545"/>
                  </a:lnTo>
                  <a:lnTo>
                    <a:pt x="19177" y="69545"/>
                  </a:lnTo>
                  <a:lnTo>
                    <a:pt x="18021" y="70815"/>
                  </a:lnTo>
                  <a:lnTo>
                    <a:pt x="20345" y="72085"/>
                  </a:lnTo>
                  <a:lnTo>
                    <a:pt x="35458" y="72085"/>
                  </a:lnTo>
                  <a:lnTo>
                    <a:pt x="39535" y="70815"/>
                  </a:lnTo>
                  <a:lnTo>
                    <a:pt x="43014" y="70815"/>
                  </a:lnTo>
                  <a:lnTo>
                    <a:pt x="49415" y="69545"/>
                  </a:lnTo>
                  <a:lnTo>
                    <a:pt x="52324" y="70815"/>
                  </a:lnTo>
                  <a:lnTo>
                    <a:pt x="54648" y="70815"/>
                  </a:lnTo>
                  <a:lnTo>
                    <a:pt x="55232" y="73355"/>
                  </a:lnTo>
                  <a:lnTo>
                    <a:pt x="58712" y="74625"/>
                  </a:lnTo>
                  <a:lnTo>
                    <a:pt x="48247" y="78435"/>
                  </a:lnTo>
                  <a:lnTo>
                    <a:pt x="52324" y="78435"/>
                  </a:lnTo>
                  <a:lnTo>
                    <a:pt x="62204" y="77165"/>
                  </a:lnTo>
                  <a:lnTo>
                    <a:pt x="63373" y="78435"/>
                  </a:lnTo>
                  <a:lnTo>
                    <a:pt x="55181" y="82245"/>
                  </a:lnTo>
                  <a:lnTo>
                    <a:pt x="54698" y="89865"/>
                  </a:lnTo>
                  <a:lnTo>
                    <a:pt x="46507" y="96215"/>
                  </a:lnTo>
                  <a:lnTo>
                    <a:pt x="55956" y="94945"/>
                  </a:lnTo>
                  <a:lnTo>
                    <a:pt x="60604" y="97485"/>
                  </a:lnTo>
                  <a:lnTo>
                    <a:pt x="64173" y="101295"/>
                  </a:lnTo>
                  <a:lnTo>
                    <a:pt x="70345" y="103835"/>
                  </a:lnTo>
                  <a:lnTo>
                    <a:pt x="69189" y="103835"/>
                  </a:lnTo>
                  <a:lnTo>
                    <a:pt x="66852" y="105105"/>
                  </a:lnTo>
                  <a:lnTo>
                    <a:pt x="66852" y="107645"/>
                  </a:lnTo>
                  <a:lnTo>
                    <a:pt x="62788" y="110185"/>
                  </a:lnTo>
                  <a:lnTo>
                    <a:pt x="60464" y="113995"/>
                  </a:lnTo>
                  <a:lnTo>
                    <a:pt x="69151" y="110185"/>
                  </a:lnTo>
                  <a:lnTo>
                    <a:pt x="75946" y="108915"/>
                  </a:lnTo>
                  <a:lnTo>
                    <a:pt x="88366" y="108915"/>
                  </a:lnTo>
                  <a:lnTo>
                    <a:pt x="80987" y="113995"/>
                  </a:lnTo>
                  <a:lnTo>
                    <a:pt x="74637" y="116535"/>
                  </a:lnTo>
                  <a:lnTo>
                    <a:pt x="68173" y="117805"/>
                  </a:lnTo>
                  <a:lnTo>
                    <a:pt x="60464" y="121615"/>
                  </a:lnTo>
                  <a:lnTo>
                    <a:pt x="67183" y="119075"/>
                  </a:lnTo>
                  <a:lnTo>
                    <a:pt x="77139" y="119075"/>
                  </a:lnTo>
                  <a:lnTo>
                    <a:pt x="82550" y="116535"/>
                  </a:lnTo>
                  <a:lnTo>
                    <a:pt x="77685" y="122885"/>
                  </a:lnTo>
                  <a:lnTo>
                    <a:pt x="75285" y="124155"/>
                  </a:lnTo>
                  <a:lnTo>
                    <a:pt x="69761" y="127965"/>
                  </a:lnTo>
                  <a:lnTo>
                    <a:pt x="77685" y="125425"/>
                  </a:lnTo>
                  <a:lnTo>
                    <a:pt x="79502" y="125425"/>
                  </a:lnTo>
                  <a:lnTo>
                    <a:pt x="80225" y="126695"/>
                  </a:lnTo>
                  <a:lnTo>
                    <a:pt x="84886" y="126695"/>
                  </a:lnTo>
                  <a:lnTo>
                    <a:pt x="79070" y="134315"/>
                  </a:lnTo>
                  <a:lnTo>
                    <a:pt x="70345" y="135585"/>
                  </a:lnTo>
                  <a:lnTo>
                    <a:pt x="77317" y="136855"/>
                  </a:lnTo>
                  <a:lnTo>
                    <a:pt x="76022" y="138074"/>
                  </a:lnTo>
                  <a:lnTo>
                    <a:pt x="79997" y="135585"/>
                  </a:lnTo>
                  <a:lnTo>
                    <a:pt x="86042" y="133045"/>
                  </a:lnTo>
                  <a:lnTo>
                    <a:pt x="87477" y="135585"/>
                  </a:lnTo>
                  <a:lnTo>
                    <a:pt x="84074" y="138074"/>
                  </a:lnTo>
                  <a:lnTo>
                    <a:pt x="78359" y="141935"/>
                  </a:lnTo>
                  <a:lnTo>
                    <a:pt x="73253" y="145745"/>
                  </a:lnTo>
                  <a:lnTo>
                    <a:pt x="78486" y="147015"/>
                  </a:lnTo>
                  <a:lnTo>
                    <a:pt x="90690" y="143205"/>
                  </a:lnTo>
                  <a:lnTo>
                    <a:pt x="91859" y="145745"/>
                  </a:lnTo>
                  <a:lnTo>
                    <a:pt x="90119" y="147015"/>
                  </a:lnTo>
                  <a:lnTo>
                    <a:pt x="89535" y="148285"/>
                  </a:lnTo>
                  <a:lnTo>
                    <a:pt x="86626" y="148285"/>
                  </a:lnTo>
                  <a:lnTo>
                    <a:pt x="92748" y="149555"/>
                  </a:lnTo>
                  <a:lnTo>
                    <a:pt x="95923" y="152095"/>
                  </a:lnTo>
                  <a:lnTo>
                    <a:pt x="99542" y="154635"/>
                  </a:lnTo>
                  <a:lnTo>
                    <a:pt x="106972" y="154635"/>
                  </a:lnTo>
                  <a:lnTo>
                    <a:pt x="106184" y="155790"/>
                  </a:lnTo>
                  <a:lnTo>
                    <a:pt x="115697" y="149555"/>
                  </a:lnTo>
                  <a:lnTo>
                    <a:pt x="120345" y="147015"/>
                  </a:lnTo>
                  <a:lnTo>
                    <a:pt x="121513" y="148285"/>
                  </a:lnTo>
                  <a:lnTo>
                    <a:pt x="125577" y="147015"/>
                  </a:lnTo>
                  <a:lnTo>
                    <a:pt x="129654" y="145745"/>
                  </a:lnTo>
                  <a:lnTo>
                    <a:pt x="122669" y="150825"/>
                  </a:lnTo>
                  <a:lnTo>
                    <a:pt x="122097" y="149555"/>
                  </a:lnTo>
                  <a:lnTo>
                    <a:pt x="119189" y="152095"/>
                  </a:lnTo>
                  <a:lnTo>
                    <a:pt x="116281" y="153365"/>
                  </a:lnTo>
                  <a:lnTo>
                    <a:pt x="120929" y="153365"/>
                  </a:lnTo>
                  <a:lnTo>
                    <a:pt x="115557" y="157175"/>
                  </a:lnTo>
                  <a:lnTo>
                    <a:pt x="113296" y="157175"/>
                  </a:lnTo>
                  <a:lnTo>
                    <a:pt x="111366" y="155905"/>
                  </a:lnTo>
                  <a:lnTo>
                    <a:pt x="106972" y="157175"/>
                  </a:lnTo>
                  <a:lnTo>
                    <a:pt x="112788" y="159715"/>
                  </a:lnTo>
                  <a:lnTo>
                    <a:pt x="124421" y="157175"/>
                  </a:lnTo>
                  <a:lnTo>
                    <a:pt x="123253" y="162255"/>
                  </a:lnTo>
                  <a:lnTo>
                    <a:pt x="117538" y="164795"/>
                  </a:lnTo>
                  <a:lnTo>
                    <a:pt x="114604" y="163525"/>
                  </a:lnTo>
                  <a:lnTo>
                    <a:pt x="112217" y="163525"/>
                  </a:lnTo>
                  <a:lnTo>
                    <a:pt x="108140" y="167335"/>
                  </a:lnTo>
                  <a:lnTo>
                    <a:pt x="109880" y="160985"/>
                  </a:lnTo>
                  <a:lnTo>
                    <a:pt x="103162" y="166065"/>
                  </a:lnTo>
                  <a:lnTo>
                    <a:pt x="100393" y="166065"/>
                  </a:lnTo>
                  <a:lnTo>
                    <a:pt x="93027" y="171145"/>
                  </a:lnTo>
                  <a:lnTo>
                    <a:pt x="93599" y="180035"/>
                  </a:lnTo>
                  <a:lnTo>
                    <a:pt x="102908" y="174955"/>
                  </a:lnTo>
                  <a:lnTo>
                    <a:pt x="103492" y="182575"/>
                  </a:lnTo>
                  <a:lnTo>
                    <a:pt x="110464" y="180035"/>
                  </a:lnTo>
                  <a:lnTo>
                    <a:pt x="112204" y="176225"/>
                  </a:lnTo>
                  <a:lnTo>
                    <a:pt x="115697" y="174955"/>
                  </a:lnTo>
                  <a:lnTo>
                    <a:pt x="119189" y="173685"/>
                  </a:lnTo>
                  <a:lnTo>
                    <a:pt x="122542" y="177495"/>
                  </a:lnTo>
                  <a:lnTo>
                    <a:pt x="115989" y="186385"/>
                  </a:lnTo>
                  <a:lnTo>
                    <a:pt x="109867" y="192735"/>
                  </a:lnTo>
                  <a:lnTo>
                    <a:pt x="114528" y="195275"/>
                  </a:lnTo>
                  <a:lnTo>
                    <a:pt x="128130" y="188925"/>
                  </a:lnTo>
                  <a:lnTo>
                    <a:pt x="132600" y="187655"/>
                  </a:lnTo>
                  <a:lnTo>
                    <a:pt x="132562" y="191465"/>
                  </a:lnTo>
                  <a:lnTo>
                    <a:pt x="119761" y="199085"/>
                  </a:lnTo>
                  <a:lnTo>
                    <a:pt x="123926" y="200355"/>
                  </a:lnTo>
                  <a:lnTo>
                    <a:pt x="129946" y="197815"/>
                  </a:lnTo>
                  <a:lnTo>
                    <a:pt x="134645" y="196545"/>
                  </a:lnTo>
                  <a:lnTo>
                    <a:pt x="134886" y="201625"/>
                  </a:lnTo>
                  <a:lnTo>
                    <a:pt x="137795" y="201625"/>
                  </a:lnTo>
                  <a:lnTo>
                    <a:pt x="127901" y="209245"/>
                  </a:lnTo>
                  <a:lnTo>
                    <a:pt x="133273" y="213055"/>
                  </a:lnTo>
                  <a:lnTo>
                    <a:pt x="139903" y="215595"/>
                  </a:lnTo>
                  <a:lnTo>
                    <a:pt x="146634" y="216865"/>
                  </a:lnTo>
                  <a:lnTo>
                    <a:pt x="152323" y="220675"/>
                  </a:lnTo>
                  <a:lnTo>
                    <a:pt x="148831" y="221945"/>
                  </a:lnTo>
                  <a:lnTo>
                    <a:pt x="144767" y="223215"/>
                  </a:lnTo>
                  <a:lnTo>
                    <a:pt x="143027" y="227025"/>
                  </a:lnTo>
                  <a:lnTo>
                    <a:pt x="149517" y="232105"/>
                  </a:lnTo>
                  <a:lnTo>
                    <a:pt x="153123" y="239725"/>
                  </a:lnTo>
                  <a:lnTo>
                    <a:pt x="154876" y="248615"/>
                  </a:lnTo>
                  <a:lnTo>
                    <a:pt x="155816" y="257505"/>
                  </a:lnTo>
                  <a:lnTo>
                    <a:pt x="166865" y="253695"/>
                  </a:lnTo>
                  <a:lnTo>
                    <a:pt x="171513" y="252425"/>
                  </a:lnTo>
                  <a:lnTo>
                    <a:pt x="173253" y="253695"/>
                  </a:lnTo>
                  <a:lnTo>
                    <a:pt x="168605" y="258775"/>
                  </a:lnTo>
                  <a:lnTo>
                    <a:pt x="165112" y="260045"/>
                  </a:lnTo>
                  <a:lnTo>
                    <a:pt x="174320" y="260045"/>
                  </a:lnTo>
                  <a:lnTo>
                    <a:pt x="182918" y="262585"/>
                  </a:lnTo>
                  <a:lnTo>
                    <a:pt x="188582" y="266395"/>
                  </a:lnTo>
                  <a:lnTo>
                    <a:pt x="188950" y="274015"/>
                  </a:lnTo>
                  <a:lnTo>
                    <a:pt x="185470" y="275285"/>
                  </a:lnTo>
                  <a:lnTo>
                    <a:pt x="188912" y="276555"/>
                  </a:lnTo>
                  <a:lnTo>
                    <a:pt x="195643" y="274015"/>
                  </a:lnTo>
                  <a:lnTo>
                    <a:pt x="201485" y="271475"/>
                  </a:lnTo>
                  <a:lnTo>
                    <a:pt x="202323" y="275285"/>
                  </a:lnTo>
                  <a:lnTo>
                    <a:pt x="199999" y="275285"/>
                  </a:lnTo>
                  <a:lnTo>
                    <a:pt x="202323" y="281635"/>
                  </a:lnTo>
                  <a:lnTo>
                    <a:pt x="208140" y="285445"/>
                  </a:lnTo>
                  <a:lnTo>
                    <a:pt x="216281" y="293065"/>
                  </a:lnTo>
                  <a:lnTo>
                    <a:pt x="219189" y="298145"/>
                  </a:lnTo>
                  <a:lnTo>
                    <a:pt x="216865" y="307035"/>
                  </a:lnTo>
                  <a:lnTo>
                    <a:pt x="222973" y="304495"/>
                  </a:lnTo>
                  <a:lnTo>
                    <a:pt x="225653" y="308305"/>
                  </a:lnTo>
                  <a:lnTo>
                    <a:pt x="228879" y="310845"/>
                  </a:lnTo>
                  <a:lnTo>
                    <a:pt x="236626" y="304495"/>
                  </a:lnTo>
                  <a:lnTo>
                    <a:pt x="235026" y="312115"/>
                  </a:lnTo>
                  <a:lnTo>
                    <a:pt x="233362" y="318465"/>
                  </a:lnTo>
                  <a:lnTo>
                    <a:pt x="232460" y="323545"/>
                  </a:lnTo>
                  <a:lnTo>
                    <a:pt x="233146" y="331165"/>
                  </a:lnTo>
                  <a:lnTo>
                    <a:pt x="234302" y="333705"/>
                  </a:lnTo>
                  <a:lnTo>
                    <a:pt x="244767" y="322275"/>
                  </a:lnTo>
                  <a:lnTo>
                    <a:pt x="248843" y="323545"/>
                  </a:lnTo>
                  <a:lnTo>
                    <a:pt x="241858" y="332435"/>
                  </a:lnTo>
                  <a:lnTo>
                    <a:pt x="252907" y="326085"/>
                  </a:lnTo>
                  <a:lnTo>
                    <a:pt x="246519" y="337515"/>
                  </a:lnTo>
                  <a:lnTo>
                    <a:pt x="250583" y="337515"/>
                  </a:lnTo>
                  <a:lnTo>
                    <a:pt x="249999" y="336245"/>
                  </a:lnTo>
                  <a:lnTo>
                    <a:pt x="251752" y="331165"/>
                  </a:lnTo>
                  <a:lnTo>
                    <a:pt x="254076" y="328625"/>
                  </a:lnTo>
                  <a:lnTo>
                    <a:pt x="261048" y="327355"/>
                  </a:lnTo>
                  <a:lnTo>
                    <a:pt x="258140" y="342595"/>
                  </a:lnTo>
                  <a:lnTo>
                    <a:pt x="255231" y="347675"/>
                  </a:lnTo>
                  <a:lnTo>
                    <a:pt x="259880" y="347675"/>
                  </a:lnTo>
                  <a:lnTo>
                    <a:pt x="270357" y="346405"/>
                  </a:lnTo>
                  <a:lnTo>
                    <a:pt x="268020" y="348945"/>
                  </a:lnTo>
                  <a:lnTo>
                    <a:pt x="266280" y="348945"/>
                  </a:lnTo>
                  <a:lnTo>
                    <a:pt x="263956" y="350215"/>
                  </a:lnTo>
                  <a:lnTo>
                    <a:pt x="265887" y="351485"/>
                  </a:lnTo>
                  <a:lnTo>
                    <a:pt x="264096" y="354025"/>
                  </a:lnTo>
                  <a:lnTo>
                    <a:pt x="262978" y="357835"/>
                  </a:lnTo>
                  <a:lnTo>
                    <a:pt x="266865" y="356565"/>
                  </a:lnTo>
                  <a:lnTo>
                    <a:pt x="267449" y="354025"/>
                  </a:lnTo>
                  <a:lnTo>
                    <a:pt x="270929" y="351485"/>
                  </a:lnTo>
                  <a:lnTo>
                    <a:pt x="272681" y="348945"/>
                  </a:lnTo>
                  <a:lnTo>
                    <a:pt x="270929" y="356565"/>
                  </a:lnTo>
                  <a:lnTo>
                    <a:pt x="276161" y="360375"/>
                  </a:lnTo>
                  <a:lnTo>
                    <a:pt x="281978" y="360375"/>
                  </a:lnTo>
                  <a:lnTo>
                    <a:pt x="276745" y="366725"/>
                  </a:lnTo>
                  <a:lnTo>
                    <a:pt x="282054" y="370535"/>
                  </a:lnTo>
                  <a:lnTo>
                    <a:pt x="288671" y="371805"/>
                  </a:lnTo>
                  <a:lnTo>
                    <a:pt x="295719" y="374345"/>
                  </a:lnTo>
                  <a:lnTo>
                    <a:pt x="302323" y="376885"/>
                  </a:lnTo>
                  <a:lnTo>
                    <a:pt x="301167" y="371805"/>
                  </a:lnTo>
                  <a:lnTo>
                    <a:pt x="308724" y="360375"/>
                  </a:lnTo>
                  <a:lnTo>
                    <a:pt x="311632" y="360375"/>
                  </a:lnTo>
                  <a:lnTo>
                    <a:pt x="310172" y="363550"/>
                  </a:lnTo>
                  <a:lnTo>
                    <a:pt x="313956" y="360375"/>
                  </a:lnTo>
                  <a:lnTo>
                    <a:pt x="316280" y="362915"/>
                  </a:lnTo>
                  <a:lnTo>
                    <a:pt x="309308" y="374345"/>
                  </a:lnTo>
                  <a:lnTo>
                    <a:pt x="311632" y="374345"/>
                  </a:lnTo>
                  <a:lnTo>
                    <a:pt x="636358" y="374345"/>
                  </a:lnTo>
                  <a:lnTo>
                    <a:pt x="633730" y="370535"/>
                  </a:lnTo>
                  <a:lnTo>
                    <a:pt x="644194" y="364185"/>
                  </a:lnTo>
                  <a:lnTo>
                    <a:pt x="654151" y="357835"/>
                  </a:lnTo>
                  <a:lnTo>
                    <a:pt x="662927" y="351485"/>
                  </a:lnTo>
                  <a:lnTo>
                    <a:pt x="666356" y="347675"/>
                  </a:lnTo>
                  <a:lnTo>
                    <a:pt x="669785" y="343865"/>
                  </a:lnTo>
                  <a:close/>
                </a:path>
                <a:path w="2397125" h="810260">
                  <a:moveTo>
                    <a:pt x="670356" y="370357"/>
                  </a:moveTo>
                  <a:lnTo>
                    <a:pt x="664400" y="372935"/>
                  </a:lnTo>
                  <a:lnTo>
                    <a:pt x="661060" y="373989"/>
                  </a:lnTo>
                  <a:lnTo>
                    <a:pt x="657275" y="375272"/>
                  </a:lnTo>
                  <a:lnTo>
                    <a:pt x="650011" y="378498"/>
                  </a:lnTo>
                  <a:lnTo>
                    <a:pt x="647687" y="377913"/>
                  </a:lnTo>
                  <a:lnTo>
                    <a:pt x="651751" y="373849"/>
                  </a:lnTo>
                  <a:lnTo>
                    <a:pt x="655828" y="371525"/>
                  </a:lnTo>
                  <a:lnTo>
                    <a:pt x="652919" y="372681"/>
                  </a:lnTo>
                  <a:lnTo>
                    <a:pt x="656412" y="368033"/>
                  </a:lnTo>
                  <a:lnTo>
                    <a:pt x="649427" y="371525"/>
                  </a:lnTo>
                  <a:lnTo>
                    <a:pt x="642454" y="378498"/>
                  </a:lnTo>
                  <a:lnTo>
                    <a:pt x="643623" y="381406"/>
                  </a:lnTo>
                  <a:lnTo>
                    <a:pt x="652335" y="379082"/>
                  </a:lnTo>
                  <a:lnTo>
                    <a:pt x="650595" y="381406"/>
                  </a:lnTo>
                  <a:lnTo>
                    <a:pt x="647103" y="382574"/>
                  </a:lnTo>
                  <a:lnTo>
                    <a:pt x="645363" y="383730"/>
                  </a:lnTo>
                  <a:lnTo>
                    <a:pt x="650735" y="381977"/>
                  </a:lnTo>
                  <a:lnTo>
                    <a:pt x="656983" y="379222"/>
                  </a:lnTo>
                  <a:lnTo>
                    <a:pt x="663676" y="375399"/>
                  </a:lnTo>
                  <a:lnTo>
                    <a:pt x="670356" y="370357"/>
                  </a:lnTo>
                  <a:close/>
                </a:path>
                <a:path w="2397125" h="810260">
                  <a:moveTo>
                    <a:pt x="671525" y="376885"/>
                  </a:moveTo>
                  <a:lnTo>
                    <a:pt x="667791" y="378053"/>
                  </a:lnTo>
                  <a:lnTo>
                    <a:pt x="669391" y="378752"/>
                  </a:lnTo>
                  <a:lnTo>
                    <a:pt x="671525" y="376885"/>
                  </a:lnTo>
                  <a:close/>
                </a:path>
                <a:path w="2397125" h="810260">
                  <a:moveTo>
                    <a:pt x="672693" y="372681"/>
                  </a:moveTo>
                  <a:lnTo>
                    <a:pt x="672109" y="372110"/>
                  </a:lnTo>
                  <a:lnTo>
                    <a:pt x="672109" y="371525"/>
                  </a:lnTo>
                  <a:lnTo>
                    <a:pt x="669201" y="372681"/>
                  </a:lnTo>
                  <a:lnTo>
                    <a:pt x="672693" y="372681"/>
                  </a:lnTo>
                  <a:close/>
                </a:path>
                <a:path w="2397125" h="810260">
                  <a:moveTo>
                    <a:pt x="672693" y="338785"/>
                  </a:moveTo>
                  <a:lnTo>
                    <a:pt x="666292" y="341325"/>
                  </a:lnTo>
                  <a:lnTo>
                    <a:pt x="665314" y="341604"/>
                  </a:lnTo>
                  <a:lnTo>
                    <a:pt x="666877" y="343865"/>
                  </a:lnTo>
                  <a:lnTo>
                    <a:pt x="672693" y="338785"/>
                  </a:lnTo>
                  <a:close/>
                </a:path>
                <a:path w="2397125" h="810260">
                  <a:moveTo>
                    <a:pt x="674433" y="372681"/>
                  </a:moveTo>
                  <a:lnTo>
                    <a:pt x="672693" y="372681"/>
                  </a:lnTo>
                  <a:lnTo>
                    <a:pt x="672693" y="373265"/>
                  </a:lnTo>
                  <a:lnTo>
                    <a:pt x="673265" y="373265"/>
                  </a:lnTo>
                  <a:lnTo>
                    <a:pt x="674433" y="372681"/>
                  </a:lnTo>
                  <a:close/>
                </a:path>
                <a:path w="2397125" h="810260">
                  <a:moveTo>
                    <a:pt x="676173" y="372110"/>
                  </a:moveTo>
                  <a:lnTo>
                    <a:pt x="675017" y="372110"/>
                  </a:lnTo>
                  <a:lnTo>
                    <a:pt x="674433" y="372681"/>
                  </a:lnTo>
                  <a:lnTo>
                    <a:pt x="676173" y="372681"/>
                  </a:lnTo>
                  <a:lnTo>
                    <a:pt x="676173" y="372110"/>
                  </a:lnTo>
                  <a:close/>
                </a:path>
                <a:path w="2397125" h="810260">
                  <a:moveTo>
                    <a:pt x="678497" y="384505"/>
                  </a:moveTo>
                  <a:lnTo>
                    <a:pt x="673849" y="384505"/>
                  </a:lnTo>
                  <a:lnTo>
                    <a:pt x="666877" y="387045"/>
                  </a:lnTo>
                  <a:lnTo>
                    <a:pt x="662228" y="385775"/>
                  </a:lnTo>
                  <a:lnTo>
                    <a:pt x="666877" y="381965"/>
                  </a:lnTo>
                  <a:lnTo>
                    <a:pt x="670941" y="381965"/>
                  </a:lnTo>
                  <a:lnTo>
                    <a:pt x="675017" y="380695"/>
                  </a:lnTo>
                  <a:lnTo>
                    <a:pt x="670941" y="379425"/>
                  </a:lnTo>
                  <a:lnTo>
                    <a:pt x="669391" y="378752"/>
                  </a:lnTo>
                  <a:lnTo>
                    <a:pt x="659892" y="387045"/>
                  </a:lnTo>
                  <a:lnTo>
                    <a:pt x="656983" y="387045"/>
                  </a:lnTo>
                  <a:lnTo>
                    <a:pt x="651408" y="393395"/>
                  </a:lnTo>
                  <a:lnTo>
                    <a:pt x="655104" y="394665"/>
                  </a:lnTo>
                  <a:lnTo>
                    <a:pt x="662063" y="394665"/>
                  </a:lnTo>
                  <a:lnTo>
                    <a:pt x="663740" y="395173"/>
                  </a:lnTo>
                  <a:lnTo>
                    <a:pt x="665124" y="392125"/>
                  </a:lnTo>
                  <a:lnTo>
                    <a:pt x="668616" y="389585"/>
                  </a:lnTo>
                  <a:lnTo>
                    <a:pt x="674433" y="387045"/>
                  </a:lnTo>
                  <a:lnTo>
                    <a:pt x="678497" y="384505"/>
                  </a:lnTo>
                  <a:close/>
                </a:path>
                <a:path w="2397125" h="810260">
                  <a:moveTo>
                    <a:pt x="680250" y="386638"/>
                  </a:moveTo>
                  <a:lnTo>
                    <a:pt x="679081" y="387223"/>
                  </a:lnTo>
                  <a:lnTo>
                    <a:pt x="678497" y="387807"/>
                  </a:lnTo>
                  <a:lnTo>
                    <a:pt x="680250" y="386638"/>
                  </a:lnTo>
                  <a:close/>
                </a:path>
                <a:path w="2397125" h="810260">
                  <a:moveTo>
                    <a:pt x="680250" y="29070"/>
                  </a:moveTo>
                  <a:lnTo>
                    <a:pt x="677341" y="27914"/>
                  </a:lnTo>
                  <a:lnTo>
                    <a:pt x="678497" y="28486"/>
                  </a:lnTo>
                  <a:lnTo>
                    <a:pt x="680250" y="29070"/>
                  </a:lnTo>
                  <a:close/>
                </a:path>
                <a:path w="2397125" h="810260">
                  <a:moveTo>
                    <a:pt x="681990" y="385483"/>
                  </a:moveTo>
                  <a:lnTo>
                    <a:pt x="681405" y="385483"/>
                  </a:lnTo>
                  <a:lnTo>
                    <a:pt x="680250" y="386638"/>
                  </a:lnTo>
                  <a:lnTo>
                    <a:pt x="681405" y="386054"/>
                  </a:lnTo>
                  <a:lnTo>
                    <a:pt x="681990" y="386054"/>
                  </a:lnTo>
                  <a:lnTo>
                    <a:pt x="681990" y="385483"/>
                  </a:lnTo>
                  <a:close/>
                </a:path>
                <a:path w="2397125" h="810260">
                  <a:moveTo>
                    <a:pt x="683158" y="23825"/>
                  </a:moveTo>
                  <a:lnTo>
                    <a:pt x="682574" y="23825"/>
                  </a:lnTo>
                  <a:lnTo>
                    <a:pt x="682205" y="23622"/>
                  </a:lnTo>
                  <a:lnTo>
                    <a:pt x="680834" y="23825"/>
                  </a:lnTo>
                  <a:lnTo>
                    <a:pt x="678497" y="23825"/>
                  </a:lnTo>
                  <a:lnTo>
                    <a:pt x="675589" y="25095"/>
                  </a:lnTo>
                  <a:lnTo>
                    <a:pt x="683158" y="23825"/>
                  </a:lnTo>
                  <a:close/>
                </a:path>
                <a:path w="2397125" h="810260">
                  <a:moveTo>
                    <a:pt x="683729" y="387223"/>
                  </a:moveTo>
                  <a:lnTo>
                    <a:pt x="683158" y="386054"/>
                  </a:lnTo>
                  <a:lnTo>
                    <a:pt x="683158" y="386638"/>
                  </a:lnTo>
                  <a:lnTo>
                    <a:pt x="683729" y="387223"/>
                  </a:lnTo>
                  <a:close/>
                </a:path>
                <a:path w="2397125" h="810260">
                  <a:moveTo>
                    <a:pt x="686244" y="390906"/>
                  </a:moveTo>
                  <a:lnTo>
                    <a:pt x="685482" y="391287"/>
                  </a:lnTo>
                  <a:lnTo>
                    <a:pt x="684314" y="392455"/>
                  </a:lnTo>
                  <a:lnTo>
                    <a:pt x="686244" y="390906"/>
                  </a:lnTo>
                  <a:close/>
                </a:path>
                <a:path w="2397125" h="810260">
                  <a:moveTo>
                    <a:pt x="686638" y="36525"/>
                  </a:moveTo>
                  <a:lnTo>
                    <a:pt x="684898" y="35255"/>
                  </a:lnTo>
                  <a:lnTo>
                    <a:pt x="680250" y="36525"/>
                  </a:lnTo>
                  <a:lnTo>
                    <a:pt x="686638" y="36525"/>
                  </a:lnTo>
                  <a:close/>
                </a:path>
                <a:path w="2397125" h="810260">
                  <a:moveTo>
                    <a:pt x="693039" y="388391"/>
                  </a:moveTo>
                  <a:lnTo>
                    <a:pt x="689546" y="388391"/>
                  </a:lnTo>
                  <a:lnTo>
                    <a:pt x="687222" y="390131"/>
                  </a:lnTo>
                  <a:lnTo>
                    <a:pt x="688809" y="390309"/>
                  </a:lnTo>
                  <a:lnTo>
                    <a:pt x="687654" y="393331"/>
                  </a:lnTo>
                  <a:lnTo>
                    <a:pt x="686727" y="396341"/>
                  </a:lnTo>
                  <a:lnTo>
                    <a:pt x="688962" y="396519"/>
                  </a:lnTo>
                  <a:lnTo>
                    <a:pt x="688390" y="394779"/>
                  </a:lnTo>
                  <a:lnTo>
                    <a:pt x="693039" y="388391"/>
                  </a:lnTo>
                  <a:close/>
                </a:path>
                <a:path w="2397125" h="810260">
                  <a:moveTo>
                    <a:pt x="706996" y="415188"/>
                  </a:moveTo>
                  <a:lnTo>
                    <a:pt x="703503" y="417525"/>
                  </a:lnTo>
                  <a:lnTo>
                    <a:pt x="705637" y="417525"/>
                  </a:lnTo>
                  <a:lnTo>
                    <a:pt x="706996" y="416255"/>
                  </a:lnTo>
                  <a:lnTo>
                    <a:pt x="706996" y="415188"/>
                  </a:lnTo>
                  <a:close/>
                </a:path>
                <a:path w="2397125" h="810260">
                  <a:moveTo>
                    <a:pt x="711060" y="412445"/>
                  </a:moveTo>
                  <a:lnTo>
                    <a:pt x="706996" y="411175"/>
                  </a:lnTo>
                  <a:lnTo>
                    <a:pt x="706996" y="415188"/>
                  </a:lnTo>
                  <a:lnTo>
                    <a:pt x="711060" y="412445"/>
                  </a:lnTo>
                  <a:close/>
                </a:path>
                <a:path w="2397125" h="810260">
                  <a:moveTo>
                    <a:pt x="711974" y="429590"/>
                  </a:moveTo>
                  <a:lnTo>
                    <a:pt x="710476" y="430834"/>
                  </a:lnTo>
                  <a:lnTo>
                    <a:pt x="711644" y="430250"/>
                  </a:lnTo>
                  <a:lnTo>
                    <a:pt x="711974" y="429590"/>
                  </a:lnTo>
                  <a:close/>
                </a:path>
                <a:path w="2397125" h="810260">
                  <a:moveTo>
                    <a:pt x="715086" y="183616"/>
                  </a:moveTo>
                  <a:lnTo>
                    <a:pt x="709904" y="185115"/>
                  </a:lnTo>
                  <a:lnTo>
                    <a:pt x="713384" y="186385"/>
                  </a:lnTo>
                  <a:lnTo>
                    <a:pt x="715086" y="183616"/>
                  </a:lnTo>
                  <a:close/>
                </a:path>
                <a:path w="2397125" h="810260">
                  <a:moveTo>
                    <a:pt x="717461" y="454355"/>
                  </a:moveTo>
                  <a:lnTo>
                    <a:pt x="715962" y="456133"/>
                  </a:lnTo>
                  <a:lnTo>
                    <a:pt x="717181" y="455853"/>
                  </a:lnTo>
                  <a:lnTo>
                    <a:pt x="717461" y="454355"/>
                  </a:lnTo>
                  <a:close/>
                </a:path>
                <a:path w="2397125" h="810260">
                  <a:moveTo>
                    <a:pt x="718616" y="182575"/>
                  </a:moveTo>
                  <a:lnTo>
                    <a:pt x="715708" y="182575"/>
                  </a:lnTo>
                  <a:lnTo>
                    <a:pt x="715086" y="183616"/>
                  </a:lnTo>
                  <a:lnTo>
                    <a:pt x="718616" y="182575"/>
                  </a:lnTo>
                  <a:close/>
                </a:path>
                <a:path w="2397125" h="810260">
                  <a:moveTo>
                    <a:pt x="720940" y="154660"/>
                  </a:moveTo>
                  <a:lnTo>
                    <a:pt x="719785" y="155244"/>
                  </a:lnTo>
                  <a:lnTo>
                    <a:pt x="719785" y="155816"/>
                  </a:lnTo>
                  <a:lnTo>
                    <a:pt x="720940" y="154660"/>
                  </a:lnTo>
                  <a:close/>
                </a:path>
                <a:path w="2397125" h="810260">
                  <a:moveTo>
                    <a:pt x="722109" y="454355"/>
                  </a:moveTo>
                  <a:lnTo>
                    <a:pt x="718146" y="455625"/>
                  </a:lnTo>
                  <a:lnTo>
                    <a:pt x="717181" y="455853"/>
                  </a:lnTo>
                  <a:lnTo>
                    <a:pt x="716292" y="460705"/>
                  </a:lnTo>
                  <a:lnTo>
                    <a:pt x="722109" y="454355"/>
                  </a:lnTo>
                  <a:close/>
                </a:path>
                <a:path w="2397125" h="810260">
                  <a:moveTo>
                    <a:pt x="724433" y="247345"/>
                  </a:moveTo>
                  <a:lnTo>
                    <a:pt x="722693" y="243535"/>
                  </a:lnTo>
                  <a:lnTo>
                    <a:pt x="715708" y="247345"/>
                  </a:lnTo>
                  <a:lnTo>
                    <a:pt x="724433" y="247345"/>
                  </a:lnTo>
                  <a:close/>
                </a:path>
                <a:path w="2397125" h="810260">
                  <a:moveTo>
                    <a:pt x="724992" y="205828"/>
                  </a:moveTo>
                  <a:lnTo>
                    <a:pt x="723265" y="206400"/>
                  </a:lnTo>
                  <a:lnTo>
                    <a:pt x="723849" y="206400"/>
                  </a:lnTo>
                  <a:lnTo>
                    <a:pt x="724992" y="205828"/>
                  </a:lnTo>
                  <a:close/>
                </a:path>
                <a:path w="2397125" h="810260">
                  <a:moveTo>
                    <a:pt x="725601" y="209892"/>
                  </a:moveTo>
                  <a:lnTo>
                    <a:pt x="725017" y="209308"/>
                  </a:lnTo>
                  <a:lnTo>
                    <a:pt x="725017" y="209892"/>
                  </a:lnTo>
                  <a:lnTo>
                    <a:pt x="725601" y="209892"/>
                  </a:lnTo>
                  <a:close/>
                </a:path>
                <a:path w="2397125" h="810260">
                  <a:moveTo>
                    <a:pt x="726617" y="202641"/>
                  </a:moveTo>
                  <a:lnTo>
                    <a:pt x="725017" y="202336"/>
                  </a:lnTo>
                  <a:lnTo>
                    <a:pt x="724433" y="203492"/>
                  </a:lnTo>
                  <a:lnTo>
                    <a:pt x="717461" y="206984"/>
                  </a:lnTo>
                  <a:lnTo>
                    <a:pt x="720369" y="207568"/>
                  </a:lnTo>
                  <a:lnTo>
                    <a:pt x="723265" y="206400"/>
                  </a:lnTo>
                  <a:lnTo>
                    <a:pt x="721995" y="206095"/>
                  </a:lnTo>
                  <a:lnTo>
                    <a:pt x="724357" y="204368"/>
                  </a:lnTo>
                  <a:lnTo>
                    <a:pt x="726617" y="202641"/>
                  </a:lnTo>
                  <a:close/>
                </a:path>
                <a:path w="2397125" h="810260">
                  <a:moveTo>
                    <a:pt x="726757" y="219189"/>
                  </a:moveTo>
                  <a:lnTo>
                    <a:pt x="725601" y="219189"/>
                  </a:lnTo>
                  <a:lnTo>
                    <a:pt x="726173" y="219773"/>
                  </a:lnTo>
                  <a:lnTo>
                    <a:pt x="726757" y="219189"/>
                  </a:lnTo>
                  <a:close/>
                </a:path>
                <a:path w="2397125" h="810260">
                  <a:moveTo>
                    <a:pt x="726757" y="211061"/>
                  </a:moveTo>
                  <a:lnTo>
                    <a:pt x="726173" y="210477"/>
                  </a:lnTo>
                  <a:lnTo>
                    <a:pt x="725017" y="210477"/>
                  </a:lnTo>
                  <a:lnTo>
                    <a:pt x="724433" y="211061"/>
                  </a:lnTo>
                  <a:lnTo>
                    <a:pt x="726757" y="211061"/>
                  </a:lnTo>
                  <a:close/>
                </a:path>
                <a:path w="2397125" h="810260">
                  <a:moveTo>
                    <a:pt x="728497" y="279082"/>
                  </a:moveTo>
                  <a:lnTo>
                    <a:pt x="727925" y="279082"/>
                  </a:lnTo>
                  <a:lnTo>
                    <a:pt x="727341" y="279666"/>
                  </a:lnTo>
                  <a:lnTo>
                    <a:pt x="727925" y="279666"/>
                  </a:lnTo>
                  <a:lnTo>
                    <a:pt x="728497" y="279082"/>
                  </a:lnTo>
                  <a:close/>
                </a:path>
                <a:path w="2397125" h="810260">
                  <a:moveTo>
                    <a:pt x="728497" y="219773"/>
                  </a:moveTo>
                  <a:lnTo>
                    <a:pt x="727925" y="219189"/>
                  </a:lnTo>
                  <a:lnTo>
                    <a:pt x="726757" y="219773"/>
                  </a:lnTo>
                  <a:lnTo>
                    <a:pt x="728497" y="219773"/>
                  </a:lnTo>
                  <a:close/>
                </a:path>
                <a:path w="2397125" h="810260">
                  <a:moveTo>
                    <a:pt x="729081" y="262077"/>
                  </a:moveTo>
                  <a:lnTo>
                    <a:pt x="725601" y="261315"/>
                  </a:lnTo>
                  <a:lnTo>
                    <a:pt x="727925" y="262585"/>
                  </a:lnTo>
                  <a:lnTo>
                    <a:pt x="729081" y="262077"/>
                  </a:lnTo>
                  <a:close/>
                </a:path>
                <a:path w="2397125" h="810260">
                  <a:moveTo>
                    <a:pt x="729386" y="157099"/>
                  </a:moveTo>
                  <a:lnTo>
                    <a:pt x="729081" y="157175"/>
                  </a:lnTo>
                  <a:lnTo>
                    <a:pt x="729386" y="157099"/>
                  </a:lnTo>
                  <a:close/>
                </a:path>
                <a:path w="2397125" h="810260">
                  <a:moveTo>
                    <a:pt x="729627" y="213880"/>
                  </a:moveTo>
                  <a:lnTo>
                    <a:pt x="728891" y="213347"/>
                  </a:lnTo>
                  <a:lnTo>
                    <a:pt x="726757" y="214325"/>
                  </a:lnTo>
                  <a:lnTo>
                    <a:pt x="729627" y="213880"/>
                  </a:lnTo>
                  <a:close/>
                </a:path>
                <a:path w="2397125" h="810260">
                  <a:moveTo>
                    <a:pt x="730250" y="659904"/>
                  </a:moveTo>
                  <a:lnTo>
                    <a:pt x="726173" y="660488"/>
                  </a:lnTo>
                  <a:lnTo>
                    <a:pt x="725017" y="666877"/>
                  </a:lnTo>
                  <a:lnTo>
                    <a:pt x="730250" y="659904"/>
                  </a:lnTo>
                  <a:close/>
                </a:path>
                <a:path w="2397125" h="810260">
                  <a:moveTo>
                    <a:pt x="730250" y="209308"/>
                  </a:moveTo>
                  <a:lnTo>
                    <a:pt x="727341" y="209892"/>
                  </a:lnTo>
                  <a:lnTo>
                    <a:pt x="725601" y="209892"/>
                  </a:lnTo>
                  <a:lnTo>
                    <a:pt x="726173" y="210477"/>
                  </a:lnTo>
                  <a:lnTo>
                    <a:pt x="727925" y="209892"/>
                  </a:lnTo>
                  <a:lnTo>
                    <a:pt x="729081" y="209892"/>
                  </a:lnTo>
                  <a:lnTo>
                    <a:pt x="730250" y="209308"/>
                  </a:lnTo>
                  <a:close/>
                </a:path>
                <a:path w="2397125" h="810260">
                  <a:moveTo>
                    <a:pt x="731405" y="219773"/>
                  </a:moveTo>
                  <a:lnTo>
                    <a:pt x="728497" y="219189"/>
                  </a:lnTo>
                  <a:lnTo>
                    <a:pt x="728497" y="219773"/>
                  </a:lnTo>
                  <a:lnTo>
                    <a:pt x="728497" y="220357"/>
                  </a:lnTo>
                  <a:lnTo>
                    <a:pt x="731405" y="219773"/>
                  </a:lnTo>
                  <a:close/>
                </a:path>
                <a:path w="2397125" h="810260">
                  <a:moveTo>
                    <a:pt x="732637" y="211632"/>
                  </a:moveTo>
                  <a:lnTo>
                    <a:pt x="729081" y="210515"/>
                  </a:lnTo>
                  <a:lnTo>
                    <a:pt x="725017" y="211785"/>
                  </a:lnTo>
                  <a:lnTo>
                    <a:pt x="728497" y="213055"/>
                  </a:lnTo>
                  <a:lnTo>
                    <a:pt x="728891" y="213347"/>
                  </a:lnTo>
                  <a:lnTo>
                    <a:pt x="732637" y="211632"/>
                  </a:lnTo>
                  <a:close/>
                </a:path>
                <a:path w="2397125" h="810260">
                  <a:moveTo>
                    <a:pt x="733564" y="252615"/>
                  </a:moveTo>
                  <a:lnTo>
                    <a:pt x="730834" y="253695"/>
                  </a:lnTo>
                  <a:lnTo>
                    <a:pt x="723265" y="253695"/>
                  </a:lnTo>
                  <a:lnTo>
                    <a:pt x="720940" y="257505"/>
                  </a:lnTo>
                  <a:lnTo>
                    <a:pt x="729081" y="257505"/>
                  </a:lnTo>
                  <a:lnTo>
                    <a:pt x="733564" y="252615"/>
                  </a:lnTo>
                  <a:close/>
                </a:path>
                <a:path w="2397125" h="810260">
                  <a:moveTo>
                    <a:pt x="734314" y="154635"/>
                  </a:moveTo>
                  <a:lnTo>
                    <a:pt x="726173" y="155905"/>
                  </a:lnTo>
                  <a:lnTo>
                    <a:pt x="729310" y="157073"/>
                  </a:lnTo>
                  <a:lnTo>
                    <a:pt x="734314" y="154635"/>
                  </a:lnTo>
                  <a:close/>
                </a:path>
                <a:path w="2397125" h="810260">
                  <a:moveTo>
                    <a:pt x="735482" y="456996"/>
                  </a:moveTo>
                  <a:lnTo>
                    <a:pt x="734898" y="457568"/>
                  </a:lnTo>
                  <a:lnTo>
                    <a:pt x="734314" y="458736"/>
                  </a:lnTo>
                  <a:lnTo>
                    <a:pt x="734898" y="458152"/>
                  </a:lnTo>
                  <a:lnTo>
                    <a:pt x="735482" y="456996"/>
                  </a:lnTo>
                  <a:close/>
                </a:path>
                <a:path w="2397125" h="810260">
                  <a:moveTo>
                    <a:pt x="736396" y="251485"/>
                  </a:moveTo>
                  <a:lnTo>
                    <a:pt x="734898" y="251155"/>
                  </a:lnTo>
                  <a:lnTo>
                    <a:pt x="733564" y="252615"/>
                  </a:lnTo>
                  <a:lnTo>
                    <a:pt x="736396" y="251485"/>
                  </a:lnTo>
                  <a:close/>
                </a:path>
                <a:path w="2397125" h="810260">
                  <a:moveTo>
                    <a:pt x="743623" y="202895"/>
                  </a:moveTo>
                  <a:lnTo>
                    <a:pt x="741680" y="203504"/>
                  </a:lnTo>
                  <a:lnTo>
                    <a:pt x="742162" y="203695"/>
                  </a:lnTo>
                  <a:lnTo>
                    <a:pt x="743623" y="202895"/>
                  </a:lnTo>
                  <a:close/>
                </a:path>
                <a:path w="2397125" h="810260">
                  <a:moveTo>
                    <a:pt x="744181" y="319900"/>
                  </a:moveTo>
                  <a:lnTo>
                    <a:pt x="743534" y="319735"/>
                  </a:lnTo>
                  <a:lnTo>
                    <a:pt x="736638" y="322275"/>
                  </a:lnTo>
                  <a:lnTo>
                    <a:pt x="744181" y="319900"/>
                  </a:lnTo>
                  <a:close/>
                </a:path>
                <a:path w="2397125" h="810260">
                  <a:moveTo>
                    <a:pt x="744207" y="210515"/>
                  </a:moveTo>
                  <a:lnTo>
                    <a:pt x="741870" y="211785"/>
                  </a:lnTo>
                  <a:lnTo>
                    <a:pt x="736066" y="213055"/>
                  </a:lnTo>
                  <a:lnTo>
                    <a:pt x="734898" y="213055"/>
                  </a:lnTo>
                  <a:lnTo>
                    <a:pt x="729627" y="213880"/>
                  </a:lnTo>
                  <a:lnTo>
                    <a:pt x="731989" y="215595"/>
                  </a:lnTo>
                  <a:lnTo>
                    <a:pt x="741870" y="213055"/>
                  </a:lnTo>
                  <a:lnTo>
                    <a:pt x="744207" y="210515"/>
                  </a:lnTo>
                  <a:close/>
                </a:path>
                <a:path w="2397125" h="810260">
                  <a:moveTo>
                    <a:pt x="746366" y="341033"/>
                  </a:moveTo>
                  <a:lnTo>
                    <a:pt x="740130" y="340055"/>
                  </a:lnTo>
                  <a:lnTo>
                    <a:pt x="743077" y="342595"/>
                  </a:lnTo>
                  <a:lnTo>
                    <a:pt x="746366" y="341033"/>
                  </a:lnTo>
                  <a:close/>
                </a:path>
                <a:path w="2397125" h="810260">
                  <a:moveTo>
                    <a:pt x="750506" y="339229"/>
                  </a:moveTo>
                  <a:lnTo>
                    <a:pt x="748411" y="340055"/>
                  </a:lnTo>
                  <a:lnTo>
                    <a:pt x="746366" y="341033"/>
                  </a:lnTo>
                  <a:lnTo>
                    <a:pt x="748271" y="341325"/>
                  </a:lnTo>
                  <a:lnTo>
                    <a:pt x="750506" y="339229"/>
                  </a:lnTo>
                  <a:close/>
                </a:path>
                <a:path w="2397125" h="810260">
                  <a:moveTo>
                    <a:pt x="752068" y="205435"/>
                  </a:moveTo>
                  <a:lnTo>
                    <a:pt x="749579" y="204165"/>
                  </a:lnTo>
                  <a:lnTo>
                    <a:pt x="743381" y="204165"/>
                  </a:lnTo>
                  <a:lnTo>
                    <a:pt x="742162" y="203695"/>
                  </a:lnTo>
                  <a:lnTo>
                    <a:pt x="738974" y="205435"/>
                  </a:lnTo>
                  <a:lnTo>
                    <a:pt x="734898" y="206705"/>
                  </a:lnTo>
                  <a:lnTo>
                    <a:pt x="728497" y="207975"/>
                  </a:lnTo>
                  <a:lnTo>
                    <a:pt x="724433" y="207975"/>
                  </a:lnTo>
                  <a:lnTo>
                    <a:pt x="727925" y="209245"/>
                  </a:lnTo>
                  <a:lnTo>
                    <a:pt x="737806" y="209245"/>
                  </a:lnTo>
                  <a:lnTo>
                    <a:pt x="732637" y="211632"/>
                  </a:lnTo>
                  <a:lnTo>
                    <a:pt x="733158" y="211785"/>
                  </a:lnTo>
                  <a:lnTo>
                    <a:pt x="738974" y="209245"/>
                  </a:lnTo>
                  <a:lnTo>
                    <a:pt x="744207" y="209245"/>
                  </a:lnTo>
                  <a:lnTo>
                    <a:pt x="752068" y="205435"/>
                  </a:lnTo>
                  <a:close/>
                </a:path>
                <a:path w="2397125" h="810260">
                  <a:moveTo>
                    <a:pt x="753757" y="201815"/>
                  </a:moveTo>
                  <a:lnTo>
                    <a:pt x="753097" y="199656"/>
                  </a:lnTo>
                  <a:lnTo>
                    <a:pt x="751179" y="200355"/>
                  </a:lnTo>
                  <a:lnTo>
                    <a:pt x="747102" y="201625"/>
                  </a:lnTo>
                  <a:lnTo>
                    <a:pt x="744778" y="202895"/>
                  </a:lnTo>
                  <a:lnTo>
                    <a:pt x="753757" y="201815"/>
                  </a:lnTo>
                  <a:close/>
                </a:path>
                <a:path w="2397125" h="810260">
                  <a:moveTo>
                    <a:pt x="756996" y="215125"/>
                  </a:moveTo>
                  <a:lnTo>
                    <a:pt x="751497" y="215798"/>
                  </a:lnTo>
                  <a:lnTo>
                    <a:pt x="744855" y="217017"/>
                  </a:lnTo>
                  <a:lnTo>
                    <a:pt x="737450" y="218884"/>
                  </a:lnTo>
                  <a:lnTo>
                    <a:pt x="729665" y="221526"/>
                  </a:lnTo>
                  <a:lnTo>
                    <a:pt x="735876" y="220408"/>
                  </a:lnTo>
                  <a:lnTo>
                    <a:pt x="743077" y="219481"/>
                  </a:lnTo>
                  <a:lnTo>
                    <a:pt x="750595" y="218033"/>
                  </a:lnTo>
                  <a:lnTo>
                    <a:pt x="752335" y="218617"/>
                  </a:lnTo>
                  <a:lnTo>
                    <a:pt x="747102" y="220941"/>
                  </a:lnTo>
                  <a:lnTo>
                    <a:pt x="743038" y="222097"/>
                  </a:lnTo>
                  <a:lnTo>
                    <a:pt x="745947" y="221526"/>
                  </a:lnTo>
                  <a:lnTo>
                    <a:pt x="740714" y="224421"/>
                  </a:lnTo>
                  <a:lnTo>
                    <a:pt x="748271" y="222681"/>
                  </a:lnTo>
                  <a:lnTo>
                    <a:pt x="756996" y="218617"/>
                  </a:lnTo>
                  <a:lnTo>
                    <a:pt x="756996" y="216865"/>
                  </a:lnTo>
                  <a:lnTo>
                    <a:pt x="748855" y="217449"/>
                  </a:lnTo>
                  <a:lnTo>
                    <a:pt x="751179" y="216293"/>
                  </a:lnTo>
                  <a:lnTo>
                    <a:pt x="754672" y="215709"/>
                  </a:lnTo>
                  <a:lnTo>
                    <a:pt x="756996" y="215125"/>
                  </a:lnTo>
                  <a:close/>
                </a:path>
                <a:path w="2397125" h="810260">
                  <a:moveTo>
                    <a:pt x="763511" y="679234"/>
                  </a:moveTo>
                  <a:lnTo>
                    <a:pt x="763384" y="679145"/>
                  </a:lnTo>
                  <a:lnTo>
                    <a:pt x="762228" y="681685"/>
                  </a:lnTo>
                  <a:lnTo>
                    <a:pt x="763511" y="679234"/>
                  </a:lnTo>
                  <a:close/>
                </a:path>
                <a:path w="2397125" h="810260">
                  <a:moveTo>
                    <a:pt x="777341" y="361645"/>
                  </a:moveTo>
                  <a:lnTo>
                    <a:pt x="770940" y="365125"/>
                  </a:lnTo>
                  <a:lnTo>
                    <a:pt x="766292" y="362216"/>
                  </a:lnTo>
                  <a:lnTo>
                    <a:pt x="769200" y="366877"/>
                  </a:lnTo>
                  <a:lnTo>
                    <a:pt x="771525" y="365125"/>
                  </a:lnTo>
                  <a:lnTo>
                    <a:pt x="777341" y="361645"/>
                  </a:lnTo>
                  <a:close/>
                </a:path>
                <a:path w="2397125" h="810260">
                  <a:moveTo>
                    <a:pt x="778421" y="359295"/>
                  </a:moveTo>
                  <a:lnTo>
                    <a:pt x="776757" y="360375"/>
                  </a:lnTo>
                  <a:lnTo>
                    <a:pt x="777925" y="360375"/>
                  </a:lnTo>
                  <a:lnTo>
                    <a:pt x="778421" y="359295"/>
                  </a:lnTo>
                  <a:close/>
                </a:path>
                <a:path w="2397125" h="810260">
                  <a:moveTo>
                    <a:pt x="801954" y="407581"/>
                  </a:moveTo>
                  <a:lnTo>
                    <a:pt x="797115" y="408635"/>
                  </a:lnTo>
                  <a:lnTo>
                    <a:pt x="795947" y="404825"/>
                  </a:lnTo>
                  <a:lnTo>
                    <a:pt x="793572" y="409905"/>
                  </a:lnTo>
                  <a:lnTo>
                    <a:pt x="797115" y="409905"/>
                  </a:lnTo>
                  <a:lnTo>
                    <a:pt x="799757" y="408635"/>
                  </a:lnTo>
                  <a:lnTo>
                    <a:pt x="801954" y="407581"/>
                  </a:lnTo>
                  <a:close/>
                </a:path>
                <a:path w="2397125" h="810260">
                  <a:moveTo>
                    <a:pt x="802589" y="407441"/>
                  </a:moveTo>
                  <a:lnTo>
                    <a:pt x="802398" y="407365"/>
                  </a:lnTo>
                  <a:lnTo>
                    <a:pt x="801954" y="407581"/>
                  </a:lnTo>
                  <a:lnTo>
                    <a:pt x="802589" y="407441"/>
                  </a:lnTo>
                  <a:close/>
                </a:path>
                <a:path w="2397125" h="810260">
                  <a:moveTo>
                    <a:pt x="822109" y="508965"/>
                  </a:moveTo>
                  <a:lnTo>
                    <a:pt x="818045" y="507695"/>
                  </a:lnTo>
                  <a:lnTo>
                    <a:pt x="812228" y="508965"/>
                  </a:lnTo>
                  <a:lnTo>
                    <a:pt x="801763" y="510235"/>
                  </a:lnTo>
                  <a:lnTo>
                    <a:pt x="796531" y="510235"/>
                  </a:lnTo>
                  <a:lnTo>
                    <a:pt x="794207" y="506425"/>
                  </a:lnTo>
                  <a:lnTo>
                    <a:pt x="794778" y="508965"/>
                  </a:lnTo>
                  <a:lnTo>
                    <a:pt x="789584" y="514045"/>
                  </a:lnTo>
                  <a:lnTo>
                    <a:pt x="789495" y="508965"/>
                  </a:lnTo>
                  <a:lnTo>
                    <a:pt x="789876" y="503885"/>
                  </a:lnTo>
                  <a:lnTo>
                    <a:pt x="786650" y="503885"/>
                  </a:lnTo>
                  <a:lnTo>
                    <a:pt x="788390" y="502615"/>
                  </a:lnTo>
                  <a:lnTo>
                    <a:pt x="794207" y="494995"/>
                  </a:lnTo>
                  <a:lnTo>
                    <a:pt x="792454" y="496265"/>
                  </a:lnTo>
                  <a:lnTo>
                    <a:pt x="791883" y="494995"/>
                  </a:lnTo>
                  <a:lnTo>
                    <a:pt x="790130" y="491185"/>
                  </a:lnTo>
                  <a:lnTo>
                    <a:pt x="780834" y="493725"/>
                  </a:lnTo>
                  <a:lnTo>
                    <a:pt x="770369" y="494995"/>
                  </a:lnTo>
                  <a:lnTo>
                    <a:pt x="774433" y="491185"/>
                  </a:lnTo>
                  <a:lnTo>
                    <a:pt x="774433" y="488645"/>
                  </a:lnTo>
                  <a:lnTo>
                    <a:pt x="774433" y="486105"/>
                  </a:lnTo>
                  <a:lnTo>
                    <a:pt x="769200" y="484835"/>
                  </a:lnTo>
                  <a:lnTo>
                    <a:pt x="768908" y="483565"/>
                  </a:lnTo>
                  <a:lnTo>
                    <a:pt x="768045" y="479755"/>
                  </a:lnTo>
                  <a:lnTo>
                    <a:pt x="763968" y="483565"/>
                  </a:lnTo>
                  <a:lnTo>
                    <a:pt x="762812" y="482295"/>
                  </a:lnTo>
                  <a:lnTo>
                    <a:pt x="759320" y="488645"/>
                  </a:lnTo>
                  <a:lnTo>
                    <a:pt x="761936" y="481025"/>
                  </a:lnTo>
                  <a:lnTo>
                    <a:pt x="764120" y="474675"/>
                  </a:lnTo>
                  <a:lnTo>
                    <a:pt x="764552" y="473405"/>
                  </a:lnTo>
                  <a:lnTo>
                    <a:pt x="751179" y="473405"/>
                  </a:lnTo>
                  <a:lnTo>
                    <a:pt x="744778" y="474675"/>
                  </a:lnTo>
                  <a:lnTo>
                    <a:pt x="743038" y="474675"/>
                  </a:lnTo>
                  <a:lnTo>
                    <a:pt x="743038" y="481025"/>
                  </a:lnTo>
                  <a:lnTo>
                    <a:pt x="741870" y="483565"/>
                  </a:lnTo>
                  <a:lnTo>
                    <a:pt x="737222" y="488645"/>
                  </a:lnTo>
                  <a:lnTo>
                    <a:pt x="736638" y="487375"/>
                  </a:lnTo>
                  <a:lnTo>
                    <a:pt x="735482" y="487375"/>
                  </a:lnTo>
                  <a:lnTo>
                    <a:pt x="734898" y="486105"/>
                  </a:lnTo>
                  <a:lnTo>
                    <a:pt x="737222" y="483565"/>
                  </a:lnTo>
                  <a:lnTo>
                    <a:pt x="743038" y="481025"/>
                  </a:lnTo>
                  <a:lnTo>
                    <a:pt x="743038" y="474675"/>
                  </a:lnTo>
                  <a:lnTo>
                    <a:pt x="737222" y="474675"/>
                  </a:lnTo>
                  <a:lnTo>
                    <a:pt x="741870" y="463245"/>
                  </a:lnTo>
                  <a:lnTo>
                    <a:pt x="743038" y="463245"/>
                  </a:lnTo>
                  <a:lnTo>
                    <a:pt x="747102" y="460705"/>
                  </a:lnTo>
                  <a:lnTo>
                    <a:pt x="745947" y="460705"/>
                  </a:lnTo>
                  <a:lnTo>
                    <a:pt x="740130" y="459435"/>
                  </a:lnTo>
                  <a:lnTo>
                    <a:pt x="736638" y="458165"/>
                  </a:lnTo>
                  <a:lnTo>
                    <a:pt x="731405" y="465785"/>
                  </a:lnTo>
                  <a:lnTo>
                    <a:pt x="733729" y="463245"/>
                  </a:lnTo>
                  <a:lnTo>
                    <a:pt x="730834" y="469595"/>
                  </a:lnTo>
                  <a:lnTo>
                    <a:pt x="726757" y="472135"/>
                  </a:lnTo>
                  <a:lnTo>
                    <a:pt x="722109" y="474675"/>
                  </a:lnTo>
                  <a:lnTo>
                    <a:pt x="720940" y="473405"/>
                  </a:lnTo>
                  <a:lnTo>
                    <a:pt x="727341" y="470865"/>
                  </a:lnTo>
                  <a:lnTo>
                    <a:pt x="728789" y="467055"/>
                  </a:lnTo>
                  <a:lnTo>
                    <a:pt x="729767" y="464515"/>
                  </a:lnTo>
                  <a:lnTo>
                    <a:pt x="730250" y="463245"/>
                  </a:lnTo>
                  <a:lnTo>
                    <a:pt x="732574" y="458165"/>
                  </a:lnTo>
                  <a:lnTo>
                    <a:pt x="730834" y="460705"/>
                  </a:lnTo>
                  <a:lnTo>
                    <a:pt x="728497" y="461975"/>
                  </a:lnTo>
                  <a:lnTo>
                    <a:pt x="726757" y="464515"/>
                  </a:lnTo>
                  <a:lnTo>
                    <a:pt x="728091" y="459435"/>
                  </a:lnTo>
                  <a:lnTo>
                    <a:pt x="723887" y="463219"/>
                  </a:lnTo>
                  <a:lnTo>
                    <a:pt x="718743" y="467055"/>
                  </a:lnTo>
                  <a:lnTo>
                    <a:pt x="717461" y="464515"/>
                  </a:lnTo>
                  <a:lnTo>
                    <a:pt x="720940" y="461975"/>
                  </a:lnTo>
                  <a:lnTo>
                    <a:pt x="718032" y="461975"/>
                  </a:lnTo>
                  <a:lnTo>
                    <a:pt x="712228" y="464515"/>
                  </a:lnTo>
                  <a:lnTo>
                    <a:pt x="711060" y="461975"/>
                  </a:lnTo>
                  <a:lnTo>
                    <a:pt x="714260" y="458165"/>
                  </a:lnTo>
                  <a:lnTo>
                    <a:pt x="715962" y="456133"/>
                  </a:lnTo>
                  <a:lnTo>
                    <a:pt x="712660" y="456895"/>
                  </a:lnTo>
                  <a:lnTo>
                    <a:pt x="708698" y="458165"/>
                  </a:lnTo>
                  <a:lnTo>
                    <a:pt x="709320" y="454355"/>
                  </a:lnTo>
                  <a:lnTo>
                    <a:pt x="712228" y="453085"/>
                  </a:lnTo>
                  <a:lnTo>
                    <a:pt x="713968" y="455625"/>
                  </a:lnTo>
                  <a:lnTo>
                    <a:pt x="716876" y="454355"/>
                  </a:lnTo>
                  <a:lnTo>
                    <a:pt x="717524" y="453085"/>
                  </a:lnTo>
                  <a:lnTo>
                    <a:pt x="719455" y="449275"/>
                  </a:lnTo>
                  <a:lnTo>
                    <a:pt x="721398" y="445465"/>
                  </a:lnTo>
                  <a:lnTo>
                    <a:pt x="722693" y="442925"/>
                  </a:lnTo>
                  <a:lnTo>
                    <a:pt x="720369" y="445465"/>
                  </a:lnTo>
                  <a:lnTo>
                    <a:pt x="720369" y="442925"/>
                  </a:lnTo>
                  <a:lnTo>
                    <a:pt x="720940" y="437845"/>
                  </a:lnTo>
                  <a:lnTo>
                    <a:pt x="720369" y="439115"/>
                  </a:lnTo>
                  <a:lnTo>
                    <a:pt x="720369" y="435305"/>
                  </a:lnTo>
                  <a:lnTo>
                    <a:pt x="719201" y="439115"/>
                  </a:lnTo>
                  <a:lnTo>
                    <a:pt x="708418" y="445465"/>
                  </a:lnTo>
                  <a:lnTo>
                    <a:pt x="704443" y="444195"/>
                  </a:lnTo>
                  <a:lnTo>
                    <a:pt x="701459" y="442925"/>
                  </a:lnTo>
                  <a:lnTo>
                    <a:pt x="693623" y="444195"/>
                  </a:lnTo>
                  <a:lnTo>
                    <a:pt x="701560" y="440385"/>
                  </a:lnTo>
                  <a:lnTo>
                    <a:pt x="704380" y="437845"/>
                  </a:lnTo>
                  <a:lnTo>
                    <a:pt x="705878" y="435330"/>
                  </a:lnTo>
                  <a:lnTo>
                    <a:pt x="709891" y="430225"/>
                  </a:lnTo>
                  <a:lnTo>
                    <a:pt x="711060" y="427685"/>
                  </a:lnTo>
                  <a:lnTo>
                    <a:pt x="712228" y="423875"/>
                  </a:lnTo>
                  <a:lnTo>
                    <a:pt x="715137" y="422605"/>
                  </a:lnTo>
                  <a:lnTo>
                    <a:pt x="711619" y="422605"/>
                  </a:lnTo>
                  <a:lnTo>
                    <a:pt x="711492" y="420065"/>
                  </a:lnTo>
                  <a:lnTo>
                    <a:pt x="710717" y="418795"/>
                  </a:lnTo>
                  <a:lnTo>
                    <a:pt x="705243" y="420065"/>
                  </a:lnTo>
                  <a:lnTo>
                    <a:pt x="708152" y="417525"/>
                  </a:lnTo>
                  <a:lnTo>
                    <a:pt x="705637" y="417525"/>
                  </a:lnTo>
                  <a:lnTo>
                    <a:pt x="702919" y="420065"/>
                  </a:lnTo>
                  <a:lnTo>
                    <a:pt x="696531" y="422605"/>
                  </a:lnTo>
                  <a:lnTo>
                    <a:pt x="697687" y="417525"/>
                  </a:lnTo>
                  <a:lnTo>
                    <a:pt x="697687" y="416255"/>
                  </a:lnTo>
                  <a:lnTo>
                    <a:pt x="697687" y="412445"/>
                  </a:lnTo>
                  <a:lnTo>
                    <a:pt x="697877" y="411175"/>
                  </a:lnTo>
                  <a:lnTo>
                    <a:pt x="698271" y="408635"/>
                  </a:lnTo>
                  <a:lnTo>
                    <a:pt x="697687" y="403555"/>
                  </a:lnTo>
                  <a:lnTo>
                    <a:pt x="688962" y="406095"/>
                  </a:lnTo>
                  <a:lnTo>
                    <a:pt x="680250" y="407771"/>
                  </a:lnTo>
                  <a:lnTo>
                    <a:pt x="680250" y="417525"/>
                  </a:lnTo>
                  <a:lnTo>
                    <a:pt x="674433" y="425145"/>
                  </a:lnTo>
                  <a:lnTo>
                    <a:pt x="673849" y="423875"/>
                  </a:lnTo>
                  <a:lnTo>
                    <a:pt x="672693" y="422605"/>
                  </a:lnTo>
                  <a:lnTo>
                    <a:pt x="672109" y="422605"/>
                  </a:lnTo>
                  <a:lnTo>
                    <a:pt x="674433" y="421335"/>
                  </a:lnTo>
                  <a:lnTo>
                    <a:pt x="675589" y="420065"/>
                  </a:lnTo>
                  <a:lnTo>
                    <a:pt x="676757" y="418795"/>
                  </a:lnTo>
                  <a:lnTo>
                    <a:pt x="680250" y="417525"/>
                  </a:lnTo>
                  <a:lnTo>
                    <a:pt x="680250" y="407771"/>
                  </a:lnTo>
                  <a:lnTo>
                    <a:pt x="675665" y="408635"/>
                  </a:lnTo>
                  <a:lnTo>
                    <a:pt x="669099" y="411175"/>
                  </a:lnTo>
                  <a:lnTo>
                    <a:pt x="662228" y="411175"/>
                  </a:lnTo>
                  <a:lnTo>
                    <a:pt x="662228" y="409905"/>
                  </a:lnTo>
                  <a:lnTo>
                    <a:pt x="661644" y="409905"/>
                  </a:lnTo>
                  <a:lnTo>
                    <a:pt x="665708" y="406095"/>
                  </a:lnTo>
                  <a:lnTo>
                    <a:pt x="672109" y="404825"/>
                  </a:lnTo>
                  <a:lnTo>
                    <a:pt x="673963" y="399745"/>
                  </a:lnTo>
                  <a:lnTo>
                    <a:pt x="674433" y="398475"/>
                  </a:lnTo>
                  <a:lnTo>
                    <a:pt x="672109" y="397205"/>
                  </a:lnTo>
                  <a:lnTo>
                    <a:pt x="666877" y="397205"/>
                  </a:lnTo>
                  <a:lnTo>
                    <a:pt x="666877" y="399745"/>
                  </a:lnTo>
                  <a:lnTo>
                    <a:pt x="662228" y="403555"/>
                  </a:lnTo>
                  <a:lnTo>
                    <a:pt x="659320" y="406095"/>
                  </a:lnTo>
                  <a:lnTo>
                    <a:pt x="658152" y="403555"/>
                  </a:lnTo>
                  <a:lnTo>
                    <a:pt x="656983" y="402285"/>
                  </a:lnTo>
                  <a:lnTo>
                    <a:pt x="666877" y="399745"/>
                  </a:lnTo>
                  <a:lnTo>
                    <a:pt x="666877" y="397205"/>
                  </a:lnTo>
                  <a:lnTo>
                    <a:pt x="669785" y="395935"/>
                  </a:lnTo>
                  <a:lnTo>
                    <a:pt x="671525" y="394665"/>
                  </a:lnTo>
                  <a:lnTo>
                    <a:pt x="674433" y="390855"/>
                  </a:lnTo>
                  <a:lnTo>
                    <a:pt x="672109" y="389585"/>
                  </a:lnTo>
                  <a:lnTo>
                    <a:pt x="664870" y="395516"/>
                  </a:lnTo>
                  <a:lnTo>
                    <a:pt x="666292" y="395935"/>
                  </a:lnTo>
                  <a:lnTo>
                    <a:pt x="655243" y="402285"/>
                  </a:lnTo>
                  <a:lnTo>
                    <a:pt x="653389" y="399745"/>
                  </a:lnTo>
                  <a:lnTo>
                    <a:pt x="649681" y="394665"/>
                  </a:lnTo>
                  <a:lnTo>
                    <a:pt x="646074" y="389585"/>
                  </a:lnTo>
                  <a:lnTo>
                    <a:pt x="644271" y="387045"/>
                  </a:lnTo>
                  <a:lnTo>
                    <a:pt x="638975" y="378155"/>
                  </a:lnTo>
                  <a:lnTo>
                    <a:pt x="637222" y="375615"/>
                  </a:lnTo>
                  <a:lnTo>
                    <a:pt x="311048" y="375615"/>
                  </a:lnTo>
                  <a:lnTo>
                    <a:pt x="309892" y="378155"/>
                  </a:lnTo>
                  <a:lnTo>
                    <a:pt x="308140" y="379425"/>
                  </a:lnTo>
                  <a:lnTo>
                    <a:pt x="305816" y="383235"/>
                  </a:lnTo>
                  <a:lnTo>
                    <a:pt x="308254" y="383235"/>
                  </a:lnTo>
                  <a:lnTo>
                    <a:pt x="309156" y="387045"/>
                  </a:lnTo>
                  <a:lnTo>
                    <a:pt x="310718" y="389585"/>
                  </a:lnTo>
                  <a:lnTo>
                    <a:pt x="315125" y="387045"/>
                  </a:lnTo>
                  <a:lnTo>
                    <a:pt x="313956" y="390855"/>
                  </a:lnTo>
                  <a:lnTo>
                    <a:pt x="322681" y="394665"/>
                  </a:lnTo>
                  <a:lnTo>
                    <a:pt x="328498" y="393395"/>
                  </a:lnTo>
                  <a:lnTo>
                    <a:pt x="335470" y="395935"/>
                  </a:lnTo>
                  <a:lnTo>
                    <a:pt x="336626" y="393395"/>
                  </a:lnTo>
                  <a:lnTo>
                    <a:pt x="339534" y="387045"/>
                  </a:lnTo>
                  <a:lnTo>
                    <a:pt x="340118" y="385775"/>
                  </a:lnTo>
                  <a:lnTo>
                    <a:pt x="341871" y="389585"/>
                  </a:lnTo>
                  <a:lnTo>
                    <a:pt x="345008" y="385775"/>
                  </a:lnTo>
                  <a:lnTo>
                    <a:pt x="347103" y="383235"/>
                  </a:lnTo>
                  <a:lnTo>
                    <a:pt x="350583" y="388315"/>
                  </a:lnTo>
                  <a:lnTo>
                    <a:pt x="353491" y="398475"/>
                  </a:lnTo>
                  <a:lnTo>
                    <a:pt x="359892" y="399745"/>
                  </a:lnTo>
                  <a:lnTo>
                    <a:pt x="366280" y="397205"/>
                  </a:lnTo>
                  <a:lnTo>
                    <a:pt x="365861" y="395973"/>
                  </a:lnTo>
                  <a:lnTo>
                    <a:pt x="365709" y="395935"/>
                  </a:lnTo>
                  <a:lnTo>
                    <a:pt x="365696" y="395516"/>
                  </a:lnTo>
                  <a:lnTo>
                    <a:pt x="364540" y="392125"/>
                  </a:lnTo>
                  <a:lnTo>
                    <a:pt x="368604" y="387045"/>
                  </a:lnTo>
                  <a:lnTo>
                    <a:pt x="365836" y="395516"/>
                  </a:lnTo>
                  <a:lnTo>
                    <a:pt x="365861" y="395973"/>
                  </a:lnTo>
                  <a:lnTo>
                    <a:pt x="372097" y="397205"/>
                  </a:lnTo>
                  <a:lnTo>
                    <a:pt x="366280" y="402285"/>
                  </a:lnTo>
                  <a:lnTo>
                    <a:pt x="374421" y="403555"/>
                  </a:lnTo>
                  <a:lnTo>
                    <a:pt x="376745" y="404825"/>
                  </a:lnTo>
                  <a:lnTo>
                    <a:pt x="388962" y="401015"/>
                  </a:lnTo>
                  <a:lnTo>
                    <a:pt x="388861" y="395719"/>
                  </a:lnTo>
                  <a:lnTo>
                    <a:pt x="388378" y="394665"/>
                  </a:lnTo>
                  <a:lnTo>
                    <a:pt x="390118" y="390855"/>
                  </a:lnTo>
                  <a:lnTo>
                    <a:pt x="392442" y="389585"/>
                  </a:lnTo>
                  <a:lnTo>
                    <a:pt x="393014" y="395973"/>
                  </a:lnTo>
                  <a:lnTo>
                    <a:pt x="391337" y="400862"/>
                  </a:lnTo>
                  <a:lnTo>
                    <a:pt x="395782" y="399745"/>
                  </a:lnTo>
                  <a:lnTo>
                    <a:pt x="399935" y="402285"/>
                  </a:lnTo>
                  <a:lnTo>
                    <a:pt x="403542" y="406095"/>
                  </a:lnTo>
                  <a:lnTo>
                    <a:pt x="406984" y="412445"/>
                  </a:lnTo>
                  <a:lnTo>
                    <a:pt x="410502" y="417525"/>
                  </a:lnTo>
                  <a:lnTo>
                    <a:pt x="414248" y="421335"/>
                  </a:lnTo>
                  <a:lnTo>
                    <a:pt x="418426" y="421335"/>
                  </a:lnTo>
                  <a:lnTo>
                    <a:pt x="423265" y="417525"/>
                  </a:lnTo>
                  <a:lnTo>
                    <a:pt x="422681" y="418795"/>
                  </a:lnTo>
                  <a:lnTo>
                    <a:pt x="424713" y="417525"/>
                  </a:lnTo>
                  <a:lnTo>
                    <a:pt x="426745" y="416255"/>
                  </a:lnTo>
                  <a:lnTo>
                    <a:pt x="430237" y="413715"/>
                  </a:lnTo>
                  <a:lnTo>
                    <a:pt x="434314" y="409905"/>
                  </a:lnTo>
                  <a:lnTo>
                    <a:pt x="438378" y="412445"/>
                  </a:lnTo>
                  <a:lnTo>
                    <a:pt x="430237" y="416255"/>
                  </a:lnTo>
                  <a:lnTo>
                    <a:pt x="432562" y="423875"/>
                  </a:lnTo>
                  <a:lnTo>
                    <a:pt x="439547" y="416255"/>
                  </a:lnTo>
                  <a:lnTo>
                    <a:pt x="443026" y="417525"/>
                  </a:lnTo>
                  <a:lnTo>
                    <a:pt x="447103" y="420065"/>
                  </a:lnTo>
                  <a:lnTo>
                    <a:pt x="454075" y="425145"/>
                  </a:lnTo>
                  <a:lnTo>
                    <a:pt x="459308" y="420065"/>
                  </a:lnTo>
                  <a:lnTo>
                    <a:pt x="459892" y="427685"/>
                  </a:lnTo>
                  <a:lnTo>
                    <a:pt x="461632" y="430225"/>
                  </a:lnTo>
                  <a:lnTo>
                    <a:pt x="464540" y="432765"/>
                  </a:lnTo>
                  <a:lnTo>
                    <a:pt x="465709" y="432765"/>
                  </a:lnTo>
                  <a:lnTo>
                    <a:pt x="467448" y="434035"/>
                  </a:lnTo>
                  <a:lnTo>
                    <a:pt x="469188" y="434035"/>
                  </a:lnTo>
                  <a:lnTo>
                    <a:pt x="469773" y="432765"/>
                  </a:lnTo>
                  <a:lnTo>
                    <a:pt x="470941" y="431495"/>
                  </a:lnTo>
                  <a:lnTo>
                    <a:pt x="473849" y="428955"/>
                  </a:lnTo>
                  <a:lnTo>
                    <a:pt x="473265" y="430225"/>
                  </a:lnTo>
                  <a:lnTo>
                    <a:pt x="473964" y="428955"/>
                  </a:lnTo>
                  <a:lnTo>
                    <a:pt x="476758" y="423875"/>
                  </a:lnTo>
                  <a:lnTo>
                    <a:pt x="473849" y="430225"/>
                  </a:lnTo>
                  <a:lnTo>
                    <a:pt x="476173" y="426415"/>
                  </a:lnTo>
                  <a:lnTo>
                    <a:pt x="477329" y="425145"/>
                  </a:lnTo>
                  <a:lnTo>
                    <a:pt x="479653" y="425145"/>
                  </a:lnTo>
                  <a:lnTo>
                    <a:pt x="481406" y="426415"/>
                  </a:lnTo>
                  <a:lnTo>
                    <a:pt x="480822" y="432765"/>
                  </a:lnTo>
                  <a:lnTo>
                    <a:pt x="476758" y="441655"/>
                  </a:lnTo>
                  <a:lnTo>
                    <a:pt x="474421" y="444195"/>
                  </a:lnTo>
                  <a:lnTo>
                    <a:pt x="474421" y="448005"/>
                  </a:lnTo>
                  <a:lnTo>
                    <a:pt x="475005" y="450545"/>
                  </a:lnTo>
                  <a:lnTo>
                    <a:pt x="475005" y="451815"/>
                  </a:lnTo>
                  <a:lnTo>
                    <a:pt x="475589" y="454355"/>
                  </a:lnTo>
                  <a:lnTo>
                    <a:pt x="481418" y="454355"/>
                  </a:lnTo>
                  <a:lnTo>
                    <a:pt x="491286" y="451815"/>
                  </a:lnTo>
                  <a:lnTo>
                    <a:pt x="498970" y="449275"/>
                  </a:lnTo>
                  <a:lnTo>
                    <a:pt x="498259" y="455625"/>
                  </a:lnTo>
                  <a:lnTo>
                    <a:pt x="486638" y="459435"/>
                  </a:lnTo>
                  <a:lnTo>
                    <a:pt x="497103" y="461975"/>
                  </a:lnTo>
                  <a:lnTo>
                    <a:pt x="504075" y="474675"/>
                  </a:lnTo>
                  <a:lnTo>
                    <a:pt x="508152" y="481025"/>
                  </a:lnTo>
                  <a:lnTo>
                    <a:pt x="511632" y="487375"/>
                  </a:lnTo>
                  <a:lnTo>
                    <a:pt x="520941" y="488645"/>
                  </a:lnTo>
                  <a:lnTo>
                    <a:pt x="515124" y="491185"/>
                  </a:lnTo>
                  <a:lnTo>
                    <a:pt x="514540" y="491185"/>
                  </a:lnTo>
                  <a:lnTo>
                    <a:pt x="513105" y="496265"/>
                  </a:lnTo>
                  <a:lnTo>
                    <a:pt x="516064" y="497535"/>
                  </a:lnTo>
                  <a:lnTo>
                    <a:pt x="521335" y="498805"/>
                  </a:lnTo>
                  <a:lnTo>
                    <a:pt x="526757" y="496265"/>
                  </a:lnTo>
                  <a:lnTo>
                    <a:pt x="527329" y="498805"/>
                  </a:lnTo>
                  <a:lnTo>
                    <a:pt x="521525" y="500075"/>
                  </a:lnTo>
                  <a:lnTo>
                    <a:pt x="519201" y="503885"/>
                  </a:lnTo>
                  <a:lnTo>
                    <a:pt x="520293" y="506425"/>
                  </a:lnTo>
                  <a:lnTo>
                    <a:pt x="527939" y="506425"/>
                  </a:lnTo>
                  <a:lnTo>
                    <a:pt x="526173" y="510235"/>
                  </a:lnTo>
                  <a:lnTo>
                    <a:pt x="524433" y="510235"/>
                  </a:lnTo>
                  <a:lnTo>
                    <a:pt x="527913" y="511505"/>
                  </a:lnTo>
                  <a:lnTo>
                    <a:pt x="528497" y="517855"/>
                  </a:lnTo>
                  <a:lnTo>
                    <a:pt x="534898" y="510235"/>
                  </a:lnTo>
                  <a:lnTo>
                    <a:pt x="534504" y="515315"/>
                  </a:lnTo>
                  <a:lnTo>
                    <a:pt x="544779" y="515315"/>
                  </a:lnTo>
                  <a:lnTo>
                    <a:pt x="814387" y="515315"/>
                  </a:lnTo>
                  <a:lnTo>
                    <a:pt x="815073" y="514045"/>
                  </a:lnTo>
                  <a:lnTo>
                    <a:pt x="817308" y="514045"/>
                  </a:lnTo>
                  <a:lnTo>
                    <a:pt x="819327" y="512775"/>
                  </a:lnTo>
                  <a:lnTo>
                    <a:pt x="821182" y="510235"/>
                  </a:lnTo>
                  <a:lnTo>
                    <a:pt x="822109" y="508965"/>
                  </a:lnTo>
                  <a:close/>
                </a:path>
                <a:path w="2397125" h="810260">
                  <a:moveTo>
                    <a:pt x="824433" y="512229"/>
                  </a:moveTo>
                  <a:lnTo>
                    <a:pt x="819200" y="519201"/>
                  </a:lnTo>
                  <a:lnTo>
                    <a:pt x="823277" y="518617"/>
                  </a:lnTo>
                  <a:lnTo>
                    <a:pt x="824433" y="512229"/>
                  </a:lnTo>
                  <a:close/>
                </a:path>
                <a:path w="2397125" h="810260">
                  <a:moveTo>
                    <a:pt x="826312" y="465302"/>
                  </a:moveTo>
                  <a:lnTo>
                    <a:pt x="824433" y="467055"/>
                  </a:lnTo>
                  <a:lnTo>
                    <a:pt x="822109" y="467055"/>
                  </a:lnTo>
                  <a:lnTo>
                    <a:pt x="820953" y="472135"/>
                  </a:lnTo>
                  <a:lnTo>
                    <a:pt x="826312" y="465302"/>
                  </a:lnTo>
                  <a:close/>
                </a:path>
                <a:path w="2397125" h="810260">
                  <a:moveTo>
                    <a:pt x="835482" y="526745"/>
                  </a:moveTo>
                  <a:lnTo>
                    <a:pt x="834898" y="526745"/>
                  </a:lnTo>
                  <a:lnTo>
                    <a:pt x="834034" y="528332"/>
                  </a:lnTo>
                  <a:lnTo>
                    <a:pt x="835482" y="526745"/>
                  </a:lnTo>
                  <a:close/>
                </a:path>
                <a:path w="2397125" h="810260">
                  <a:moveTo>
                    <a:pt x="850239" y="702614"/>
                  </a:moveTo>
                  <a:lnTo>
                    <a:pt x="849439" y="698195"/>
                  </a:lnTo>
                  <a:lnTo>
                    <a:pt x="845947" y="705815"/>
                  </a:lnTo>
                  <a:lnTo>
                    <a:pt x="849490" y="703275"/>
                  </a:lnTo>
                  <a:lnTo>
                    <a:pt x="850239" y="702614"/>
                  </a:lnTo>
                  <a:close/>
                </a:path>
                <a:path w="2397125" h="810260">
                  <a:moveTo>
                    <a:pt x="851458" y="701535"/>
                  </a:moveTo>
                  <a:lnTo>
                    <a:pt x="850239" y="702614"/>
                  </a:lnTo>
                  <a:lnTo>
                    <a:pt x="850595" y="704545"/>
                  </a:lnTo>
                  <a:lnTo>
                    <a:pt x="851458" y="701535"/>
                  </a:lnTo>
                  <a:close/>
                </a:path>
                <a:path w="2397125" h="810260">
                  <a:moveTo>
                    <a:pt x="854087" y="538975"/>
                  </a:moveTo>
                  <a:lnTo>
                    <a:pt x="852919" y="538975"/>
                  </a:lnTo>
                  <a:lnTo>
                    <a:pt x="851611" y="539407"/>
                  </a:lnTo>
                  <a:lnTo>
                    <a:pt x="850595" y="538391"/>
                  </a:lnTo>
                  <a:lnTo>
                    <a:pt x="849439" y="537806"/>
                  </a:lnTo>
                  <a:lnTo>
                    <a:pt x="847115" y="543039"/>
                  </a:lnTo>
                  <a:lnTo>
                    <a:pt x="848855" y="541883"/>
                  </a:lnTo>
                  <a:lnTo>
                    <a:pt x="850023" y="540131"/>
                  </a:lnTo>
                  <a:lnTo>
                    <a:pt x="851255" y="539724"/>
                  </a:lnTo>
                  <a:lnTo>
                    <a:pt x="851763" y="540715"/>
                  </a:lnTo>
                  <a:lnTo>
                    <a:pt x="852919" y="542455"/>
                  </a:lnTo>
                  <a:lnTo>
                    <a:pt x="854087" y="541299"/>
                  </a:lnTo>
                  <a:lnTo>
                    <a:pt x="854087" y="538975"/>
                  </a:lnTo>
                  <a:close/>
                </a:path>
                <a:path w="2397125" h="810260">
                  <a:moveTo>
                    <a:pt x="881989" y="738835"/>
                  </a:moveTo>
                  <a:lnTo>
                    <a:pt x="880237" y="735774"/>
                  </a:lnTo>
                  <a:lnTo>
                    <a:pt x="877925" y="740105"/>
                  </a:lnTo>
                  <a:lnTo>
                    <a:pt x="881989" y="738835"/>
                  </a:lnTo>
                  <a:close/>
                </a:path>
                <a:path w="2397125" h="810260">
                  <a:moveTo>
                    <a:pt x="881989" y="732485"/>
                  </a:moveTo>
                  <a:lnTo>
                    <a:pt x="879284" y="733336"/>
                  </a:lnTo>
                  <a:lnTo>
                    <a:pt x="879094" y="733755"/>
                  </a:lnTo>
                  <a:lnTo>
                    <a:pt x="880237" y="735774"/>
                  </a:lnTo>
                  <a:lnTo>
                    <a:pt x="881989" y="732485"/>
                  </a:lnTo>
                  <a:close/>
                </a:path>
                <a:path w="2397125" h="810260">
                  <a:moveTo>
                    <a:pt x="895464" y="547065"/>
                  </a:moveTo>
                  <a:lnTo>
                    <a:pt x="895235" y="547217"/>
                  </a:lnTo>
                  <a:lnTo>
                    <a:pt x="895464" y="547065"/>
                  </a:lnTo>
                  <a:close/>
                </a:path>
                <a:path w="2397125" h="810260">
                  <a:moveTo>
                    <a:pt x="930059" y="730250"/>
                  </a:moveTo>
                  <a:lnTo>
                    <a:pt x="929093" y="727405"/>
                  </a:lnTo>
                  <a:lnTo>
                    <a:pt x="928484" y="730707"/>
                  </a:lnTo>
                  <a:lnTo>
                    <a:pt x="930059" y="730250"/>
                  </a:lnTo>
                  <a:close/>
                </a:path>
                <a:path w="2397125" h="810260">
                  <a:moveTo>
                    <a:pt x="935189" y="743280"/>
                  </a:moveTo>
                  <a:lnTo>
                    <a:pt x="932573" y="745185"/>
                  </a:lnTo>
                  <a:lnTo>
                    <a:pt x="930249" y="748995"/>
                  </a:lnTo>
                  <a:lnTo>
                    <a:pt x="934326" y="746455"/>
                  </a:lnTo>
                  <a:lnTo>
                    <a:pt x="934707" y="746455"/>
                  </a:lnTo>
                  <a:lnTo>
                    <a:pt x="935189" y="743280"/>
                  </a:lnTo>
                  <a:close/>
                </a:path>
                <a:path w="2397125" h="810260">
                  <a:moveTo>
                    <a:pt x="936421" y="746455"/>
                  </a:moveTo>
                  <a:lnTo>
                    <a:pt x="934707" y="746455"/>
                  </a:lnTo>
                  <a:lnTo>
                    <a:pt x="934326" y="748995"/>
                  </a:lnTo>
                  <a:lnTo>
                    <a:pt x="936421" y="746455"/>
                  </a:lnTo>
                  <a:close/>
                </a:path>
                <a:path w="2397125" h="810260">
                  <a:moveTo>
                    <a:pt x="937234" y="736295"/>
                  </a:moveTo>
                  <a:lnTo>
                    <a:pt x="936269" y="736904"/>
                  </a:lnTo>
                  <a:lnTo>
                    <a:pt x="936066" y="737565"/>
                  </a:lnTo>
                  <a:lnTo>
                    <a:pt x="935189" y="743280"/>
                  </a:lnTo>
                  <a:lnTo>
                    <a:pt x="936066" y="742645"/>
                  </a:lnTo>
                  <a:lnTo>
                    <a:pt x="937234" y="736295"/>
                  </a:lnTo>
                  <a:close/>
                </a:path>
                <a:path w="2397125" h="810260">
                  <a:moveTo>
                    <a:pt x="940142" y="732485"/>
                  </a:moveTo>
                  <a:lnTo>
                    <a:pt x="940092" y="723595"/>
                  </a:lnTo>
                  <a:lnTo>
                    <a:pt x="936282" y="724865"/>
                  </a:lnTo>
                  <a:lnTo>
                    <a:pt x="931062" y="729945"/>
                  </a:lnTo>
                  <a:lnTo>
                    <a:pt x="930059" y="730250"/>
                  </a:lnTo>
                  <a:lnTo>
                    <a:pt x="930833" y="732485"/>
                  </a:lnTo>
                  <a:lnTo>
                    <a:pt x="929093" y="737565"/>
                  </a:lnTo>
                  <a:lnTo>
                    <a:pt x="926769" y="742645"/>
                  </a:lnTo>
                  <a:lnTo>
                    <a:pt x="924433" y="746455"/>
                  </a:lnTo>
                  <a:lnTo>
                    <a:pt x="928509" y="743915"/>
                  </a:lnTo>
                  <a:lnTo>
                    <a:pt x="933157" y="738835"/>
                  </a:lnTo>
                  <a:lnTo>
                    <a:pt x="936269" y="736904"/>
                  </a:lnTo>
                  <a:lnTo>
                    <a:pt x="937234" y="733755"/>
                  </a:lnTo>
                  <a:lnTo>
                    <a:pt x="940142" y="732485"/>
                  </a:lnTo>
                  <a:close/>
                </a:path>
                <a:path w="2397125" h="810260">
                  <a:moveTo>
                    <a:pt x="944206" y="736295"/>
                  </a:moveTo>
                  <a:lnTo>
                    <a:pt x="943038" y="732485"/>
                  </a:lnTo>
                  <a:lnTo>
                    <a:pt x="943038" y="735025"/>
                  </a:lnTo>
                  <a:lnTo>
                    <a:pt x="940714" y="741375"/>
                  </a:lnTo>
                  <a:lnTo>
                    <a:pt x="939558" y="742645"/>
                  </a:lnTo>
                  <a:lnTo>
                    <a:pt x="936421" y="746455"/>
                  </a:lnTo>
                  <a:lnTo>
                    <a:pt x="940714" y="746455"/>
                  </a:lnTo>
                  <a:lnTo>
                    <a:pt x="944206" y="736295"/>
                  </a:lnTo>
                  <a:close/>
                </a:path>
                <a:path w="2397125" h="810260">
                  <a:moveTo>
                    <a:pt x="966304" y="144780"/>
                  </a:moveTo>
                  <a:lnTo>
                    <a:pt x="965136" y="145351"/>
                  </a:lnTo>
                  <a:lnTo>
                    <a:pt x="964552" y="145935"/>
                  </a:lnTo>
                  <a:lnTo>
                    <a:pt x="965720" y="145351"/>
                  </a:lnTo>
                  <a:lnTo>
                    <a:pt x="966304" y="144780"/>
                  </a:lnTo>
                  <a:close/>
                </a:path>
                <a:path w="2397125" h="810260">
                  <a:moveTo>
                    <a:pt x="971638" y="774268"/>
                  </a:moveTo>
                  <a:lnTo>
                    <a:pt x="967460" y="773125"/>
                  </a:lnTo>
                  <a:lnTo>
                    <a:pt x="968044" y="780745"/>
                  </a:lnTo>
                  <a:lnTo>
                    <a:pt x="971537" y="774395"/>
                  </a:lnTo>
                  <a:lnTo>
                    <a:pt x="971638" y="774268"/>
                  </a:lnTo>
                  <a:close/>
                </a:path>
                <a:path w="2397125" h="810260">
                  <a:moveTo>
                    <a:pt x="972108" y="773633"/>
                  </a:moveTo>
                  <a:lnTo>
                    <a:pt x="971638" y="774268"/>
                  </a:lnTo>
                  <a:lnTo>
                    <a:pt x="972108" y="774395"/>
                  </a:lnTo>
                  <a:lnTo>
                    <a:pt x="972108" y="773633"/>
                  </a:lnTo>
                  <a:close/>
                </a:path>
                <a:path w="2397125" h="810260">
                  <a:moveTo>
                    <a:pt x="978509" y="152095"/>
                  </a:moveTo>
                  <a:lnTo>
                    <a:pt x="975893" y="154635"/>
                  </a:lnTo>
                  <a:lnTo>
                    <a:pt x="976185" y="154635"/>
                  </a:lnTo>
                  <a:lnTo>
                    <a:pt x="978509" y="152095"/>
                  </a:lnTo>
                  <a:close/>
                </a:path>
                <a:path w="2397125" h="810260">
                  <a:moveTo>
                    <a:pt x="979665" y="149555"/>
                  </a:moveTo>
                  <a:lnTo>
                    <a:pt x="978509" y="149555"/>
                  </a:lnTo>
                  <a:lnTo>
                    <a:pt x="977925" y="150825"/>
                  </a:lnTo>
                  <a:lnTo>
                    <a:pt x="979665" y="149555"/>
                  </a:lnTo>
                  <a:close/>
                </a:path>
                <a:path w="2397125" h="810260">
                  <a:moveTo>
                    <a:pt x="983132" y="765848"/>
                  </a:moveTo>
                  <a:lnTo>
                    <a:pt x="982814" y="766114"/>
                  </a:lnTo>
                  <a:lnTo>
                    <a:pt x="982154" y="767270"/>
                  </a:lnTo>
                  <a:lnTo>
                    <a:pt x="982865" y="769429"/>
                  </a:lnTo>
                  <a:lnTo>
                    <a:pt x="983132" y="765848"/>
                  </a:lnTo>
                  <a:close/>
                </a:path>
                <a:path w="2397125" h="810260">
                  <a:moveTo>
                    <a:pt x="984910" y="775665"/>
                  </a:moveTo>
                  <a:lnTo>
                    <a:pt x="982865" y="769429"/>
                  </a:lnTo>
                  <a:lnTo>
                    <a:pt x="982573" y="773125"/>
                  </a:lnTo>
                  <a:lnTo>
                    <a:pt x="977925" y="778205"/>
                  </a:lnTo>
                  <a:lnTo>
                    <a:pt x="980833" y="783285"/>
                  </a:lnTo>
                  <a:lnTo>
                    <a:pt x="984910" y="775665"/>
                  </a:lnTo>
                  <a:close/>
                </a:path>
                <a:path w="2397125" h="810260">
                  <a:moveTo>
                    <a:pt x="989037" y="776427"/>
                  </a:moveTo>
                  <a:lnTo>
                    <a:pt x="986066" y="780745"/>
                  </a:lnTo>
                  <a:lnTo>
                    <a:pt x="987818" y="779475"/>
                  </a:lnTo>
                  <a:lnTo>
                    <a:pt x="988974" y="776935"/>
                  </a:lnTo>
                  <a:lnTo>
                    <a:pt x="989037" y="776427"/>
                  </a:lnTo>
                  <a:close/>
                </a:path>
                <a:path w="2397125" h="810260">
                  <a:moveTo>
                    <a:pt x="994867" y="776427"/>
                  </a:moveTo>
                  <a:lnTo>
                    <a:pt x="990168" y="776427"/>
                  </a:lnTo>
                  <a:lnTo>
                    <a:pt x="993622" y="780745"/>
                  </a:lnTo>
                  <a:lnTo>
                    <a:pt x="994867" y="776427"/>
                  </a:lnTo>
                  <a:close/>
                </a:path>
                <a:path w="2397125" h="810260">
                  <a:moveTo>
                    <a:pt x="1005255" y="242265"/>
                  </a:moveTo>
                  <a:lnTo>
                    <a:pt x="1002766" y="242951"/>
                  </a:lnTo>
                  <a:lnTo>
                    <a:pt x="1002931" y="243535"/>
                  </a:lnTo>
                  <a:lnTo>
                    <a:pt x="1005255" y="242265"/>
                  </a:lnTo>
                  <a:close/>
                </a:path>
                <a:path w="2397125" h="810260">
                  <a:moveTo>
                    <a:pt x="1028509" y="286054"/>
                  </a:moveTo>
                  <a:lnTo>
                    <a:pt x="1019784" y="288963"/>
                  </a:lnTo>
                  <a:lnTo>
                    <a:pt x="1024445" y="291871"/>
                  </a:lnTo>
                  <a:lnTo>
                    <a:pt x="1028509" y="286054"/>
                  </a:lnTo>
                  <a:close/>
                </a:path>
                <a:path w="2397125" h="810260">
                  <a:moveTo>
                    <a:pt x="1043622" y="336638"/>
                  </a:moveTo>
                  <a:lnTo>
                    <a:pt x="1043051" y="334899"/>
                  </a:lnTo>
                  <a:lnTo>
                    <a:pt x="1037818" y="337807"/>
                  </a:lnTo>
                  <a:lnTo>
                    <a:pt x="1042466" y="337807"/>
                  </a:lnTo>
                  <a:lnTo>
                    <a:pt x="1043622" y="338378"/>
                  </a:lnTo>
                  <a:lnTo>
                    <a:pt x="1043622" y="336638"/>
                  </a:lnTo>
                  <a:close/>
                </a:path>
                <a:path w="2397125" h="810260">
                  <a:moveTo>
                    <a:pt x="1047115" y="340131"/>
                  </a:moveTo>
                  <a:lnTo>
                    <a:pt x="1045959" y="338963"/>
                  </a:lnTo>
                  <a:lnTo>
                    <a:pt x="1044206" y="338378"/>
                  </a:lnTo>
                  <a:lnTo>
                    <a:pt x="1044206" y="342455"/>
                  </a:lnTo>
                  <a:lnTo>
                    <a:pt x="1046530" y="343039"/>
                  </a:lnTo>
                  <a:lnTo>
                    <a:pt x="1047115" y="340131"/>
                  </a:lnTo>
                  <a:close/>
                </a:path>
                <a:path w="2397125" h="810260">
                  <a:moveTo>
                    <a:pt x="1049616" y="791044"/>
                  </a:moveTo>
                  <a:lnTo>
                    <a:pt x="1048854" y="790905"/>
                  </a:lnTo>
                  <a:lnTo>
                    <a:pt x="1047115" y="802335"/>
                  </a:lnTo>
                  <a:lnTo>
                    <a:pt x="1048512" y="794715"/>
                  </a:lnTo>
                  <a:lnTo>
                    <a:pt x="1049616" y="791044"/>
                  </a:lnTo>
                  <a:close/>
                </a:path>
                <a:path w="2397125" h="810260">
                  <a:moveTo>
                    <a:pt x="1069213" y="282905"/>
                  </a:moveTo>
                  <a:lnTo>
                    <a:pt x="1066304" y="286715"/>
                  </a:lnTo>
                  <a:lnTo>
                    <a:pt x="1063980" y="287985"/>
                  </a:lnTo>
                  <a:lnTo>
                    <a:pt x="1064564" y="294335"/>
                  </a:lnTo>
                  <a:lnTo>
                    <a:pt x="1069213" y="282905"/>
                  </a:lnTo>
                  <a:close/>
                </a:path>
                <a:path w="2397125" h="810260">
                  <a:moveTo>
                    <a:pt x="1071372" y="800163"/>
                  </a:moveTo>
                  <a:lnTo>
                    <a:pt x="1071245" y="798525"/>
                  </a:lnTo>
                  <a:lnTo>
                    <a:pt x="1070800" y="798525"/>
                  </a:lnTo>
                  <a:lnTo>
                    <a:pt x="1071372" y="800163"/>
                  </a:lnTo>
                  <a:close/>
                </a:path>
                <a:path w="2397125" h="810260">
                  <a:moveTo>
                    <a:pt x="1072121" y="809955"/>
                  </a:moveTo>
                  <a:lnTo>
                    <a:pt x="1071587" y="802982"/>
                  </a:lnTo>
                  <a:lnTo>
                    <a:pt x="1066888" y="808685"/>
                  </a:lnTo>
                  <a:lnTo>
                    <a:pt x="1072121" y="809955"/>
                  </a:lnTo>
                  <a:close/>
                </a:path>
                <a:path w="2397125" h="810260">
                  <a:moveTo>
                    <a:pt x="1072121" y="802335"/>
                  </a:moveTo>
                  <a:lnTo>
                    <a:pt x="1071372" y="800163"/>
                  </a:lnTo>
                  <a:lnTo>
                    <a:pt x="1071587" y="802982"/>
                  </a:lnTo>
                  <a:lnTo>
                    <a:pt x="1072121" y="802335"/>
                  </a:lnTo>
                  <a:close/>
                </a:path>
                <a:path w="2397125" h="810260">
                  <a:moveTo>
                    <a:pt x="1119212" y="411175"/>
                  </a:moveTo>
                  <a:lnTo>
                    <a:pt x="1117473" y="409905"/>
                  </a:lnTo>
                  <a:lnTo>
                    <a:pt x="1118044" y="406095"/>
                  </a:lnTo>
                  <a:lnTo>
                    <a:pt x="1112240" y="411175"/>
                  </a:lnTo>
                  <a:lnTo>
                    <a:pt x="1115136" y="411175"/>
                  </a:lnTo>
                  <a:lnTo>
                    <a:pt x="1119212" y="411175"/>
                  </a:lnTo>
                  <a:close/>
                </a:path>
                <a:path w="2397125" h="810260">
                  <a:moveTo>
                    <a:pt x="1123276" y="410476"/>
                  </a:moveTo>
                  <a:lnTo>
                    <a:pt x="1119797" y="410476"/>
                  </a:lnTo>
                  <a:lnTo>
                    <a:pt x="1120368" y="411060"/>
                  </a:lnTo>
                  <a:lnTo>
                    <a:pt x="1120952" y="411060"/>
                  </a:lnTo>
                  <a:lnTo>
                    <a:pt x="1123276" y="410476"/>
                  </a:lnTo>
                  <a:close/>
                </a:path>
                <a:path w="2397125" h="810260">
                  <a:moveTo>
                    <a:pt x="1191310" y="385483"/>
                  </a:moveTo>
                  <a:lnTo>
                    <a:pt x="1188986" y="387223"/>
                  </a:lnTo>
                  <a:lnTo>
                    <a:pt x="1190142" y="387807"/>
                  </a:lnTo>
                  <a:lnTo>
                    <a:pt x="1191310" y="385483"/>
                  </a:lnTo>
                  <a:close/>
                </a:path>
                <a:path w="2397125" h="810260">
                  <a:moveTo>
                    <a:pt x="1201191" y="466293"/>
                  </a:moveTo>
                  <a:lnTo>
                    <a:pt x="1200607" y="465709"/>
                  </a:lnTo>
                  <a:lnTo>
                    <a:pt x="1200607" y="466293"/>
                  </a:lnTo>
                  <a:lnTo>
                    <a:pt x="1201191" y="466877"/>
                  </a:lnTo>
                  <a:lnTo>
                    <a:pt x="1201191" y="466293"/>
                  </a:lnTo>
                  <a:close/>
                </a:path>
                <a:path w="2397125" h="810260">
                  <a:moveTo>
                    <a:pt x="1207579" y="390715"/>
                  </a:moveTo>
                  <a:lnTo>
                    <a:pt x="1205255" y="391287"/>
                  </a:lnTo>
                  <a:lnTo>
                    <a:pt x="1205839" y="391871"/>
                  </a:lnTo>
                  <a:lnTo>
                    <a:pt x="1206423" y="391871"/>
                  </a:lnTo>
                  <a:lnTo>
                    <a:pt x="1207579" y="390715"/>
                  </a:lnTo>
                  <a:close/>
                </a:path>
                <a:path w="2397125" h="810260">
                  <a:moveTo>
                    <a:pt x="1216888" y="470941"/>
                  </a:moveTo>
                  <a:lnTo>
                    <a:pt x="1212824" y="466293"/>
                  </a:lnTo>
                  <a:lnTo>
                    <a:pt x="1213980" y="469785"/>
                  </a:lnTo>
                  <a:lnTo>
                    <a:pt x="1215148" y="472109"/>
                  </a:lnTo>
                  <a:lnTo>
                    <a:pt x="1216304" y="473849"/>
                  </a:lnTo>
                  <a:lnTo>
                    <a:pt x="1216304" y="473265"/>
                  </a:lnTo>
                  <a:lnTo>
                    <a:pt x="1216888" y="472109"/>
                  </a:lnTo>
                  <a:lnTo>
                    <a:pt x="1216888" y="470941"/>
                  </a:lnTo>
                  <a:close/>
                </a:path>
                <a:path w="2397125" h="810260">
                  <a:moveTo>
                    <a:pt x="1227353" y="806145"/>
                  </a:moveTo>
                  <a:lnTo>
                    <a:pt x="1223289" y="794715"/>
                  </a:lnTo>
                  <a:lnTo>
                    <a:pt x="1223860" y="799795"/>
                  </a:lnTo>
                  <a:lnTo>
                    <a:pt x="1223289" y="802335"/>
                  </a:lnTo>
                  <a:lnTo>
                    <a:pt x="1227353" y="806145"/>
                  </a:lnTo>
                  <a:close/>
                </a:path>
                <a:path w="2397125" h="810260">
                  <a:moveTo>
                    <a:pt x="1237818" y="465785"/>
                  </a:moveTo>
                  <a:lnTo>
                    <a:pt x="1236662" y="467055"/>
                  </a:lnTo>
                  <a:lnTo>
                    <a:pt x="1237234" y="467055"/>
                  </a:lnTo>
                  <a:lnTo>
                    <a:pt x="1237818" y="465785"/>
                  </a:lnTo>
                  <a:close/>
                </a:path>
                <a:path w="2397125" h="810260">
                  <a:moveTo>
                    <a:pt x="1255839" y="12395"/>
                  </a:moveTo>
                  <a:lnTo>
                    <a:pt x="1255255" y="11125"/>
                  </a:lnTo>
                  <a:lnTo>
                    <a:pt x="1254594" y="11493"/>
                  </a:lnTo>
                  <a:lnTo>
                    <a:pt x="1255839" y="12395"/>
                  </a:lnTo>
                  <a:close/>
                </a:path>
                <a:path w="2397125" h="810260">
                  <a:moveTo>
                    <a:pt x="1262291" y="470001"/>
                  </a:moveTo>
                  <a:lnTo>
                    <a:pt x="1260944" y="468757"/>
                  </a:lnTo>
                  <a:lnTo>
                    <a:pt x="1261071" y="469595"/>
                  </a:lnTo>
                  <a:lnTo>
                    <a:pt x="1260640" y="471525"/>
                  </a:lnTo>
                  <a:lnTo>
                    <a:pt x="1260970" y="471576"/>
                  </a:lnTo>
                  <a:lnTo>
                    <a:pt x="1262291" y="470001"/>
                  </a:lnTo>
                  <a:close/>
                </a:path>
                <a:path w="2397125" h="810260">
                  <a:moveTo>
                    <a:pt x="1270965" y="35255"/>
                  </a:moveTo>
                  <a:lnTo>
                    <a:pt x="1270381" y="35255"/>
                  </a:lnTo>
                  <a:lnTo>
                    <a:pt x="1270647" y="35420"/>
                  </a:lnTo>
                  <a:lnTo>
                    <a:pt x="1270965" y="35255"/>
                  </a:lnTo>
                  <a:close/>
                </a:path>
                <a:path w="2397125" h="810260">
                  <a:moveTo>
                    <a:pt x="1275613" y="30175"/>
                  </a:moveTo>
                  <a:lnTo>
                    <a:pt x="1268628" y="33985"/>
                  </a:lnTo>
                  <a:lnTo>
                    <a:pt x="1270965" y="35255"/>
                  </a:lnTo>
                  <a:lnTo>
                    <a:pt x="1275029" y="35255"/>
                  </a:lnTo>
                  <a:lnTo>
                    <a:pt x="1273860" y="33985"/>
                  </a:lnTo>
                  <a:lnTo>
                    <a:pt x="1275613" y="30175"/>
                  </a:lnTo>
                  <a:close/>
                </a:path>
                <a:path w="2397125" h="810260">
                  <a:moveTo>
                    <a:pt x="1281430" y="36626"/>
                  </a:moveTo>
                  <a:lnTo>
                    <a:pt x="1280261" y="36055"/>
                  </a:lnTo>
                  <a:lnTo>
                    <a:pt x="1278521" y="36055"/>
                  </a:lnTo>
                  <a:lnTo>
                    <a:pt x="1278521" y="36626"/>
                  </a:lnTo>
                  <a:lnTo>
                    <a:pt x="1281430" y="36626"/>
                  </a:lnTo>
                  <a:close/>
                </a:path>
                <a:path w="2397125" h="810260">
                  <a:moveTo>
                    <a:pt x="1298282" y="410146"/>
                  </a:moveTo>
                  <a:lnTo>
                    <a:pt x="1294803" y="414985"/>
                  </a:lnTo>
                  <a:lnTo>
                    <a:pt x="1298282" y="413715"/>
                  </a:lnTo>
                  <a:lnTo>
                    <a:pt x="1298282" y="410146"/>
                  </a:lnTo>
                  <a:close/>
                </a:path>
                <a:path w="2397125" h="810260">
                  <a:moveTo>
                    <a:pt x="1301775" y="412445"/>
                  </a:moveTo>
                  <a:lnTo>
                    <a:pt x="1298282" y="413715"/>
                  </a:lnTo>
                  <a:lnTo>
                    <a:pt x="1298282" y="420065"/>
                  </a:lnTo>
                  <a:lnTo>
                    <a:pt x="1301775" y="412445"/>
                  </a:lnTo>
                  <a:close/>
                </a:path>
                <a:path w="2397125" h="810260">
                  <a:moveTo>
                    <a:pt x="1332001" y="101752"/>
                  </a:moveTo>
                  <a:lnTo>
                    <a:pt x="1331429" y="99999"/>
                  </a:lnTo>
                  <a:lnTo>
                    <a:pt x="1330261" y="98844"/>
                  </a:lnTo>
                  <a:lnTo>
                    <a:pt x="1331429" y="103492"/>
                  </a:lnTo>
                  <a:lnTo>
                    <a:pt x="1332001" y="101752"/>
                  </a:lnTo>
                  <a:close/>
                </a:path>
                <a:path w="2397125" h="810260">
                  <a:moveTo>
                    <a:pt x="1340726" y="112801"/>
                  </a:moveTo>
                  <a:lnTo>
                    <a:pt x="1338402" y="115709"/>
                  </a:lnTo>
                  <a:lnTo>
                    <a:pt x="1336078" y="119189"/>
                  </a:lnTo>
                  <a:lnTo>
                    <a:pt x="1336662" y="118605"/>
                  </a:lnTo>
                  <a:lnTo>
                    <a:pt x="1337246" y="118605"/>
                  </a:lnTo>
                  <a:lnTo>
                    <a:pt x="1338402" y="118033"/>
                  </a:lnTo>
                  <a:lnTo>
                    <a:pt x="1340726" y="112801"/>
                  </a:lnTo>
                  <a:close/>
                </a:path>
                <a:path w="2397125" h="810260">
                  <a:moveTo>
                    <a:pt x="1378102" y="148107"/>
                  </a:moveTo>
                  <a:lnTo>
                    <a:pt x="1377937" y="148285"/>
                  </a:lnTo>
                  <a:lnTo>
                    <a:pt x="1377899" y="148653"/>
                  </a:lnTo>
                  <a:lnTo>
                    <a:pt x="1378102" y="148107"/>
                  </a:lnTo>
                  <a:close/>
                </a:path>
                <a:path w="2397125" h="810260">
                  <a:moveTo>
                    <a:pt x="1379105" y="147015"/>
                  </a:moveTo>
                  <a:lnTo>
                    <a:pt x="1378521" y="147015"/>
                  </a:lnTo>
                  <a:lnTo>
                    <a:pt x="1378102" y="148107"/>
                  </a:lnTo>
                  <a:lnTo>
                    <a:pt x="1379105" y="147015"/>
                  </a:lnTo>
                  <a:close/>
                </a:path>
                <a:path w="2397125" h="810260">
                  <a:moveTo>
                    <a:pt x="1383944" y="164338"/>
                  </a:moveTo>
                  <a:lnTo>
                    <a:pt x="1383753" y="163525"/>
                  </a:lnTo>
                  <a:lnTo>
                    <a:pt x="1383169" y="162267"/>
                  </a:lnTo>
                  <a:lnTo>
                    <a:pt x="1383461" y="163525"/>
                  </a:lnTo>
                  <a:lnTo>
                    <a:pt x="1383944" y="164338"/>
                  </a:lnTo>
                  <a:close/>
                </a:path>
                <a:path w="2397125" h="810260">
                  <a:moveTo>
                    <a:pt x="1384338" y="154635"/>
                  </a:moveTo>
                  <a:lnTo>
                    <a:pt x="1383753" y="154635"/>
                  </a:lnTo>
                  <a:lnTo>
                    <a:pt x="1384338" y="155384"/>
                  </a:lnTo>
                  <a:lnTo>
                    <a:pt x="1384338" y="154635"/>
                  </a:lnTo>
                  <a:close/>
                </a:path>
                <a:path w="2397125" h="810260">
                  <a:moveTo>
                    <a:pt x="1403413" y="761580"/>
                  </a:moveTo>
                  <a:lnTo>
                    <a:pt x="1401927" y="757402"/>
                  </a:lnTo>
                  <a:lnTo>
                    <a:pt x="1401191" y="762965"/>
                  </a:lnTo>
                  <a:lnTo>
                    <a:pt x="1403413" y="761580"/>
                  </a:lnTo>
                  <a:close/>
                </a:path>
                <a:path w="2397125" h="810260">
                  <a:moveTo>
                    <a:pt x="1404099" y="3492"/>
                  </a:moveTo>
                  <a:lnTo>
                    <a:pt x="1401775" y="2908"/>
                  </a:lnTo>
                  <a:lnTo>
                    <a:pt x="1401191" y="3492"/>
                  </a:lnTo>
                  <a:lnTo>
                    <a:pt x="1404099" y="3492"/>
                  </a:lnTo>
                  <a:close/>
                </a:path>
                <a:path w="2397125" h="810260">
                  <a:moveTo>
                    <a:pt x="1405267" y="760425"/>
                  </a:moveTo>
                  <a:lnTo>
                    <a:pt x="1403413" y="761580"/>
                  </a:lnTo>
                  <a:lnTo>
                    <a:pt x="1405267" y="766775"/>
                  </a:lnTo>
                  <a:lnTo>
                    <a:pt x="1405267" y="760425"/>
                  </a:lnTo>
                  <a:close/>
                </a:path>
                <a:path w="2397125" h="810260">
                  <a:moveTo>
                    <a:pt x="1411084" y="64465"/>
                  </a:moveTo>
                  <a:lnTo>
                    <a:pt x="1410106" y="63195"/>
                  </a:lnTo>
                  <a:lnTo>
                    <a:pt x="1403527" y="63195"/>
                  </a:lnTo>
                  <a:lnTo>
                    <a:pt x="1411084" y="64465"/>
                  </a:lnTo>
                  <a:close/>
                </a:path>
                <a:path w="2397125" h="810260">
                  <a:moveTo>
                    <a:pt x="1414373" y="63195"/>
                  </a:moveTo>
                  <a:lnTo>
                    <a:pt x="1408176" y="60655"/>
                  </a:lnTo>
                  <a:lnTo>
                    <a:pt x="1410106" y="63195"/>
                  </a:lnTo>
                  <a:lnTo>
                    <a:pt x="1414373" y="63195"/>
                  </a:lnTo>
                  <a:close/>
                </a:path>
                <a:path w="2397125" h="810260">
                  <a:moveTo>
                    <a:pt x="1420482" y="775665"/>
                  </a:moveTo>
                  <a:lnTo>
                    <a:pt x="1415008" y="775665"/>
                  </a:lnTo>
                  <a:lnTo>
                    <a:pt x="1416748" y="776935"/>
                  </a:lnTo>
                  <a:lnTo>
                    <a:pt x="1419999" y="778205"/>
                  </a:lnTo>
                  <a:lnTo>
                    <a:pt x="1420482" y="775665"/>
                  </a:lnTo>
                  <a:close/>
                </a:path>
                <a:path w="2397125" h="810260">
                  <a:moveTo>
                    <a:pt x="1589900" y="710895"/>
                  </a:moveTo>
                  <a:lnTo>
                    <a:pt x="1589570" y="710260"/>
                  </a:lnTo>
                  <a:lnTo>
                    <a:pt x="1589570" y="710895"/>
                  </a:lnTo>
                  <a:lnTo>
                    <a:pt x="1589900" y="710895"/>
                  </a:lnTo>
                  <a:close/>
                </a:path>
                <a:path w="2397125" h="810260">
                  <a:moveTo>
                    <a:pt x="1594218" y="714705"/>
                  </a:moveTo>
                  <a:lnTo>
                    <a:pt x="1591894" y="710895"/>
                  </a:lnTo>
                  <a:lnTo>
                    <a:pt x="1589900" y="710895"/>
                  </a:lnTo>
                  <a:lnTo>
                    <a:pt x="1591894" y="714705"/>
                  </a:lnTo>
                  <a:lnTo>
                    <a:pt x="1594218" y="714705"/>
                  </a:lnTo>
                  <a:close/>
                </a:path>
                <a:path w="2397125" h="810260">
                  <a:moveTo>
                    <a:pt x="1619808" y="0"/>
                  </a:moveTo>
                  <a:lnTo>
                    <a:pt x="1616900" y="0"/>
                  </a:lnTo>
                  <a:lnTo>
                    <a:pt x="1619808" y="584"/>
                  </a:lnTo>
                  <a:lnTo>
                    <a:pt x="1619808" y="0"/>
                  </a:lnTo>
                  <a:close/>
                </a:path>
                <a:path w="2397125" h="810260">
                  <a:moveTo>
                    <a:pt x="1658759" y="436575"/>
                  </a:moveTo>
                  <a:lnTo>
                    <a:pt x="1657032" y="435330"/>
                  </a:lnTo>
                  <a:lnTo>
                    <a:pt x="1658378" y="436930"/>
                  </a:lnTo>
                  <a:lnTo>
                    <a:pt x="1658759" y="436575"/>
                  </a:lnTo>
                  <a:close/>
                </a:path>
                <a:path w="2397125" h="810260">
                  <a:moveTo>
                    <a:pt x="1686737" y="398157"/>
                  </a:moveTo>
                  <a:lnTo>
                    <a:pt x="1686090" y="397205"/>
                  </a:lnTo>
                  <a:lnTo>
                    <a:pt x="1685848" y="397471"/>
                  </a:lnTo>
                  <a:lnTo>
                    <a:pt x="1686737" y="398157"/>
                  </a:lnTo>
                  <a:close/>
                </a:path>
                <a:path w="2397125" h="810260">
                  <a:moveTo>
                    <a:pt x="1693646" y="406412"/>
                  </a:moveTo>
                  <a:lnTo>
                    <a:pt x="1687830" y="404088"/>
                  </a:lnTo>
                  <a:lnTo>
                    <a:pt x="1693062" y="411645"/>
                  </a:lnTo>
                  <a:lnTo>
                    <a:pt x="1693646" y="406412"/>
                  </a:lnTo>
                  <a:close/>
                </a:path>
                <a:path w="2397125" h="810260">
                  <a:moveTo>
                    <a:pt x="1695386" y="404825"/>
                  </a:moveTo>
                  <a:lnTo>
                    <a:pt x="1686737" y="398157"/>
                  </a:lnTo>
                  <a:lnTo>
                    <a:pt x="1689569" y="402285"/>
                  </a:lnTo>
                  <a:lnTo>
                    <a:pt x="1688998" y="403555"/>
                  </a:lnTo>
                  <a:lnTo>
                    <a:pt x="1695386" y="404825"/>
                  </a:lnTo>
                  <a:close/>
                </a:path>
                <a:path w="2397125" h="810260">
                  <a:moveTo>
                    <a:pt x="1729689" y="382574"/>
                  </a:moveTo>
                  <a:lnTo>
                    <a:pt x="1729105" y="380250"/>
                  </a:lnTo>
                  <a:lnTo>
                    <a:pt x="1727949" y="378498"/>
                  </a:lnTo>
                  <a:lnTo>
                    <a:pt x="1727949" y="376758"/>
                  </a:lnTo>
                  <a:lnTo>
                    <a:pt x="1726209" y="377342"/>
                  </a:lnTo>
                  <a:lnTo>
                    <a:pt x="1725041" y="378498"/>
                  </a:lnTo>
                  <a:lnTo>
                    <a:pt x="1729689" y="382574"/>
                  </a:lnTo>
                  <a:close/>
                </a:path>
                <a:path w="2397125" h="810260">
                  <a:moveTo>
                    <a:pt x="1847138" y="544525"/>
                  </a:moveTo>
                  <a:lnTo>
                    <a:pt x="1846554" y="545795"/>
                  </a:lnTo>
                  <a:lnTo>
                    <a:pt x="1847138" y="544525"/>
                  </a:lnTo>
                  <a:close/>
                </a:path>
                <a:path w="2397125" h="810260">
                  <a:moveTo>
                    <a:pt x="1945982" y="464515"/>
                  </a:moveTo>
                  <a:lnTo>
                    <a:pt x="1944979" y="463219"/>
                  </a:lnTo>
                  <a:lnTo>
                    <a:pt x="1944814" y="463245"/>
                  </a:lnTo>
                  <a:lnTo>
                    <a:pt x="1945982" y="464515"/>
                  </a:lnTo>
                  <a:close/>
                </a:path>
                <a:path w="2397125" h="810260">
                  <a:moveTo>
                    <a:pt x="2006447" y="395935"/>
                  </a:moveTo>
                  <a:lnTo>
                    <a:pt x="2006396" y="392125"/>
                  </a:lnTo>
                  <a:lnTo>
                    <a:pt x="2005965" y="390537"/>
                  </a:lnTo>
                  <a:lnTo>
                    <a:pt x="2001215" y="389585"/>
                  </a:lnTo>
                  <a:lnTo>
                    <a:pt x="2006447" y="395935"/>
                  </a:lnTo>
                  <a:close/>
                </a:path>
                <a:path w="2397125" h="810260">
                  <a:moveTo>
                    <a:pt x="2007603" y="390855"/>
                  </a:moveTo>
                  <a:lnTo>
                    <a:pt x="2005609" y="389178"/>
                  </a:lnTo>
                  <a:lnTo>
                    <a:pt x="2005965" y="390537"/>
                  </a:lnTo>
                  <a:lnTo>
                    <a:pt x="2007603" y="390855"/>
                  </a:lnTo>
                  <a:close/>
                </a:path>
                <a:path w="2397125" h="810260">
                  <a:moveTo>
                    <a:pt x="2050046" y="378155"/>
                  </a:moveTo>
                  <a:lnTo>
                    <a:pt x="2047722" y="375615"/>
                  </a:lnTo>
                  <a:lnTo>
                    <a:pt x="2048065" y="377837"/>
                  </a:lnTo>
                  <a:lnTo>
                    <a:pt x="2048306" y="378155"/>
                  </a:lnTo>
                  <a:lnTo>
                    <a:pt x="2050046" y="378155"/>
                  </a:lnTo>
                  <a:close/>
                </a:path>
                <a:path w="2397125" h="810260">
                  <a:moveTo>
                    <a:pt x="2054123" y="378155"/>
                  </a:moveTo>
                  <a:lnTo>
                    <a:pt x="2050046" y="378155"/>
                  </a:lnTo>
                  <a:lnTo>
                    <a:pt x="2053539" y="381965"/>
                  </a:lnTo>
                  <a:lnTo>
                    <a:pt x="2054123" y="378155"/>
                  </a:lnTo>
                  <a:close/>
                </a:path>
                <a:path w="2397125" h="810260">
                  <a:moveTo>
                    <a:pt x="2069846" y="330479"/>
                  </a:moveTo>
                  <a:lnTo>
                    <a:pt x="2066912" y="329895"/>
                  </a:lnTo>
                  <a:lnTo>
                    <a:pt x="2069490" y="332359"/>
                  </a:lnTo>
                  <a:lnTo>
                    <a:pt x="2069846" y="330479"/>
                  </a:lnTo>
                  <a:close/>
                </a:path>
                <a:path w="2397125" h="810260">
                  <a:moveTo>
                    <a:pt x="2087930" y="333146"/>
                  </a:moveTo>
                  <a:lnTo>
                    <a:pt x="2080869" y="327355"/>
                  </a:lnTo>
                  <a:lnTo>
                    <a:pt x="2077961" y="326085"/>
                  </a:lnTo>
                  <a:lnTo>
                    <a:pt x="2077961" y="322275"/>
                  </a:lnTo>
                  <a:lnTo>
                    <a:pt x="2070138" y="317195"/>
                  </a:lnTo>
                  <a:lnTo>
                    <a:pt x="2069020" y="322275"/>
                  </a:lnTo>
                  <a:lnTo>
                    <a:pt x="2070188" y="328625"/>
                  </a:lnTo>
                  <a:lnTo>
                    <a:pt x="2069846" y="330479"/>
                  </a:lnTo>
                  <a:lnTo>
                    <a:pt x="2073313" y="331165"/>
                  </a:lnTo>
                  <a:lnTo>
                    <a:pt x="2075637" y="334975"/>
                  </a:lnTo>
                  <a:lnTo>
                    <a:pt x="2079701" y="340055"/>
                  </a:lnTo>
                  <a:lnTo>
                    <a:pt x="2081441" y="343865"/>
                  </a:lnTo>
                  <a:lnTo>
                    <a:pt x="2081441" y="338785"/>
                  </a:lnTo>
                  <a:lnTo>
                    <a:pt x="2078545" y="332435"/>
                  </a:lnTo>
                  <a:lnTo>
                    <a:pt x="2079117" y="327355"/>
                  </a:lnTo>
                  <a:lnTo>
                    <a:pt x="2084349" y="331165"/>
                  </a:lnTo>
                  <a:lnTo>
                    <a:pt x="2084349" y="334975"/>
                  </a:lnTo>
                  <a:lnTo>
                    <a:pt x="2086673" y="340055"/>
                  </a:lnTo>
                  <a:lnTo>
                    <a:pt x="2087257" y="334975"/>
                  </a:lnTo>
                  <a:lnTo>
                    <a:pt x="2087930" y="333146"/>
                  </a:lnTo>
                  <a:close/>
                </a:path>
                <a:path w="2397125" h="810260">
                  <a:moveTo>
                    <a:pt x="2089581" y="328625"/>
                  </a:moveTo>
                  <a:lnTo>
                    <a:pt x="2083193" y="319735"/>
                  </a:lnTo>
                  <a:lnTo>
                    <a:pt x="2080285" y="319735"/>
                  </a:lnTo>
                  <a:lnTo>
                    <a:pt x="2082025" y="321005"/>
                  </a:lnTo>
                  <a:lnTo>
                    <a:pt x="2086102" y="326085"/>
                  </a:lnTo>
                  <a:lnTo>
                    <a:pt x="2088553" y="331457"/>
                  </a:lnTo>
                  <a:lnTo>
                    <a:pt x="2089581" y="328625"/>
                  </a:lnTo>
                  <a:close/>
                </a:path>
                <a:path w="2397125" h="810260">
                  <a:moveTo>
                    <a:pt x="2090166" y="334975"/>
                  </a:moveTo>
                  <a:lnTo>
                    <a:pt x="2088553" y="331457"/>
                  </a:lnTo>
                  <a:lnTo>
                    <a:pt x="2087930" y="333146"/>
                  </a:lnTo>
                  <a:lnTo>
                    <a:pt x="2090166" y="334975"/>
                  </a:lnTo>
                  <a:close/>
                </a:path>
                <a:path w="2397125" h="810260">
                  <a:moveTo>
                    <a:pt x="2095398" y="97485"/>
                  </a:moveTo>
                  <a:lnTo>
                    <a:pt x="2093074" y="97485"/>
                  </a:lnTo>
                  <a:lnTo>
                    <a:pt x="2094115" y="98247"/>
                  </a:lnTo>
                  <a:lnTo>
                    <a:pt x="2095398" y="98755"/>
                  </a:lnTo>
                  <a:lnTo>
                    <a:pt x="2095398" y="97485"/>
                  </a:lnTo>
                  <a:close/>
                </a:path>
                <a:path w="2397125" h="810260">
                  <a:moveTo>
                    <a:pt x="2097532" y="83096"/>
                  </a:moveTo>
                  <a:lnTo>
                    <a:pt x="2094814" y="84785"/>
                  </a:lnTo>
                  <a:lnTo>
                    <a:pt x="2097138" y="87325"/>
                  </a:lnTo>
                  <a:lnTo>
                    <a:pt x="2097532" y="83096"/>
                  </a:lnTo>
                  <a:close/>
                </a:path>
                <a:path w="2397125" h="810260">
                  <a:moveTo>
                    <a:pt x="2098890" y="82245"/>
                  </a:moveTo>
                  <a:lnTo>
                    <a:pt x="2097659" y="81749"/>
                  </a:lnTo>
                  <a:lnTo>
                    <a:pt x="2097532" y="83096"/>
                  </a:lnTo>
                  <a:lnTo>
                    <a:pt x="2098890" y="82245"/>
                  </a:lnTo>
                  <a:close/>
                </a:path>
                <a:path w="2397125" h="810260">
                  <a:moveTo>
                    <a:pt x="2119325" y="45237"/>
                  </a:moveTo>
                  <a:lnTo>
                    <a:pt x="2118080" y="44145"/>
                  </a:lnTo>
                  <a:lnTo>
                    <a:pt x="2117242" y="44488"/>
                  </a:lnTo>
                  <a:lnTo>
                    <a:pt x="2119325" y="45237"/>
                  </a:lnTo>
                  <a:close/>
                </a:path>
                <a:path w="2397125" h="810260">
                  <a:moveTo>
                    <a:pt x="2132063" y="304596"/>
                  </a:moveTo>
                  <a:lnTo>
                    <a:pt x="2127173" y="300964"/>
                  </a:lnTo>
                  <a:lnTo>
                    <a:pt x="2127212" y="301421"/>
                  </a:lnTo>
                  <a:lnTo>
                    <a:pt x="2128431" y="303530"/>
                  </a:lnTo>
                  <a:lnTo>
                    <a:pt x="2132063" y="304596"/>
                  </a:lnTo>
                  <a:close/>
                </a:path>
                <a:path w="2397125" h="810260">
                  <a:moveTo>
                    <a:pt x="2133777" y="322275"/>
                  </a:moveTo>
                  <a:lnTo>
                    <a:pt x="2129701" y="315925"/>
                  </a:lnTo>
                  <a:lnTo>
                    <a:pt x="2129117" y="314655"/>
                  </a:lnTo>
                  <a:lnTo>
                    <a:pt x="2126221" y="318465"/>
                  </a:lnTo>
                  <a:lnTo>
                    <a:pt x="2133777" y="322275"/>
                  </a:lnTo>
                  <a:close/>
                </a:path>
                <a:path w="2397125" h="810260">
                  <a:moveTo>
                    <a:pt x="2140166" y="312115"/>
                  </a:moveTo>
                  <a:lnTo>
                    <a:pt x="2136102" y="305765"/>
                  </a:lnTo>
                  <a:lnTo>
                    <a:pt x="2132063" y="304596"/>
                  </a:lnTo>
                  <a:lnTo>
                    <a:pt x="2134933" y="312115"/>
                  </a:lnTo>
                  <a:lnTo>
                    <a:pt x="2140166" y="312115"/>
                  </a:lnTo>
                  <a:close/>
                </a:path>
                <a:path w="2397125" h="810260">
                  <a:moveTo>
                    <a:pt x="2141334" y="305765"/>
                  </a:moveTo>
                  <a:lnTo>
                    <a:pt x="2140750" y="303225"/>
                  </a:lnTo>
                  <a:lnTo>
                    <a:pt x="2140000" y="302145"/>
                  </a:lnTo>
                  <a:lnTo>
                    <a:pt x="2141334" y="305765"/>
                  </a:lnTo>
                  <a:close/>
                </a:path>
                <a:path w="2397125" h="810260">
                  <a:moveTo>
                    <a:pt x="2172728" y="268935"/>
                  </a:moveTo>
                  <a:lnTo>
                    <a:pt x="2172614" y="268770"/>
                  </a:lnTo>
                  <a:lnTo>
                    <a:pt x="2172144" y="268935"/>
                  </a:lnTo>
                  <a:lnTo>
                    <a:pt x="2172728" y="268935"/>
                  </a:lnTo>
                  <a:close/>
                </a:path>
                <a:path w="2397125" h="810260">
                  <a:moveTo>
                    <a:pt x="2205888" y="252501"/>
                  </a:moveTo>
                  <a:lnTo>
                    <a:pt x="2205291" y="249885"/>
                  </a:lnTo>
                  <a:lnTo>
                    <a:pt x="2201646" y="248297"/>
                  </a:lnTo>
                  <a:lnTo>
                    <a:pt x="2203323" y="249885"/>
                  </a:lnTo>
                  <a:lnTo>
                    <a:pt x="2205888" y="252501"/>
                  </a:lnTo>
                  <a:close/>
                </a:path>
                <a:path w="2397125" h="810260">
                  <a:moveTo>
                    <a:pt x="2207056" y="253695"/>
                  </a:moveTo>
                  <a:lnTo>
                    <a:pt x="2205888" y="252501"/>
                  </a:lnTo>
                  <a:lnTo>
                    <a:pt x="2207031" y="257505"/>
                  </a:lnTo>
                  <a:lnTo>
                    <a:pt x="2207056" y="253695"/>
                  </a:lnTo>
                  <a:close/>
                </a:path>
                <a:path w="2397125" h="810260">
                  <a:moveTo>
                    <a:pt x="2301798" y="133045"/>
                  </a:moveTo>
                  <a:lnTo>
                    <a:pt x="2290749" y="129235"/>
                  </a:lnTo>
                  <a:lnTo>
                    <a:pt x="2294826" y="131775"/>
                  </a:lnTo>
                  <a:lnTo>
                    <a:pt x="2295982" y="133045"/>
                  </a:lnTo>
                  <a:lnTo>
                    <a:pt x="2301798" y="133045"/>
                  </a:lnTo>
                  <a:close/>
                </a:path>
                <a:path w="2397125" h="810260">
                  <a:moveTo>
                    <a:pt x="2396617" y="2235"/>
                  </a:moveTo>
                  <a:lnTo>
                    <a:pt x="2265756" y="2235"/>
                  </a:lnTo>
                  <a:lnTo>
                    <a:pt x="2265756" y="143205"/>
                  </a:lnTo>
                  <a:lnTo>
                    <a:pt x="2263432" y="145745"/>
                  </a:lnTo>
                  <a:lnTo>
                    <a:pt x="2262848" y="147015"/>
                  </a:lnTo>
                  <a:lnTo>
                    <a:pt x="2259355" y="143967"/>
                  </a:lnTo>
                  <a:lnTo>
                    <a:pt x="2259355" y="152095"/>
                  </a:lnTo>
                  <a:lnTo>
                    <a:pt x="2259355" y="153365"/>
                  </a:lnTo>
                  <a:lnTo>
                    <a:pt x="2258771" y="153365"/>
                  </a:lnTo>
                  <a:lnTo>
                    <a:pt x="2259355" y="152095"/>
                  </a:lnTo>
                  <a:lnTo>
                    <a:pt x="2259355" y="143967"/>
                  </a:lnTo>
                  <a:lnTo>
                    <a:pt x="2257031" y="141935"/>
                  </a:lnTo>
                  <a:lnTo>
                    <a:pt x="2257615" y="140665"/>
                  </a:lnTo>
                  <a:lnTo>
                    <a:pt x="2259355" y="143205"/>
                  </a:lnTo>
                  <a:lnTo>
                    <a:pt x="2265756" y="143205"/>
                  </a:lnTo>
                  <a:lnTo>
                    <a:pt x="2265756" y="2235"/>
                  </a:lnTo>
                  <a:lnTo>
                    <a:pt x="2163470" y="2235"/>
                  </a:lnTo>
                  <a:lnTo>
                    <a:pt x="2164003" y="8585"/>
                  </a:lnTo>
                  <a:lnTo>
                    <a:pt x="2158187" y="9855"/>
                  </a:lnTo>
                  <a:lnTo>
                    <a:pt x="2156447" y="9855"/>
                  </a:lnTo>
                  <a:lnTo>
                    <a:pt x="2154707" y="7315"/>
                  </a:lnTo>
                  <a:lnTo>
                    <a:pt x="2155291" y="6045"/>
                  </a:lnTo>
                  <a:lnTo>
                    <a:pt x="2157615" y="2235"/>
                  </a:lnTo>
                  <a:lnTo>
                    <a:pt x="2148535" y="2235"/>
                  </a:lnTo>
                  <a:lnTo>
                    <a:pt x="2148535" y="32715"/>
                  </a:lnTo>
                  <a:lnTo>
                    <a:pt x="2144166" y="33985"/>
                  </a:lnTo>
                  <a:lnTo>
                    <a:pt x="2141334" y="33413"/>
                  </a:lnTo>
                  <a:lnTo>
                    <a:pt x="2141334" y="254965"/>
                  </a:lnTo>
                  <a:lnTo>
                    <a:pt x="2137841" y="260045"/>
                  </a:lnTo>
                  <a:lnTo>
                    <a:pt x="2133777" y="260045"/>
                  </a:lnTo>
                  <a:lnTo>
                    <a:pt x="2134070" y="258775"/>
                  </a:lnTo>
                  <a:lnTo>
                    <a:pt x="2134349" y="257505"/>
                  </a:lnTo>
                  <a:lnTo>
                    <a:pt x="2131453" y="257505"/>
                  </a:lnTo>
                  <a:lnTo>
                    <a:pt x="2130869" y="253695"/>
                  </a:lnTo>
                  <a:lnTo>
                    <a:pt x="2141334" y="254965"/>
                  </a:lnTo>
                  <a:lnTo>
                    <a:pt x="2141334" y="33413"/>
                  </a:lnTo>
                  <a:lnTo>
                    <a:pt x="2140750" y="33299"/>
                  </a:lnTo>
                  <a:lnTo>
                    <a:pt x="2140750" y="155905"/>
                  </a:lnTo>
                  <a:lnTo>
                    <a:pt x="2140166" y="160985"/>
                  </a:lnTo>
                  <a:lnTo>
                    <a:pt x="2130285" y="160985"/>
                  </a:lnTo>
                  <a:lnTo>
                    <a:pt x="2127961" y="158445"/>
                  </a:lnTo>
                  <a:lnTo>
                    <a:pt x="2127808" y="162255"/>
                  </a:lnTo>
                  <a:lnTo>
                    <a:pt x="2126361" y="168605"/>
                  </a:lnTo>
                  <a:lnTo>
                    <a:pt x="2127300" y="173685"/>
                  </a:lnTo>
                  <a:lnTo>
                    <a:pt x="2134349" y="178765"/>
                  </a:lnTo>
                  <a:lnTo>
                    <a:pt x="2122271" y="176225"/>
                  </a:lnTo>
                  <a:lnTo>
                    <a:pt x="2121789" y="173685"/>
                  </a:lnTo>
                  <a:lnTo>
                    <a:pt x="2121306" y="171145"/>
                  </a:lnTo>
                  <a:lnTo>
                    <a:pt x="2120595" y="167335"/>
                  </a:lnTo>
                  <a:lnTo>
                    <a:pt x="2120112" y="164795"/>
                  </a:lnTo>
                  <a:lnTo>
                    <a:pt x="2120925" y="163525"/>
                  </a:lnTo>
                  <a:lnTo>
                    <a:pt x="2126665" y="154635"/>
                  </a:lnTo>
                  <a:lnTo>
                    <a:pt x="2140750" y="155905"/>
                  </a:lnTo>
                  <a:lnTo>
                    <a:pt x="2140750" y="33299"/>
                  </a:lnTo>
                  <a:lnTo>
                    <a:pt x="2137943" y="32715"/>
                  </a:lnTo>
                  <a:lnTo>
                    <a:pt x="2136686" y="36525"/>
                  </a:lnTo>
                  <a:lnTo>
                    <a:pt x="2136102" y="35255"/>
                  </a:lnTo>
                  <a:lnTo>
                    <a:pt x="2133308" y="32715"/>
                  </a:lnTo>
                  <a:lnTo>
                    <a:pt x="2129117" y="28905"/>
                  </a:lnTo>
                  <a:lnTo>
                    <a:pt x="2130285" y="30175"/>
                  </a:lnTo>
                  <a:lnTo>
                    <a:pt x="2129117" y="30175"/>
                  </a:lnTo>
                  <a:lnTo>
                    <a:pt x="2127961" y="32715"/>
                  </a:lnTo>
                  <a:lnTo>
                    <a:pt x="2127961" y="30175"/>
                  </a:lnTo>
                  <a:lnTo>
                    <a:pt x="2127377" y="30175"/>
                  </a:lnTo>
                  <a:lnTo>
                    <a:pt x="2126792" y="28905"/>
                  </a:lnTo>
                  <a:lnTo>
                    <a:pt x="2126208" y="28270"/>
                  </a:lnTo>
                  <a:lnTo>
                    <a:pt x="2126208" y="44145"/>
                  </a:lnTo>
                  <a:lnTo>
                    <a:pt x="2126208" y="49225"/>
                  </a:lnTo>
                  <a:lnTo>
                    <a:pt x="2125637" y="48729"/>
                  </a:lnTo>
                  <a:lnTo>
                    <a:pt x="2125637" y="50495"/>
                  </a:lnTo>
                  <a:lnTo>
                    <a:pt x="2125637" y="54305"/>
                  </a:lnTo>
                  <a:lnTo>
                    <a:pt x="2124468" y="53035"/>
                  </a:lnTo>
                  <a:lnTo>
                    <a:pt x="2123313" y="51765"/>
                  </a:lnTo>
                  <a:lnTo>
                    <a:pt x="2124468" y="50495"/>
                  </a:lnTo>
                  <a:lnTo>
                    <a:pt x="2125637" y="50495"/>
                  </a:lnTo>
                  <a:lnTo>
                    <a:pt x="2125637" y="48729"/>
                  </a:lnTo>
                  <a:lnTo>
                    <a:pt x="2123313" y="46685"/>
                  </a:lnTo>
                  <a:lnTo>
                    <a:pt x="2119325" y="45237"/>
                  </a:lnTo>
                  <a:lnTo>
                    <a:pt x="2120976" y="46685"/>
                  </a:lnTo>
                  <a:lnTo>
                    <a:pt x="2120976" y="49225"/>
                  </a:lnTo>
                  <a:lnTo>
                    <a:pt x="2121560" y="50495"/>
                  </a:lnTo>
                  <a:lnTo>
                    <a:pt x="2118080" y="50495"/>
                  </a:lnTo>
                  <a:lnTo>
                    <a:pt x="2114588" y="49225"/>
                  </a:lnTo>
                  <a:lnTo>
                    <a:pt x="2114004" y="48717"/>
                  </a:lnTo>
                  <a:lnTo>
                    <a:pt x="2114004" y="54305"/>
                  </a:lnTo>
                  <a:lnTo>
                    <a:pt x="2112848" y="55575"/>
                  </a:lnTo>
                  <a:lnTo>
                    <a:pt x="2112848" y="91135"/>
                  </a:lnTo>
                  <a:lnTo>
                    <a:pt x="2100630" y="93675"/>
                  </a:lnTo>
                  <a:lnTo>
                    <a:pt x="2100630" y="106375"/>
                  </a:lnTo>
                  <a:lnTo>
                    <a:pt x="2098890" y="107645"/>
                  </a:lnTo>
                  <a:lnTo>
                    <a:pt x="2098890" y="106375"/>
                  </a:lnTo>
                  <a:lnTo>
                    <a:pt x="2098306" y="106375"/>
                  </a:lnTo>
                  <a:lnTo>
                    <a:pt x="2097722" y="105105"/>
                  </a:lnTo>
                  <a:lnTo>
                    <a:pt x="2097722" y="126695"/>
                  </a:lnTo>
                  <a:lnTo>
                    <a:pt x="2095398" y="134315"/>
                  </a:lnTo>
                  <a:lnTo>
                    <a:pt x="2094814" y="141935"/>
                  </a:lnTo>
                  <a:lnTo>
                    <a:pt x="2084933" y="140665"/>
                  </a:lnTo>
                  <a:lnTo>
                    <a:pt x="2083384" y="139395"/>
                  </a:lnTo>
                  <a:lnTo>
                    <a:pt x="2080285" y="136855"/>
                  </a:lnTo>
                  <a:lnTo>
                    <a:pt x="2085517" y="129235"/>
                  </a:lnTo>
                  <a:lnTo>
                    <a:pt x="2087257" y="125425"/>
                  </a:lnTo>
                  <a:lnTo>
                    <a:pt x="2093074" y="122885"/>
                  </a:lnTo>
                  <a:lnTo>
                    <a:pt x="2092490" y="127965"/>
                  </a:lnTo>
                  <a:lnTo>
                    <a:pt x="2097722" y="126695"/>
                  </a:lnTo>
                  <a:lnTo>
                    <a:pt x="2097722" y="105105"/>
                  </a:lnTo>
                  <a:lnTo>
                    <a:pt x="2097722" y="102565"/>
                  </a:lnTo>
                  <a:lnTo>
                    <a:pt x="2096566" y="100025"/>
                  </a:lnTo>
                  <a:lnTo>
                    <a:pt x="2094814" y="98755"/>
                  </a:lnTo>
                  <a:lnTo>
                    <a:pt x="2094115" y="98247"/>
                  </a:lnTo>
                  <a:lnTo>
                    <a:pt x="2092198" y="97485"/>
                  </a:lnTo>
                  <a:lnTo>
                    <a:pt x="2090826" y="96951"/>
                  </a:lnTo>
                  <a:lnTo>
                    <a:pt x="2090280" y="96354"/>
                  </a:lnTo>
                  <a:lnTo>
                    <a:pt x="2090280" y="96723"/>
                  </a:lnTo>
                  <a:lnTo>
                    <a:pt x="2089010" y="96215"/>
                  </a:lnTo>
                  <a:lnTo>
                    <a:pt x="2082025" y="93675"/>
                  </a:lnTo>
                  <a:lnTo>
                    <a:pt x="2077961" y="91135"/>
                  </a:lnTo>
                  <a:lnTo>
                    <a:pt x="2079117" y="88595"/>
                  </a:lnTo>
                  <a:lnTo>
                    <a:pt x="2072144" y="83515"/>
                  </a:lnTo>
                  <a:lnTo>
                    <a:pt x="2080869" y="86055"/>
                  </a:lnTo>
                  <a:lnTo>
                    <a:pt x="2080285" y="87325"/>
                  </a:lnTo>
                  <a:lnTo>
                    <a:pt x="2082609" y="88595"/>
                  </a:lnTo>
                  <a:lnTo>
                    <a:pt x="2084933" y="91135"/>
                  </a:lnTo>
                  <a:lnTo>
                    <a:pt x="2082609" y="87325"/>
                  </a:lnTo>
                  <a:lnTo>
                    <a:pt x="2084933" y="87325"/>
                  </a:lnTo>
                  <a:lnTo>
                    <a:pt x="2085517" y="88595"/>
                  </a:lnTo>
                  <a:lnTo>
                    <a:pt x="2084933" y="91135"/>
                  </a:lnTo>
                  <a:lnTo>
                    <a:pt x="2084349" y="92405"/>
                  </a:lnTo>
                  <a:lnTo>
                    <a:pt x="2090280" y="96723"/>
                  </a:lnTo>
                  <a:lnTo>
                    <a:pt x="2090280" y="96354"/>
                  </a:lnTo>
                  <a:lnTo>
                    <a:pt x="2089010" y="94945"/>
                  </a:lnTo>
                  <a:lnTo>
                    <a:pt x="2095398" y="97485"/>
                  </a:lnTo>
                  <a:lnTo>
                    <a:pt x="2096566" y="97485"/>
                  </a:lnTo>
                  <a:lnTo>
                    <a:pt x="2099475" y="102565"/>
                  </a:lnTo>
                  <a:lnTo>
                    <a:pt x="2100630" y="106375"/>
                  </a:lnTo>
                  <a:lnTo>
                    <a:pt x="2100630" y="93675"/>
                  </a:lnTo>
                  <a:lnTo>
                    <a:pt x="2097138" y="88595"/>
                  </a:lnTo>
                  <a:lnTo>
                    <a:pt x="2097138" y="87325"/>
                  </a:lnTo>
                  <a:lnTo>
                    <a:pt x="2093074" y="87325"/>
                  </a:lnTo>
                  <a:lnTo>
                    <a:pt x="2090166" y="86055"/>
                  </a:lnTo>
                  <a:lnTo>
                    <a:pt x="2089010" y="83515"/>
                  </a:lnTo>
                  <a:lnTo>
                    <a:pt x="2086673" y="78435"/>
                  </a:lnTo>
                  <a:lnTo>
                    <a:pt x="2089581" y="78435"/>
                  </a:lnTo>
                  <a:lnTo>
                    <a:pt x="2097659" y="81749"/>
                  </a:lnTo>
                  <a:lnTo>
                    <a:pt x="2097722" y="80975"/>
                  </a:lnTo>
                  <a:lnTo>
                    <a:pt x="2107615" y="80975"/>
                  </a:lnTo>
                  <a:lnTo>
                    <a:pt x="2111095" y="84785"/>
                  </a:lnTo>
                  <a:lnTo>
                    <a:pt x="2112848" y="91135"/>
                  </a:lnTo>
                  <a:lnTo>
                    <a:pt x="2112848" y="55575"/>
                  </a:lnTo>
                  <a:lnTo>
                    <a:pt x="2112403" y="56057"/>
                  </a:lnTo>
                  <a:lnTo>
                    <a:pt x="2112403" y="78435"/>
                  </a:lnTo>
                  <a:lnTo>
                    <a:pt x="2111972" y="80975"/>
                  </a:lnTo>
                  <a:lnTo>
                    <a:pt x="2109355" y="78435"/>
                  </a:lnTo>
                  <a:lnTo>
                    <a:pt x="2111311" y="77165"/>
                  </a:lnTo>
                  <a:lnTo>
                    <a:pt x="2112403" y="78435"/>
                  </a:lnTo>
                  <a:lnTo>
                    <a:pt x="2112403" y="56057"/>
                  </a:lnTo>
                  <a:lnTo>
                    <a:pt x="2111679" y="56845"/>
                  </a:lnTo>
                  <a:lnTo>
                    <a:pt x="2109940" y="58115"/>
                  </a:lnTo>
                  <a:lnTo>
                    <a:pt x="2108771" y="56845"/>
                  </a:lnTo>
                  <a:lnTo>
                    <a:pt x="2107615" y="55575"/>
                  </a:lnTo>
                  <a:lnTo>
                    <a:pt x="2106447" y="53035"/>
                  </a:lnTo>
                  <a:lnTo>
                    <a:pt x="2111095" y="53035"/>
                  </a:lnTo>
                  <a:lnTo>
                    <a:pt x="2114004" y="54305"/>
                  </a:lnTo>
                  <a:lnTo>
                    <a:pt x="2114004" y="48717"/>
                  </a:lnTo>
                  <a:lnTo>
                    <a:pt x="2111679" y="46685"/>
                  </a:lnTo>
                  <a:lnTo>
                    <a:pt x="2117242" y="44488"/>
                  </a:lnTo>
                  <a:lnTo>
                    <a:pt x="2116328" y="44145"/>
                  </a:lnTo>
                  <a:lnTo>
                    <a:pt x="2116912" y="42875"/>
                  </a:lnTo>
                  <a:lnTo>
                    <a:pt x="2117496" y="41605"/>
                  </a:lnTo>
                  <a:lnTo>
                    <a:pt x="2126208" y="44145"/>
                  </a:lnTo>
                  <a:lnTo>
                    <a:pt x="2126208" y="28270"/>
                  </a:lnTo>
                  <a:lnTo>
                    <a:pt x="2125637" y="27635"/>
                  </a:lnTo>
                  <a:lnTo>
                    <a:pt x="2125637" y="26365"/>
                  </a:lnTo>
                  <a:lnTo>
                    <a:pt x="2124468" y="23825"/>
                  </a:lnTo>
                  <a:lnTo>
                    <a:pt x="2123884" y="22555"/>
                  </a:lnTo>
                  <a:lnTo>
                    <a:pt x="2127377" y="25095"/>
                  </a:lnTo>
                  <a:lnTo>
                    <a:pt x="2130285" y="27635"/>
                  </a:lnTo>
                  <a:lnTo>
                    <a:pt x="2134349" y="28905"/>
                  </a:lnTo>
                  <a:lnTo>
                    <a:pt x="2133193" y="27635"/>
                  </a:lnTo>
                  <a:lnTo>
                    <a:pt x="2133193" y="25095"/>
                  </a:lnTo>
                  <a:lnTo>
                    <a:pt x="2139581" y="25095"/>
                  </a:lnTo>
                  <a:lnTo>
                    <a:pt x="2141918" y="26365"/>
                  </a:lnTo>
                  <a:lnTo>
                    <a:pt x="2143658" y="26365"/>
                  </a:lnTo>
                  <a:lnTo>
                    <a:pt x="2142490" y="27635"/>
                  </a:lnTo>
                  <a:lnTo>
                    <a:pt x="2144242" y="27635"/>
                  </a:lnTo>
                  <a:lnTo>
                    <a:pt x="2148535" y="32715"/>
                  </a:lnTo>
                  <a:lnTo>
                    <a:pt x="2148535" y="2235"/>
                  </a:lnTo>
                  <a:lnTo>
                    <a:pt x="2146566" y="2235"/>
                  </a:lnTo>
                  <a:lnTo>
                    <a:pt x="2146566" y="13665"/>
                  </a:lnTo>
                  <a:lnTo>
                    <a:pt x="2146566" y="17475"/>
                  </a:lnTo>
                  <a:lnTo>
                    <a:pt x="2145982" y="16205"/>
                  </a:lnTo>
                  <a:lnTo>
                    <a:pt x="2145982" y="20015"/>
                  </a:lnTo>
                  <a:lnTo>
                    <a:pt x="2145982" y="21285"/>
                  </a:lnTo>
                  <a:lnTo>
                    <a:pt x="2145398" y="22555"/>
                  </a:lnTo>
                  <a:lnTo>
                    <a:pt x="2145398" y="23825"/>
                  </a:lnTo>
                  <a:lnTo>
                    <a:pt x="2144814" y="22555"/>
                  </a:lnTo>
                  <a:lnTo>
                    <a:pt x="2144814" y="20015"/>
                  </a:lnTo>
                  <a:lnTo>
                    <a:pt x="2144242" y="18745"/>
                  </a:lnTo>
                  <a:lnTo>
                    <a:pt x="2144814" y="18745"/>
                  </a:lnTo>
                  <a:lnTo>
                    <a:pt x="2145982" y="20015"/>
                  </a:lnTo>
                  <a:lnTo>
                    <a:pt x="2145982" y="16205"/>
                  </a:lnTo>
                  <a:lnTo>
                    <a:pt x="2144814" y="14935"/>
                  </a:lnTo>
                  <a:lnTo>
                    <a:pt x="2144814" y="13665"/>
                  </a:lnTo>
                  <a:lnTo>
                    <a:pt x="2145398" y="12395"/>
                  </a:lnTo>
                  <a:lnTo>
                    <a:pt x="2145982" y="12395"/>
                  </a:lnTo>
                  <a:lnTo>
                    <a:pt x="2146566" y="13665"/>
                  </a:lnTo>
                  <a:lnTo>
                    <a:pt x="2146566" y="2235"/>
                  </a:lnTo>
                  <a:lnTo>
                    <a:pt x="2122144" y="2235"/>
                  </a:lnTo>
                  <a:lnTo>
                    <a:pt x="2122144" y="16205"/>
                  </a:lnTo>
                  <a:lnTo>
                    <a:pt x="2121560" y="16205"/>
                  </a:lnTo>
                  <a:lnTo>
                    <a:pt x="2121560" y="17475"/>
                  </a:lnTo>
                  <a:lnTo>
                    <a:pt x="2120976" y="17475"/>
                  </a:lnTo>
                  <a:lnTo>
                    <a:pt x="2118080" y="16205"/>
                  </a:lnTo>
                  <a:lnTo>
                    <a:pt x="2116328" y="14935"/>
                  </a:lnTo>
                  <a:lnTo>
                    <a:pt x="2114588" y="13665"/>
                  </a:lnTo>
                  <a:lnTo>
                    <a:pt x="2115172" y="12395"/>
                  </a:lnTo>
                  <a:lnTo>
                    <a:pt x="2116912" y="14935"/>
                  </a:lnTo>
                  <a:lnTo>
                    <a:pt x="2119236" y="14935"/>
                  </a:lnTo>
                  <a:lnTo>
                    <a:pt x="2122144" y="16205"/>
                  </a:lnTo>
                  <a:lnTo>
                    <a:pt x="2122144" y="2235"/>
                  </a:lnTo>
                  <a:lnTo>
                    <a:pt x="2091334" y="2235"/>
                  </a:lnTo>
                  <a:lnTo>
                    <a:pt x="2091334" y="59385"/>
                  </a:lnTo>
                  <a:lnTo>
                    <a:pt x="2091334" y="64465"/>
                  </a:lnTo>
                  <a:lnTo>
                    <a:pt x="2087257" y="64465"/>
                  </a:lnTo>
                  <a:lnTo>
                    <a:pt x="2087257" y="59385"/>
                  </a:lnTo>
                  <a:lnTo>
                    <a:pt x="2091334" y="59385"/>
                  </a:lnTo>
                  <a:lnTo>
                    <a:pt x="2091334" y="2235"/>
                  </a:lnTo>
                  <a:lnTo>
                    <a:pt x="2060511" y="2235"/>
                  </a:lnTo>
                  <a:lnTo>
                    <a:pt x="2060511" y="112725"/>
                  </a:lnTo>
                  <a:lnTo>
                    <a:pt x="2054999" y="119075"/>
                  </a:lnTo>
                  <a:lnTo>
                    <a:pt x="2049983" y="126695"/>
                  </a:lnTo>
                  <a:lnTo>
                    <a:pt x="2049640" y="133045"/>
                  </a:lnTo>
                  <a:lnTo>
                    <a:pt x="2058187" y="136855"/>
                  </a:lnTo>
                  <a:lnTo>
                    <a:pt x="2047138" y="139217"/>
                  </a:lnTo>
                  <a:lnTo>
                    <a:pt x="2047138" y="352755"/>
                  </a:lnTo>
                  <a:lnTo>
                    <a:pt x="2040166" y="347675"/>
                  </a:lnTo>
                  <a:lnTo>
                    <a:pt x="2041334" y="346405"/>
                  </a:lnTo>
                  <a:lnTo>
                    <a:pt x="2041906" y="345135"/>
                  </a:lnTo>
                  <a:lnTo>
                    <a:pt x="2043074" y="345135"/>
                  </a:lnTo>
                  <a:lnTo>
                    <a:pt x="2044814" y="347675"/>
                  </a:lnTo>
                  <a:lnTo>
                    <a:pt x="2045982" y="348945"/>
                  </a:lnTo>
                  <a:lnTo>
                    <a:pt x="2047138" y="352755"/>
                  </a:lnTo>
                  <a:lnTo>
                    <a:pt x="2047138" y="139217"/>
                  </a:lnTo>
                  <a:lnTo>
                    <a:pt x="2046287" y="139395"/>
                  </a:lnTo>
                  <a:lnTo>
                    <a:pt x="2043620" y="133045"/>
                  </a:lnTo>
                  <a:lnTo>
                    <a:pt x="2042541" y="130505"/>
                  </a:lnTo>
                  <a:lnTo>
                    <a:pt x="2041474" y="127965"/>
                  </a:lnTo>
                  <a:lnTo>
                    <a:pt x="2041855" y="126695"/>
                  </a:lnTo>
                  <a:lnTo>
                    <a:pt x="2042604" y="124155"/>
                  </a:lnTo>
                  <a:lnTo>
                    <a:pt x="2044103" y="119075"/>
                  </a:lnTo>
                  <a:lnTo>
                    <a:pt x="2045220" y="115265"/>
                  </a:lnTo>
                  <a:lnTo>
                    <a:pt x="2045601" y="113995"/>
                  </a:lnTo>
                  <a:lnTo>
                    <a:pt x="2060511" y="112725"/>
                  </a:lnTo>
                  <a:lnTo>
                    <a:pt x="2060511" y="2235"/>
                  </a:lnTo>
                  <a:lnTo>
                    <a:pt x="2015744" y="2235"/>
                  </a:lnTo>
                  <a:lnTo>
                    <a:pt x="2015744" y="271475"/>
                  </a:lnTo>
                  <a:lnTo>
                    <a:pt x="2014004" y="277825"/>
                  </a:lnTo>
                  <a:lnTo>
                    <a:pt x="2009813" y="272745"/>
                  </a:lnTo>
                  <a:lnTo>
                    <a:pt x="2008771" y="271475"/>
                  </a:lnTo>
                  <a:lnTo>
                    <a:pt x="2005279" y="271475"/>
                  </a:lnTo>
                  <a:lnTo>
                    <a:pt x="2006676" y="266395"/>
                  </a:lnTo>
                  <a:lnTo>
                    <a:pt x="2007031" y="265125"/>
                  </a:lnTo>
                  <a:lnTo>
                    <a:pt x="2012264" y="270205"/>
                  </a:lnTo>
                  <a:lnTo>
                    <a:pt x="2015744" y="271475"/>
                  </a:lnTo>
                  <a:lnTo>
                    <a:pt x="2015744" y="2235"/>
                  </a:lnTo>
                  <a:lnTo>
                    <a:pt x="1982457" y="2235"/>
                  </a:lnTo>
                  <a:lnTo>
                    <a:pt x="1982457" y="61925"/>
                  </a:lnTo>
                  <a:lnTo>
                    <a:pt x="1980768" y="65735"/>
                  </a:lnTo>
                  <a:lnTo>
                    <a:pt x="1976208" y="65735"/>
                  </a:lnTo>
                  <a:lnTo>
                    <a:pt x="1976208" y="413715"/>
                  </a:lnTo>
                  <a:lnTo>
                    <a:pt x="1976208" y="416255"/>
                  </a:lnTo>
                  <a:lnTo>
                    <a:pt x="1974469" y="414985"/>
                  </a:lnTo>
                  <a:lnTo>
                    <a:pt x="1972144" y="412445"/>
                  </a:lnTo>
                  <a:lnTo>
                    <a:pt x="1970392" y="409905"/>
                  </a:lnTo>
                  <a:lnTo>
                    <a:pt x="1970976" y="408635"/>
                  </a:lnTo>
                  <a:lnTo>
                    <a:pt x="1972144" y="408635"/>
                  </a:lnTo>
                  <a:lnTo>
                    <a:pt x="1972716" y="407365"/>
                  </a:lnTo>
                  <a:lnTo>
                    <a:pt x="1975053" y="409905"/>
                  </a:lnTo>
                  <a:lnTo>
                    <a:pt x="1976208" y="413715"/>
                  </a:lnTo>
                  <a:lnTo>
                    <a:pt x="1976208" y="65735"/>
                  </a:lnTo>
                  <a:lnTo>
                    <a:pt x="1975053" y="65735"/>
                  </a:lnTo>
                  <a:lnTo>
                    <a:pt x="1975053" y="58115"/>
                  </a:lnTo>
                  <a:lnTo>
                    <a:pt x="1980438" y="58115"/>
                  </a:lnTo>
                  <a:lnTo>
                    <a:pt x="1982457" y="61925"/>
                  </a:lnTo>
                  <a:lnTo>
                    <a:pt x="1982457" y="2235"/>
                  </a:lnTo>
                  <a:lnTo>
                    <a:pt x="1973300" y="2235"/>
                  </a:lnTo>
                  <a:lnTo>
                    <a:pt x="1973300" y="83515"/>
                  </a:lnTo>
                  <a:lnTo>
                    <a:pt x="1972144" y="86055"/>
                  </a:lnTo>
                  <a:lnTo>
                    <a:pt x="1970392" y="88595"/>
                  </a:lnTo>
                  <a:lnTo>
                    <a:pt x="1960511" y="84785"/>
                  </a:lnTo>
                  <a:lnTo>
                    <a:pt x="1962835" y="89865"/>
                  </a:lnTo>
                  <a:lnTo>
                    <a:pt x="1956447" y="92405"/>
                  </a:lnTo>
                  <a:lnTo>
                    <a:pt x="1957603" y="94945"/>
                  </a:lnTo>
                  <a:lnTo>
                    <a:pt x="1961095" y="94945"/>
                  </a:lnTo>
                  <a:lnTo>
                    <a:pt x="1960511" y="98755"/>
                  </a:lnTo>
                  <a:lnTo>
                    <a:pt x="1951215" y="96215"/>
                  </a:lnTo>
                  <a:lnTo>
                    <a:pt x="1948878" y="105105"/>
                  </a:lnTo>
                  <a:lnTo>
                    <a:pt x="1947329" y="103835"/>
                  </a:lnTo>
                  <a:lnTo>
                    <a:pt x="1944230" y="101295"/>
                  </a:lnTo>
                  <a:lnTo>
                    <a:pt x="1944725" y="98755"/>
                  </a:lnTo>
                  <a:lnTo>
                    <a:pt x="1944979" y="97485"/>
                  </a:lnTo>
                  <a:lnTo>
                    <a:pt x="1945474" y="94945"/>
                  </a:lnTo>
                  <a:lnTo>
                    <a:pt x="1945728" y="93675"/>
                  </a:lnTo>
                  <a:lnTo>
                    <a:pt x="1945982" y="92405"/>
                  </a:lnTo>
                  <a:lnTo>
                    <a:pt x="1944814" y="93675"/>
                  </a:lnTo>
                  <a:lnTo>
                    <a:pt x="1944560" y="89865"/>
                  </a:lnTo>
                  <a:lnTo>
                    <a:pt x="1944484" y="88595"/>
                  </a:lnTo>
                  <a:lnTo>
                    <a:pt x="1944395" y="87325"/>
                  </a:lnTo>
                  <a:lnTo>
                    <a:pt x="1944230" y="84785"/>
                  </a:lnTo>
                  <a:lnTo>
                    <a:pt x="1952282" y="83515"/>
                  </a:lnTo>
                  <a:lnTo>
                    <a:pt x="1965325" y="80975"/>
                  </a:lnTo>
                  <a:lnTo>
                    <a:pt x="1972716" y="78435"/>
                  </a:lnTo>
                  <a:lnTo>
                    <a:pt x="1973300" y="83515"/>
                  </a:lnTo>
                  <a:lnTo>
                    <a:pt x="1973300" y="2235"/>
                  </a:lnTo>
                  <a:lnTo>
                    <a:pt x="1929333" y="2235"/>
                  </a:lnTo>
                  <a:lnTo>
                    <a:pt x="1929333" y="12395"/>
                  </a:lnTo>
                  <a:lnTo>
                    <a:pt x="1928812" y="14935"/>
                  </a:lnTo>
                  <a:lnTo>
                    <a:pt x="1925624" y="12395"/>
                  </a:lnTo>
                  <a:lnTo>
                    <a:pt x="1925624" y="321005"/>
                  </a:lnTo>
                  <a:lnTo>
                    <a:pt x="1924050" y="328625"/>
                  </a:lnTo>
                  <a:lnTo>
                    <a:pt x="1920836" y="333705"/>
                  </a:lnTo>
                  <a:lnTo>
                    <a:pt x="1916963" y="338785"/>
                  </a:lnTo>
                  <a:lnTo>
                    <a:pt x="1913420" y="343865"/>
                  </a:lnTo>
                  <a:lnTo>
                    <a:pt x="1914575" y="351485"/>
                  </a:lnTo>
                  <a:lnTo>
                    <a:pt x="1920392" y="354025"/>
                  </a:lnTo>
                  <a:lnTo>
                    <a:pt x="1925624" y="357835"/>
                  </a:lnTo>
                  <a:lnTo>
                    <a:pt x="1919236" y="356793"/>
                  </a:lnTo>
                  <a:lnTo>
                    <a:pt x="1919236" y="454355"/>
                  </a:lnTo>
                  <a:lnTo>
                    <a:pt x="1916912" y="459435"/>
                  </a:lnTo>
                  <a:lnTo>
                    <a:pt x="1917484" y="464515"/>
                  </a:lnTo>
                  <a:lnTo>
                    <a:pt x="1906447" y="464515"/>
                  </a:lnTo>
                  <a:lnTo>
                    <a:pt x="1908073" y="461975"/>
                  </a:lnTo>
                  <a:lnTo>
                    <a:pt x="1910511" y="458165"/>
                  </a:lnTo>
                  <a:lnTo>
                    <a:pt x="1911096" y="451815"/>
                  </a:lnTo>
                  <a:lnTo>
                    <a:pt x="1914575" y="451815"/>
                  </a:lnTo>
                  <a:lnTo>
                    <a:pt x="1915160" y="454355"/>
                  </a:lnTo>
                  <a:lnTo>
                    <a:pt x="1919236" y="454355"/>
                  </a:lnTo>
                  <a:lnTo>
                    <a:pt x="1919236" y="356793"/>
                  </a:lnTo>
                  <a:lnTo>
                    <a:pt x="1910181" y="355295"/>
                  </a:lnTo>
                  <a:lnTo>
                    <a:pt x="1905355" y="340055"/>
                  </a:lnTo>
                  <a:lnTo>
                    <a:pt x="1907565" y="333705"/>
                  </a:lnTo>
                  <a:lnTo>
                    <a:pt x="1910219" y="326085"/>
                  </a:lnTo>
                  <a:lnTo>
                    <a:pt x="1910664" y="324815"/>
                  </a:lnTo>
                  <a:lnTo>
                    <a:pt x="1925624" y="321005"/>
                  </a:lnTo>
                  <a:lnTo>
                    <a:pt x="1925624" y="12395"/>
                  </a:lnTo>
                  <a:lnTo>
                    <a:pt x="1927999" y="11125"/>
                  </a:lnTo>
                  <a:lnTo>
                    <a:pt x="1929333" y="12395"/>
                  </a:lnTo>
                  <a:lnTo>
                    <a:pt x="1929333" y="2235"/>
                  </a:lnTo>
                  <a:lnTo>
                    <a:pt x="1804987" y="2235"/>
                  </a:lnTo>
                  <a:lnTo>
                    <a:pt x="1804987" y="18745"/>
                  </a:lnTo>
                  <a:lnTo>
                    <a:pt x="1801710" y="21285"/>
                  </a:lnTo>
                  <a:lnTo>
                    <a:pt x="1798662" y="17056"/>
                  </a:lnTo>
                  <a:lnTo>
                    <a:pt x="1798662" y="182575"/>
                  </a:lnTo>
                  <a:lnTo>
                    <a:pt x="1798256" y="183845"/>
                  </a:lnTo>
                  <a:lnTo>
                    <a:pt x="1795386" y="182575"/>
                  </a:lnTo>
                  <a:lnTo>
                    <a:pt x="1797431" y="180035"/>
                  </a:lnTo>
                  <a:lnTo>
                    <a:pt x="1798662" y="182575"/>
                  </a:lnTo>
                  <a:lnTo>
                    <a:pt x="1798662" y="17056"/>
                  </a:lnTo>
                  <a:lnTo>
                    <a:pt x="1798053" y="16205"/>
                  </a:lnTo>
                  <a:lnTo>
                    <a:pt x="1797138" y="14935"/>
                  </a:lnTo>
                  <a:lnTo>
                    <a:pt x="1804327" y="13665"/>
                  </a:lnTo>
                  <a:lnTo>
                    <a:pt x="1804987" y="18745"/>
                  </a:lnTo>
                  <a:lnTo>
                    <a:pt x="1804987" y="2235"/>
                  </a:lnTo>
                  <a:lnTo>
                    <a:pt x="1782025" y="2235"/>
                  </a:lnTo>
                  <a:lnTo>
                    <a:pt x="1788998" y="4775"/>
                  </a:lnTo>
                  <a:lnTo>
                    <a:pt x="1787829" y="6045"/>
                  </a:lnTo>
                  <a:lnTo>
                    <a:pt x="1775040" y="7315"/>
                  </a:lnTo>
                  <a:lnTo>
                    <a:pt x="1774863" y="4775"/>
                  </a:lnTo>
                  <a:lnTo>
                    <a:pt x="1774672" y="2235"/>
                  </a:lnTo>
                  <a:lnTo>
                    <a:pt x="1769999" y="2235"/>
                  </a:lnTo>
                  <a:lnTo>
                    <a:pt x="1769999" y="107645"/>
                  </a:lnTo>
                  <a:lnTo>
                    <a:pt x="1769592" y="110185"/>
                  </a:lnTo>
                  <a:lnTo>
                    <a:pt x="1767547" y="110185"/>
                  </a:lnTo>
                  <a:lnTo>
                    <a:pt x="1766316" y="105105"/>
                  </a:lnTo>
                  <a:lnTo>
                    <a:pt x="1769999" y="107645"/>
                  </a:lnTo>
                  <a:lnTo>
                    <a:pt x="1769999" y="2235"/>
                  </a:lnTo>
                  <a:lnTo>
                    <a:pt x="1753527" y="2235"/>
                  </a:lnTo>
                  <a:lnTo>
                    <a:pt x="1753527" y="341325"/>
                  </a:lnTo>
                  <a:lnTo>
                    <a:pt x="1753527" y="347675"/>
                  </a:lnTo>
                  <a:lnTo>
                    <a:pt x="1752942" y="351485"/>
                  </a:lnTo>
                  <a:lnTo>
                    <a:pt x="1747710" y="352755"/>
                  </a:lnTo>
                  <a:lnTo>
                    <a:pt x="1747710" y="379425"/>
                  </a:lnTo>
                  <a:lnTo>
                    <a:pt x="1740738" y="381965"/>
                  </a:lnTo>
                  <a:lnTo>
                    <a:pt x="1740738" y="380695"/>
                  </a:lnTo>
                  <a:lnTo>
                    <a:pt x="1737245" y="385775"/>
                  </a:lnTo>
                  <a:lnTo>
                    <a:pt x="1729689" y="381965"/>
                  </a:lnTo>
                  <a:lnTo>
                    <a:pt x="1733181" y="392125"/>
                  </a:lnTo>
                  <a:lnTo>
                    <a:pt x="1728533" y="392125"/>
                  </a:lnTo>
                  <a:lnTo>
                    <a:pt x="1724456" y="389585"/>
                  </a:lnTo>
                  <a:lnTo>
                    <a:pt x="1720532" y="384594"/>
                  </a:lnTo>
                  <a:lnTo>
                    <a:pt x="1720532" y="450545"/>
                  </a:lnTo>
                  <a:lnTo>
                    <a:pt x="1720481" y="451815"/>
                  </a:lnTo>
                  <a:lnTo>
                    <a:pt x="1715744" y="451815"/>
                  </a:lnTo>
                  <a:lnTo>
                    <a:pt x="1718195" y="449275"/>
                  </a:lnTo>
                  <a:lnTo>
                    <a:pt x="1720532" y="450545"/>
                  </a:lnTo>
                  <a:lnTo>
                    <a:pt x="1720532" y="384594"/>
                  </a:lnTo>
                  <a:lnTo>
                    <a:pt x="1717484" y="380695"/>
                  </a:lnTo>
                  <a:lnTo>
                    <a:pt x="1714576" y="379425"/>
                  </a:lnTo>
                  <a:lnTo>
                    <a:pt x="1716824" y="385775"/>
                  </a:lnTo>
                  <a:lnTo>
                    <a:pt x="1715516" y="389585"/>
                  </a:lnTo>
                  <a:lnTo>
                    <a:pt x="1714334" y="394665"/>
                  </a:lnTo>
                  <a:lnTo>
                    <a:pt x="1716900" y="401015"/>
                  </a:lnTo>
                  <a:lnTo>
                    <a:pt x="1716316" y="399745"/>
                  </a:lnTo>
                  <a:lnTo>
                    <a:pt x="1715160" y="397205"/>
                  </a:lnTo>
                  <a:lnTo>
                    <a:pt x="1709928" y="393395"/>
                  </a:lnTo>
                  <a:lnTo>
                    <a:pt x="1708759" y="392125"/>
                  </a:lnTo>
                  <a:lnTo>
                    <a:pt x="1714576" y="399745"/>
                  </a:lnTo>
                  <a:lnTo>
                    <a:pt x="1711083" y="399745"/>
                  </a:lnTo>
                  <a:lnTo>
                    <a:pt x="1709343" y="398475"/>
                  </a:lnTo>
                  <a:lnTo>
                    <a:pt x="1705267" y="394665"/>
                  </a:lnTo>
                  <a:lnTo>
                    <a:pt x="1704924" y="397205"/>
                  </a:lnTo>
                  <a:lnTo>
                    <a:pt x="1708975" y="401015"/>
                  </a:lnTo>
                  <a:lnTo>
                    <a:pt x="1712061" y="404825"/>
                  </a:lnTo>
                  <a:lnTo>
                    <a:pt x="1708759" y="406095"/>
                  </a:lnTo>
                  <a:lnTo>
                    <a:pt x="1708759" y="404825"/>
                  </a:lnTo>
                  <a:lnTo>
                    <a:pt x="1707603" y="403555"/>
                  </a:lnTo>
                  <a:lnTo>
                    <a:pt x="1707019" y="402285"/>
                  </a:lnTo>
                  <a:lnTo>
                    <a:pt x="1698879" y="404825"/>
                  </a:lnTo>
                  <a:lnTo>
                    <a:pt x="1700618" y="417525"/>
                  </a:lnTo>
                  <a:lnTo>
                    <a:pt x="1692478" y="418795"/>
                  </a:lnTo>
                  <a:lnTo>
                    <a:pt x="1687791" y="414985"/>
                  </a:lnTo>
                  <a:lnTo>
                    <a:pt x="1687690" y="412445"/>
                  </a:lnTo>
                  <a:lnTo>
                    <a:pt x="1688236" y="409905"/>
                  </a:lnTo>
                  <a:lnTo>
                    <a:pt x="1685505" y="406095"/>
                  </a:lnTo>
                  <a:lnTo>
                    <a:pt x="1685023" y="399745"/>
                  </a:lnTo>
                  <a:lnTo>
                    <a:pt x="1684921" y="398475"/>
                  </a:lnTo>
                  <a:lnTo>
                    <a:pt x="1685848" y="397471"/>
                  </a:lnTo>
                  <a:lnTo>
                    <a:pt x="1685505" y="397205"/>
                  </a:lnTo>
                  <a:lnTo>
                    <a:pt x="1685505" y="395935"/>
                  </a:lnTo>
                  <a:lnTo>
                    <a:pt x="1685505" y="394665"/>
                  </a:lnTo>
                  <a:lnTo>
                    <a:pt x="1685505" y="393395"/>
                  </a:lnTo>
                  <a:lnTo>
                    <a:pt x="1687830" y="390855"/>
                  </a:lnTo>
                  <a:lnTo>
                    <a:pt x="1691906" y="395935"/>
                  </a:lnTo>
                  <a:lnTo>
                    <a:pt x="1691906" y="401015"/>
                  </a:lnTo>
                  <a:lnTo>
                    <a:pt x="1694980" y="390855"/>
                  </a:lnTo>
                  <a:lnTo>
                    <a:pt x="1699348" y="381965"/>
                  </a:lnTo>
                  <a:lnTo>
                    <a:pt x="1699971" y="380695"/>
                  </a:lnTo>
                  <a:lnTo>
                    <a:pt x="1702790" y="378155"/>
                  </a:lnTo>
                  <a:lnTo>
                    <a:pt x="1707032" y="374345"/>
                  </a:lnTo>
                  <a:lnTo>
                    <a:pt x="1716316" y="374345"/>
                  </a:lnTo>
                  <a:lnTo>
                    <a:pt x="1716900" y="378155"/>
                  </a:lnTo>
                  <a:lnTo>
                    <a:pt x="1719757" y="374345"/>
                  </a:lnTo>
                  <a:lnTo>
                    <a:pt x="1718360" y="366725"/>
                  </a:lnTo>
                  <a:lnTo>
                    <a:pt x="1718157" y="365455"/>
                  </a:lnTo>
                  <a:lnTo>
                    <a:pt x="1717395" y="360375"/>
                  </a:lnTo>
                  <a:lnTo>
                    <a:pt x="1721548" y="359105"/>
                  </a:lnTo>
                  <a:lnTo>
                    <a:pt x="1721548" y="361645"/>
                  </a:lnTo>
                  <a:lnTo>
                    <a:pt x="1726780" y="360375"/>
                  </a:lnTo>
                  <a:lnTo>
                    <a:pt x="1728139" y="359105"/>
                  </a:lnTo>
                  <a:lnTo>
                    <a:pt x="1733562" y="354025"/>
                  </a:lnTo>
                  <a:lnTo>
                    <a:pt x="1734921" y="352755"/>
                  </a:lnTo>
                  <a:lnTo>
                    <a:pt x="1735505" y="354025"/>
                  </a:lnTo>
                  <a:lnTo>
                    <a:pt x="1732597" y="356565"/>
                  </a:lnTo>
                  <a:lnTo>
                    <a:pt x="1737245" y="366725"/>
                  </a:lnTo>
                  <a:lnTo>
                    <a:pt x="1731441" y="366725"/>
                  </a:lnTo>
                  <a:lnTo>
                    <a:pt x="1729105" y="360375"/>
                  </a:lnTo>
                  <a:lnTo>
                    <a:pt x="1725625" y="369265"/>
                  </a:lnTo>
                  <a:lnTo>
                    <a:pt x="1733181" y="367995"/>
                  </a:lnTo>
                  <a:lnTo>
                    <a:pt x="1736090" y="376885"/>
                  </a:lnTo>
                  <a:lnTo>
                    <a:pt x="1747710" y="379425"/>
                  </a:lnTo>
                  <a:lnTo>
                    <a:pt x="1747710" y="352755"/>
                  </a:lnTo>
                  <a:lnTo>
                    <a:pt x="1745386" y="350215"/>
                  </a:lnTo>
                  <a:lnTo>
                    <a:pt x="1744522" y="348945"/>
                  </a:lnTo>
                  <a:lnTo>
                    <a:pt x="1743646" y="347675"/>
                  </a:lnTo>
                  <a:lnTo>
                    <a:pt x="1742478" y="347675"/>
                  </a:lnTo>
                  <a:lnTo>
                    <a:pt x="1749463" y="342595"/>
                  </a:lnTo>
                  <a:lnTo>
                    <a:pt x="1753527" y="341325"/>
                  </a:lnTo>
                  <a:lnTo>
                    <a:pt x="1753527" y="2235"/>
                  </a:lnTo>
                  <a:lnTo>
                    <a:pt x="1744230" y="2235"/>
                  </a:lnTo>
                  <a:lnTo>
                    <a:pt x="1744230" y="18745"/>
                  </a:lnTo>
                  <a:lnTo>
                    <a:pt x="1744230" y="22555"/>
                  </a:lnTo>
                  <a:lnTo>
                    <a:pt x="1738414" y="21285"/>
                  </a:lnTo>
                  <a:lnTo>
                    <a:pt x="1740154" y="26365"/>
                  </a:lnTo>
                  <a:lnTo>
                    <a:pt x="1736674" y="27635"/>
                  </a:lnTo>
                  <a:lnTo>
                    <a:pt x="1736674" y="25095"/>
                  </a:lnTo>
                  <a:lnTo>
                    <a:pt x="1733765" y="23825"/>
                  </a:lnTo>
                  <a:lnTo>
                    <a:pt x="1734921" y="20015"/>
                  </a:lnTo>
                  <a:lnTo>
                    <a:pt x="1737245" y="17475"/>
                  </a:lnTo>
                  <a:lnTo>
                    <a:pt x="1741906" y="16205"/>
                  </a:lnTo>
                  <a:lnTo>
                    <a:pt x="1741322" y="18745"/>
                  </a:lnTo>
                  <a:lnTo>
                    <a:pt x="1744230" y="18745"/>
                  </a:lnTo>
                  <a:lnTo>
                    <a:pt x="1744230" y="2235"/>
                  </a:lnTo>
                  <a:lnTo>
                    <a:pt x="1696554" y="2235"/>
                  </a:lnTo>
                  <a:lnTo>
                    <a:pt x="1696554" y="126695"/>
                  </a:lnTo>
                  <a:lnTo>
                    <a:pt x="1695386" y="125857"/>
                  </a:lnTo>
                  <a:lnTo>
                    <a:pt x="1695386" y="219405"/>
                  </a:lnTo>
                  <a:lnTo>
                    <a:pt x="1694802" y="224485"/>
                  </a:lnTo>
                  <a:lnTo>
                    <a:pt x="1687830" y="227025"/>
                  </a:lnTo>
                  <a:lnTo>
                    <a:pt x="1687830" y="221945"/>
                  </a:lnTo>
                  <a:lnTo>
                    <a:pt x="1688414" y="216865"/>
                  </a:lnTo>
                  <a:lnTo>
                    <a:pt x="1694230" y="215595"/>
                  </a:lnTo>
                  <a:lnTo>
                    <a:pt x="1695386" y="219405"/>
                  </a:lnTo>
                  <a:lnTo>
                    <a:pt x="1695386" y="125857"/>
                  </a:lnTo>
                  <a:lnTo>
                    <a:pt x="1694802" y="125425"/>
                  </a:lnTo>
                  <a:lnTo>
                    <a:pt x="1694230" y="124155"/>
                  </a:lnTo>
                  <a:lnTo>
                    <a:pt x="1696554" y="126695"/>
                  </a:lnTo>
                  <a:lnTo>
                    <a:pt x="1696554" y="2235"/>
                  </a:lnTo>
                  <a:lnTo>
                    <a:pt x="1683181" y="2235"/>
                  </a:lnTo>
                  <a:lnTo>
                    <a:pt x="1683181" y="408635"/>
                  </a:lnTo>
                  <a:lnTo>
                    <a:pt x="1680857" y="413715"/>
                  </a:lnTo>
                  <a:lnTo>
                    <a:pt x="1680273" y="417525"/>
                  </a:lnTo>
                  <a:lnTo>
                    <a:pt x="1679105" y="422605"/>
                  </a:lnTo>
                  <a:lnTo>
                    <a:pt x="1677949" y="428955"/>
                  </a:lnTo>
                  <a:lnTo>
                    <a:pt x="1677365" y="430555"/>
                  </a:lnTo>
                  <a:lnTo>
                    <a:pt x="1677365" y="599135"/>
                  </a:lnTo>
                  <a:lnTo>
                    <a:pt x="1671548" y="600405"/>
                  </a:lnTo>
                  <a:lnTo>
                    <a:pt x="1672717" y="606755"/>
                  </a:lnTo>
                  <a:lnTo>
                    <a:pt x="1667484" y="608025"/>
                  </a:lnTo>
                  <a:lnTo>
                    <a:pt x="1667484" y="606755"/>
                  </a:lnTo>
                  <a:lnTo>
                    <a:pt x="1667484" y="602945"/>
                  </a:lnTo>
                  <a:lnTo>
                    <a:pt x="1666316" y="599135"/>
                  </a:lnTo>
                  <a:lnTo>
                    <a:pt x="1668640" y="599135"/>
                  </a:lnTo>
                  <a:lnTo>
                    <a:pt x="1669808" y="597865"/>
                  </a:lnTo>
                  <a:lnTo>
                    <a:pt x="1670392" y="596595"/>
                  </a:lnTo>
                  <a:lnTo>
                    <a:pt x="1677365" y="599135"/>
                  </a:lnTo>
                  <a:lnTo>
                    <a:pt x="1677365" y="430555"/>
                  </a:lnTo>
                  <a:lnTo>
                    <a:pt x="1675625" y="435305"/>
                  </a:lnTo>
                  <a:lnTo>
                    <a:pt x="1670964" y="436575"/>
                  </a:lnTo>
                  <a:lnTo>
                    <a:pt x="1673301" y="436575"/>
                  </a:lnTo>
                  <a:lnTo>
                    <a:pt x="1676577" y="442925"/>
                  </a:lnTo>
                  <a:lnTo>
                    <a:pt x="1672056" y="442925"/>
                  </a:lnTo>
                  <a:lnTo>
                    <a:pt x="1665693" y="441655"/>
                  </a:lnTo>
                  <a:lnTo>
                    <a:pt x="1663407" y="444195"/>
                  </a:lnTo>
                  <a:lnTo>
                    <a:pt x="1663407" y="442925"/>
                  </a:lnTo>
                  <a:lnTo>
                    <a:pt x="1658378" y="436930"/>
                  </a:lnTo>
                  <a:lnTo>
                    <a:pt x="1654657" y="440385"/>
                  </a:lnTo>
                  <a:lnTo>
                    <a:pt x="1652079" y="445465"/>
                  </a:lnTo>
                  <a:lnTo>
                    <a:pt x="1649933" y="453085"/>
                  </a:lnTo>
                  <a:lnTo>
                    <a:pt x="1647126" y="461975"/>
                  </a:lnTo>
                  <a:lnTo>
                    <a:pt x="1644802" y="456895"/>
                  </a:lnTo>
                  <a:lnTo>
                    <a:pt x="1639570" y="456895"/>
                  </a:lnTo>
                  <a:lnTo>
                    <a:pt x="1636090" y="453021"/>
                  </a:lnTo>
                  <a:lnTo>
                    <a:pt x="1636090" y="472135"/>
                  </a:lnTo>
                  <a:lnTo>
                    <a:pt x="1629105" y="469595"/>
                  </a:lnTo>
                  <a:lnTo>
                    <a:pt x="1625041" y="468325"/>
                  </a:lnTo>
                  <a:lnTo>
                    <a:pt x="1625041" y="497535"/>
                  </a:lnTo>
                  <a:lnTo>
                    <a:pt x="1624457" y="498805"/>
                  </a:lnTo>
                  <a:lnTo>
                    <a:pt x="1622132" y="500075"/>
                  </a:lnTo>
                  <a:lnTo>
                    <a:pt x="1620964" y="497535"/>
                  </a:lnTo>
                  <a:lnTo>
                    <a:pt x="1620393" y="496265"/>
                  </a:lnTo>
                  <a:lnTo>
                    <a:pt x="1619808" y="493725"/>
                  </a:lnTo>
                  <a:lnTo>
                    <a:pt x="1621548" y="493725"/>
                  </a:lnTo>
                  <a:lnTo>
                    <a:pt x="1622132" y="492455"/>
                  </a:lnTo>
                  <a:lnTo>
                    <a:pt x="1623288" y="494995"/>
                  </a:lnTo>
                  <a:lnTo>
                    <a:pt x="1624457" y="496265"/>
                  </a:lnTo>
                  <a:lnTo>
                    <a:pt x="1625041" y="497535"/>
                  </a:lnTo>
                  <a:lnTo>
                    <a:pt x="1625041" y="468325"/>
                  </a:lnTo>
                  <a:lnTo>
                    <a:pt x="1622132" y="469595"/>
                  </a:lnTo>
                  <a:lnTo>
                    <a:pt x="1620964" y="468325"/>
                  </a:lnTo>
                  <a:lnTo>
                    <a:pt x="1619224" y="467055"/>
                  </a:lnTo>
                  <a:lnTo>
                    <a:pt x="1618056" y="465785"/>
                  </a:lnTo>
                  <a:lnTo>
                    <a:pt x="1617395" y="460705"/>
                  </a:lnTo>
                  <a:lnTo>
                    <a:pt x="1616900" y="456895"/>
                  </a:lnTo>
                  <a:lnTo>
                    <a:pt x="1630857" y="461975"/>
                  </a:lnTo>
                  <a:lnTo>
                    <a:pt x="1632597" y="467055"/>
                  </a:lnTo>
                  <a:lnTo>
                    <a:pt x="1630273" y="467055"/>
                  </a:lnTo>
                  <a:lnTo>
                    <a:pt x="1636090" y="472135"/>
                  </a:lnTo>
                  <a:lnTo>
                    <a:pt x="1636090" y="453021"/>
                  </a:lnTo>
                  <a:lnTo>
                    <a:pt x="1635010" y="451815"/>
                  </a:lnTo>
                  <a:lnTo>
                    <a:pt x="1631365" y="446735"/>
                  </a:lnTo>
                  <a:lnTo>
                    <a:pt x="1630667" y="444195"/>
                  </a:lnTo>
                  <a:lnTo>
                    <a:pt x="1634921" y="442925"/>
                  </a:lnTo>
                  <a:lnTo>
                    <a:pt x="1645386" y="453085"/>
                  </a:lnTo>
                  <a:lnTo>
                    <a:pt x="1646110" y="448005"/>
                  </a:lnTo>
                  <a:lnTo>
                    <a:pt x="1643202" y="442925"/>
                  </a:lnTo>
                  <a:lnTo>
                    <a:pt x="1642478" y="441655"/>
                  </a:lnTo>
                  <a:lnTo>
                    <a:pt x="1640154" y="437845"/>
                  </a:lnTo>
                  <a:lnTo>
                    <a:pt x="1644802" y="435305"/>
                  </a:lnTo>
                  <a:lnTo>
                    <a:pt x="1648294" y="439115"/>
                  </a:lnTo>
                  <a:lnTo>
                    <a:pt x="1644802" y="442925"/>
                  </a:lnTo>
                  <a:lnTo>
                    <a:pt x="1651927" y="442925"/>
                  </a:lnTo>
                  <a:lnTo>
                    <a:pt x="1650187" y="439115"/>
                  </a:lnTo>
                  <a:lnTo>
                    <a:pt x="1646478" y="435305"/>
                  </a:lnTo>
                  <a:lnTo>
                    <a:pt x="1645386" y="431495"/>
                  </a:lnTo>
                  <a:lnTo>
                    <a:pt x="1656435" y="437845"/>
                  </a:lnTo>
                  <a:lnTo>
                    <a:pt x="1657032" y="435330"/>
                  </a:lnTo>
                  <a:lnTo>
                    <a:pt x="1657934" y="431495"/>
                  </a:lnTo>
                  <a:lnTo>
                    <a:pt x="1658239" y="430225"/>
                  </a:lnTo>
                  <a:lnTo>
                    <a:pt x="1659737" y="414985"/>
                  </a:lnTo>
                  <a:lnTo>
                    <a:pt x="1659864" y="413715"/>
                  </a:lnTo>
                  <a:lnTo>
                    <a:pt x="1661363" y="407365"/>
                  </a:lnTo>
                  <a:lnTo>
                    <a:pt x="1661668" y="406095"/>
                  </a:lnTo>
                  <a:lnTo>
                    <a:pt x="1664576" y="408635"/>
                  </a:lnTo>
                  <a:lnTo>
                    <a:pt x="1666900" y="412445"/>
                  </a:lnTo>
                  <a:lnTo>
                    <a:pt x="1671548" y="412445"/>
                  </a:lnTo>
                  <a:lnTo>
                    <a:pt x="1671548" y="411175"/>
                  </a:lnTo>
                  <a:lnTo>
                    <a:pt x="1672031" y="410146"/>
                  </a:lnTo>
                  <a:lnTo>
                    <a:pt x="1672132" y="407365"/>
                  </a:lnTo>
                  <a:lnTo>
                    <a:pt x="1672717" y="407365"/>
                  </a:lnTo>
                  <a:lnTo>
                    <a:pt x="1673301" y="406095"/>
                  </a:lnTo>
                  <a:lnTo>
                    <a:pt x="1674456" y="404825"/>
                  </a:lnTo>
                  <a:lnTo>
                    <a:pt x="1677949" y="404825"/>
                  </a:lnTo>
                  <a:lnTo>
                    <a:pt x="1679689" y="406095"/>
                  </a:lnTo>
                  <a:lnTo>
                    <a:pt x="1681441" y="408635"/>
                  </a:lnTo>
                  <a:lnTo>
                    <a:pt x="1683181" y="408635"/>
                  </a:lnTo>
                  <a:lnTo>
                    <a:pt x="1683181" y="2235"/>
                  </a:lnTo>
                  <a:lnTo>
                    <a:pt x="1661668" y="2235"/>
                  </a:lnTo>
                  <a:lnTo>
                    <a:pt x="1661668" y="397205"/>
                  </a:lnTo>
                  <a:lnTo>
                    <a:pt x="1660499" y="398475"/>
                  </a:lnTo>
                  <a:lnTo>
                    <a:pt x="1659928" y="399745"/>
                  </a:lnTo>
                  <a:lnTo>
                    <a:pt x="1657604" y="398741"/>
                  </a:lnTo>
                  <a:lnTo>
                    <a:pt x="1657604" y="406095"/>
                  </a:lnTo>
                  <a:lnTo>
                    <a:pt x="1657604" y="407365"/>
                  </a:lnTo>
                  <a:lnTo>
                    <a:pt x="1657019" y="407365"/>
                  </a:lnTo>
                  <a:lnTo>
                    <a:pt x="1657019" y="406095"/>
                  </a:lnTo>
                  <a:lnTo>
                    <a:pt x="1657604" y="406095"/>
                  </a:lnTo>
                  <a:lnTo>
                    <a:pt x="1657604" y="398741"/>
                  </a:lnTo>
                  <a:lnTo>
                    <a:pt x="1657019" y="398475"/>
                  </a:lnTo>
                  <a:lnTo>
                    <a:pt x="1654111" y="395935"/>
                  </a:lnTo>
                  <a:lnTo>
                    <a:pt x="1654695" y="394665"/>
                  </a:lnTo>
                  <a:lnTo>
                    <a:pt x="1656435" y="397205"/>
                  </a:lnTo>
                  <a:lnTo>
                    <a:pt x="1658759" y="395935"/>
                  </a:lnTo>
                  <a:lnTo>
                    <a:pt x="1661668" y="397205"/>
                  </a:lnTo>
                  <a:lnTo>
                    <a:pt x="1661668" y="2235"/>
                  </a:lnTo>
                  <a:lnTo>
                    <a:pt x="1638414" y="2235"/>
                  </a:lnTo>
                  <a:lnTo>
                    <a:pt x="1638414" y="42875"/>
                  </a:lnTo>
                  <a:lnTo>
                    <a:pt x="1633207" y="41605"/>
                  </a:lnTo>
                  <a:lnTo>
                    <a:pt x="1629689" y="40754"/>
                  </a:lnTo>
                  <a:lnTo>
                    <a:pt x="1629689" y="92405"/>
                  </a:lnTo>
                  <a:lnTo>
                    <a:pt x="1629689" y="204165"/>
                  </a:lnTo>
                  <a:lnTo>
                    <a:pt x="1629689" y="209245"/>
                  </a:lnTo>
                  <a:lnTo>
                    <a:pt x="1627949" y="208775"/>
                  </a:lnTo>
                  <a:lnTo>
                    <a:pt x="1627949" y="361645"/>
                  </a:lnTo>
                  <a:lnTo>
                    <a:pt x="1619808" y="360375"/>
                  </a:lnTo>
                  <a:lnTo>
                    <a:pt x="1619808" y="354025"/>
                  </a:lnTo>
                  <a:lnTo>
                    <a:pt x="1627949" y="361645"/>
                  </a:lnTo>
                  <a:lnTo>
                    <a:pt x="1627949" y="208775"/>
                  </a:lnTo>
                  <a:lnTo>
                    <a:pt x="1625028" y="207975"/>
                  </a:lnTo>
                  <a:lnTo>
                    <a:pt x="1624672" y="205435"/>
                  </a:lnTo>
                  <a:lnTo>
                    <a:pt x="1626831" y="202895"/>
                  </a:lnTo>
                  <a:lnTo>
                    <a:pt x="1629689" y="204165"/>
                  </a:lnTo>
                  <a:lnTo>
                    <a:pt x="1629689" y="92405"/>
                  </a:lnTo>
                  <a:lnTo>
                    <a:pt x="1625625" y="94945"/>
                  </a:lnTo>
                  <a:lnTo>
                    <a:pt x="1625041" y="93675"/>
                  </a:lnTo>
                  <a:lnTo>
                    <a:pt x="1624457" y="96215"/>
                  </a:lnTo>
                  <a:lnTo>
                    <a:pt x="1622717" y="96977"/>
                  </a:lnTo>
                  <a:lnTo>
                    <a:pt x="1622717" y="103835"/>
                  </a:lnTo>
                  <a:lnTo>
                    <a:pt x="1621548" y="103835"/>
                  </a:lnTo>
                  <a:lnTo>
                    <a:pt x="1621548" y="247345"/>
                  </a:lnTo>
                  <a:lnTo>
                    <a:pt x="1620964" y="253695"/>
                  </a:lnTo>
                  <a:lnTo>
                    <a:pt x="1612823" y="252590"/>
                  </a:lnTo>
                  <a:lnTo>
                    <a:pt x="1612823" y="478485"/>
                  </a:lnTo>
                  <a:lnTo>
                    <a:pt x="1609928" y="479755"/>
                  </a:lnTo>
                  <a:lnTo>
                    <a:pt x="1607591" y="479755"/>
                  </a:lnTo>
                  <a:lnTo>
                    <a:pt x="1604683" y="481025"/>
                  </a:lnTo>
                  <a:lnTo>
                    <a:pt x="1611668" y="484835"/>
                  </a:lnTo>
                  <a:lnTo>
                    <a:pt x="1612823" y="486105"/>
                  </a:lnTo>
                  <a:lnTo>
                    <a:pt x="1610499" y="489915"/>
                  </a:lnTo>
                  <a:lnTo>
                    <a:pt x="1607019" y="491185"/>
                  </a:lnTo>
                  <a:lnTo>
                    <a:pt x="1604683" y="489496"/>
                  </a:lnTo>
                  <a:lnTo>
                    <a:pt x="1604683" y="505155"/>
                  </a:lnTo>
                  <a:lnTo>
                    <a:pt x="1604111" y="510235"/>
                  </a:lnTo>
                  <a:lnTo>
                    <a:pt x="1601787" y="511505"/>
                  </a:lnTo>
                  <a:lnTo>
                    <a:pt x="1602219" y="507695"/>
                  </a:lnTo>
                  <a:lnTo>
                    <a:pt x="1602359" y="506425"/>
                  </a:lnTo>
                  <a:lnTo>
                    <a:pt x="1597710" y="501345"/>
                  </a:lnTo>
                  <a:lnTo>
                    <a:pt x="1598879" y="500075"/>
                  </a:lnTo>
                  <a:lnTo>
                    <a:pt x="1600034" y="497535"/>
                  </a:lnTo>
                  <a:lnTo>
                    <a:pt x="1600619" y="498805"/>
                  </a:lnTo>
                  <a:lnTo>
                    <a:pt x="1602943" y="498805"/>
                  </a:lnTo>
                  <a:lnTo>
                    <a:pt x="1604683" y="505155"/>
                  </a:lnTo>
                  <a:lnTo>
                    <a:pt x="1604683" y="489496"/>
                  </a:lnTo>
                  <a:lnTo>
                    <a:pt x="1600034" y="486105"/>
                  </a:lnTo>
                  <a:lnTo>
                    <a:pt x="1600619" y="486105"/>
                  </a:lnTo>
                  <a:lnTo>
                    <a:pt x="1600619" y="484835"/>
                  </a:lnTo>
                  <a:lnTo>
                    <a:pt x="1601787" y="484835"/>
                  </a:lnTo>
                  <a:lnTo>
                    <a:pt x="1602359" y="478485"/>
                  </a:lnTo>
                  <a:lnTo>
                    <a:pt x="1601787" y="476707"/>
                  </a:lnTo>
                  <a:lnTo>
                    <a:pt x="1601787" y="478485"/>
                  </a:lnTo>
                  <a:lnTo>
                    <a:pt x="1597710" y="479755"/>
                  </a:lnTo>
                  <a:lnTo>
                    <a:pt x="1598295" y="482295"/>
                  </a:lnTo>
                  <a:lnTo>
                    <a:pt x="1596555" y="484835"/>
                  </a:lnTo>
                  <a:lnTo>
                    <a:pt x="1595386" y="483819"/>
                  </a:lnTo>
                  <a:lnTo>
                    <a:pt x="1595386" y="515315"/>
                  </a:lnTo>
                  <a:lnTo>
                    <a:pt x="1591894" y="514045"/>
                  </a:lnTo>
                  <a:lnTo>
                    <a:pt x="1590738" y="511505"/>
                  </a:lnTo>
                  <a:lnTo>
                    <a:pt x="1590738" y="508965"/>
                  </a:lnTo>
                  <a:lnTo>
                    <a:pt x="1591894" y="507695"/>
                  </a:lnTo>
                  <a:lnTo>
                    <a:pt x="1593062" y="507695"/>
                  </a:lnTo>
                  <a:lnTo>
                    <a:pt x="1593646" y="508965"/>
                  </a:lnTo>
                  <a:lnTo>
                    <a:pt x="1594802" y="512775"/>
                  </a:lnTo>
                  <a:lnTo>
                    <a:pt x="1595386" y="515315"/>
                  </a:lnTo>
                  <a:lnTo>
                    <a:pt x="1595386" y="483819"/>
                  </a:lnTo>
                  <a:lnTo>
                    <a:pt x="1593646" y="482295"/>
                  </a:lnTo>
                  <a:lnTo>
                    <a:pt x="1590154" y="479755"/>
                  </a:lnTo>
                  <a:lnTo>
                    <a:pt x="1587246" y="477215"/>
                  </a:lnTo>
                  <a:lnTo>
                    <a:pt x="1588122" y="475945"/>
                  </a:lnTo>
                  <a:lnTo>
                    <a:pt x="1588985" y="474675"/>
                  </a:lnTo>
                  <a:lnTo>
                    <a:pt x="1587246" y="472135"/>
                  </a:lnTo>
                  <a:lnTo>
                    <a:pt x="1583753" y="467055"/>
                  </a:lnTo>
                  <a:lnTo>
                    <a:pt x="1591322" y="472135"/>
                  </a:lnTo>
                  <a:lnTo>
                    <a:pt x="1590154" y="473405"/>
                  </a:lnTo>
                  <a:lnTo>
                    <a:pt x="1592478" y="475945"/>
                  </a:lnTo>
                  <a:lnTo>
                    <a:pt x="1594218" y="478485"/>
                  </a:lnTo>
                  <a:lnTo>
                    <a:pt x="1593062" y="473405"/>
                  </a:lnTo>
                  <a:lnTo>
                    <a:pt x="1601787" y="478485"/>
                  </a:lnTo>
                  <a:lnTo>
                    <a:pt x="1601787" y="476707"/>
                  </a:lnTo>
                  <a:lnTo>
                    <a:pt x="1600733" y="473405"/>
                  </a:lnTo>
                  <a:lnTo>
                    <a:pt x="1598701" y="467055"/>
                  </a:lnTo>
                  <a:lnTo>
                    <a:pt x="1598295" y="465785"/>
                  </a:lnTo>
                  <a:lnTo>
                    <a:pt x="1603527" y="465785"/>
                  </a:lnTo>
                  <a:lnTo>
                    <a:pt x="1607680" y="470865"/>
                  </a:lnTo>
                  <a:lnTo>
                    <a:pt x="1607578" y="473405"/>
                  </a:lnTo>
                  <a:lnTo>
                    <a:pt x="1607693" y="477215"/>
                  </a:lnTo>
                  <a:lnTo>
                    <a:pt x="1612823" y="478485"/>
                  </a:lnTo>
                  <a:lnTo>
                    <a:pt x="1612823" y="252590"/>
                  </a:lnTo>
                  <a:lnTo>
                    <a:pt x="1611668" y="252425"/>
                  </a:lnTo>
                  <a:lnTo>
                    <a:pt x="1613115" y="246075"/>
                  </a:lnTo>
                  <a:lnTo>
                    <a:pt x="1613408" y="244805"/>
                  </a:lnTo>
                  <a:lnTo>
                    <a:pt x="1617484" y="244805"/>
                  </a:lnTo>
                  <a:lnTo>
                    <a:pt x="1618640" y="246075"/>
                  </a:lnTo>
                  <a:lnTo>
                    <a:pt x="1621548" y="247345"/>
                  </a:lnTo>
                  <a:lnTo>
                    <a:pt x="1621548" y="103835"/>
                  </a:lnTo>
                  <a:lnTo>
                    <a:pt x="1617484" y="103835"/>
                  </a:lnTo>
                  <a:lnTo>
                    <a:pt x="1615732" y="102565"/>
                  </a:lnTo>
                  <a:lnTo>
                    <a:pt x="1616900" y="101295"/>
                  </a:lnTo>
                  <a:lnTo>
                    <a:pt x="1617484" y="100025"/>
                  </a:lnTo>
                  <a:lnTo>
                    <a:pt x="1618640" y="98755"/>
                  </a:lnTo>
                  <a:lnTo>
                    <a:pt x="1621548" y="101295"/>
                  </a:lnTo>
                  <a:lnTo>
                    <a:pt x="1622717" y="103835"/>
                  </a:lnTo>
                  <a:lnTo>
                    <a:pt x="1622717" y="96977"/>
                  </a:lnTo>
                  <a:lnTo>
                    <a:pt x="1621548" y="97485"/>
                  </a:lnTo>
                  <a:lnTo>
                    <a:pt x="1624457" y="93675"/>
                  </a:lnTo>
                  <a:lnTo>
                    <a:pt x="1614576" y="90271"/>
                  </a:lnTo>
                  <a:lnTo>
                    <a:pt x="1614576" y="112725"/>
                  </a:lnTo>
                  <a:lnTo>
                    <a:pt x="1613992" y="112725"/>
                  </a:lnTo>
                  <a:lnTo>
                    <a:pt x="1613408" y="112407"/>
                  </a:lnTo>
                  <a:lnTo>
                    <a:pt x="1613408" y="116535"/>
                  </a:lnTo>
                  <a:lnTo>
                    <a:pt x="1611668" y="117805"/>
                  </a:lnTo>
                  <a:lnTo>
                    <a:pt x="1611668" y="115265"/>
                  </a:lnTo>
                  <a:lnTo>
                    <a:pt x="1612823" y="116535"/>
                  </a:lnTo>
                  <a:lnTo>
                    <a:pt x="1613408" y="116535"/>
                  </a:lnTo>
                  <a:lnTo>
                    <a:pt x="1613408" y="112407"/>
                  </a:lnTo>
                  <a:lnTo>
                    <a:pt x="1611668" y="111455"/>
                  </a:lnTo>
                  <a:lnTo>
                    <a:pt x="1612252" y="111455"/>
                  </a:lnTo>
                  <a:lnTo>
                    <a:pt x="1614576" y="112725"/>
                  </a:lnTo>
                  <a:lnTo>
                    <a:pt x="1614576" y="90271"/>
                  </a:lnTo>
                  <a:lnTo>
                    <a:pt x="1613408" y="89865"/>
                  </a:lnTo>
                  <a:lnTo>
                    <a:pt x="1616900" y="89865"/>
                  </a:lnTo>
                  <a:lnTo>
                    <a:pt x="1622717" y="92405"/>
                  </a:lnTo>
                  <a:lnTo>
                    <a:pt x="1629689" y="92405"/>
                  </a:lnTo>
                  <a:lnTo>
                    <a:pt x="1629689" y="40754"/>
                  </a:lnTo>
                  <a:lnTo>
                    <a:pt x="1628013" y="40335"/>
                  </a:lnTo>
                  <a:lnTo>
                    <a:pt x="1623656" y="41605"/>
                  </a:lnTo>
                  <a:lnTo>
                    <a:pt x="1619402" y="41605"/>
                  </a:lnTo>
                  <a:lnTo>
                    <a:pt x="1619402" y="69545"/>
                  </a:lnTo>
                  <a:lnTo>
                    <a:pt x="1616900" y="73355"/>
                  </a:lnTo>
                  <a:lnTo>
                    <a:pt x="1615160" y="72644"/>
                  </a:lnTo>
                  <a:lnTo>
                    <a:pt x="1615160" y="88595"/>
                  </a:lnTo>
                  <a:lnTo>
                    <a:pt x="1612252" y="88595"/>
                  </a:lnTo>
                  <a:lnTo>
                    <a:pt x="1611083" y="87325"/>
                  </a:lnTo>
                  <a:lnTo>
                    <a:pt x="1614576" y="87325"/>
                  </a:lnTo>
                  <a:lnTo>
                    <a:pt x="1615160" y="88595"/>
                  </a:lnTo>
                  <a:lnTo>
                    <a:pt x="1615160" y="72644"/>
                  </a:lnTo>
                  <a:lnTo>
                    <a:pt x="1613801" y="72085"/>
                  </a:lnTo>
                  <a:lnTo>
                    <a:pt x="1607591" y="69545"/>
                  </a:lnTo>
                  <a:lnTo>
                    <a:pt x="1607591" y="72085"/>
                  </a:lnTo>
                  <a:lnTo>
                    <a:pt x="1607019" y="72085"/>
                  </a:lnTo>
                  <a:lnTo>
                    <a:pt x="1607019" y="126695"/>
                  </a:lnTo>
                  <a:lnTo>
                    <a:pt x="1605851" y="127965"/>
                  </a:lnTo>
                  <a:lnTo>
                    <a:pt x="1603527" y="125425"/>
                  </a:lnTo>
                  <a:lnTo>
                    <a:pt x="1602943" y="124155"/>
                  </a:lnTo>
                  <a:lnTo>
                    <a:pt x="1602943" y="150825"/>
                  </a:lnTo>
                  <a:lnTo>
                    <a:pt x="1601203" y="152095"/>
                  </a:lnTo>
                  <a:lnTo>
                    <a:pt x="1596555" y="150825"/>
                  </a:lnTo>
                  <a:lnTo>
                    <a:pt x="1594218" y="152095"/>
                  </a:lnTo>
                  <a:lnTo>
                    <a:pt x="1593062" y="150825"/>
                  </a:lnTo>
                  <a:lnTo>
                    <a:pt x="1593062" y="149555"/>
                  </a:lnTo>
                  <a:lnTo>
                    <a:pt x="1595970" y="149555"/>
                  </a:lnTo>
                  <a:lnTo>
                    <a:pt x="1602943" y="150825"/>
                  </a:lnTo>
                  <a:lnTo>
                    <a:pt x="1602943" y="124155"/>
                  </a:lnTo>
                  <a:lnTo>
                    <a:pt x="1601787" y="121615"/>
                  </a:lnTo>
                  <a:lnTo>
                    <a:pt x="1601495" y="120345"/>
                  </a:lnTo>
                  <a:lnTo>
                    <a:pt x="1601203" y="119075"/>
                  </a:lnTo>
                  <a:lnTo>
                    <a:pt x="1602359" y="119075"/>
                  </a:lnTo>
                  <a:lnTo>
                    <a:pt x="1604111" y="120345"/>
                  </a:lnTo>
                  <a:lnTo>
                    <a:pt x="1605267" y="120345"/>
                  </a:lnTo>
                  <a:lnTo>
                    <a:pt x="1605267" y="122885"/>
                  </a:lnTo>
                  <a:lnTo>
                    <a:pt x="1607019" y="126695"/>
                  </a:lnTo>
                  <a:lnTo>
                    <a:pt x="1607019" y="72085"/>
                  </a:lnTo>
                  <a:lnTo>
                    <a:pt x="1605851" y="72085"/>
                  </a:lnTo>
                  <a:lnTo>
                    <a:pt x="1605267" y="69545"/>
                  </a:lnTo>
                  <a:lnTo>
                    <a:pt x="1606435" y="65735"/>
                  </a:lnTo>
                  <a:lnTo>
                    <a:pt x="1611083" y="64465"/>
                  </a:lnTo>
                  <a:lnTo>
                    <a:pt x="1614576" y="64465"/>
                  </a:lnTo>
                  <a:lnTo>
                    <a:pt x="1613484" y="61925"/>
                  </a:lnTo>
                  <a:lnTo>
                    <a:pt x="1606727" y="60655"/>
                  </a:lnTo>
                  <a:lnTo>
                    <a:pt x="1603781" y="59385"/>
                  </a:lnTo>
                  <a:lnTo>
                    <a:pt x="1600835" y="58115"/>
                  </a:lnTo>
                  <a:lnTo>
                    <a:pt x="1602359" y="55575"/>
                  </a:lnTo>
                  <a:lnTo>
                    <a:pt x="1604111" y="56845"/>
                  </a:lnTo>
                  <a:lnTo>
                    <a:pt x="1604683" y="55575"/>
                  </a:lnTo>
                  <a:lnTo>
                    <a:pt x="1605851" y="53035"/>
                  </a:lnTo>
                  <a:lnTo>
                    <a:pt x="1605851" y="49225"/>
                  </a:lnTo>
                  <a:lnTo>
                    <a:pt x="1605267" y="46685"/>
                  </a:lnTo>
                  <a:lnTo>
                    <a:pt x="1618056" y="54305"/>
                  </a:lnTo>
                  <a:lnTo>
                    <a:pt x="1613992" y="56845"/>
                  </a:lnTo>
                  <a:lnTo>
                    <a:pt x="1612252" y="55575"/>
                  </a:lnTo>
                  <a:lnTo>
                    <a:pt x="1609940" y="55575"/>
                  </a:lnTo>
                  <a:lnTo>
                    <a:pt x="1611744" y="59385"/>
                  </a:lnTo>
                  <a:lnTo>
                    <a:pt x="1616392" y="64465"/>
                  </a:lnTo>
                  <a:lnTo>
                    <a:pt x="1619402" y="69545"/>
                  </a:lnTo>
                  <a:lnTo>
                    <a:pt x="1619402" y="41605"/>
                  </a:lnTo>
                  <a:lnTo>
                    <a:pt x="1618538" y="41605"/>
                  </a:lnTo>
                  <a:lnTo>
                    <a:pt x="1615732" y="40767"/>
                  </a:lnTo>
                  <a:lnTo>
                    <a:pt x="1615732" y="46685"/>
                  </a:lnTo>
                  <a:lnTo>
                    <a:pt x="1614576" y="50495"/>
                  </a:lnTo>
                  <a:lnTo>
                    <a:pt x="1611083" y="49225"/>
                  </a:lnTo>
                  <a:lnTo>
                    <a:pt x="1609928" y="47955"/>
                  </a:lnTo>
                  <a:lnTo>
                    <a:pt x="1605851" y="46685"/>
                  </a:lnTo>
                  <a:lnTo>
                    <a:pt x="1605851" y="41605"/>
                  </a:lnTo>
                  <a:lnTo>
                    <a:pt x="1609344" y="45415"/>
                  </a:lnTo>
                  <a:lnTo>
                    <a:pt x="1615732" y="46685"/>
                  </a:lnTo>
                  <a:lnTo>
                    <a:pt x="1615732" y="40767"/>
                  </a:lnTo>
                  <a:lnTo>
                    <a:pt x="1614576" y="40424"/>
                  </a:lnTo>
                  <a:lnTo>
                    <a:pt x="1614576" y="42875"/>
                  </a:lnTo>
                  <a:lnTo>
                    <a:pt x="1610499" y="42875"/>
                  </a:lnTo>
                  <a:lnTo>
                    <a:pt x="1608175" y="41605"/>
                  </a:lnTo>
                  <a:lnTo>
                    <a:pt x="1605851" y="40335"/>
                  </a:lnTo>
                  <a:lnTo>
                    <a:pt x="1605851" y="39065"/>
                  </a:lnTo>
                  <a:lnTo>
                    <a:pt x="1607591" y="40335"/>
                  </a:lnTo>
                  <a:lnTo>
                    <a:pt x="1610499" y="41605"/>
                  </a:lnTo>
                  <a:lnTo>
                    <a:pt x="1614576" y="42875"/>
                  </a:lnTo>
                  <a:lnTo>
                    <a:pt x="1614576" y="40424"/>
                  </a:lnTo>
                  <a:lnTo>
                    <a:pt x="1610080" y="39065"/>
                  </a:lnTo>
                  <a:lnTo>
                    <a:pt x="1605851" y="37795"/>
                  </a:lnTo>
                  <a:lnTo>
                    <a:pt x="1607591" y="33985"/>
                  </a:lnTo>
                  <a:lnTo>
                    <a:pt x="1609928" y="31445"/>
                  </a:lnTo>
                  <a:lnTo>
                    <a:pt x="1610499" y="31445"/>
                  </a:lnTo>
                  <a:lnTo>
                    <a:pt x="1611668" y="32715"/>
                  </a:lnTo>
                  <a:lnTo>
                    <a:pt x="1612823" y="32715"/>
                  </a:lnTo>
                  <a:lnTo>
                    <a:pt x="1611960" y="31445"/>
                  </a:lnTo>
                  <a:lnTo>
                    <a:pt x="1611083" y="30175"/>
                  </a:lnTo>
                  <a:lnTo>
                    <a:pt x="1619440" y="32715"/>
                  </a:lnTo>
                  <a:lnTo>
                    <a:pt x="1626933" y="36525"/>
                  </a:lnTo>
                  <a:lnTo>
                    <a:pt x="1633321" y="40335"/>
                  </a:lnTo>
                  <a:lnTo>
                    <a:pt x="1638414" y="42875"/>
                  </a:lnTo>
                  <a:lnTo>
                    <a:pt x="1638414" y="2235"/>
                  </a:lnTo>
                  <a:lnTo>
                    <a:pt x="1620393" y="2235"/>
                  </a:lnTo>
                  <a:lnTo>
                    <a:pt x="1620393" y="9855"/>
                  </a:lnTo>
                  <a:lnTo>
                    <a:pt x="1620393" y="11125"/>
                  </a:lnTo>
                  <a:lnTo>
                    <a:pt x="1618640" y="12395"/>
                  </a:lnTo>
                  <a:lnTo>
                    <a:pt x="1617484" y="13665"/>
                  </a:lnTo>
                  <a:lnTo>
                    <a:pt x="1613992" y="12395"/>
                  </a:lnTo>
                  <a:lnTo>
                    <a:pt x="1615732" y="11125"/>
                  </a:lnTo>
                  <a:lnTo>
                    <a:pt x="1618056" y="9855"/>
                  </a:lnTo>
                  <a:lnTo>
                    <a:pt x="1619808" y="7315"/>
                  </a:lnTo>
                  <a:lnTo>
                    <a:pt x="1620393" y="9855"/>
                  </a:lnTo>
                  <a:lnTo>
                    <a:pt x="1620393" y="2235"/>
                  </a:lnTo>
                  <a:lnTo>
                    <a:pt x="1611083" y="2235"/>
                  </a:lnTo>
                  <a:lnTo>
                    <a:pt x="1611083" y="16205"/>
                  </a:lnTo>
                  <a:lnTo>
                    <a:pt x="1610499" y="17475"/>
                  </a:lnTo>
                  <a:lnTo>
                    <a:pt x="1609928" y="20015"/>
                  </a:lnTo>
                  <a:lnTo>
                    <a:pt x="1608759" y="18745"/>
                  </a:lnTo>
                  <a:lnTo>
                    <a:pt x="1606435" y="17475"/>
                  </a:lnTo>
                  <a:lnTo>
                    <a:pt x="1600034" y="17475"/>
                  </a:lnTo>
                  <a:lnTo>
                    <a:pt x="1604683" y="16205"/>
                  </a:lnTo>
                  <a:lnTo>
                    <a:pt x="1610499" y="13665"/>
                  </a:lnTo>
                  <a:lnTo>
                    <a:pt x="1611083" y="16205"/>
                  </a:lnTo>
                  <a:lnTo>
                    <a:pt x="1611083" y="2235"/>
                  </a:lnTo>
                  <a:lnTo>
                    <a:pt x="1598295" y="2235"/>
                  </a:lnTo>
                  <a:lnTo>
                    <a:pt x="1598295" y="111455"/>
                  </a:lnTo>
                  <a:lnTo>
                    <a:pt x="1597710" y="112725"/>
                  </a:lnTo>
                  <a:lnTo>
                    <a:pt x="1597710" y="113995"/>
                  </a:lnTo>
                  <a:lnTo>
                    <a:pt x="1590154" y="113995"/>
                  </a:lnTo>
                  <a:lnTo>
                    <a:pt x="1590738" y="112725"/>
                  </a:lnTo>
                  <a:lnTo>
                    <a:pt x="1593062" y="112725"/>
                  </a:lnTo>
                  <a:lnTo>
                    <a:pt x="1595386" y="111455"/>
                  </a:lnTo>
                  <a:lnTo>
                    <a:pt x="1598295" y="111455"/>
                  </a:lnTo>
                  <a:lnTo>
                    <a:pt x="1598295" y="2235"/>
                  </a:lnTo>
                  <a:lnTo>
                    <a:pt x="1588414" y="2235"/>
                  </a:lnTo>
                  <a:lnTo>
                    <a:pt x="1588414" y="181305"/>
                  </a:lnTo>
                  <a:lnTo>
                    <a:pt x="1586090" y="181305"/>
                  </a:lnTo>
                  <a:lnTo>
                    <a:pt x="1584921" y="180035"/>
                  </a:lnTo>
                  <a:lnTo>
                    <a:pt x="1587246" y="180035"/>
                  </a:lnTo>
                  <a:lnTo>
                    <a:pt x="1588414" y="181305"/>
                  </a:lnTo>
                  <a:lnTo>
                    <a:pt x="1588414" y="2235"/>
                  </a:lnTo>
                  <a:lnTo>
                    <a:pt x="1580273" y="2235"/>
                  </a:lnTo>
                  <a:lnTo>
                    <a:pt x="1580273" y="232105"/>
                  </a:lnTo>
                  <a:lnTo>
                    <a:pt x="1580273" y="517855"/>
                  </a:lnTo>
                  <a:lnTo>
                    <a:pt x="1580273" y="520395"/>
                  </a:lnTo>
                  <a:lnTo>
                    <a:pt x="1579689" y="521665"/>
                  </a:lnTo>
                  <a:lnTo>
                    <a:pt x="1578521" y="520395"/>
                  </a:lnTo>
                  <a:lnTo>
                    <a:pt x="1578521" y="519125"/>
                  </a:lnTo>
                  <a:lnTo>
                    <a:pt x="1579105" y="517855"/>
                  </a:lnTo>
                  <a:lnTo>
                    <a:pt x="1580273" y="517855"/>
                  </a:lnTo>
                  <a:lnTo>
                    <a:pt x="1580273" y="232105"/>
                  </a:lnTo>
                  <a:lnTo>
                    <a:pt x="1575612" y="232105"/>
                  </a:lnTo>
                  <a:lnTo>
                    <a:pt x="1574457" y="229565"/>
                  </a:lnTo>
                  <a:lnTo>
                    <a:pt x="1573288" y="228295"/>
                  </a:lnTo>
                  <a:lnTo>
                    <a:pt x="1575041" y="228295"/>
                  </a:lnTo>
                  <a:lnTo>
                    <a:pt x="1579689" y="230835"/>
                  </a:lnTo>
                  <a:lnTo>
                    <a:pt x="1580273" y="232105"/>
                  </a:lnTo>
                  <a:lnTo>
                    <a:pt x="1580273" y="2235"/>
                  </a:lnTo>
                  <a:lnTo>
                    <a:pt x="1579689" y="2235"/>
                  </a:lnTo>
                  <a:lnTo>
                    <a:pt x="1579689" y="181305"/>
                  </a:lnTo>
                  <a:lnTo>
                    <a:pt x="1579105" y="181305"/>
                  </a:lnTo>
                  <a:lnTo>
                    <a:pt x="1578521" y="180987"/>
                  </a:lnTo>
                  <a:lnTo>
                    <a:pt x="1578521" y="181305"/>
                  </a:lnTo>
                  <a:lnTo>
                    <a:pt x="1577365" y="182575"/>
                  </a:lnTo>
                  <a:lnTo>
                    <a:pt x="1576781" y="182575"/>
                  </a:lnTo>
                  <a:lnTo>
                    <a:pt x="1576197" y="183845"/>
                  </a:lnTo>
                  <a:lnTo>
                    <a:pt x="1573288" y="183845"/>
                  </a:lnTo>
                  <a:lnTo>
                    <a:pt x="1573872" y="181305"/>
                  </a:lnTo>
                  <a:lnTo>
                    <a:pt x="1565732" y="178765"/>
                  </a:lnTo>
                  <a:lnTo>
                    <a:pt x="1575041" y="180035"/>
                  </a:lnTo>
                  <a:lnTo>
                    <a:pt x="1574457" y="180035"/>
                  </a:lnTo>
                  <a:lnTo>
                    <a:pt x="1576781" y="181305"/>
                  </a:lnTo>
                  <a:lnTo>
                    <a:pt x="1578521" y="181305"/>
                  </a:lnTo>
                  <a:lnTo>
                    <a:pt x="1578521" y="180987"/>
                  </a:lnTo>
                  <a:lnTo>
                    <a:pt x="1576781" y="180035"/>
                  </a:lnTo>
                  <a:lnTo>
                    <a:pt x="1579689" y="181305"/>
                  </a:lnTo>
                  <a:lnTo>
                    <a:pt x="1579689" y="2235"/>
                  </a:lnTo>
                  <a:lnTo>
                    <a:pt x="1561084" y="2235"/>
                  </a:lnTo>
                  <a:lnTo>
                    <a:pt x="1561084" y="202895"/>
                  </a:lnTo>
                  <a:lnTo>
                    <a:pt x="1554111" y="202895"/>
                  </a:lnTo>
                  <a:lnTo>
                    <a:pt x="1555267" y="200355"/>
                  </a:lnTo>
                  <a:lnTo>
                    <a:pt x="1556435" y="199085"/>
                  </a:lnTo>
                  <a:lnTo>
                    <a:pt x="1560499" y="199085"/>
                  </a:lnTo>
                  <a:lnTo>
                    <a:pt x="1561084" y="202895"/>
                  </a:lnTo>
                  <a:lnTo>
                    <a:pt x="1561084" y="2235"/>
                  </a:lnTo>
                  <a:lnTo>
                    <a:pt x="1534337" y="2235"/>
                  </a:lnTo>
                  <a:lnTo>
                    <a:pt x="1534337" y="404825"/>
                  </a:lnTo>
                  <a:lnTo>
                    <a:pt x="1525612" y="402285"/>
                  </a:lnTo>
                  <a:lnTo>
                    <a:pt x="1525854" y="399745"/>
                  </a:lnTo>
                  <a:lnTo>
                    <a:pt x="1526197" y="395935"/>
                  </a:lnTo>
                  <a:lnTo>
                    <a:pt x="1534337" y="404825"/>
                  </a:lnTo>
                  <a:lnTo>
                    <a:pt x="1534337" y="2235"/>
                  </a:lnTo>
                  <a:lnTo>
                    <a:pt x="1529689" y="2235"/>
                  </a:lnTo>
                  <a:lnTo>
                    <a:pt x="1529689" y="271475"/>
                  </a:lnTo>
                  <a:lnTo>
                    <a:pt x="1529689" y="272745"/>
                  </a:lnTo>
                  <a:lnTo>
                    <a:pt x="1529105" y="271475"/>
                  </a:lnTo>
                  <a:lnTo>
                    <a:pt x="1529689" y="271475"/>
                  </a:lnTo>
                  <a:lnTo>
                    <a:pt x="1529689" y="2235"/>
                  </a:lnTo>
                  <a:lnTo>
                    <a:pt x="1522349" y="2235"/>
                  </a:lnTo>
                  <a:lnTo>
                    <a:pt x="1522349" y="463245"/>
                  </a:lnTo>
                  <a:lnTo>
                    <a:pt x="1520139" y="465785"/>
                  </a:lnTo>
                  <a:lnTo>
                    <a:pt x="1515148" y="461975"/>
                  </a:lnTo>
                  <a:lnTo>
                    <a:pt x="1520952" y="460705"/>
                  </a:lnTo>
                  <a:lnTo>
                    <a:pt x="1522349" y="463245"/>
                  </a:lnTo>
                  <a:lnTo>
                    <a:pt x="1522349" y="2235"/>
                  </a:lnTo>
                  <a:lnTo>
                    <a:pt x="1515732" y="2235"/>
                  </a:lnTo>
                  <a:lnTo>
                    <a:pt x="1515732" y="282905"/>
                  </a:lnTo>
                  <a:lnTo>
                    <a:pt x="1515148" y="282905"/>
                  </a:lnTo>
                  <a:lnTo>
                    <a:pt x="1515148" y="281635"/>
                  </a:lnTo>
                  <a:lnTo>
                    <a:pt x="1515732" y="282905"/>
                  </a:lnTo>
                  <a:lnTo>
                    <a:pt x="1515732" y="2235"/>
                  </a:lnTo>
                  <a:lnTo>
                    <a:pt x="1512824" y="2235"/>
                  </a:lnTo>
                  <a:lnTo>
                    <a:pt x="1512824" y="308305"/>
                  </a:lnTo>
                  <a:lnTo>
                    <a:pt x="1511668" y="314655"/>
                  </a:lnTo>
                  <a:lnTo>
                    <a:pt x="1507007" y="318465"/>
                  </a:lnTo>
                  <a:lnTo>
                    <a:pt x="1511084" y="324815"/>
                  </a:lnTo>
                  <a:lnTo>
                    <a:pt x="1502879" y="326085"/>
                  </a:lnTo>
                  <a:lnTo>
                    <a:pt x="1496034" y="322275"/>
                  </a:lnTo>
                  <a:lnTo>
                    <a:pt x="1491056" y="315925"/>
                  </a:lnTo>
                  <a:lnTo>
                    <a:pt x="1488846" y="309575"/>
                  </a:lnTo>
                  <a:lnTo>
                    <a:pt x="1488401" y="308305"/>
                  </a:lnTo>
                  <a:lnTo>
                    <a:pt x="1494345" y="307035"/>
                  </a:lnTo>
                  <a:lnTo>
                    <a:pt x="1507540" y="307035"/>
                  </a:lnTo>
                  <a:lnTo>
                    <a:pt x="1512824" y="308305"/>
                  </a:lnTo>
                  <a:lnTo>
                    <a:pt x="1512824" y="2235"/>
                  </a:lnTo>
                  <a:lnTo>
                    <a:pt x="1487246" y="2235"/>
                  </a:lnTo>
                  <a:lnTo>
                    <a:pt x="1487246" y="233375"/>
                  </a:lnTo>
                  <a:lnTo>
                    <a:pt x="1471549" y="227850"/>
                  </a:lnTo>
                  <a:lnTo>
                    <a:pt x="1471549" y="702005"/>
                  </a:lnTo>
                  <a:lnTo>
                    <a:pt x="1470380" y="708355"/>
                  </a:lnTo>
                  <a:lnTo>
                    <a:pt x="1470380" y="714705"/>
                  </a:lnTo>
                  <a:lnTo>
                    <a:pt x="1464856" y="715721"/>
                  </a:lnTo>
                  <a:lnTo>
                    <a:pt x="1464856" y="745553"/>
                  </a:lnTo>
                  <a:lnTo>
                    <a:pt x="1462239" y="743915"/>
                  </a:lnTo>
                  <a:lnTo>
                    <a:pt x="1462239" y="737565"/>
                  </a:lnTo>
                  <a:lnTo>
                    <a:pt x="1464856" y="745553"/>
                  </a:lnTo>
                  <a:lnTo>
                    <a:pt x="1464856" y="715721"/>
                  </a:lnTo>
                  <a:lnTo>
                    <a:pt x="1463408" y="715975"/>
                  </a:lnTo>
                  <a:lnTo>
                    <a:pt x="1462989" y="714705"/>
                  </a:lnTo>
                  <a:lnTo>
                    <a:pt x="1461325" y="709625"/>
                  </a:lnTo>
                  <a:lnTo>
                    <a:pt x="1460500" y="707085"/>
                  </a:lnTo>
                  <a:lnTo>
                    <a:pt x="1462824" y="704545"/>
                  </a:lnTo>
                  <a:lnTo>
                    <a:pt x="1463992" y="703275"/>
                  </a:lnTo>
                  <a:lnTo>
                    <a:pt x="1471549" y="702005"/>
                  </a:lnTo>
                  <a:lnTo>
                    <a:pt x="1471549" y="227850"/>
                  </a:lnTo>
                  <a:lnTo>
                    <a:pt x="1469224" y="227025"/>
                  </a:lnTo>
                  <a:lnTo>
                    <a:pt x="1463332" y="221348"/>
                  </a:lnTo>
                  <a:lnTo>
                    <a:pt x="1463332" y="362915"/>
                  </a:lnTo>
                  <a:lnTo>
                    <a:pt x="1462379" y="365455"/>
                  </a:lnTo>
                  <a:lnTo>
                    <a:pt x="1460500" y="364185"/>
                  </a:lnTo>
                  <a:lnTo>
                    <a:pt x="1462874" y="361645"/>
                  </a:lnTo>
                  <a:lnTo>
                    <a:pt x="1463332" y="362915"/>
                  </a:lnTo>
                  <a:lnTo>
                    <a:pt x="1463332" y="221348"/>
                  </a:lnTo>
                  <a:lnTo>
                    <a:pt x="1457375" y="215595"/>
                  </a:lnTo>
                  <a:lnTo>
                    <a:pt x="1456258" y="211785"/>
                  </a:lnTo>
                  <a:lnTo>
                    <a:pt x="1454404" y="205435"/>
                  </a:lnTo>
                  <a:lnTo>
                    <a:pt x="1452168" y="197815"/>
                  </a:lnTo>
                  <a:lnTo>
                    <a:pt x="1452626" y="192735"/>
                  </a:lnTo>
                  <a:lnTo>
                    <a:pt x="1454099" y="176225"/>
                  </a:lnTo>
                  <a:lnTo>
                    <a:pt x="1460500" y="171145"/>
                  </a:lnTo>
                  <a:lnTo>
                    <a:pt x="1462239" y="174955"/>
                  </a:lnTo>
                  <a:lnTo>
                    <a:pt x="1472704" y="173685"/>
                  </a:lnTo>
                  <a:lnTo>
                    <a:pt x="1469478" y="186385"/>
                  </a:lnTo>
                  <a:lnTo>
                    <a:pt x="1470456" y="196545"/>
                  </a:lnTo>
                  <a:lnTo>
                    <a:pt x="1474584" y="205435"/>
                  </a:lnTo>
                  <a:lnTo>
                    <a:pt x="1480845" y="214325"/>
                  </a:lnTo>
                  <a:lnTo>
                    <a:pt x="1476781" y="214325"/>
                  </a:lnTo>
                  <a:lnTo>
                    <a:pt x="1473873" y="213055"/>
                  </a:lnTo>
                  <a:lnTo>
                    <a:pt x="1472704" y="210515"/>
                  </a:lnTo>
                  <a:lnTo>
                    <a:pt x="1473504" y="215595"/>
                  </a:lnTo>
                  <a:lnTo>
                    <a:pt x="1478229" y="220675"/>
                  </a:lnTo>
                  <a:lnTo>
                    <a:pt x="1483829" y="225755"/>
                  </a:lnTo>
                  <a:lnTo>
                    <a:pt x="1487246" y="233375"/>
                  </a:lnTo>
                  <a:lnTo>
                    <a:pt x="1487246" y="2235"/>
                  </a:lnTo>
                  <a:lnTo>
                    <a:pt x="1472704" y="2235"/>
                  </a:lnTo>
                  <a:lnTo>
                    <a:pt x="1472704" y="125425"/>
                  </a:lnTo>
                  <a:lnTo>
                    <a:pt x="1461668" y="149555"/>
                  </a:lnTo>
                  <a:lnTo>
                    <a:pt x="1448511" y="143205"/>
                  </a:lnTo>
                  <a:lnTo>
                    <a:pt x="1448422" y="141935"/>
                  </a:lnTo>
                  <a:lnTo>
                    <a:pt x="1448155" y="138125"/>
                  </a:lnTo>
                  <a:lnTo>
                    <a:pt x="1447711" y="131775"/>
                  </a:lnTo>
                  <a:lnTo>
                    <a:pt x="1447711" y="653745"/>
                  </a:lnTo>
                  <a:lnTo>
                    <a:pt x="1447711" y="665175"/>
                  </a:lnTo>
                  <a:lnTo>
                    <a:pt x="1440154" y="663905"/>
                  </a:lnTo>
                  <a:lnTo>
                    <a:pt x="1440154" y="661365"/>
                  </a:lnTo>
                  <a:lnTo>
                    <a:pt x="1440154" y="660095"/>
                  </a:lnTo>
                  <a:lnTo>
                    <a:pt x="1440154" y="657555"/>
                  </a:lnTo>
                  <a:lnTo>
                    <a:pt x="1436662" y="660095"/>
                  </a:lnTo>
                  <a:lnTo>
                    <a:pt x="1440154" y="656285"/>
                  </a:lnTo>
                  <a:lnTo>
                    <a:pt x="1447711" y="653745"/>
                  </a:lnTo>
                  <a:lnTo>
                    <a:pt x="1447711" y="131775"/>
                  </a:lnTo>
                  <a:lnTo>
                    <a:pt x="1447444" y="127965"/>
                  </a:lnTo>
                  <a:lnTo>
                    <a:pt x="1472704" y="125425"/>
                  </a:lnTo>
                  <a:lnTo>
                    <a:pt x="1472704" y="2235"/>
                  </a:lnTo>
                  <a:lnTo>
                    <a:pt x="1433169" y="2235"/>
                  </a:lnTo>
                  <a:lnTo>
                    <a:pt x="1433169" y="524205"/>
                  </a:lnTo>
                  <a:lnTo>
                    <a:pt x="1430845" y="522935"/>
                  </a:lnTo>
                  <a:lnTo>
                    <a:pt x="1432013" y="522935"/>
                  </a:lnTo>
                  <a:lnTo>
                    <a:pt x="1433169" y="524205"/>
                  </a:lnTo>
                  <a:lnTo>
                    <a:pt x="1433169" y="2235"/>
                  </a:lnTo>
                  <a:lnTo>
                    <a:pt x="1411655" y="2235"/>
                  </a:lnTo>
                  <a:lnTo>
                    <a:pt x="1397711" y="4775"/>
                  </a:lnTo>
                  <a:lnTo>
                    <a:pt x="1400619" y="7315"/>
                  </a:lnTo>
                  <a:lnTo>
                    <a:pt x="1401191" y="6045"/>
                  </a:lnTo>
                  <a:lnTo>
                    <a:pt x="1405851" y="4775"/>
                  </a:lnTo>
                  <a:lnTo>
                    <a:pt x="1409331" y="4775"/>
                  </a:lnTo>
                  <a:lnTo>
                    <a:pt x="1410271" y="8585"/>
                  </a:lnTo>
                  <a:lnTo>
                    <a:pt x="1406791" y="12395"/>
                  </a:lnTo>
                  <a:lnTo>
                    <a:pt x="1406664" y="12458"/>
                  </a:lnTo>
                  <a:lnTo>
                    <a:pt x="1405851" y="11633"/>
                  </a:lnTo>
                  <a:lnTo>
                    <a:pt x="1405267" y="12217"/>
                  </a:lnTo>
                  <a:lnTo>
                    <a:pt x="1405851" y="12788"/>
                  </a:lnTo>
                  <a:lnTo>
                    <a:pt x="1401241" y="14935"/>
                  </a:lnTo>
                  <a:lnTo>
                    <a:pt x="1395958" y="16205"/>
                  </a:lnTo>
                  <a:lnTo>
                    <a:pt x="1406423" y="25095"/>
                  </a:lnTo>
                  <a:lnTo>
                    <a:pt x="1402943" y="25095"/>
                  </a:lnTo>
                  <a:lnTo>
                    <a:pt x="1401191" y="23825"/>
                  </a:lnTo>
                  <a:lnTo>
                    <a:pt x="1398866" y="23825"/>
                  </a:lnTo>
                  <a:lnTo>
                    <a:pt x="1399882" y="25095"/>
                  </a:lnTo>
                  <a:lnTo>
                    <a:pt x="1396111" y="26365"/>
                  </a:lnTo>
                  <a:lnTo>
                    <a:pt x="1392986" y="26365"/>
                  </a:lnTo>
                  <a:lnTo>
                    <a:pt x="1395958" y="28905"/>
                  </a:lnTo>
                  <a:lnTo>
                    <a:pt x="1398866" y="27635"/>
                  </a:lnTo>
                  <a:lnTo>
                    <a:pt x="1402943" y="28905"/>
                  </a:lnTo>
                  <a:lnTo>
                    <a:pt x="1405267" y="28905"/>
                  </a:lnTo>
                  <a:lnTo>
                    <a:pt x="1398295" y="31445"/>
                  </a:lnTo>
                  <a:lnTo>
                    <a:pt x="1398295" y="36525"/>
                  </a:lnTo>
                  <a:lnTo>
                    <a:pt x="1401191" y="40335"/>
                  </a:lnTo>
                  <a:lnTo>
                    <a:pt x="1393050" y="39065"/>
                  </a:lnTo>
                  <a:lnTo>
                    <a:pt x="1391310" y="46685"/>
                  </a:lnTo>
                  <a:lnTo>
                    <a:pt x="1397127" y="54305"/>
                  </a:lnTo>
                  <a:lnTo>
                    <a:pt x="1396542" y="61925"/>
                  </a:lnTo>
                  <a:lnTo>
                    <a:pt x="1400035" y="59385"/>
                  </a:lnTo>
                  <a:lnTo>
                    <a:pt x="1413992" y="60655"/>
                  </a:lnTo>
                  <a:lnTo>
                    <a:pt x="1415732" y="63195"/>
                  </a:lnTo>
                  <a:lnTo>
                    <a:pt x="1414373" y="63195"/>
                  </a:lnTo>
                  <a:lnTo>
                    <a:pt x="1417472" y="64465"/>
                  </a:lnTo>
                  <a:lnTo>
                    <a:pt x="1420380" y="72085"/>
                  </a:lnTo>
                  <a:lnTo>
                    <a:pt x="1416888" y="71361"/>
                  </a:lnTo>
                  <a:lnTo>
                    <a:pt x="1416888" y="120345"/>
                  </a:lnTo>
                  <a:lnTo>
                    <a:pt x="1408696" y="119303"/>
                  </a:lnTo>
                  <a:lnTo>
                    <a:pt x="1409039" y="119075"/>
                  </a:lnTo>
                  <a:lnTo>
                    <a:pt x="1411084" y="117805"/>
                  </a:lnTo>
                  <a:lnTo>
                    <a:pt x="1416888" y="120345"/>
                  </a:lnTo>
                  <a:lnTo>
                    <a:pt x="1416888" y="71361"/>
                  </a:lnTo>
                  <a:lnTo>
                    <a:pt x="1408176" y="69545"/>
                  </a:lnTo>
                  <a:lnTo>
                    <a:pt x="1404099" y="68275"/>
                  </a:lnTo>
                  <a:lnTo>
                    <a:pt x="1408176" y="72085"/>
                  </a:lnTo>
                  <a:lnTo>
                    <a:pt x="1404683" y="72085"/>
                  </a:lnTo>
                  <a:lnTo>
                    <a:pt x="1402359" y="70815"/>
                  </a:lnTo>
                  <a:lnTo>
                    <a:pt x="1397711" y="70815"/>
                  </a:lnTo>
                  <a:lnTo>
                    <a:pt x="1399108" y="72085"/>
                  </a:lnTo>
                  <a:lnTo>
                    <a:pt x="1395818" y="74625"/>
                  </a:lnTo>
                  <a:lnTo>
                    <a:pt x="1393621" y="75895"/>
                  </a:lnTo>
                  <a:lnTo>
                    <a:pt x="1398282" y="78435"/>
                  </a:lnTo>
                  <a:lnTo>
                    <a:pt x="1394802" y="78435"/>
                  </a:lnTo>
                  <a:lnTo>
                    <a:pt x="1394218" y="86055"/>
                  </a:lnTo>
                  <a:lnTo>
                    <a:pt x="1398282" y="89865"/>
                  </a:lnTo>
                  <a:lnTo>
                    <a:pt x="1398282" y="96215"/>
                  </a:lnTo>
                  <a:lnTo>
                    <a:pt x="1408760" y="97485"/>
                  </a:lnTo>
                  <a:lnTo>
                    <a:pt x="1406423" y="98755"/>
                  </a:lnTo>
                  <a:lnTo>
                    <a:pt x="1414564" y="101295"/>
                  </a:lnTo>
                  <a:lnTo>
                    <a:pt x="1410500" y="106375"/>
                  </a:lnTo>
                  <a:lnTo>
                    <a:pt x="1402359" y="110185"/>
                  </a:lnTo>
                  <a:lnTo>
                    <a:pt x="1402359" y="115265"/>
                  </a:lnTo>
                  <a:lnTo>
                    <a:pt x="1407007" y="120345"/>
                  </a:lnTo>
                  <a:lnTo>
                    <a:pt x="1407007" y="119075"/>
                  </a:lnTo>
                  <a:lnTo>
                    <a:pt x="1407121" y="120281"/>
                  </a:lnTo>
                  <a:lnTo>
                    <a:pt x="1407591" y="125425"/>
                  </a:lnTo>
                  <a:lnTo>
                    <a:pt x="1401191" y="120345"/>
                  </a:lnTo>
                  <a:lnTo>
                    <a:pt x="1401686" y="126695"/>
                  </a:lnTo>
                  <a:lnTo>
                    <a:pt x="1401775" y="129235"/>
                  </a:lnTo>
                  <a:lnTo>
                    <a:pt x="1408176" y="139395"/>
                  </a:lnTo>
                  <a:lnTo>
                    <a:pt x="1412240" y="139395"/>
                  </a:lnTo>
                  <a:lnTo>
                    <a:pt x="1413992" y="138125"/>
                  </a:lnTo>
                  <a:lnTo>
                    <a:pt x="1417472" y="139395"/>
                  </a:lnTo>
                  <a:lnTo>
                    <a:pt x="1418640" y="140665"/>
                  </a:lnTo>
                  <a:lnTo>
                    <a:pt x="1412824" y="141935"/>
                  </a:lnTo>
                  <a:lnTo>
                    <a:pt x="1408176" y="140665"/>
                  </a:lnTo>
                  <a:lnTo>
                    <a:pt x="1407007" y="140665"/>
                  </a:lnTo>
                  <a:lnTo>
                    <a:pt x="1409915" y="143205"/>
                  </a:lnTo>
                  <a:lnTo>
                    <a:pt x="1409331" y="145745"/>
                  </a:lnTo>
                  <a:lnTo>
                    <a:pt x="1407007" y="147015"/>
                  </a:lnTo>
                  <a:lnTo>
                    <a:pt x="1404683" y="149555"/>
                  </a:lnTo>
                  <a:lnTo>
                    <a:pt x="1400619" y="152095"/>
                  </a:lnTo>
                  <a:lnTo>
                    <a:pt x="1391310" y="152095"/>
                  </a:lnTo>
                  <a:lnTo>
                    <a:pt x="1386662" y="148285"/>
                  </a:lnTo>
                  <a:lnTo>
                    <a:pt x="1393634" y="154635"/>
                  </a:lnTo>
                  <a:lnTo>
                    <a:pt x="1396542" y="157175"/>
                  </a:lnTo>
                  <a:lnTo>
                    <a:pt x="1398866" y="159715"/>
                  </a:lnTo>
                  <a:lnTo>
                    <a:pt x="1401191" y="163525"/>
                  </a:lnTo>
                  <a:lnTo>
                    <a:pt x="1400035" y="163525"/>
                  </a:lnTo>
                  <a:lnTo>
                    <a:pt x="1398866" y="162255"/>
                  </a:lnTo>
                  <a:lnTo>
                    <a:pt x="1393050" y="155905"/>
                  </a:lnTo>
                  <a:lnTo>
                    <a:pt x="1390154" y="154635"/>
                  </a:lnTo>
                  <a:lnTo>
                    <a:pt x="1396542" y="160985"/>
                  </a:lnTo>
                  <a:lnTo>
                    <a:pt x="1395387" y="162255"/>
                  </a:lnTo>
                  <a:lnTo>
                    <a:pt x="1391894" y="162255"/>
                  </a:lnTo>
                  <a:lnTo>
                    <a:pt x="1390726" y="160985"/>
                  </a:lnTo>
                  <a:lnTo>
                    <a:pt x="1393634" y="167335"/>
                  </a:lnTo>
                  <a:lnTo>
                    <a:pt x="1391666" y="164795"/>
                  </a:lnTo>
                  <a:lnTo>
                    <a:pt x="1384338" y="155384"/>
                  </a:lnTo>
                  <a:lnTo>
                    <a:pt x="1384338" y="157175"/>
                  </a:lnTo>
                  <a:lnTo>
                    <a:pt x="1384909" y="159715"/>
                  </a:lnTo>
                  <a:lnTo>
                    <a:pt x="1384909" y="164795"/>
                  </a:lnTo>
                  <a:lnTo>
                    <a:pt x="1381429" y="153365"/>
                  </a:lnTo>
                  <a:lnTo>
                    <a:pt x="1383753" y="162255"/>
                  </a:lnTo>
                  <a:lnTo>
                    <a:pt x="1384211" y="164795"/>
                  </a:lnTo>
                  <a:lnTo>
                    <a:pt x="1383944" y="164338"/>
                  </a:lnTo>
                  <a:lnTo>
                    <a:pt x="1384909" y="168605"/>
                  </a:lnTo>
                  <a:lnTo>
                    <a:pt x="1384909" y="169875"/>
                  </a:lnTo>
                  <a:lnTo>
                    <a:pt x="1384338" y="172415"/>
                  </a:lnTo>
                  <a:lnTo>
                    <a:pt x="1383753" y="172415"/>
                  </a:lnTo>
                  <a:lnTo>
                    <a:pt x="1383753" y="173685"/>
                  </a:lnTo>
                  <a:lnTo>
                    <a:pt x="1382585" y="173685"/>
                  </a:lnTo>
                  <a:lnTo>
                    <a:pt x="1382585" y="172415"/>
                  </a:lnTo>
                  <a:lnTo>
                    <a:pt x="1381429" y="171145"/>
                  </a:lnTo>
                  <a:lnTo>
                    <a:pt x="1379677" y="168605"/>
                  </a:lnTo>
                  <a:lnTo>
                    <a:pt x="1379677" y="406095"/>
                  </a:lnTo>
                  <a:lnTo>
                    <a:pt x="1379105" y="407365"/>
                  </a:lnTo>
                  <a:lnTo>
                    <a:pt x="1379105" y="408635"/>
                  </a:lnTo>
                  <a:lnTo>
                    <a:pt x="1378521" y="411175"/>
                  </a:lnTo>
                  <a:lnTo>
                    <a:pt x="1378521" y="413715"/>
                  </a:lnTo>
                  <a:lnTo>
                    <a:pt x="1378521" y="416255"/>
                  </a:lnTo>
                  <a:lnTo>
                    <a:pt x="1378521" y="418795"/>
                  </a:lnTo>
                  <a:lnTo>
                    <a:pt x="1376197" y="421335"/>
                  </a:lnTo>
                  <a:lnTo>
                    <a:pt x="1377937" y="421335"/>
                  </a:lnTo>
                  <a:lnTo>
                    <a:pt x="1372108" y="426415"/>
                  </a:lnTo>
                  <a:lnTo>
                    <a:pt x="1337818" y="435521"/>
                  </a:lnTo>
                  <a:lnTo>
                    <a:pt x="1337818" y="623265"/>
                  </a:lnTo>
                  <a:lnTo>
                    <a:pt x="1337246" y="628345"/>
                  </a:lnTo>
                  <a:lnTo>
                    <a:pt x="1332585" y="628345"/>
                  </a:lnTo>
                  <a:lnTo>
                    <a:pt x="1328521" y="637235"/>
                  </a:lnTo>
                  <a:lnTo>
                    <a:pt x="1323289" y="635965"/>
                  </a:lnTo>
                  <a:lnTo>
                    <a:pt x="1322819" y="634695"/>
                  </a:lnTo>
                  <a:lnTo>
                    <a:pt x="1321892" y="632155"/>
                  </a:lnTo>
                  <a:lnTo>
                    <a:pt x="1320965" y="629615"/>
                  </a:lnTo>
                  <a:lnTo>
                    <a:pt x="1326197" y="629615"/>
                  </a:lnTo>
                  <a:lnTo>
                    <a:pt x="1327353" y="627075"/>
                  </a:lnTo>
                  <a:lnTo>
                    <a:pt x="1332585" y="628345"/>
                  </a:lnTo>
                  <a:lnTo>
                    <a:pt x="1331137" y="627075"/>
                  </a:lnTo>
                  <a:lnTo>
                    <a:pt x="1329677" y="625805"/>
                  </a:lnTo>
                  <a:lnTo>
                    <a:pt x="1330261" y="620725"/>
                  </a:lnTo>
                  <a:lnTo>
                    <a:pt x="1334909" y="620725"/>
                  </a:lnTo>
                  <a:lnTo>
                    <a:pt x="1337818" y="623265"/>
                  </a:lnTo>
                  <a:lnTo>
                    <a:pt x="1337818" y="435521"/>
                  </a:lnTo>
                  <a:lnTo>
                    <a:pt x="1322565" y="436575"/>
                  </a:lnTo>
                  <a:lnTo>
                    <a:pt x="1318056" y="436575"/>
                  </a:lnTo>
                  <a:lnTo>
                    <a:pt x="1313980" y="436575"/>
                  </a:lnTo>
                  <a:lnTo>
                    <a:pt x="1311668" y="442925"/>
                  </a:lnTo>
                  <a:lnTo>
                    <a:pt x="1313332" y="453085"/>
                  </a:lnTo>
                  <a:lnTo>
                    <a:pt x="1313573" y="461975"/>
                  </a:lnTo>
                  <a:lnTo>
                    <a:pt x="1307007" y="459435"/>
                  </a:lnTo>
                  <a:lnTo>
                    <a:pt x="1305267" y="446735"/>
                  </a:lnTo>
                  <a:lnTo>
                    <a:pt x="1302931" y="451815"/>
                  </a:lnTo>
                  <a:lnTo>
                    <a:pt x="1299451" y="455625"/>
                  </a:lnTo>
                  <a:lnTo>
                    <a:pt x="1295374" y="456895"/>
                  </a:lnTo>
                  <a:lnTo>
                    <a:pt x="1291894" y="459435"/>
                  </a:lnTo>
                  <a:lnTo>
                    <a:pt x="1287818" y="460705"/>
                  </a:lnTo>
                  <a:lnTo>
                    <a:pt x="1283169" y="461975"/>
                  </a:lnTo>
                  <a:lnTo>
                    <a:pt x="1275029" y="464515"/>
                  </a:lnTo>
                  <a:lnTo>
                    <a:pt x="1266888" y="464515"/>
                  </a:lnTo>
                  <a:lnTo>
                    <a:pt x="1262291" y="470001"/>
                  </a:lnTo>
                  <a:lnTo>
                    <a:pt x="1264564" y="472135"/>
                  </a:lnTo>
                  <a:lnTo>
                    <a:pt x="1260970" y="471576"/>
                  </a:lnTo>
                  <a:lnTo>
                    <a:pt x="1260500" y="472135"/>
                  </a:lnTo>
                  <a:lnTo>
                    <a:pt x="1260640" y="471525"/>
                  </a:lnTo>
                  <a:lnTo>
                    <a:pt x="1256423" y="470865"/>
                  </a:lnTo>
                  <a:lnTo>
                    <a:pt x="1256423" y="464515"/>
                  </a:lnTo>
                  <a:lnTo>
                    <a:pt x="1260944" y="468757"/>
                  </a:lnTo>
                  <a:lnTo>
                    <a:pt x="1260500" y="465785"/>
                  </a:lnTo>
                  <a:lnTo>
                    <a:pt x="1261656" y="465785"/>
                  </a:lnTo>
                  <a:lnTo>
                    <a:pt x="1260297" y="464515"/>
                  </a:lnTo>
                  <a:lnTo>
                    <a:pt x="1257554" y="461975"/>
                  </a:lnTo>
                  <a:lnTo>
                    <a:pt x="1253731" y="464515"/>
                  </a:lnTo>
                  <a:lnTo>
                    <a:pt x="1251115" y="469595"/>
                  </a:lnTo>
                  <a:lnTo>
                    <a:pt x="1250607" y="474675"/>
                  </a:lnTo>
                  <a:lnTo>
                    <a:pt x="1248283" y="474675"/>
                  </a:lnTo>
                  <a:lnTo>
                    <a:pt x="1248638" y="470865"/>
                  </a:lnTo>
                  <a:lnTo>
                    <a:pt x="1248867" y="468325"/>
                  </a:lnTo>
                  <a:lnTo>
                    <a:pt x="1247127" y="464515"/>
                  </a:lnTo>
                  <a:lnTo>
                    <a:pt x="1244269" y="464515"/>
                  </a:lnTo>
                  <a:lnTo>
                    <a:pt x="1241742" y="468325"/>
                  </a:lnTo>
                  <a:lnTo>
                    <a:pt x="1239431" y="470865"/>
                  </a:lnTo>
                  <a:lnTo>
                    <a:pt x="1237234" y="468325"/>
                  </a:lnTo>
                  <a:lnTo>
                    <a:pt x="1236662" y="467055"/>
                  </a:lnTo>
                  <a:lnTo>
                    <a:pt x="1235494" y="468325"/>
                  </a:lnTo>
                  <a:lnTo>
                    <a:pt x="1228521" y="464515"/>
                  </a:lnTo>
                  <a:lnTo>
                    <a:pt x="1231417" y="474675"/>
                  </a:lnTo>
                  <a:lnTo>
                    <a:pt x="1226921" y="473405"/>
                  </a:lnTo>
                  <a:lnTo>
                    <a:pt x="1222844" y="474675"/>
                  </a:lnTo>
                  <a:lnTo>
                    <a:pt x="1218996" y="475945"/>
                  </a:lnTo>
                  <a:lnTo>
                    <a:pt x="1215148" y="473405"/>
                  </a:lnTo>
                  <a:lnTo>
                    <a:pt x="1213396" y="479755"/>
                  </a:lnTo>
                  <a:lnTo>
                    <a:pt x="1206423" y="475945"/>
                  </a:lnTo>
                  <a:lnTo>
                    <a:pt x="1204683" y="475945"/>
                  </a:lnTo>
                  <a:lnTo>
                    <a:pt x="1203515" y="484835"/>
                  </a:lnTo>
                  <a:lnTo>
                    <a:pt x="1203934" y="478485"/>
                  </a:lnTo>
                  <a:lnTo>
                    <a:pt x="1204099" y="475945"/>
                  </a:lnTo>
                  <a:lnTo>
                    <a:pt x="1200023" y="470865"/>
                  </a:lnTo>
                  <a:lnTo>
                    <a:pt x="1196543" y="478485"/>
                  </a:lnTo>
                  <a:lnTo>
                    <a:pt x="1196975" y="477215"/>
                  </a:lnTo>
                  <a:lnTo>
                    <a:pt x="1198283" y="473405"/>
                  </a:lnTo>
                  <a:lnTo>
                    <a:pt x="1197114" y="473405"/>
                  </a:lnTo>
                  <a:lnTo>
                    <a:pt x="1200023" y="465785"/>
                  </a:lnTo>
                  <a:lnTo>
                    <a:pt x="1199451" y="465785"/>
                  </a:lnTo>
                  <a:lnTo>
                    <a:pt x="1197114" y="468325"/>
                  </a:lnTo>
                  <a:lnTo>
                    <a:pt x="1193634" y="475945"/>
                  </a:lnTo>
                  <a:lnTo>
                    <a:pt x="1193634" y="784555"/>
                  </a:lnTo>
                  <a:lnTo>
                    <a:pt x="1189558" y="784555"/>
                  </a:lnTo>
                  <a:lnTo>
                    <a:pt x="1189367" y="783285"/>
                  </a:lnTo>
                  <a:lnTo>
                    <a:pt x="1188986" y="780745"/>
                  </a:lnTo>
                  <a:lnTo>
                    <a:pt x="1189558" y="776935"/>
                  </a:lnTo>
                  <a:lnTo>
                    <a:pt x="1190142" y="776935"/>
                  </a:lnTo>
                  <a:lnTo>
                    <a:pt x="1189558" y="779475"/>
                  </a:lnTo>
                  <a:lnTo>
                    <a:pt x="1191882" y="780745"/>
                  </a:lnTo>
                  <a:lnTo>
                    <a:pt x="1193634" y="784555"/>
                  </a:lnTo>
                  <a:lnTo>
                    <a:pt x="1193634" y="475945"/>
                  </a:lnTo>
                  <a:lnTo>
                    <a:pt x="1193050" y="477215"/>
                  </a:lnTo>
                  <a:lnTo>
                    <a:pt x="1193977" y="472135"/>
                  </a:lnTo>
                  <a:lnTo>
                    <a:pt x="1194219" y="470865"/>
                  </a:lnTo>
                  <a:lnTo>
                    <a:pt x="1194790" y="469595"/>
                  </a:lnTo>
                  <a:lnTo>
                    <a:pt x="1193050" y="469595"/>
                  </a:lnTo>
                  <a:lnTo>
                    <a:pt x="1192466" y="470865"/>
                  </a:lnTo>
                  <a:lnTo>
                    <a:pt x="1189558" y="470865"/>
                  </a:lnTo>
                  <a:lnTo>
                    <a:pt x="1184325" y="472135"/>
                  </a:lnTo>
                  <a:lnTo>
                    <a:pt x="1180261" y="472135"/>
                  </a:lnTo>
                  <a:lnTo>
                    <a:pt x="1184783" y="463245"/>
                  </a:lnTo>
                  <a:lnTo>
                    <a:pt x="1186078" y="460705"/>
                  </a:lnTo>
                  <a:lnTo>
                    <a:pt x="1174305" y="459435"/>
                  </a:lnTo>
                  <a:lnTo>
                    <a:pt x="1173861" y="459333"/>
                  </a:lnTo>
                  <a:lnTo>
                    <a:pt x="1173861" y="709625"/>
                  </a:lnTo>
                  <a:lnTo>
                    <a:pt x="1170381" y="714705"/>
                  </a:lnTo>
                  <a:lnTo>
                    <a:pt x="1166304" y="714705"/>
                  </a:lnTo>
                  <a:lnTo>
                    <a:pt x="1166888" y="713435"/>
                  </a:lnTo>
                  <a:lnTo>
                    <a:pt x="1165720" y="713435"/>
                  </a:lnTo>
                  <a:lnTo>
                    <a:pt x="1163980" y="712165"/>
                  </a:lnTo>
                  <a:lnTo>
                    <a:pt x="1163396" y="709625"/>
                  </a:lnTo>
                  <a:lnTo>
                    <a:pt x="1173861" y="709625"/>
                  </a:lnTo>
                  <a:lnTo>
                    <a:pt x="1173861" y="459333"/>
                  </a:lnTo>
                  <a:lnTo>
                    <a:pt x="1163396" y="456895"/>
                  </a:lnTo>
                  <a:lnTo>
                    <a:pt x="1153363" y="454355"/>
                  </a:lnTo>
                  <a:lnTo>
                    <a:pt x="1144206" y="450545"/>
                  </a:lnTo>
                  <a:lnTo>
                    <a:pt x="1151102" y="446735"/>
                  </a:lnTo>
                  <a:lnTo>
                    <a:pt x="1160322" y="449275"/>
                  </a:lnTo>
                  <a:lnTo>
                    <a:pt x="1163599" y="446735"/>
                  </a:lnTo>
                  <a:lnTo>
                    <a:pt x="1166888" y="444195"/>
                  </a:lnTo>
                  <a:lnTo>
                    <a:pt x="1160487" y="442925"/>
                  </a:lnTo>
                  <a:lnTo>
                    <a:pt x="1153515" y="444195"/>
                  </a:lnTo>
                  <a:lnTo>
                    <a:pt x="1140726" y="444195"/>
                  </a:lnTo>
                  <a:lnTo>
                    <a:pt x="1136078" y="442925"/>
                  </a:lnTo>
                  <a:lnTo>
                    <a:pt x="1133170" y="436575"/>
                  </a:lnTo>
                  <a:lnTo>
                    <a:pt x="1132967" y="435305"/>
                  </a:lnTo>
                  <a:lnTo>
                    <a:pt x="1132586" y="432765"/>
                  </a:lnTo>
                  <a:lnTo>
                    <a:pt x="1139558" y="432765"/>
                  </a:lnTo>
                  <a:lnTo>
                    <a:pt x="1142466" y="431495"/>
                  </a:lnTo>
                  <a:lnTo>
                    <a:pt x="1135494" y="430225"/>
                  </a:lnTo>
                  <a:lnTo>
                    <a:pt x="1131506" y="425145"/>
                  </a:lnTo>
                  <a:lnTo>
                    <a:pt x="1130503" y="423875"/>
                  </a:lnTo>
                  <a:lnTo>
                    <a:pt x="1128509" y="421335"/>
                  </a:lnTo>
                  <a:lnTo>
                    <a:pt x="1124445" y="417525"/>
                  </a:lnTo>
                  <a:lnTo>
                    <a:pt x="1120952" y="413715"/>
                  </a:lnTo>
                  <a:lnTo>
                    <a:pt x="1113980" y="412445"/>
                  </a:lnTo>
                  <a:lnTo>
                    <a:pt x="1115136" y="411175"/>
                  </a:lnTo>
                  <a:lnTo>
                    <a:pt x="1108722" y="417525"/>
                  </a:lnTo>
                  <a:lnTo>
                    <a:pt x="1100455" y="420065"/>
                  </a:lnTo>
                  <a:lnTo>
                    <a:pt x="1092415" y="421335"/>
                  </a:lnTo>
                  <a:lnTo>
                    <a:pt x="1086650" y="423875"/>
                  </a:lnTo>
                  <a:lnTo>
                    <a:pt x="1094778" y="416255"/>
                  </a:lnTo>
                  <a:lnTo>
                    <a:pt x="1095806" y="411175"/>
                  </a:lnTo>
                  <a:lnTo>
                    <a:pt x="1097940" y="406095"/>
                  </a:lnTo>
                  <a:lnTo>
                    <a:pt x="1109332" y="398475"/>
                  </a:lnTo>
                  <a:lnTo>
                    <a:pt x="1103515" y="398475"/>
                  </a:lnTo>
                  <a:lnTo>
                    <a:pt x="1099439" y="402285"/>
                  </a:lnTo>
                  <a:lnTo>
                    <a:pt x="1099439" y="399745"/>
                  </a:lnTo>
                  <a:lnTo>
                    <a:pt x="1101191" y="397205"/>
                  </a:lnTo>
                  <a:lnTo>
                    <a:pt x="1107008" y="395935"/>
                  </a:lnTo>
                  <a:lnTo>
                    <a:pt x="1098867" y="392125"/>
                  </a:lnTo>
                  <a:lnTo>
                    <a:pt x="1094206" y="399745"/>
                  </a:lnTo>
                  <a:lnTo>
                    <a:pt x="1090955" y="394665"/>
                  </a:lnTo>
                  <a:lnTo>
                    <a:pt x="1090142" y="393395"/>
                  </a:lnTo>
                  <a:lnTo>
                    <a:pt x="1093050" y="390855"/>
                  </a:lnTo>
                  <a:lnTo>
                    <a:pt x="1095375" y="390855"/>
                  </a:lnTo>
                  <a:lnTo>
                    <a:pt x="1098867" y="389585"/>
                  </a:lnTo>
                  <a:lnTo>
                    <a:pt x="1091298" y="390855"/>
                  </a:lnTo>
                  <a:lnTo>
                    <a:pt x="1083170" y="393395"/>
                  </a:lnTo>
                  <a:lnTo>
                    <a:pt x="1082001" y="385775"/>
                  </a:lnTo>
                  <a:lnTo>
                    <a:pt x="1085494" y="383235"/>
                  </a:lnTo>
                  <a:lnTo>
                    <a:pt x="1086650" y="383235"/>
                  </a:lnTo>
                  <a:lnTo>
                    <a:pt x="1083170" y="380695"/>
                  </a:lnTo>
                  <a:lnTo>
                    <a:pt x="1076769" y="379425"/>
                  </a:lnTo>
                  <a:lnTo>
                    <a:pt x="1071537" y="378155"/>
                  </a:lnTo>
                  <a:lnTo>
                    <a:pt x="1065720" y="376885"/>
                  </a:lnTo>
                  <a:lnTo>
                    <a:pt x="1060488" y="374345"/>
                  </a:lnTo>
                  <a:lnTo>
                    <a:pt x="1060488" y="370535"/>
                  </a:lnTo>
                  <a:lnTo>
                    <a:pt x="1060488" y="369265"/>
                  </a:lnTo>
                  <a:lnTo>
                    <a:pt x="1060488" y="367995"/>
                  </a:lnTo>
                  <a:lnTo>
                    <a:pt x="1067409" y="364185"/>
                  </a:lnTo>
                  <a:lnTo>
                    <a:pt x="1068768" y="361645"/>
                  </a:lnTo>
                  <a:lnTo>
                    <a:pt x="1069009" y="360375"/>
                  </a:lnTo>
                  <a:lnTo>
                    <a:pt x="1069479" y="357835"/>
                  </a:lnTo>
                  <a:lnTo>
                    <a:pt x="1071130" y="356565"/>
                  </a:lnTo>
                  <a:lnTo>
                    <a:pt x="1074445" y="354025"/>
                  </a:lnTo>
                  <a:lnTo>
                    <a:pt x="1067460" y="350215"/>
                  </a:lnTo>
                  <a:lnTo>
                    <a:pt x="1062812" y="356565"/>
                  </a:lnTo>
                  <a:lnTo>
                    <a:pt x="1061364" y="354025"/>
                  </a:lnTo>
                  <a:lnTo>
                    <a:pt x="1059903" y="351485"/>
                  </a:lnTo>
                  <a:lnTo>
                    <a:pt x="1048854" y="354025"/>
                  </a:lnTo>
                  <a:lnTo>
                    <a:pt x="1050607" y="347675"/>
                  </a:lnTo>
                  <a:lnTo>
                    <a:pt x="1057579" y="347675"/>
                  </a:lnTo>
                  <a:lnTo>
                    <a:pt x="1050023" y="340055"/>
                  </a:lnTo>
                  <a:lnTo>
                    <a:pt x="1048283" y="347675"/>
                  </a:lnTo>
                  <a:lnTo>
                    <a:pt x="1044206" y="347675"/>
                  </a:lnTo>
                  <a:lnTo>
                    <a:pt x="1044206" y="735025"/>
                  </a:lnTo>
                  <a:lnTo>
                    <a:pt x="1035494" y="733755"/>
                  </a:lnTo>
                  <a:lnTo>
                    <a:pt x="1036066" y="727405"/>
                  </a:lnTo>
                  <a:lnTo>
                    <a:pt x="1044206" y="735025"/>
                  </a:lnTo>
                  <a:lnTo>
                    <a:pt x="1044206" y="347675"/>
                  </a:lnTo>
                  <a:lnTo>
                    <a:pt x="1038974" y="347675"/>
                  </a:lnTo>
                  <a:lnTo>
                    <a:pt x="1033157" y="357835"/>
                  </a:lnTo>
                  <a:lnTo>
                    <a:pt x="1033157" y="355295"/>
                  </a:lnTo>
                  <a:lnTo>
                    <a:pt x="1033157" y="350215"/>
                  </a:lnTo>
                  <a:lnTo>
                    <a:pt x="1034910" y="350215"/>
                  </a:lnTo>
                  <a:lnTo>
                    <a:pt x="1030249" y="345135"/>
                  </a:lnTo>
                  <a:lnTo>
                    <a:pt x="1036066" y="338785"/>
                  </a:lnTo>
                  <a:lnTo>
                    <a:pt x="1025601" y="338785"/>
                  </a:lnTo>
                  <a:lnTo>
                    <a:pt x="1026769" y="333705"/>
                  </a:lnTo>
                  <a:lnTo>
                    <a:pt x="1030249" y="329895"/>
                  </a:lnTo>
                  <a:lnTo>
                    <a:pt x="1040726" y="326085"/>
                  </a:lnTo>
                  <a:lnTo>
                    <a:pt x="1043051" y="324815"/>
                  </a:lnTo>
                  <a:lnTo>
                    <a:pt x="1036574" y="324815"/>
                  </a:lnTo>
                  <a:lnTo>
                    <a:pt x="1032725" y="321005"/>
                  </a:lnTo>
                  <a:lnTo>
                    <a:pt x="1028661" y="318465"/>
                  </a:lnTo>
                  <a:lnTo>
                    <a:pt x="1021537" y="318465"/>
                  </a:lnTo>
                  <a:lnTo>
                    <a:pt x="1024445" y="317195"/>
                  </a:lnTo>
                  <a:lnTo>
                    <a:pt x="1027150" y="315925"/>
                  </a:lnTo>
                  <a:lnTo>
                    <a:pt x="1032586" y="313385"/>
                  </a:lnTo>
                  <a:lnTo>
                    <a:pt x="1023277" y="315925"/>
                  </a:lnTo>
                  <a:lnTo>
                    <a:pt x="1025017" y="312115"/>
                  </a:lnTo>
                  <a:lnTo>
                    <a:pt x="1026185" y="310845"/>
                  </a:lnTo>
                  <a:lnTo>
                    <a:pt x="1031417" y="308305"/>
                  </a:lnTo>
                  <a:lnTo>
                    <a:pt x="1028446" y="307035"/>
                  </a:lnTo>
                  <a:lnTo>
                    <a:pt x="1023785" y="309575"/>
                  </a:lnTo>
                  <a:lnTo>
                    <a:pt x="1019886" y="312115"/>
                  </a:lnTo>
                  <a:lnTo>
                    <a:pt x="1019213" y="307035"/>
                  </a:lnTo>
                  <a:lnTo>
                    <a:pt x="1023277" y="307035"/>
                  </a:lnTo>
                  <a:lnTo>
                    <a:pt x="1020965" y="300685"/>
                  </a:lnTo>
                  <a:lnTo>
                    <a:pt x="1016520" y="296875"/>
                  </a:lnTo>
                  <a:lnTo>
                    <a:pt x="1012405" y="291795"/>
                  </a:lnTo>
                  <a:lnTo>
                    <a:pt x="1011072" y="285445"/>
                  </a:lnTo>
                  <a:lnTo>
                    <a:pt x="1017117" y="282905"/>
                  </a:lnTo>
                  <a:lnTo>
                    <a:pt x="1019784" y="284175"/>
                  </a:lnTo>
                  <a:lnTo>
                    <a:pt x="1022019" y="285445"/>
                  </a:lnTo>
                  <a:lnTo>
                    <a:pt x="1026769" y="282905"/>
                  </a:lnTo>
                  <a:lnTo>
                    <a:pt x="1023277" y="277825"/>
                  </a:lnTo>
                  <a:lnTo>
                    <a:pt x="1016889" y="274015"/>
                  </a:lnTo>
                  <a:lnTo>
                    <a:pt x="1009319" y="269062"/>
                  </a:lnTo>
                  <a:lnTo>
                    <a:pt x="1009319" y="575005"/>
                  </a:lnTo>
                  <a:lnTo>
                    <a:pt x="1009319" y="578815"/>
                  </a:lnTo>
                  <a:lnTo>
                    <a:pt x="1005255" y="578815"/>
                  </a:lnTo>
                  <a:lnTo>
                    <a:pt x="1005255" y="577545"/>
                  </a:lnTo>
                  <a:lnTo>
                    <a:pt x="1005255" y="575005"/>
                  </a:lnTo>
                  <a:lnTo>
                    <a:pt x="1009319" y="575005"/>
                  </a:lnTo>
                  <a:lnTo>
                    <a:pt x="1009319" y="269062"/>
                  </a:lnTo>
                  <a:lnTo>
                    <a:pt x="1005255" y="266395"/>
                  </a:lnTo>
                  <a:lnTo>
                    <a:pt x="1004087" y="265125"/>
                  </a:lnTo>
                  <a:lnTo>
                    <a:pt x="1000607" y="261315"/>
                  </a:lnTo>
                  <a:lnTo>
                    <a:pt x="1000315" y="258775"/>
                  </a:lnTo>
                  <a:lnTo>
                    <a:pt x="1000023" y="256235"/>
                  </a:lnTo>
                  <a:lnTo>
                    <a:pt x="999439" y="257505"/>
                  </a:lnTo>
                  <a:lnTo>
                    <a:pt x="992085" y="258775"/>
                  </a:lnTo>
                  <a:lnTo>
                    <a:pt x="993775" y="254965"/>
                  </a:lnTo>
                  <a:lnTo>
                    <a:pt x="996988" y="248615"/>
                  </a:lnTo>
                  <a:lnTo>
                    <a:pt x="994206" y="244805"/>
                  </a:lnTo>
                  <a:lnTo>
                    <a:pt x="995946" y="244805"/>
                  </a:lnTo>
                  <a:lnTo>
                    <a:pt x="1002766" y="242951"/>
                  </a:lnTo>
                  <a:lnTo>
                    <a:pt x="1001852" y="239725"/>
                  </a:lnTo>
                  <a:lnTo>
                    <a:pt x="1001141" y="237185"/>
                  </a:lnTo>
                  <a:lnTo>
                    <a:pt x="999972" y="235915"/>
                  </a:lnTo>
                  <a:lnTo>
                    <a:pt x="996454" y="232105"/>
                  </a:lnTo>
                  <a:lnTo>
                    <a:pt x="989926" y="227025"/>
                  </a:lnTo>
                  <a:lnTo>
                    <a:pt x="982573" y="220675"/>
                  </a:lnTo>
                  <a:lnTo>
                    <a:pt x="987818" y="220675"/>
                  </a:lnTo>
                  <a:lnTo>
                    <a:pt x="990714" y="214325"/>
                  </a:lnTo>
                  <a:lnTo>
                    <a:pt x="986066" y="207975"/>
                  </a:lnTo>
                  <a:lnTo>
                    <a:pt x="986650" y="202895"/>
                  </a:lnTo>
                  <a:lnTo>
                    <a:pt x="981417" y="202895"/>
                  </a:lnTo>
                  <a:lnTo>
                    <a:pt x="981417" y="199085"/>
                  </a:lnTo>
                  <a:lnTo>
                    <a:pt x="974445" y="202895"/>
                  </a:lnTo>
                  <a:lnTo>
                    <a:pt x="977125" y="199085"/>
                  </a:lnTo>
                  <a:lnTo>
                    <a:pt x="979817" y="195275"/>
                  </a:lnTo>
                  <a:lnTo>
                    <a:pt x="980046" y="192735"/>
                  </a:lnTo>
                  <a:lnTo>
                    <a:pt x="968641" y="176225"/>
                  </a:lnTo>
                  <a:lnTo>
                    <a:pt x="966304" y="172542"/>
                  </a:lnTo>
                  <a:lnTo>
                    <a:pt x="966304" y="594055"/>
                  </a:lnTo>
                  <a:lnTo>
                    <a:pt x="966304" y="600405"/>
                  </a:lnTo>
                  <a:lnTo>
                    <a:pt x="961644" y="605485"/>
                  </a:lnTo>
                  <a:lnTo>
                    <a:pt x="961745" y="604215"/>
                  </a:lnTo>
                  <a:lnTo>
                    <a:pt x="962228" y="597865"/>
                  </a:lnTo>
                  <a:lnTo>
                    <a:pt x="955840" y="597865"/>
                  </a:lnTo>
                  <a:lnTo>
                    <a:pt x="956411" y="594055"/>
                  </a:lnTo>
                  <a:lnTo>
                    <a:pt x="966304" y="594055"/>
                  </a:lnTo>
                  <a:lnTo>
                    <a:pt x="966304" y="172542"/>
                  </a:lnTo>
                  <a:lnTo>
                    <a:pt x="965428" y="171145"/>
                  </a:lnTo>
                  <a:lnTo>
                    <a:pt x="965263" y="166065"/>
                  </a:lnTo>
                  <a:lnTo>
                    <a:pt x="967079" y="163525"/>
                  </a:lnTo>
                  <a:lnTo>
                    <a:pt x="967981" y="162255"/>
                  </a:lnTo>
                  <a:lnTo>
                    <a:pt x="969784" y="159715"/>
                  </a:lnTo>
                  <a:lnTo>
                    <a:pt x="971537" y="160985"/>
                  </a:lnTo>
                  <a:lnTo>
                    <a:pt x="972108" y="160985"/>
                  </a:lnTo>
                  <a:lnTo>
                    <a:pt x="970368" y="163525"/>
                  </a:lnTo>
                  <a:lnTo>
                    <a:pt x="966876" y="167335"/>
                  </a:lnTo>
                  <a:lnTo>
                    <a:pt x="969721" y="172415"/>
                  </a:lnTo>
                  <a:lnTo>
                    <a:pt x="978001" y="177495"/>
                  </a:lnTo>
                  <a:lnTo>
                    <a:pt x="980833" y="182575"/>
                  </a:lnTo>
                  <a:lnTo>
                    <a:pt x="987818" y="180035"/>
                  </a:lnTo>
                  <a:lnTo>
                    <a:pt x="988974" y="176225"/>
                  </a:lnTo>
                  <a:lnTo>
                    <a:pt x="995946" y="173685"/>
                  </a:lnTo>
                  <a:lnTo>
                    <a:pt x="1000772" y="178765"/>
                  </a:lnTo>
                  <a:lnTo>
                    <a:pt x="995299" y="187655"/>
                  </a:lnTo>
                  <a:lnTo>
                    <a:pt x="990142" y="196545"/>
                  </a:lnTo>
                  <a:lnTo>
                    <a:pt x="995946" y="199085"/>
                  </a:lnTo>
                  <a:lnTo>
                    <a:pt x="1003033" y="196545"/>
                  </a:lnTo>
                  <a:lnTo>
                    <a:pt x="1009904" y="192735"/>
                  </a:lnTo>
                  <a:lnTo>
                    <a:pt x="1014590" y="192735"/>
                  </a:lnTo>
                  <a:lnTo>
                    <a:pt x="1015136" y="197815"/>
                  </a:lnTo>
                  <a:lnTo>
                    <a:pt x="1001763" y="204165"/>
                  </a:lnTo>
                  <a:lnTo>
                    <a:pt x="1006792" y="206705"/>
                  </a:lnTo>
                  <a:lnTo>
                    <a:pt x="1013180" y="205435"/>
                  </a:lnTo>
                  <a:lnTo>
                    <a:pt x="1018362" y="205435"/>
                  </a:lnTo>
                  <a:lnTo>
                    <a:pt x="1019784" y="210515"/>
                  </a:lnTo>
                  <a:lnTo>
                    <a:pt x="1013980" y="213055"/>
                  </a:lnTo>
                  <a:lnTo>
                    <a:pt x="1011656" y="207975"/>
                  </a:lnTo>
                  <a:lnTo>
                    <a:pt x="1011072" y="209245"/>
                  </a:lnTo>
                  <a:lnTo>
                    <a:pt x="1010361" y="214325"/>
                  </a:lnTo>
                  <a:lnTo>
                    <a:pt x="1014120" y="214325"/>
                  </a:lnTo>
                  <a:lnTo>
                    <a:pt x="1016762" y="213055"/>
                  </a:lnTo>
                  <a:lnTo>
                    <a:pt x="1019403" y="211785"/>
                  </a:lnTo>
                  <a:lnTo>
                    <a:pt x="1023277" y="211785"/>
                  </a:lnTo>
                  <a:lnTo>
                    <a:pt x="1013396" y="220675"/>
                  </a:lnTo>
                  <a:lnTo>
                    <a:pt x="1020165" y="225755"/>
                  </a:lnTo>
                  <a:lnTo>
                    <a:pt x="1028369" y="229565"/>
                  </a:lnTo>
                  <a:lnTo>
                    <a:pt x="1036777" y="233375"/>
                  </a:lnTo>
                  <a:lnTo>
                    <a:pt x="1044206" y="237185"/>
                  </a:lnTo>
                  <a:lnTo>
                    <a:pt x="1040726" y="239725"/>
                  </a:lnTo>
                  <a:lnTo>
                    <a:pt x="1036650" y="240995"/>
                  </a:lnTo>
                  <a:lnTo>
                    <a:pt x="1034910" y="244805"/>
                  </a:lnTo>
                  <a:lnTo>
                    <a:pt x="1043673" y="252425"/>
                  </a:lnTo>
                  <a:lnTo>
                    <a:pt x="1049655" y="262585"/>
                  </a:lnTo>
                  <a:lnTo>
                    <a:pt x="1053795" y="274015"/>
                  </a:lnTo>
                  <a:lnTo>
                    <a:pt x="1056995" y="285445"/>
                  </a:lnTo>
                  <a:lnTo>
                    <a:pt x="1068628" y="281635"/>
                  </a:lnTo>
                  <a:lnTo>
                    <a:pt x="1069213" y="282905"/>
                  </a:lnTo>
                  <a:lnTo>
                    <a:pt x="1074445" y="281635"/>
                  </a:lnTo>
                  <a:lnTo>
                    <a:pt x="1077353" y="284175"/>
                  </a:lnTo>
                  <a:lnTo>
                    <a:pt x="1072692" y="289255"/>
                  </a:lnTo>
                  <a:lnTo>
                    <a:pt x="1068628" y="290525"/>
                  </a:lnTo>
                  <a:lnTo>
                    <a:pt x="1079436" y="291795"/>
                  </a:lnTo>
                  <a:lnTo>
                    <a:pt x="1090142" y="294335"/>
                  </a:lnTo>
                  <a:lnTo>
                    <a:pt x="1098219" y="300685"/>
                  </a:lnTo>
                  <a:lnTo>
                    <a:pt x="1101191" y="310845"/>
                  </a:lnTo>
                  <a:lnTo>
                    <a:pt x="1097699" y="312115"/>
                  </a:lnTo>
                  <a:lnTo>
                    <a:pt x="1102347" y="314655"/>
                  </a:lnTo>
                  <a:lnTo>
                    <a:pt x="1109624" y="312115"/>
                  </a:lnTo>
                  <a:lnTo>
                    <a:pt x="1116012" y="309575"/>
                  </a:lnTo>
                  <a:lnTo>
                    <a:pt x="1118044" y="313385"/>
                  </a:lnTo>
                  <a:lnTo>
                    <a:pt x="1115720" y="314655"/>
                  </a:lnTo>
                  <a:lnTo>
                    <a:pt x="1119708" y="319735"/>
                  </a:lnTo>
                  <a:lnTo>
                    <a:pt x="1124445" y="323545"/>
                  </a:lnTo>
                  <a:lnTo>
                    <a:pt x="1129626" y="328625"/>
                  </a:lnTo>
                  <a:lnTo>
                    <a:pt x="1147114" y="355295"/>
                  </a:lnTo>
                  <a:lnTo>
                    <a:pt x="1152931" y="348945"/>
                  </a:lnTo>
                  <a:lnTo>
                    <a:pt x="1155255" y="354025"/>
                  </a:lnTo>
                  <a:lnTo>
                    <a:pt x="1158163" y="356565"/>
                  </a:lnTo>
                  <a:lnTo>
                    <a:pt x="1161072" y="360375"/>
                  </a:lnTo>
                  <a:lnTo>
                    <a:pt x="1164564" y="362915"/>
                  </a:lnTo>
                  <a:lnTo>
                    <a:pt x="1170952" y="354025"/>
                  </a:lnTo>
                  <a:lnTo>
                    <a:pt x="1172121" y="360375"/>
                  </a:lnTo>
                  <a:lnTo>
                    <a:pt x="1171536" y="365455"/>
                  </a:lnTo>
                  <a:lnTo>
                    <a:pt x="1171536" y="373075"/>
                  </a:lnTo>
                  <a:lnTo>
                    <a:pt x="1172705" y="376885"/>
                  </a:lnTo>
                  <a:lnTo>
                    <a:pt x="1177353" y="384505"/>
                  </a:lnTo>
                  <a:lnTo>
                    <a:pt x="1180261" y="387045"/>
                  </a:lnTo>
                  <a:lnTo>
                    <a:pt x="1189558" y="374345"/>
                  </a:lnTo>
                  <a:lnTo>
                    <a:pt x="1194790" y="375615"/>
                  </a:lnTo>
                  <a:lnTo>
                    <a:pt x="1189558" y="385775"/>
                  </a:lnTo>
                  <a:lnTo>
                    <a:pt x="1193634" y="383235"/>
                  </a:lnTo>
                  <a:lnTo>
                    <a:pt x="1197114" y="380695"/>
                  </a:lnTo>
                  <a:lnTo>
                    <a:pt x="1201191" y="378155"/>
                  </a:lnTo>
                  <a:lnTo>
                    <a:pt x="1197698" y="392125"/>
                  </a:lnTo>
                  <a:lnTo>
                    <a:pt x="1202931" y="392125"/>
                  </a:lnTo>
                  <a:lnTo>
                    <a:pt x="1201775" y="390855"/>
                  </a:lnTo>
                  <a:lnTo>
                    <a:pt x="1201775" y="385775"/>
                  </a:lnTo>
                  <a:lnTo>
                    <a:pt x="1203515" y="381965"/>
                  </a:lnTo>
                  <a:lnTo>
                    <a:pt x="1208824" y="384505"/>
                  </a:lnTo>
                  <a:lnTo>
                    <a:pt x="1212380" y="389585"/>
                  </a:lnTo>
                  <a:lnTo>
                    <a:pt x="1213980" y="397205"/>
                  </a:lnTo>
                  <a:lnTo>
                    <a:pt x="1213396" y="402285"/>
                  </a:lnTo>
                  <a:lnTo>
                    <a:pt x="1219796" y="402285"/>
                  </a:lnTo>
                  <a:lnTo>
                    <a:pt x="1226769" y="401015"/>
                  </a:lnTo>
                  <a:lnTo>
                    <a:pt x="1233170" y="399745"/>
                  </a:lnTo>
                  <a:lnTo>
                    <a:pt x="1231417" y="402285"/>
                  </a:lnTo>
                  <a:lnTo>
                    <a:pt x="1229677" y="403555"/>
                  </a:lnTo>
                  <a:lnTo>
                    <a:pt x="1227353" y="404825"/>
                  </a:lnTo>
                  <a:lnTo>
                    <a:pt x="1230312" y="406095"/>
                  </a:lnTo>
                  <a:lnTo>
                    <a:pt x="1229677" y="409905"/>
                  </a:lnTo>
                  <a:lnTo>
                    <a:pt x="1229474" y="412445"/>
                  </a:lnTo>
                  <a:lnTo>
                    <a:pt x="1233754" y="411175"/>
                  </a:lnTo>
                  <a:lnTo>
                    <a:pt x="1233754" y="408635"/>
                  </a:lnTo>
                  <a:lnTo>
                    <a:pt x="1236662" y="404825"/>
                  </a:lnTo>
                  <a:lnTo>
                    <a:pt x="1237818" y="402285"/>
                  </a:lnTo>
                  <a:lnTo>
                    <a:pt x="1239558" y="409905"/>
                  </a:lnTo>
                  <a:lnTo>
                    <a:pt x="1248867" y="414985"/>
                  </a:lnTo>
                  <a:lnTo>
                    <a:pt x="1256423" y="413715"/>
                  </a:lnTo>
                  <a:lnTo>
                    <a:pt x="1252931" y="421335"/>
                  </a:lnTo>
                  <a:lnTo>
                    <a:pt x="1259332" y="423875"/>
                  </a:lnTo>
                  <a:lnTo>
                    <a:pt x="1266304" y="423875"/>
                  </a:lnTo>
                  <a:lnTo>
                    <a:pt x="1281430" y="425145"/>
                  </a:lnTo>
                  <a:lnTo>
                    <a:pt x="1288986" y="425145"/>
                  </a:lnTo>
                  <a:lnTo>
                    <a:pt x="1295958" y="426415"/>
                  </a:lnTo>
                  <a:lnTo>
                    <a:pt x="1291310" y="421335"/>
                  </a:lnTo>
                  <a:lnTo>
                    <a:pt x="1293050" y="413715"/>
                  </a:lnTo>
                  <a:lnTo>
                    <a:pt x="1294218" y="408635"/>
                  </a:lnTo>
                  <a:lnTo>
                    <a:pt x="1298282" y="407365"/>
                  </a:lnTo>
                  <a:lnTo>
                    <a:pt x="1298282" y="410146"/>
                  </a:lnTo>
                  <a:lnTo>
                    <a:pt x="1300276" y="407365"/>
                  </a:lnTo>
                  <a:lnTo>
                    <a:pt x="1301191" y="406095"/>
                  </a:lnTo>
                  <a:lnTo>
                    <a:pt x="1306423" y="407365"/>
                  </a:lnTo>
                  <a:lnTo>
                    <a:pt x="1303515" y="420065"/>
                  </a:lnTo>
                  <a:lnTo>
                    <a:pt x="1299451" y="423875"/>
                  </a:lnTo>
                  <a:lnTo>
                    <a:pt x="1306423" y="420065"/>
                  </a:lnTo>
                  <a:lnTo>
                    <a:pt x="1306423" y="423875"/>
                  </a:lnTo>
                  <a:lnTo>
                    <a:pt x="1304683" y="425145"/>
                  </a:lnTo>
                  <a:lnTo>
                    <a:pt x="1304099" y="430225"/>
                  </a:lnTo>
                  <a:lnTo>
                    <a:pt x="1305839" y="426415"/>
                  </a:lnTo>
                  <a:lnTo>
                    <a:pt x="1314564" y="435305"/>
                  </a:lnTo>
                  <a:lnTo>
                    <a:pt x="1318056" y="436575"/>
                  </a:lnTo>
                  <a:lnTo>
                    <a:pt x="1320380" y="430225"/>
                  </a:lnTo>
                  <a:lnTo>
                    <a:pt x="1320380" y="434035"/>
                  </a:lnTo>
                  <a:lnTo>
                    <a:pt x="1327937" y="434035"/>
                  </a:lnTo>
                  <a:lnTo>
                    <a:pt x="1333754" y="432765"/>
                  </a:lnTo>
                  <a:lnTo>
                    <a:pt x="1338402" y="431495"/>
                  </a:lnTo>
                  <a:lnTo>
                    <a:pt x="1343634" y="430225"/>
                  </a:lnTo>
                  <a:lnTo>
                    <a:pt x="1348282" y="428955"/>
                  </a:lnTo>
                  <a:lnTo>
                    <a:pt x="1354099" y="427685"/>
                  </a:lnTo>
                  <a:lnTo>
                    <a:pt x="1354023" y="426415"/>
                  </a:lnTo>
                  <a:lnTo>
                    <a:pt x="1353667" y="420065"/>
                  </a:lnTo>
                  <a:lnTo>
                    <a:pt x="1353515" y="417525"/>
                  </a:lnTo>
                  <a:lnTo>
                    <a:pt x="1358176" y="418795"/>
                  </a:lnTo>
                  <a:lnTo>
                    <a:pt x="1358506" y="417525"/>
                  </a:lnTo>
                  <a:lnTo>
                    <a:pt x="1360500" y="409905"/>
                  </a:lnTo>
                  <a:lnTo>
                    <a:pt x="1363980" y="411175"/>
                  </a:lnTo>
                  <a:lnTo>
                    <a:pt x="1365732" y="412445"/>
                  </a:lnTo>
                  <a:lnTo>
                    <a:pt x="1367472" y="416255"/>
                  </a:lnTo>
                  <a:lnTo>
                    <a:pt x="1368640" y="417525"/>
                  </a:lnTo>
                  <a:lnTo>
                    <a:pt x="1369212" y="418795"/>
                  </a:lnTo>
                  <a:lnTo>
                    <a:pt x="1370965" y="421335"/>
                  </a:lnTo>
                  <a:lnTo>
                    <a:pt x="1371549" y="421335"/>
                  </a:lnTo>
                  <a:lnTo>
                    <a:pt x="1372704" y="418795"/>
                  </a:lnTo>
                  <a:lnTo>
                    <a:pt x="1373289" y="416255"/>
                  </a:lnTo>
                  <a:lnTo>
                    <a:pt x="1373873" y="414985"/>
                  </a:lnTo>
                  <a:lnTo>
                    <a:pt x="1375029" y="414985"/>
                  </a:lnTo>
                  <a:lnTo>
                    <a:pt x="1375613" y="416255"/>
                  </a:lnTo>
                  <a:lnTo>
                    <a:pt x="1378521" y="416255"/>
                  </a:lnTo>
                  <a:lnTo>
                    <a:pt x="1378521" y="413715"/>
                  </a:lnTo>
                  <a:lnTo>
                    <a:pt x="1377353" y="413715"/>
                  </a:lnTo>
                  <a:lnTo>
                    <a:pt x="1377353" y="412445"/>
                  </a:lnTo>
                  <a:lnTo>
                    <a:pt x="1377937" y="411175"/>
                  </a:lnTo>
                  <a:lnTo>
                    <a:pt x="1377937" y="409905"/>
                  </a:lnTo>
                  <a:lnTo>
                    <a:pt x="1378521" y="408635"/>
                  </a:lnTo>
                  <a:lnTo>
                    <a:pt x="1379105" y="408635"/>
                  </a:lnTo>
                  <a:lnTo>
                    <a:pt x="1379105" y="407365"/>
                  </a:lnTo>
                  <a:lnTo>
                    <a:pt x="1379105" y="406095"/>
                  </a:lnTo>
                  <a:lnTo>
                    <a:pt x="1379677" y="406095"/>
                  </a:lnTo>
                  <a:lnTo>
                    <a:pt x="1379677" y="168605"/>
                  </a:lnTo>
                  <a:lnTo>
                    <a:pt x="1378521" y="163525"/>
                  </a:lnTo>
                  <a:lnTo>
                    <a:pt x="1377505" y="154635"/>
                  </a:lnTo>
                  <a:lnTo>
                    <a:pt x="1377403" y="152946"/>
                  </a:lnTo>
                  <a:lnTo>
                    <a:pt x="1377899" y="148653"/>
                  </a:lnTo>
                  <a:lnTo>
                    <a:pt x="1375613" y="154635"/>
                  </a:lnTo>
                  <a:lnTo>
                    <a:pt x="1369796" y="167335"/>
                  </a:lnTo>
                  <a:lnTo>
                    <a:pt x="1366316" y="171145"/>
                  </a:lnTo>
                  <a:lnTo>
                    <a:pt x="1367967" y="166065"/>
                  </a:lnTo>
                  <a:lnTo>
                    <a:pt x="1368386" y="164795"/>
                  </a:lnTo>
                  <a:lnTo>
                    <a:pt x="1369212" y="162255"/>
                  </a:lnTo>
                  <a:lnTo>
                    <a:pt x="1373873" y="155905"/>
                  </a:lnTo>
                  <a:lnTo>
                    <a:pt x="1375613" y="152095"/>
                  </a:lnTo>
                  <a:lnTo>
                    <a:pt x="1373289" y="154635"/>
                  </a:lnTo>
                  <a:lnTo>
                    <a:pt x="1370965" y="155905"/>
                  </a:lnTo>
                  <a:lnTo>
                    <a:pt x="1369796" y="155905"/>
                  </a:lnTo>
                  <a:lnTo>
                    <a:pt x="1369212" y="154635"/>
                  </a:lnTo>
                  <a:lnTo>
                    <a:pt x="1365148" y="150825"/>
                  </a:lnTo>
                  <a:lnTo>
                    <a:pt x="1361655" y="145745"/>
                  </a:lnTo>
                  <a:lnTo>
                    <a:pt x="1352943" y="145745"/>
                  </a:lnTo>
                  <a:lnTo>
                    <a:pt x="1355839" y="144475"/>
                  </a:lnTo>
                  <a:lnTo>
                    <a:pt x="1358176" y="140665"/>
                  </a:lnTo>
                  <a:lnTo>
                    <a:pt x="1359331" y="141935"/>
                  </a:lnTo>
                  <a:lnTo>
                    <a:pt x="1364564" y="134315"/>
                  </a:lnTo>
                  <a:lnTo>
                    <a:pt x="1353515" y="135585"/>
                  </a:lnTo>
                  <a:lnTo>
                    <a:pt x="1348282" y="140665"/>
                  </a:lnTo>
                  <a:lnTo>
                    <a:pt x="1347990" y="139395"/>
                  </a:lnTo>
                  <a:lnTo>
                    <a:pt x="1347711" y="138125"/>
                  </a:lnTo>
                  <a:lnTo>
                    <a:pt x="1352943" y="135585"/>
                  </a:lnTo>
                  <a:lnTo>
                    <a:pt x="1355267" y="131775"/>
                  </a:lnTo>
                  <a:lnTo>
                    <a:pt x="1354340" y="130505"/>
                  </a:lnTo>
                  <a:lnTo>
                    <a:pt x="1347254" y="130505"/>
                  </a:lnTo>
                  <a:lnTo>
                    <a:pt x="1348282" y="127965"/>
                  </a:lnTo>
                  <a:lnTo>
                    <a:pt x="1348867" y="126695"/>
                  </a:lnTo>
                  <a:lnTo>
                    <a:pt x="1347127" y="126695"/>
                  </a:lnTo>
                  <a:lnTo>
                    <a:pt x="1347127" y="120345"/>
                  </a:lnTo>
                  <a:lnTo>
                    <a:pt x="1340726" y="127965"/>
                  </a:lnTo>
                  <a:lnTo>
                    <a:pt x="1341424" y="124155"/>
                  </a:lnTo>
                  <a:lnTo>
                    <a:pt x="1341894" y="121615"/>
                  </a:lnTo>
                  <a:lnTo>
                    <a:pt x="1332001" y="124155"/>
                  </a:lnTo>
                  <a:lnTo>
                    <a:pt x="1332941" y="121615"/>
                  </a:lnTo>
                  <a:lnTo>
                    <a:pt x="1334338" y="117805"/>
                  </a:lnTo>
                  <a:lnTo>
                    <a:pt x="1329702" y="117805"/>
                  </a:lnTo>
                  <a:lnTo>
                    <a:pt x="1328661" y="115265"/>
                  </a:lnTo>
                  <a:lnTo>
                    <a:pt x="1326972" y="113995"/>
                  </a:lnTo>
                  <a:lnTo>
                    <a:pt x="1326769" y="114122"/>
                  </a:lnTo>
                  <a:lnTo>
                    <a:pt x="1326769" y="261315"/>
                  </a:lnTo>
                  <a:lnTo>
                    <a:pt x="1323873" y="266395"/>
                  </a:lnTo>
                  <a:lnTo>
                    <a:pt x="1319796" y="266395"/>
                  </a:lnTo>
                  <a:lnTo>
                    <a:pt x="1319796" y="263855"/>
                  </a:lnTo>
                  <a:lnTo>
                    <a:pt x="1317472" y="263855"/>
                  </a:lnTo>
                  <a:lnTo>
                    <a:pt x="1316888" y="260045"/>
                  </a:lnTo>
                  <a:lnTo>
                    <a:pt x="1326769" y="261315"/>
                  </a:lnTo>
                  <a:lnTo>
                    <a:pt x="1326769" y="114122"/>
                  </a:lnTo>
                  <a:lnTo>
                    <a:pt x="1320380" y="117805"/>
                  </a:lnTo>
                  <a:lnTo>
                    <a:pt x="1327137" y="111455"/>
                  </a:lnTo>
                  <a:lnTo>
                    <a:pt x="1327797" y="106375"/>
                  </a:lnTo>
                  <a:lnTo>
                    <a:pt x="1324305" y="105105"/>
                  </a:lnTo>
                  <a:lnTo>
                    <a:pt x="1318641" y="105105"/>
                  </a:lnTo>
                  <a:lnTo>
                    <a:pt x="1323289" y="102565"/>
                  </a:lnTo>
                  <a:lnTo>
                    <a:pt x="1322412" y="101295"/>
                  </a:lnTo>
                  <a:lnTo>
                    <a:pt x="1321536" y="100025"/>
                  </a:lnTo>
                  <a:lnTo>
                    <a:pt x="1324737" y="98755"/>
                  </a:lnTo>
                  <a:lnTo>
                    <a:pt x="1327937" y="97485"/>
                  </a:lnTo>
                  <a:lnTo>
                    <a:pt x="1326197" y="94945"/>
                  </a:lnTo>
                  <a:lnTo>
                    <a:pt x="1321536" y="93675"/>
                  </a:lnTo>
                  <a:lnTo>
                    <a:pt x="1314564" y="98755"/>
                  </a:lnTo>
                  <a:lnTo>
                    <a:pt x="1316888" y="96215"/>
                  </a:lnTo>
                  <a:lnTo>
                    <a:pt x="1321536" y="91135"/>
                  </a:lnTo>
                  <a:lnTo>
                    <a:pt x="1313408" y="91135"/>
                  </a:lnTo>
                  <a:lnTo>
                    <a:pt x="1313408" y="290525"/>
                  </a:lnTo>
                  <a:lnTo>
                    <a:pt x="1305267" y="287985"/>
                  </a:lnTo>
                  <a:lnTo>
                    <a:pt x="1305839" y="282905"/>
                  </a:lnTo>
                  <a:lnTo>
                    <a:pt x="1313408" y="290525"/>
                  </a:lnTo>
                  <a:lnTo>
                    <a:pt x="1313408" y="91135"/>
                  </a:lnTo>
                  <a:lnTo>
                    <a:pt x="1311656" y="91135"/>
                  </a:lnTo>
                  <a:lnTo>
                    <a:pt x="1307592" y="89865"/>
                  </a:lnTo>
                  <a:lnTo>
                    <a:pt x="1304099" y="89865"/>
                  </a:lnTo>
                  <a:lnTo>
                    <a:pt x="1313980" y="80975"/>
                  </a:lnTo>
                  <a:lnTo>
                    <a:pt x="1309408" y="79705"/>
                  </a:lnTo>
                  <a:lnTo>
                    <a:pt x="1304836" y="78435"/>
                  </a:lnTo>
                  <a:lnTo>
                    <a:pt x="1296619" y="75895"/>
                  </a:lnTo>
                  <a:lnTo>
                    <a:pt x="1291793" y="73355"/>
                  </a:lnTo>
                  <a:lnTo>
                    <a:pt x="1289367" y="72085"/>
                  </a:lnTo>
                  <a:lnTo>
                    <a:pt x="1283169" y="68275"/>
                  </a:lnTo>
                  <a:lnTo>
                    <a:pt x="1290777" y="65735"/>
                  </a:lnTo>
                  <a:lnTo>
                    <a:pt x="1293926" y="67005"/>
                  </a:lnTo>
                  <a:lnTo>
                    <a:pt x="1297063" y="69545"/>
                  </a:lnTo>
                  <a:lnTo>
                    <a:pt x="1304683" y="65735"/>
                  </a:lnTo>
                  <a:lnTo>
                    <a:pt x="1288326" y="63195"/>
                  </a:lnTo>
                  <a:lnTo>
                    <a:pt x="1281709" y="61925"/>
                  </a:lnTo>
                  <a:lnTo>
                    <a:pt x="1278521" y="56845"/>
                  </a:lnTo>
                  <a:lnTo>
                    <a:pt x="1278902" y="55575"/>
                  </a:lnTo>
                  <a:lnTo>
                    <a:pt x="1279677" y="53035"/>
                  </a:lnTo>
                  <a:lnTo>
                    <a:pt x="1285494" y="54305"/>
                  </a:lnTo>
                  <a:lnTo>
                    <a:pt x="1288402" y="53035"/>
                  </a:lnTo>
                  <a:lnTo>
                    <a:pt x="1282801" y="49225"/>
                  </a:lnTo>
                  <a:lnTo>
                    <a:pt x="1282204" y="47955"/>
                  </a:lnTo>
                  <a:lnTo>
                    <a:pt x="1279829" y="42875"/>
                  </a:lnTo>
                  <a:lnTo>
                    <a:pt x="1276629" y="39065"/>
                  </a:lnTo>
                  <a:lnTo>
                    <a:pt x="1270647" y="35420"/>
                  </a:lnTo>
                  <a:lnTo>
                    <a:pt x="1263472" y="39065"/>
                  </a:lnTo>
                  <a:lnTo>
                    <a:pt x="1255115" y="40335"/>
                  </a:lnTo>
                  <a:lnTo>
                    <a:pt x="1247406" y="41605"/>
                  </a:lnTo>
                  <a:lnTo>
                    <a:pt x="1241882" y="42875"/>
                  </a:lnTo>
                  <a:lnTo>
                    <a:pt x="1251407" y="37795"/>
                  </a:lnTo>
                  <a:lnTo>
                    <a:pt x="1253947" y="33985"/>
                  </a:lnTo>
                  <a:lnTo>
                    <a:pt x="1255166" y="32715"/>
                  </a:lnTo>
                  <a:lnTo>
                    <a:pt x="1257592" y="30175"/>
                  </a:lnTo>
                  <a:lnTo>
                    <a:pt x="1262697" y="27635"/>
                  </a:lnTo>
                  <a:lnTo>
                    <a:pt x="1270381" y="23825"/>
                  </a:lnTo>
                  <a:lnTo>
                    <a:pt x="1264564" y="23825"/>
                  </a:lnTo>
                  <a:lnTo>
                    <a:pt x="1260487" y="27635"/>
                  </a:lnTo>
                  <a:lnTo>
                    <a:pt x="1261071" y="25095"/>
                  </a:lnTo>
                  <a:lnTo>
                    <a:pt x="1263980" y="23825"/>
                  </a:lnTo>
                  <a:lnTo>
                    <a:pt x="1269796" y="22555"/>
                  </a:lnTo>
                  <a:lnTo>
                    <a:pt x="1263980" y="18745"/>
                  </a:lnTo>
                  <a:lnTo>
                    <a:pt x="1257007" y="23825"/>
                  </a:lnTo>
                  <a:lnTo>
                    <a:pt x="1256423" y="22555"/>
                  </a:lnTo>
                  <a:lnTo>
                    <a:pt x="1255255" y="20015"/>
                  </a:lnTo>
                  <a:lnTo>
                    <a:pt x="1257007" y="18745"/>
                  </a:lnTo>
                  <a:lnTo>
                    <a:pt x="1258747" y="17475"/>
                  </a:lnTo>
                  <a:lnTo>
                    <a:pt x="1260487" y="18745"/>
                  </a:lnTo>
                  <a:lnTo>
                    <a:pt x="1262532" y="17475"/>
                  </a:lnTo>
                  <a:lnTo>
                    <a:pt x="1264564" y="16205"/>
                  </a:lnTo>
                  <a:lnTo>
                    <a:pt x="1257007" y="17475"/>
                  </a:lnTo>
                  <a:lnTo>
                    <a:pt x="1248867" y="18745"/>
                  </a:lnTo>
                  <a:lnTo>
                    <a:pt x="1250607" y="13665"/>
                  </a:lnTo>
                  <a:lnTo>
                    <a:pt x="1254594" y="11493"/>
                  </a:lnTo>
                  <a:lnTo>
                    <a:pt x="1250632" y="8585"/>
                  </a:lnTo>
                  <a:lnTo>
                    <a:pt x="1243418" y="7315"/>
                  </a:lnTo>
                  <a:lnTo>
                    <a:pt x="1237615" y="4775"/>
                  </a:lnTo>
                  <a:lnTo>
                    <a:pt x="1237132" y="2235"/>
                  </a:lnTo>
                  <a:lnTo>
                    <a:pt x="1209916" y="2235"/>
                  </a:lnTo>
                  <a:lnTo>
                    <a:pt x="1209916" y="65735"/>
                  </a:lnTo>
                  <a:lnTo>
                    <a:pt x="1203515" y="65735"/>
                  </a:lnTo>
                  <a:lnTo>
                    <a:pt x="1203515" y="341325"/>
                  </a:lnTo>
                  <a:lnTo>
                    <a:pt x="1194790" y="340055"/>
                  </a:lnTo>
                  <a:lnTo>
                    <a:pt x="1195374" y="333705"/>
                  </a:lnTo>
                  <a:lnTo>
                    <a:pt x="1203515" y="341325"/>
                  </a:lnTo>
                  <a:lnTo>
                    <a:pt x="1203515" y="65735"/>
                  </a:lnTo>
                  <a:lnTo>
                    <a:pt x="1202931" y="65735"/>
                  </a:lnTo>
                  <a:lnTo>
                    <a:pt x="1204099" y="64465"/>
                  </a:lnTo>
                  <a:lnTo>
                    <a:pt x="1205255" y="61925"/>
                  </a:lnTo>
                  <a:lnTo>
                    <a:pt x="1209332" y="61925"/>
                  </a:lnTo>
                  <a:lnTo>
                    <a:pt x="1209916" y="65735"/>
                  </a:lnTo>
                  <a:lnTo>
                    <a:pt x="1209916" y="2235"/>
                  </a:lnTo>
                  <a:lnTo>
                    <a:pt x="1188986" y="2235"/>
                  </a:lnTo>
                  <a:lnTo>
                    <a:pt x="1188986" y="73355"/>
                  </a:lnTo>
                  <a:lnTo>
                    <a:pt x="1180846" y="72085"/>
                  </a:lnTo>
                  <a:lnTo>
                    <a:pt x="1180846" y="70815"/>
                  </a:lnTo>
                  <a:lnTo>
                    <a:pt x="1180846" y="65735"/>
                  </a:lnTo>
                  <a:lnTo>
                    <a:pt x="1188986" y="73355"/>
                  </a:lnTo>
                  <a:lnTo>
                    <a:pt x="1188986" y="2235"/>
                  </a:lnTo>
                  <a:lnTo>
                    <a:pt x="1129093" y="2235"/>
                  </a:lnTo>
                  <a:lnTo>
                    <a:pt x="1129093" y="64465"/>
                  </a:lnTo>
                  <a:lnTo>
                    <a:pt x="1125601" y="68275"/>
                  </a:lnTo>
                  <a:lnTo>
                    <a:pt x="1116888" y="70815"/>
                  </a:lnTo>
                  <a:lnTo>
                    <a:pt x="1115720" y="59385"/>
                  </a:lnTo>
                  <a:lnTo>
                    <a:pt x="1118044" y="56845"/>
                  </a:lnTo>
                  <a:lnTo>
                    <a:pt x="1119212" y="55575"/>
                  </a:lnTo>
                  <a:lnTo>
                    <a:pt x="1123276" y="58115"/>
                  </a:lnTo>
                  <a:lnTo>
                    <a:pt x="1129093" y="64465"/>
                  </a:lnTo>
                  <a:lnTo>
                    <a:pt x="1129093" y="2235"/>
                  </a:lnTo>
                  <a:lnTo>
                    <a:pt x="1060488" y="2235"/>
                  </a:lnTo>
                  <a:lnTo>
                    <a:pt x="1060488" y="237185"/>
                  </a:lnTo>
                  <a:lnTo>
                    <a:pt x="1058164" y="238455"/>
                  </a:lnTo>
                  <a:lnTo>
                    <a:pt x="1058748" y="242265"/>
                  </a:lnTo>
                  <a:lnTo>
                    <a:pt x="1057579" y="246075"/>
                  </a:lnTo>
                  <a:lnTo>
                    <a:pt x="1056995" y="243535"/>
                  </a:lnTo>
                  <a:lnTo>
                    <a:pt x="1054087" y="240995"/>
                  </a:lnTo>
                  <a:lnTo>
                    <a:pt x="1056995" y="238455"/>
                  </a:lnTo>
                  <a:lnTo>
                    <a:pt x="1059903" y="237185"/>
                  </a:lnTo>
                  <a:lnTo>
                    <a:pt x="1060488" y="237185"/>
                  </a:lnTo>
                  <a:lnTo>
                    <a:pt x="1060488" y="2235"/>
                  </a:lnTo>
                  <a:lnTo>
                    <a:pt x="1003515" y="2235"/>
                  </a:lnTo>
                  <a:lnTo>
                    <a:pt x="1003515" y="139395"/>
                  </a:lnTo>
                  <a:lnTo>
                    <a:pt x="996530" y="145745"/>
                  </a:lnTo>
                  <a:lnTo>
                    <a:pt x="995946" y="143205"/>
                  </a:lnTo>
                  <a:lnTo>
                    <a:pt x="992466" y="145745"/>
                  </a:lnTo>
                  <a:lnTo>
                    <a:pt x="989558" y="147015"/>
                  </a:lnTo>
                  <a:lnTo>
                    <a:pt x="994791" y="147015"/>
                  </a:lnTo>
                  <a:lnTo>
                    <a:pt x="989749" y="150825"/>
                  </a:lnTo>
                  <a:lnTo>
                    <a:pt x="987158" y="150825"/>
                  </a:lnTo>
                  <a:lnTo>
                    <a:pt x="984897" y="149555"/>
                  </a:lnTo>
                  <a:lnTo>
                    <a:pt x="980833" y="152095"/>
                  </a:lnTo>
                  <a:lnTo>
                    <a:pt x="987818" y="154635"/>
                  </a:lnTo>
                  <a:lnTo>
                    <a:pt x="1000607" y="154635"/>
                  </a:lnTo>
                  <a:lnTo>
                    <a:pt x="1000607" y="159715"/>
                  </a:lnTo>
                  <a:lnTo>
                    <a:pt x="994803" y="162255"/>
                  </a:lnTo>
                  <a:lnTo>
                    <a:pt x="991222" y="160985"/>
                  </a:lnTo>
                  <a:lnTo>
                    <a:pt x="988415" y="160985"/>
                  </a:lnTo>
                  <a:lnTo>
                    <a:pt x="984910" y="164795"/>
                  </a:lnTo>
                  <a:lnTo>
                    <a:pt x="984910" y="155905"/>
                  </a:lnTo>
                  <a:lnTo>
                    <a:pt x="976185" y="166065"/>
                  </a:lnTo>
                  <a:lnTo>
                    <a:pt x="977925" y="162255"/>
                  </a:lnTo>
                  <a:lnTo>
                    <a:pt x="974445" y="158445"/>
                  </a:lnTo>
                  <a:lnTo>
                    <a:pt x="973277" y="157175"/>
                  </a:lnTo>
                  <a:lnTo>
                    <a:pt x="975893" y="154635"/>
                  </a:lnTo>
                  <a:lnTo>
                    <a:pt x="971537" y="154635"/>
                  </a:lnTo>
                  <a:lnTo>
                    <a:pt x="970953" y="153365"/>
                  </a:lnTo>
                  <a:lnTo>
                    <a:pt x="969213" y="152095"/>
                  </a:lnTo>
                  <a:lnTo>
                    <a:pt x="961072" y="154635"/>
                  </a:lnTo>
                  <a:lnTo>
                    <a:pt x="964552" y="154635"/>
                  </a:lnTo>
                  <a:lnTo>
                    <a:pt x="962812" y="155778"/>
                  </a:lnTo>
                  <a:lnTo>
                    <a:pt x="962812" y="180035"/>
                  </a:lnTo>
                  <a:lnTo>
                    <a:pt x="960488" y="181305"/>
                  </a:lnTo>
                  <a:lnTo>
                    <a:pt x="956995" y="181305"/>
                  </a:lnTo>
                  <a:lnTo>
                    <a:pt x="954087" y="182575"/>
                  </a:lnTo>
                  <a:lnTo>
                    <a:pt x="953503" y="181305"/>
                  </a:lnTo>
                  <a:lnTo>
                    <a:pt x="953503" y="180035"/>
                  </a:lnTo>
                  <a:lnTo>
                    <a:pt x="952931" y="178765"/>
                  </a:lnTo>
                  <a:lnTo>
                    <a:pt x="956411" y="177495"/>
                  </a:lnTo>
                  <a:lnTo>
                    <a:pt x="959904" y="177495"/>
                  </a:lnTo>
                  <a:lnTo>
                    <a:pt x="962812" y="180035"/>
                  </a:lnTo>
                  <a:lnTo>
                    <a:pt x="962812" y="155778"/>
                  </a:lnTo>
                  <a:lnTo>
                    <a:pt x="958748" y="158445"/>
                  </a:lnTo>
                  <a:lnTo>
                    <a:pt x="952347" y="158445"/>
                  </a:lnTo>
                  <a:lnTo>
                    <a:pt x="947699" y="155905"/>
                  </a:lnTo>
                  <a:lnTo>
                    <a:pt x="947115" y="153365"/>
                  </a:lnTo>
                  <a:lnTo>
                    <a:pt x="954087" y="155905"/>
                  </a:lnTo>
                  <a:lnTo>
                    <a:pt x="959421" y="149555"/>
                  </a:lnTo>
                  <a:lnTo>
                    <a:pt x="960488" y="148285"/>
                  </a:lnTo>
                  <a:lnTo>
                    <a:pt x="962520" y="147015"/>
                  </a:lnTo>
                  <a:lnTo>
                    <a:pt x="964552" y="145745"/>
                  </a:lnTo>
                  <a:lnTo>
                    <a:pt x="962228" y="147015"/>
                  </a:lnTo>
                  <a:lnTo>
                    <a:pt x="956411" y="147015"/>
                  </a:lnTo>
                  <a:lnTo>
                    <a:pt x="959459" y="143205"/>
                  </a:lnTo>
                  <a:lnTo>
                    <a:pt x="953731" y="144475"/>
                  </a:lnTo>
                  <a:lnTo>
                    <a:pt x="947013" y="144475"/>
                  </a:lnTo>
                  <a:lnTo>
                    <a:pt x="947115" y="140665"/>
                  </a:lnTo>
                  <a:lnTo>
                    <a:pt x="951763" y="140665"/>
                  </a:lnTo>
                  <a:lnTo>
                    <a:pt x="950315" y="139395"/>
                  </a:lnTo>
                  <a:lnTo>
                    <a:pt x="948855" y="138125"/>
                  </a:lnTo>
                  <a:lnTo>
                    <a:pt x="943038" y="136855"/>
                  </a:lnTo>
                  <a:lnTo>
                    <a:pt x="942467" y="133045"/>
                  </a:lnTo>
                  <a:lnTo>
                    <a:pt x="948855" y="134315"/>
                  </a:lnTo>
                  <a:lnTo>
                    <a:pt x="954087" y="133045"/>
                  </a:lnTo>
                  <a:lnTo>
                    <a:pt x="959319" y="131775"/>
                  </a:lnTo>
                  <a:lnTo>
                    <a:pt x="960488" y="134315"/>
                  </a:lnTo>
                  <a:lnTo>
                    <a:pt x="958164" y="136855"/>
                  </a:lnTo>
                  <a:lnTo>
                    <a:pt x="955840" y="138125"/>
                  </a:lnTo>
                  <a:lnTo>
                    <a:pt x="962672" y="139395"/>
                  </a:lnTo>
                  <a:lnTo>
                    <a:pt x="966952" y="143205"/>
                  </a:lnTo>
                  <a:lnTo>
                    <a:pt x="971778" y="147015"/>
                  </a:lnTo>
                  <a:lnTo>
                    <a:pt x="980249" y="148285"/>
                  </a:lnTo>
                  <a:lnTo>
                    <a:pt x="979678" y="149555"/>
                  </a:lnTo>
                  <a:lnTo>
                    <a:pt x="983157" y="147015"/>
                  </a:lnTo>
                  <a:lnTo>
                    <a:pt x="988974" y="141935"/>
                  </a:lnTo>
                  <a:lnTo>
                    <a:pt x="993051" y="139395"/>
                  </a:lnTo>
                  <a:lnTo>
                    <a:pt x="994791" y="141935"/>
                  </a:lnTo>
                  <a:lnTo>
                    <a:pt x="1003515" y="139395"/>
                  </a:lnTo>
                  <a:lnTo>
                    <a:pt x="1003515" y="2235"/>
                  </a:lnTo>
                  <a:lnTo>
                    <a:pt x="998855" y="2235"/>
                  </a:lnTo>
                  <a:lnTo>
                    <a:pt x="998855" y="49225"/>
                  </a:lnTo>
                  <a:lnTo>
                    <a:pt x="997115" y="55575"/>
                  </a:lnTo>
                  <a:lnTo>
                    <a:pt x="991882" y="56845"/>
                  </a:lnTo>
                  <a:lnTo>
                    <a:pt x="990142" y="53035"/>
                  </a:lnTo>
                  <a:lnTo>
                    <a:pt x="990574" y="49225"/>
                  </a:lnTo>
                  <a:lnTo>
                    <a:pt x="990714" y="47955"/>
                  </a:lnTo>
                  <a:lnTo>
                    <a:pt x="993622" y="49225"/>
                  </a:lnTo>
                  <a:lnTo>
                    <a:pt x="998855" y="49225"/>
                  </a:lnTo>
                  <a:lnTo>
                    <a:pt x="998855" y="2235"/>
                  </a:lnTo>
                  <a:lnTo>
                    <a:pt x="948855" y="2235"/>
                  </a:lnTo>
                  <a:lnTo>
                    <a:pt x="948855" y="125425"/>
                  </a:lnTo>
                  <a:lnTo>
                    <a:pt x="946531" y="126695"/>
                  </a:lnTo>
                  <a:lnTo>
                    <a:pt x="942467" y="126695"/>
                  </a:lnTo>
                  <a:lnTo>
                    <a:pt x="940714" y="125425"/>
                  </a:lnTo>
                  <a:lnTo>
                    <a:pt x="941882" y="122885"/>
                  </a:lnTo>
                  <a:lnTo>
                    <a:pt x="942467" y="122885"/>
                  </a:lnTo>
                  <a:lnTo>
                    <a:pt x="943622" y="121615"/>
                  </a:lnTo>
                  <a:lnTo>
                    <a:pt x="944206" y="121615"/>
                  </a:lnTo>
                  <a:lnTo>
                    <a:pt x="945946" y="122885"/>
                  </a:lnTo>
                  <a:lnTo>
                    <a:pt x="947115" y="124155"/>
                  </a:lnTo>
                  <a:lnTo>
                    <a:pt x="948855" y="125425"/>
                  </a:lnTo>
                  <a:lnTo>
                    <a:pt x="948855" y="2235"/>
                  </a:lnTo>
                  <a:lnTo>
                    <a:pt x="947699" y="2235"/>
                  </a:lnTo>
                  <a:lnTo>
                    <a:pt x="947699" y="107645"/>
                  </a:lnTo>
                  <a:lnTo>
                    <a:pt x="947699" y="108915"/>
                  </a:lnTo>
                  <a:lnTo>
                    <a:pt x="946531" y="108915"/>
                  </a:lnTo>
                  <a:lnTo>
                    <a:pt x="946531" y="107645"/>
                  </a:lnTo>
                  <a:lnTo>
                    <a:pt x="947699" y="107645"/>
                  </a:lnTo>
                  <a:lnTo>
                    <a:pt x="947699" y="2235"/>
                  </a:lnTo>
                  <a:lnTo>
                    <a:pt x="941882" y="2235"/>
                  </a:lnTo>
                  <a:lnTo>
                    <a:pt x="941882" y="96215"/>
                  </a:lnTo>
                  <a:lnTo>
                    <a:pt x="940714" y="98755"/>
                  </a:lnTo>
                  <a:lnTo>
                    <a:pt x="940142" y="98755"/>
                  </a:lnTo>
                  <a:lnTo>
                    <a:pt x="940142" y="97485"/>
                  </a:lnTo>
                  <a:lnTo>
                    <a:pt x="941298" y="96215"/>
                  </a:lnTo>
                  <a:lnTo>
                    <a:pt x="941882" y="96215"/>
                  </a:lnTo>
                  <a:lnTo>
                    <a:pt x="941882" y="2235"/>
                  </a:lnTo>
                  <a:lnTo>
                    <a:pt x="927925" y="2235"/>
                  </a:lnTo>
                  <a:lnTo>
                    <a:pt x="927925" y="722325"/>
                  </a:lnTo>
                  <a:lnTo>
                    <a:pt x="921537" y="731215"/>
                  </a:lnTo>
                  <a:lnTo>
                    <a:pt x="921537" y="728675"/>
                  </a:lnTo>
                  <a:lnTo>
                    <a:pt x="922693" y="723595"/>
                  </a:lnTo>
                  <a:lnTo>
                    <a:pt x="923861" y="721055"/>
                  </a:lnTo>
                  <a:lnTo>
                    <a:pt x="926769" y="721055"/>
                  </a:lnTo>
                  <a:lnTo>
                    <a:pt x="927925" y="722325"/>
                  </a:lnTo>
                  <a:lnTo>
                    <a:pt x="927925" y="2235"/>
                  </a:lnTo>
                  <a:lnTo>
                    <a:pt x="915136" y="2235"/>
                  </a:lnTo>
                  <a:lnTo>
                    <a:pt x="915136" y="566115"/>
                  </a:lnTo>
                  <a:lnTo>
                    <a:pt x="912228" y="568655"/>
                  </a:lnTo>
                  <a:lnTo>
                    <a:pt x="911644" y="569925"/>
                  </a:lnTo>
                  <a:lnTo>
                    <a:pt x="911072" y="569925"/>
                  </a:lnTo>
                  <a:lnTo>
                    <a:pt x="908735" y="573735"/>
                  </a:lnTo>
                  <a:lnTo>
                    <a:pt x="907186" y="574586"/>
                  </a:lnTo>
                  <a:lnTo>
                    <a:pt x="909904" y="568655"/>
                  </a:lnTo>
                  <a:lnTo>
                    <a:pt x="909904" y="566115"/>
                  </a:lnTo>
                  <a:lnTo>
                    <a:pt x="915136" y="566115"/>
                  </a:lnTo>
                  <a:lnTo>
                    <a:pt x="915136" y="2235"/>
                  </a:lnTo>
                  <a:lnTo>
                    <a:pt x="906411" y="2235"/>
                  </a:lnTo>
                  <a:lnTo>
                    <a:pt x="906411" y="548335"/>
                  </a:lnTo>
                  <a:lnTo>
                    <a:pt x="904671" y="550875"/>
                  </a:lnTo>
                  <a:lnTo>
                    <a:pt x="904671" y="714705"/>
                  </a:lnTo>
                  <a:lnTo>
                    <a:pt x="902931" y="717245"/>
                  </a:lnTo>
                  <a:lnTo>
                    <a:pt x="901763" y="718515"/>
                  </a:lnTo>
                  <a:lnTo>
                    <a:pt x="899439" y="722325"/>
                  </a:lnTo>
                  <a:lnTo>
                    <a:pt x="901179" y="713435"/>
                  </a:lnTo>
                  <a:lnTo>
                    <a:pt x="903503" y="713435"/>
                  </a:lnTo>
                  <a:lnTo>
                    <a:pt x="904671" y="714705"/>
                  </a:lnTo>
                  <a:lnTo>
                    <a:pt x="904671" y="550875"/>
                  </a:lnTo>
                  <a:lnTo>
                    <a:pt x="903503" y="552145"/>
                  </a:lnTo>
                  <a:lnTo>
                    <a:pt x="901179" y="552145"/>
                  </a:lnTo>
                  <a:lnTo>
                    <a:pt x="901763" y="550875"/>
                  </a:lnTo>
                  <a:lnTo>
                    <a:pt x="902931" y="549605"/>
                  </a:lnTo>
                  <a:lnTo>
                    <a:pt x="904671" y="548335"/>
                  </a:lnTo>
                  <a:lnTo>
                    <a:pt x="906411" y="548335"/>
                  </a:lnTo>
                  <a:lnTo>
                    <a:pt x="906411" y="2235"/>
                  </a:lnTo>
                  <a:lnTo>
                    <a:pt x="904087" y="2235"/>
                  </a:lnTo>
                  <a:lnTo>
                    <a:pt x="904087" y="544525"/>
                  </a:lnTo>
                  <a:lnTo>
                    <a:pt x="901763" y="547065"/>
                  </a:lnTo>
                  <a:lnTo>
                    <a:pt x="898271" y="552145"/>
                  </a:lnTo>
                  <a:lnTo>
                    <a:pt x="894791" y="554685"/>
                  </a:lnTo>
                  <a:lnTo>
                    <a:pt x="894016" y="553415"/>
                  </a:lnTo>
                  <a:lnTo>
                    <a:pt x="892467" y="550875"/>
                  </a:lnTo>
                  <a:lnTo>
                    <a:pt x="893038" y="550875"/>
                  </a:lnTo>
                  <a:lnTo>
                    <a:pt x="893038" y="549605"/>
                  </a:lnTo>
                  <a:lnTo>
                    <a:pt x="895807" y="548335"/>
                  </a:lnTo>
                  <a:lnTo>
                    <a:pt x="904087" y="544525"/>
                  </a:lnTo>
                  <a:lnTo>
                    <a:pt x="904087" y="2235"/>
                  </a:lnTo>
                  <a:lnTo>
                    <a:pt x="901903" y="2235"/>
                  </a:lnTo>
                  <a:lnTo>
                    <a:pt x="901903" y="237185"/>
                  </a:lnTo>
                  <a:lnTo>
                    <a:pt x="901763" y="238010"/>
                  </a:lnTo>
                  <a:lnTo>
                    <a:pt x="901763" y="540715"/>
                  </a:lnTo>
                  <a:lnTo>
                    <a:pt x="895464" y="547065"/>
                  </a:lnTo>
                  <a:lnTo>
                    <a:pt x="895946" y="547065"/>
                  </a:lnTo>
                  <a:lnTo>
                    <a:pt x="895350" y="547192"/>
                  </a:lnTo>
                  <a:lnTo>
                    <a:pt x="894207" y="548335"/>
                  </a:lnTo>
                  <a:lnTo>
                    <a:pt x="895235" y="547217"/>
                  </a:lnTo>
                  <a:lnTo>
                    <a:pt x="889609" y="548335"/>
                  </a:lnTo>
                  <a:lnTo>
                    <a:pt x="888504" y="548741"/>
                  </a:lnTo>
                  <a:lnTo>
                    <a:pt x="897699" y="540715"/>
                  </a:lnTo>
                  <a:lnTo>
                    <a:pt x="901763" y="540715"/>
                  </a:lnTo>
                  <a:lnTo>
                    <a:pt x="901763" y="238010"/>
                  </a:lnTo>
                  <a:lnTo>
                    <a:pt x="901471" y="239725"/>
                  </a:lnTo>
                  <a:lnTo>
                    <a:pt x="898855" y="237185"/>
                  </a:lnTo>
                  <a:lnTo>
                    <a:pt x="900823" y="235915"/>
                  </a:lnTo>
                  <a:lnTo>
                    <a:pt x="901903" y="237185"/>
                  </a:lnTo>
                  <a:lnTo>
                    <a:pt x="901903" y="2235"/>
                  </a:lnTo>
                  <a:lnTo>
                    <a:pt x="768616" y="2235"/>
                  </a:lnTo>
                  <a:lnTo>
                    <a:pt x="768616" y="50495"/>
                  </a:lnTo>
                  <a:lnTo>
                    <a:pt x="768045" y="53035"/>
                  </a:lnTo>
                  <a:lnTo>
                    <a:pt x="761644" y="53035"/>
                  </a:lnTo>
                  <a:lnTo>
                    <a:pt x="761644" y="49225"/>
                  </a:lnTo>
                  <a:lnTo>
                    <a:pt x="766292" y="49225"/>
                  </a:lnTo>
                  <a:lnTo>
                    <a:pt x="768616" y="50495"/>
                  </a:lnTo>
                  <a:lnTo>
                    <a:pt x="768616" y="2235"/>
                  </a:lnTo>
                  <a:lnTo>
                    <a:pt x="702271" y="2235"/>
                  </a:lnTo>
                  <a:lnTo>
                    <a:pt x="705675" y="9855"/>
                  </a:lnTo>
                  <a:lnTo>
                    <a:pt x="713384" y="13665"/>
                  </a:lnTo>
                  <a:lnTo>
                    <a:pt x="701751" y="13665"/>
                  </a:lnTo>
                  <a:lnTo>
                    <a:pt x="699160" y="11125"/>
                  </a:lnTo>
                  <a:lnTo>
                    <a:pt x="692670" y="4775"/>
                  </a:lnTo>
                  <a:lnTo>
                    <a:pt x="692200" y="2235"/>
                  </a:lnTo>
                  <a:lnTo>
                    <a:pt x="673074" y="2235"/>
                  </a:lnTo>
                  <a:lnTo>
                    <a:pt x="678789" y="3505"/>
                  </a:lnTo>
                  <a:lnTo>
                    <a:pt x="683602" y="6045"/>
                  </a:lnTo>
                  <a:lnTo>
                    <a:pt x="683729" y="9855"/>
                  </a:lnTo>
                  <a:lnTo>
                    <a:pt x="681405" y="11125"/>
                  </a:lnTo>
                  <a:lnTo>
                    <a:pt x="676173" y="9855"/>
                  </a:lnTo>
                  <a:lnTo>
                    <a:pt x="673265" y="9855"/>
                  </a:lnTo>
                  <a:lnTo>
                    <a:pt x="676516" y="13665"/>
                  </a:lnTo>
                  <a:lnTo>
                    <a:pt x="677049" y="17475"/>
                  </a:lnTo>
                  <a:lnTo>
                    <a:pt x="678014" y="21285"/>
                  </a:lnTo>
                  <a:lnTo>
                    <a:pt x="682205" y="23622"/>
                  </a:lnTo>
                  <a:lnTo>
                    <a:pt x="689305" y="22555"/>
                  </a:lnTo>
                  <a:lnTo>
                    <a:pt x="697611" y="22555"/>
                  </a:lnTo>
                  <a:lnTo>
                    <a:pt x="704951" y="23825"/>
                  </a:lnTo>
                  <a:lnTo>
                    <a:pt x="710476" y="23825"/>
                  </a:lnTo>
                  <a:lnTo>
                    <a:pt x="699909" y="25095"/>
                  </a:lnTo>
                  <a:lnTo>
                    <a:pt x="696087" y="26365"/>
                  </a:lnTo>
                  <a:lnTo>
                    <a:pt x="691184" y="28905"/>
                  </a:lnTo>
                  <a:lnTo>
                    <a:pt x="677341" y="30175"/>
                  </a:lnTo>
                  <a:lnTo>
                    <a:pt x="687806" y="30175"/>
                  </a:lnTo>
                  <a:lnTo>
                    <a:pt x="686638" y="31445"/>
                  </a:lnTo>
                  <a:lnTo>
                    <a:pt x="677341" y="31445"/>
                  </a:lnTo>
                  <a:lnTo>
                    <a:pt x="681990" y="35255"/>
                  </a:lnTo>
                  <a:lnTo>
                    <a:pt x="690130" y="32715"/>
                  </a:lnTo>
                  <a:lnTo>
                    <a:pt x="690130" y="35255"/>
                  </a:lnTo>
                  <a:lnTo>
                    <a:pt x="686638" y="36525"/>
                  </a:lnTo>
                  <a:lnTo>
                    <a:pt x="695363" y="36525"/>
                  </a:lnTo>
                  <a:lnTo>
                    <a:pt x="692454" y="40335"/>
                  </a:lnTo>
                  <a:lnTo>
                    <a:pt x="687222" y="40335"/>
                  </a:lnTo>
                  <a:lnTo>
                    <a:pt x="691045" y="42875"/>
                  </a:lnTo>
                  <a:lnTo>
                    <a:pt x="697255" y="44145"/>
                  </a:lnTo>
                  <a:lnTo>
                    <a:pt x="701941" y="46685"/>
                  </a:lnTo>
                  <a:lnTo>
                    <a:pt x="701179" y="50495"/>
                  </a:lnTo>
                  <a:lnTo>
                    <a:pt x="693267" y="51765"/>
                  </a:lnTo>
                  <a:lnTo>
                    <a:pt x="690714" y="53035"/>
                  </a:lnTo>
                  <a:lnTo>
                    <a:pt x="688581" y="53035"/>
                  </a:lnTo>
                  <a:lnTo>
                    <a:pt x="681990" y="55575"/>
                  </a:lnTo>
                  <a:lnTo>
                    <a:pt x="693039" y="55575"/>
                  </a:lnTo>
                  <a:lnTo>
                    <a:pt x="828052" y="55575"/>
                  </a:lnTo>
                  <a:lnTo>
                    <a:pt x="827341" y="49225"/>
                  </a:lnTo>
                  <a:lnTo>
                    <a:pt x="835482" y="49225"/>
                  </a:lnTo>
                  <a:lnTo>
                    <a:pt x="832764" y="56845"/>
                  </a:lnTo>
                  <a:lnTo>
                    <a:pt x="834682" y="63195"/>
                  </a:lnTo>
                  <a:lnTo>
                    <a:pt x="838022" y="70815"/>
                  </a:lnTo>
                  <a:lnTo>
                    <a:pt x="839558" y="79705"/>
                  </a:lnTo>
                  <a:lnTo>
                    <a:pt x="831837" y="75895"/>
                  </a:lnTo>
                  <a:lnTo>
                    <a:pt x="830249" y="71158"/>
                  </a:lnTo>
                  <a:lnTo>
                    <a:pt x="830249" y="428955"/>
                  </a:lnTo>
                  <a:lnTo>
                    <a:pt x="827925" y="428955"/>
                  </a:lnTo>
                  <a:lnTo>
                    <a:pt x="827341" y="432765"/>
                  </a:lnTo>
                  <a:lnTo>
                    <a:pt x="825601" y="435305"/>
                  </a:lnTo>
                  <a:lnTo>
                    <a:pt x="825601" y="434035"/>
                  </a:lnTo>
                  <a:lnTo>
                    <a:pt x="824433" y="432765"/>
                  </a:lnTo>
                  <a:lnTo>
                    <a:pt x="823849" y="431495"/>
                  </a:lnTo>
                  <a:lnTo>
                    <a:pt x="826185" y="428955"/>
                  </a:lnTo>
                  <a:lnTo>
                    <a:pt x="829665" y="427685"/>
                  </a:lnTo>
                  <a:lnTo>
                    <a:pt x="830249" y="428955"/>
                  </a:lnTo>
                  <a:lnTo>
                    <a:pt x="830249" y="71158"/>
                  </a:lnTo>
                  <a:lnTo>
                    <a:pt x="828865" y="67005"/>
                  </a:lnTo>
                  <a:lnTo>
                    <a:pt x="828192" y="56845"/>
                  </a:lnTo>
                  <a:lnTo>
                    <a:pt x="819200" y="56845"/>
                  </a:lnTo>
                  <a:lnTo>
                    <a:pt x="819200" y="166065"/>
                  </a:lnTo>
                  <a:lnTo>
                    <a:pt x="819200" y="169875"/>
                  </a:lnTo>
                  <a:lnTo>
                    <a:pt x="813384" y="169875"/>
                  </a:lnTo>
                  <a:lnTo>
                    <a:pt x="812228" y="167335"/>
                  </a:lnTo>
                  <a:lnTo>
                    <a:pt x="813193" y="166065"/>
                  </a:lnTo>
                  <a:lnTo>
                    <a:pt x="815136" y="163525"/>
                  </a:lnTo>
                  <a:lnTo>
                    <a:pt x="817460" y="164795"/>
                  </a:lnTo>
                  <a:lnTo>
                    <a:pt x="819200" y="166065"/>
                  </a:lnTo>
                  <a:lnTo>
                    <a:pt x="819200" y="56845"/>
                  </a:lnTo>
                  <a:lnTo>
                    <a:pt x="751763" y="56845"/>
                  </a:lnTo>
                  <a:lnTo>
                    <a:pt x="751763" y="187655"/>
                  </a:lnTo>
                  <a:lnTo>
                    <a:pt x="749439" y="188925"/>
                  </a:lnTo>
                  <a:lnTo>
                    <a:pt x="742454" y="188925"/>
                  </a:lnTo>
                  <a:lnTo>
                    <a:pt x="751179" y="186385"/>
                  </a:lnTo>
                  <a:lnTo>
                    <a:pt x="751763" y="187655"/>
                  </a:lnTo>
                  <a:lnTo>
                    <a:pt x="751763" y="56845"/>
                  </a:lnTo>
                  <a:lnTo>
                    <a:pt x="740130" y="56845"/>
                  </a:lnTo>
                  <a:lnTo>
                    <a:pt x="740130" y="138125"/>
                  </a:lnTo>
                  <a:lnTo>
                    <a:pt x="733158" y="139395"/>
                  </a:lnTo>
                  <a:lnTo>
                    <a:pt x="730834" y="139395"/>
                  </a:lnTo>
                  <a:lnTo>
                    <a:pt x="733158" y="138125"/>
                  </a:lnTo>
                  <a:lnTo>
                    <a:pt x="736066" y="136855"/>
                  </a:lnTo>
                  <a:lnTo>
                    <a:pt x="739546" y="136855"/>
                  </a:lnTo>
                  <a:lnTo>
                    <a:pt x="739546" y="138125"/>
                  </a:lnTo>
                  <a:lnTo>
                    <a:pt x="740130" y="138125"/>
                  </a:lnTo>
                  <a:lnTo>
                    <a:pt x="740130" y="56845"/>
                  </a:lnTo>
                  <a:lnTo>
                    <a:pt x="693039" y="56845"/>
                  </a:lnTo>
                  <a:lnTo>
                    <a:pt x="693039" y="58115"/>
                  </a:lnTo>
                  <a:lnTo>
                    <a:pt x="703503" y="58115"/>
                  </a:lnTo>
                  <a:lnTo>
                    <a:pt x="699427" y="60655"/>
                  </a:lnTo>
                  <a:lnTo>
                    <a:pt x="693623" y="59385"/>
                  </a:lnTo>
                  <a:lnTo>
                    <a:pt x="697103" y="63195"/>
                  </a:lnTo>
                  <a:lnTo>
                    <a:pt x="702335" y="60655"/>
                  </a:lnTo>
                  <a:lnTo>
                    <a:pt x="709904" y="61925"/>
                  </a:lnTo>
                  <a:lnTo>
                    <a:pt x="719785" y="58115"/>
                  </a:lnTo>
                  <a:lnTo>
                    <a:pt x="716292" y="60655"/>
                  </a:lnTo>
                  <a:lnTo>
                    <a:pt x="714552" y="60655"/>
                  </a:lnTo>
                  <a:lnTo>
                    <a:pt x="716292" y="63195"/>
                  </a:lnTo>
                  <a:lnTo>
                    <a:pt x="708152" y="65735"/>
                  </a:lnTo>
                  <a:lnTo>
                    <a:pt x="717461" y="65735"/>
                  </a:lnTo>
                  <a:lnTo>
                    <a:pt x="714552" y="68275"/>
                  </a:lnTo>
                  <a:lnTo>
                    <a:pt x="709904" y="69545"/>
                  </a:lnTo>
                  <a:lnTo>
                    <a:pt x="707275" y="69850"/>
                  </a:lnTo>
                  <a:lnTo>
                    <a:pt x="706996" y="69773"/>
                  </a:lnTo>
                  <a:lnTo>
                    <a:pt x="706120" y="69773"/>
                  </a:lnTo>
                  <a:lnTo>
                    <a:pt x="706412" y="69189"/>
                  </a:lnTo>
                  <a:lnTo>
                    <a:pt x="707567" y="68033"/>
                  </a:lnTo>
                  <a:lnTo>
                    <a:pt x="705827" y="68033"/>
                  </a:lnTo>
                  <a:lnTo>
                    <a:pt x="704088" y="69189"/>
                  </a:lnTo>
                  <a:lnTo>
                    <a:pt x="704659" y="69773"/>
                  </a:lnTo>
                  <a:lnTo>
                    <a:pt x="705256" y="70091"/>
                  </a:lnTo>
                  <a:lnTo>
                    <a:pt x="698855" y="70815"/>
                  </a:lnTo>
                  <a:lnTo>
                    <a:pt x="695947" y="72085"/>
                  </a:lnTo>
                  <a:lnTo>
                    <a:pt x="701687" y="72085"/>
                  </a:lnTo>
                  <a:lnTo>
                    <a:pt x="703935" y="73355"/>
                  </a:lnTo>
                  <a:lnTo>
                    <a:pt x="706412" y="74625"/>
                  </a:lnTo>
                  <a:lnTo>
                    <a:pt x="712800" y="75895"/>
                  </a:lnTo>
                  <a:lnTo>
                    <a:pt x="709904" y="75895"/>
                  </a:lnTo>
                  <a:lnTo>
                    <a:pt x="702335" y="77165"/>
                  </a:lnTo>
                  <a:lnTo>
                    <a:pt x="711060" y="77165"/>
                  </a:lnTo>
                  <a:lnTo>
                    <a:pt x="708152" y="78435"/>
                  </a:lnTo>
                  <a:lnTo>
                    <a:pt x="706996" y="78435"/>
                  </a:lnTo>
                  <a:lnTo>
                    <a:pt x="701179" y="79705"/>
                  </a:lnTo>
                  <a:lnTo>
                    <a:pt x="703300" y="80975"/>
                  </a:lnTo>
                  <a:lnTo>
                    <a:pt x="708596" y="79705"/>
                  </a:lnTo>
                  <a:lnTo>
                    <a:pt x="712787" y="78435"/>
                  </a:lnTo>
                  <a:lnTo>
                    <a:pt x="711644" y="80975"/>
                  </a:lnTo>
                  <a:lnTo>
                    <a:pt x="708152" y="80975"/>
                  </a:lnTo>
                  <a:lnTo>
                    <a:pt x="704672" y="84785"/>
                  </a:lnTo>
                  <a:lnTo>
                    <a:pt x="715137" y="86055"/>
                  </a:lnTo>
                  <a:lnTo>
                    <a:pt x="711060" y="91135"/>
                  </a:lnTo>
                  <a:lnTo>
                    <a:pt x="705510" y="92214"/>
                  </a:lnTo>
                  <a:lnTo>
                    <a:pt x="704659" y="91871"/>
                  </a:lnTo>
                  <a:lnTo>
                    <a:pt x="704011" y="92087"/>
                  </a:lnTo>
                  <a:lnTo>
                    <a:pt x="702487" y="91135"/>
                  </a:lnTo>
                  <a:lnTo>
                    <a:pt x="696531" y="91135"/>
                  </a:lnTo>
                  <a:lnTo>
                    <a:pt x="696531" y="92405"/>
                  </a:lnTo>
                  <a:lnTo>
                    <a:pt x="695947" y="92405"/>
                  </a:lnTo>
                  <a:lnTo>
                    <a:pt x="700011" y="96215"/>
                  </a:lnTo>
                  <a:lnTo>
                    <a:pt x="713968" y="98755"/>
                  </a:lnTo>
                  <a:lnTo>
                    <a:pt x="711644" y="103835"/>
                  </a:lnTo>
                  <a:lnTo>
                    <a:pt x="712800" y="102565"/>
                  </a:lnTo>
                  <a:lnTo>
                    <a:pt x="719848" y="101295"/>
                  </a:lnTo>
                  <a:lnTo>
                    <a:pt x="716800" y="103835"/>
                  </a:lnTo>
                  <a:lnTo>
                    <a:pt x="711911" y="106375"/>
                  </a:lnTo>
                  <a:lnTo>
                    <a:pt x="713384" y="107645"/>
                  </a:lnTo>
                  <a:lnTo>
                    <a:pt x="711644" y="107645"/>
                  </a:lnTo>
                  <a:lnTo>
                    <a:pt x="702335" y="108915"/>
                  </a:lnTo>
                  <a:lnTo>
                    <a:pt x="704672" y="108915"/>
                  </a:lnTo>
                  <a:lnTo>
                    <a:pt x="704088" y="110185"/>
                  </a:lnTo>
                  <a:lnTo>
                    <a:pt x="704088" y="111455"/>
                  </a:lnTo>
                  <a:lnTo>
                    <a:pt x="705243" y="112725"/>
                  </a:lnTo>
                  <a:lnTo>
                    <a:pt x="705827" y="112725"/>
                  </a:lnTo>
                  <a:lnTo>
                    <a:pt x="708736" y="115265"/>
                  </a:lnTo>
                  <a:lnTo>
                    <a:pt x="713384" y="116535"/>
                  </a:lnTo>
                  <a:lnTo>
                    <a:pt x="717461" y="119075"/>
                  </a:lnTo>
                  <a:lnTo>
                    <a:pt x="712228" y="119075"/>
                  </a:lnTo>
                  <a:lnTo>
                    <a:pt x="708152" y="121615"/>
                  </a:lnTo>
                  <a:lnTo>
                    <a:pt x="710476" y="124155"/>
                  </a:lnTo>
                  <a:lnTo>
                    <a:pt x="708736" y="126695"/>
                  </a:lnTo>
                  <a:lnTo>
                    <a:pt x="713968" y="126695"/>
                  </a:lnTo>
                  <a:lnTo>
                    <a:pt x="713384" y="127965"/>
                  </a:lnTo>
                  <a:lnTo>
                    <a:pt x="720369" y="126695"/>
                  </a:lnTo>
                  <a:lnTo>
                    <a:pt x="711301" y="133045"/>
                  </a:lnTo>
                  <a:lnTo>
                    <a:pt x="716292" y="136855"/>
                  </a:lnTo>
                  <a:lnTo>
                    <a:pt x="722160" y="139395"/>
                  </a:lnTo>
                  <a:lnTo>
                    <a:pt x="715708" y="145745"/>
                  </a:lnTo>
                  <a:lnTo>
                    <a:pt x="715708" y="144475"/>
                  </a:lnTo>
                  <a:lnTo>
                    <a:pt x="711060" y="144475"/>
                  </a:lnTo>
                  <a:lnTo>
                    <a:pt x="711060" y="145745"/>
                  </a:lnTo>
                  <a:lnTo>
                    <a:pt x="716876" y="148285"/>
                  </a:lnTo>
                  <a:lnTo>
                    <a:pt x="725601" y="147015"/>
                  </a:lnTo>
                  <a:lnTo>
                    <a:pt x="722109" y="147015"/>
                  </a:lnTo>
                  <a:lnTo>
                    <a:pt x="725309" y="145745"/>
                  </a:lnTo>
                  <a:lnTo>
                    <a:pt x="728497" y="144475"/>
                  </a:lnTo>
                  <a:lnTo>
                    <a:pt x="737806" y="144475"/>
                  </a:lnTo>
                  <a:lnTo>
                    <a:pt x="738390" y="145745"/>
                  </a:lnTo>
                  <a:lnTo>
                    <a:pt x="732574" y="145745"/>
                  </a:lnTo>
                  <a:lnTo>
                    <a:pt x="724433" y="148285"/>
                  </a:lnTo>
                  <a:lnTo>
                    <a:pt x="720369" y="150825"/>
                  </a:lnTo>
                  <a:lnTo>
                    <a:pt x="722693" y="150825"/>
                  </a:lnTo>
                  <a:lnTo>
                    <a:pt x="726173" y="149555"/>
                  </a:lnTo>
                  <a:lnTo>
                    <a:pt x="728497" y="149555"/>
                  </a:lnTo>
                  <a:lnTo>
                    <a:pt x="724941" y="150825"/>
                  </a:lnTo>
                  <a:lnTo>
                    <a:pt x="730542" y="150825"/>
                  </a:lnTo>
                  <a:lnTo>
                    <a:pt x="737006" y="149555"/>
                  </a:lnTo>
                  <a:lnTo>
                    <a:pt x="736066" y="152095"/>
                  </a:lnTo>
                  <a:lnTo>
                    <a:pt x="731405" y="152095"/>
                  </a:lnTo>
                  <a:lnTo>
                    <a:pt x="733742" y="153365"/>
                  </a:lnTo>
                  <a:lnTo>
                    <a:pt x="740130" y="153365"/>
                  </a:lnTo>
                  <a:lnTo>
                    <a:pt x="738974" y="154635"/>
                  </a:lnTo>
                  <a:lnTo>
                    <a:pt x="729513" y="157073"/>
                  </a:lnTo>
                  <a:lnTo>
                    <a:pt x="735266" y="157175"/>
                  </a:lnTo>
                  <a:lnTo>
                    <a:pt x="738847" y="158445"/>
                  </a:lnTo>
                  <a:lnTo>
                    <a:pt x="736066" y="159715"/>
                  </a:lnTo>
                  <a:lnTo>
                    <a:pt x="733158" y="159715"/>
                  </a:lnTo>
                  <a:lnTo>
                    <a:pt x="732574" y="158445"/>
                  </a:lnTo>
                  <a:lnTo>
                    <a:pt x="729665" y="158445"/>
                  </a:lnTo>
                  <a:lnTo>
                    <a:pt x="718616" y="163525"/>
                  </a:lnTo>
                  <a:lnTo>
                    <a:pt x="721525" y="162255"/>
                  </a:lnTo>
                  <a:lnTo>
                    <a:pt x="715137" y="168605"/>
                  </a:lnTo>
                  <a:lnTo>
                    <a:pt x="718032" y="167335"/>
                  </a:lnTo>
                  <a:lnTo>
                    <a:pt x="722020" y="166928"/>
                  </a:lnTo>
                  <a:lnTo>
                    <a:pt x="718616" y="169189"/>
                  </a:lnTo>
                  <a:lnTo>
                    <a:pt x="720940" y="168617"/>
                  </a:lnTo>
                  <a:lnTo>
                    <a:pt x="722109" y="167449"/>
                  </a:lnTo>
                  <a:lnTo>
                    <a:pt x="722109" y="166916"/>
                  </a:lnTo>
                  <a:lnTo>
                    <a:pt x="730262" y="166065"/>
                  </a:lnTo>
                  <a:lnTo>
                    <a:pt x="732942" y="167335"/>
                  </a:lnTo>
                  <a:lnTo>
                    <a:pt x="733983" y="169875"/>
                  </a:lnTo>
                  <a:lnTo>
                    <a:pt x="741299" y="169875"/>
                  </a:lnTo>
                  <a:lnTo>
                    <a:pt x="732561" y="171145"/>
                  </a:lnTo>
                  <a:lnTo>
                    <a:pt x="728941" y="171145"/>
                  </a:lnTo>
                  <a:lnTo>
                    <a:pt x="726414" y="172415"/>
                  </a:lnTo>
                  <a:lnTo>
                    <a:pt x="720940" y="174955"/>
                  </a:lnTo>
                  <a:lnTo>
                    <a:pt x="715137" y="177495"/>
                  </a:lnTo>
                  <a:lnTo>
                    <a:pt x="711644" y="178765"/>
                  </a:lnTo>
                  <a:lnTo>
                    <a:pt x="714781" y="178765"/>
                  </a:lnTo>
                  <a:lnTo>
                    <a:pt x="713600" y="180035"/>
                  </a:lnTo>
                  <a:lnTo>
                    <a:pt x="713193" y="181305"/>
                  </a:lnTo>
                  <a:lnTo>
                    <a:pt x="718616" y="181305"/>
                  </a:lnTo>
                  <a:lnTo>
                    <a:pt x="715137" y="182575"/>
                  </a:lnTo>
                  <a:lnTo>
                    <a:pt x="715708" y="182575"/>
                  </a:lnTo>
                  <a:lnTo>
                    <a:pt x="720369" y="181305"/>
                  </a:lnTo>
                  <a:lnTo>
                    <a:pt x="724039" y="183845"/>
                  </a:lnTo>
                  <a:lnTo>
                    <a:pt x="720940" y="187655"/>
                  </a:lnTo>
                  <a:lnTo>
                    <a:pt x="718731" y="191465"/>
                  </a:lnTo>
                  <a:lnTo>
                    <a:pt x="725017" y="192735"/>
                  </a:lnTo>
                  <a:lnTo>
                    <a:pt x="731989" y="195275"/>
                  </a:lnTo>
                  <a:lnTo>
                    <a:pt x="743038" y="192735"/>
                  </a:lnTo>
                  <a:lnTo>
                    <a:pt x="750011" y="194005"/>
                  </a:lnTo>
                  <a:lnTo>
                    <a:pt x="750011" y="195275"/>
                  </a:lnTo>
                  <a:lnTo>
                    <a:pt x="744778" y="196545"/>
                  </a:lnTo>
                  <a:lnTo>
                    <a:pt x="738390" y="196545"/>
                  </a:lnTo>
                  <a:lnTo>
                    <a:pt x="733742" y="200355"/>
                  </a:lnTo>
                  <a:lnTo>
                    <a:pt x="734898" y="201625"/>
                  </a:lnTo>
                  <a:lnTo>
                    <a:pt x="739546" y="201625"/>
                  </a:lnTo>
                  <a:lnTo>
                    <a:pt x="736638" y="202895"/>
                  </a:lnTo>
                  <a:lnTo>
                    <a:pt x="733742" y="202895"/>
                  </a:lnTo>
                  <a:lnTo>
                    <a:pt x="730250" y="205435"/>
                  </a:lnTo>
                  <a:lnTo>
                    <a:pt x="731405" y="206705"/>
                  </a:lnTo>
                  <a:lnTo>
                    <a:pt x="741680" y="203504"/>
                  </a:lnTo>
                  <a:lnTo>
                    <a:pt x="740130" y="202895"/>
                  </a:lnTo>
                  <a:lnTo>
                    <a:pt x="752919" y="199085"/>
                  </a:lnTo>
                  <a:lnTo>
                    <a:pt x="753097" y="199656"/>
                  </a:lnTo>
                  <a:lnTo>
                    <a:pt x="754672" y="199085"/>
                  </a:lnTo>
                  <a:lnTo>
                    <a:pt x="754672" y="200355"/>
                  </a:lnTo>
                  <a:lnTo>
                    <a:pt x="755243" y="201625"/>
                  </a:lnTo>
                  <a:lnTo>
                    <a:pt x="753757" y="201815"/>
                  </a:lnTo>
                  <a:lnTo>
                    <a:pt x="755243" y="206705"/>
                  </a:lnTo>
                  <a:lnTo>
                    <a:pt x="756996" y="214325"/>
                  </a:lnTo>
                  <a:lnTo>
                    <a:pt x="759320" y="221945"/>
                  </a:lnTo>
                  <a:lnTo>
                    <a:pt x="747229" y="224485"/>
                  </a:lnTo>
                  <a:lnTo>
                    <a:pt x="745515" y="225069"/>
                  </a:lnTo>
                  <a:lnTo>
                    <a:pt x="745363" y="225005"/>
                  </a:lnTo>
                  <a:lnTo>
                    <a:pt x="733158" y="227914"/>
                  </a:lnTo>
                  <a:lnTo>
                    <a:pt x="735711" y="228346"/>
                  </a:lnTo>
                  <a:lnTo>
                    <a:pt x="725881" y="232105"/>
                  </a:lnTo>
                  <a:lnTo>
                    <a:pt x="718032" y="238455"/>
                  </a:lnTo>
                  <a:lnTo>
                    <a:pt x="729665" y="240995"/>
                  </a:lnTo>
                  <a:lnTo>
                    <a:pt x="724433" y="247345"/>
                  </a:lnTo>
                  <a:lnTo>
                    <a:pt x="727925" y="247345"/>
                  </a:lnTo>
                  <a:lnTo>
                    <a:pt x="723849" y="248615"/>
                  </a:lnTo>
                  <a:lnTo>
                    <a:pt x="720940" y="251155"/>
                  </a:lnTo>
                  <a:lnTo>
                    <a:pt x="734898" y="251155"/>
                  </a:lnTo>
                  <a:lnTo>
                    <a:pt x="737222" y="251155"/>
                  </a:lnTo>
                  <a:lnTo>
                    <a:pt x="736396" y="251485"/>
                  </a:lnTo>
                  <a:lnTo>
                    <a:pt x="740714" y="252425"/>
                  </a:lnTo>
                  <a:lnTo>
                    <a:pt x="733729" y="257505"/>
                  </a:lnTo>
                  <a:lnTo>
                    <a:pt x="727341" y="258775"/>
                  </a:lnTo>
                  <a:lnTo>
                    <a:pt x="734898" y="260045"/>
                  </a:lnTo>
                  <a:lnTo>
                    <a:pt x="730834" y="261315"/>
                  </a:lnTo>
                  <a:lnTo>
                    <a:pt x="729081" y="262077"/>
                  </a:lnTo>
                  <a:lnTo>
                    <a:pt x="731405" y="262585"/>
                  </a:lnTo>
                  <a:lnTo>
                    <a:pt x="729665" y="267665"/>
                  </a:lnTo>
                  <a:lnTo>
                    <a:pt x="738974" y="265125"/>
                  </a:lnTo>
                  <a:lnTo>
                    <a:pt x="735863" y="268935"/>
                  </a:lnTo>
                  <a:lnTo>
                    <a:pt x="736346" y="271475"/>
                  </a:lnTo>
                  <a:lnTo>
                    <a:pt x="735533" y="275285"/>
                  </a:lnTo>
                  <a:lnTo>
                    <a:pt x="728497" y="277825"/>
                  </a:lnTo>
                  <a:lnTo>
                    <a:pt x="742454" y="277825"/>
                  </a:lnTo>
                  <a:lnTo>
                    <a:pt x="743623" y="280365"/>
                  </a:lnTo>
                  <a:lnTo>
                    <a:pt x="734987" y="282905"/>
                  </a:lnTo>
                  <a:lnTo>
                    <a:pt x="733640" y="290525"/>
                  </a:lnTo>
                  <a:lnTo>
                    <a:pt x="725017" y="295605"/>
                  </a:lnTo>
                  <a:lnTo>
                    <a:pt x="734606" y="295605"/>
                  </a:lnTo>
                  <a:lnTo>
                    <a:pt x="738974" y="298145"/>
                  </a:lnTo>
                  <a:lnTo>
                    <a:pt x="742022" y="301955"/>
                  </a:lnTo>
                  <a:lnTo>
                    <a:pt x="747687" y="305765"/>
                  </a:lnTo>
                  <a:lnTo>
                    <a:pt x="744207" y="305765"/>
                  </a:lnTo>
                  <a:lnTo>
                    <a:pt x="743623" y="308305"/>
                  </a:lnTo>
                  <a:lnTo>
                    <a:pt x="739546" y="312115"/>
                  </a:lnTo>
                  <a:lnTo>
                    <a:pt x="737222" y="314655"/>
                  </a:lnTo>
                  <a:lnTo>
                    <a:pt x="746175" y="312115"/>
                  </a:lnTo>
                  <a:lnTo>
                    <a:pt x="765708" y="312115"/>
                  </a:lnTo>
                  <a:lnTo>
                    <a:pt x="757986" y="315925"/>
                  </a:lnTo>
                  <a:lnTo>
                    <a:pt x="751395" y="318465"/>
                  </a:lnTo>
                  <a:lnTo>
                    <a:pt x="744702" y="319735"/>
                  </a:lnTo>
                  <a:lnTo>
                    <a:pt x="744181" y="319900"/>
                  </a:lnTo>
                  <a:lnTo>
                    <a:pt x="748639" y="321005"/>
                  </a:lnTo>
                  <a:lnTo>
                    <a:pt x="753402" y="321005"/>
                  </a:lnTo>
                  <a:lnTo>
                    <a:pt x="759320" y="318465"/>
                  </a:lnTo>
                  <a:lnTo>
                    <a:pt x="755751" y="322275"/>
                  </a:lnTo>
                  <a:lnTo>
                    <a:pt x="753872" y="323545"/>
                  </a:lnTo>
                  <a:lnTo>
                    <a:pt x="751217" y="324815"/>
                  </a:lnTo>
                  <a:lnTo>
                    <a:pt x="745363" y="328625"/>
                  </a:lnTo>
                  <a:lnTo>
                    <a:pt x="753541" y="326085"/>
                  </a:lnTo>
                  <a:lnTo>
                    <a:pt x="755396" y="326085"/>
                  </a:lnTo>
                  <a:lnTo>
                    <a:pt x="756158" y="327355"/>
                  </a:lnTo>
                  <a:lnTo>
                    <a:pt x="761060" y="327355"/>
                  </a:lnTo>
                  <a:lnTo>
                    <a:pt x="754087" y="334975"/>
                  </a:lnTo>
                  <a:lnTo>
                    <a:pt x="745363" y="334975"/>
                  </a:lnTo>
                  <a:lnTo>
                    <a:pt x="752335" y="337515"/>
                  </a:lnTo>
                  <a:lnTo>
                    <a:pt x="750506" y="339229"/>
                  </a:lnTo>
                  <a:lnTo>
                    <a:pt x="754849" y="337515"/>
                  </a:lnTo>
                  <a:lnTo>
                    <a:pt x="761060" y="334975"/>
                  </a:lnTo>
                  <a:lnTo>
                    <a:pt x="762152" y="337515"/>
                  </a:lnTo>
                  <a:lnTo>
                    <a:pt x="758444" y="340055"/>
                  </a:lnTo>
                  <a:lnTo>
                    <a:pt x="752563" y="342595"/>
                  </a:lnTo>
                  <a:lnTo>
                    <a:pt x="747102" y="346405"/>
                  </a:lnTo>
                  <a:lnTo>
                    <a:pt x="751763" y="347675"/>
                  </a:lnTo>
                  <a:lnTo>
                    <a:pt x="764552" y="345135"/>
                  </a:lnTo>
                  <a:lnTo>
                    <a:pt x="765136" y="347675"/>
                  </a:lnTo>
                  <a:lnTo>
                    <a:pt x="763384" y="348945"/>
                  </a:lnTo>
                  <a:lnTo>
                    <a:pt x="762812" y="348945"/>
                  </a:lnTo>
                  <a:lnTo>
                    <a:pt x="759904" y="350215"/>
                  </a:lnTo>
                  <a:lnTo>
                    <a:pt x="765848" y="351485"/>
                  </a:lnTo>
                  <a:lnTo>
                    <a:pt x="768692" y="354025"/>
                  </a:lnTo>
                  <a:lnTo>
                    <a:pt x="772083" y="357835"/>
                  </a:lnTo>
                  <a:lnTo>
                    <a:pt x="779665" y="357835"/>
                  </a:lnTo>
                  <a:lnTo>
                    <a:pt x="778510" y="359105"/>
                  </a:lnTo>
                  <a:lnTo>
                    <a:pt x="778421" y="359295"/>
                  </a:lnTo>
                  <a:lnTo>
                    <a:pt x="782574" y="356565"/>
                  </a:lnTo>
                  <a:lnTo>
                    <a:pt x="788974" y="352755"/>
                  </a:lnTo>
                  <a:lnTo>
                    <a:pt x="793623" y="351485"/>
                  </a:lnTo>
                  <a:lnTo>
                    <a:pt x="794778" y="352755"/>
                  </a:lnTo>
                  <a:lnTo>
                    <a:pt x="798855" y="351485"/>
                  </a:lnTo>
                  <a:lnTo>
                    <a:pt x="802919" y="350215"/>
                  </a:lnTo>
                  <a:lnTo>
                    <a:pt x="795362" y="355295"/>
                  </a:lnTo>
                  <a:lnTo>
                    <a:pt x="794778" y="354025"/>
                  </a:lnTo>
                  <a:lnTo>
                    <a:pt x="788974" y="356565"/>
                  </a:lnTo>
                  <a:lnTo>
                    <a:pt x="793623" y="356565"/>
                  </a:lnTo>
                  <a:lnTo>
                    <a:pt x="788009" y="360375"/>
                  </a:lnTo>
                  <a:lnTo>
                    <a:pt x="785774" y="360375"/>
                  </a:lnTo>
                  <a:lnTo>
                    <a:pt x="783971" y="359105"/>
                  </a:lnTo>
                  <a:lnTo>
                    <a:pt x="779665" y="360375"/>
                  </a:lnTo>
                  <a:lnTo>
                    <a:pt x="785482" y="362915"/>
                  </a:lnTo>
                  <a:lnTo>
                    <a:pt x="797115" y="361645"/>
                  </a:lnTo>
                  <a:lnTo>
                    <a:pt x="795362" y="366725"/>
                  </a:lnTo>
                  <a:lnTo>
                    <a:pt x="789393" y="369265"/>
                  </a:lnTo>
                  <a:lnTo>
                    <a:pt x="786422" y="367995"/>
                  </a:lnTo>
                  <a:lnTo>
                    <a:pt x="783996" y="366725"/>
                  </a:lnTo>
                  <a:lnTo>
                    <a:pt x="779665" y="370535"/>
                  </a:lnTo>
                  <a:lnTo>
                    <a:pt x="780135" y="369265"/>
                  </a:lnTo>
                  <a:lnTo>
                    <a:pt x="781989" y="364185"/>
                  </a:lnTo>
                  <a:lnTo>
                    <a:pt x="774839" y="369265"/>
                  </a:lnTo>
                  <a:lnTo>
                    <a:pt x="773633" y="367995"/>
                  </a:lnTo>
                  <a:lnTo>
                    <a:pt x="772096" y="367995"/>
                  </a:lnTo>
                  <a:lnTo>
                    <a:pt x="763968" y="373075"/>
                  </a:lnTo>
                  <a:lnTo>
                    <a:pt x="763968" y="381965"/>
                  </a:lnTo>
                  <a:lnTo>
                    <a:pt x="773277" y="376885"/>
                  </a:lnTo>
                  <a:lnTo>
                    <a:pt x="773277" y="385775"/>
                  </a:lnTo>
                  <a:lnTo>
                    <a:pt x="780249" y="383235"/>
                  </a:lnTo>
                  <a:lnTo>
                    <a:pt x="782574" y="380695"/>
                  </a:lnTo>
                  <a:lnTo>
                    <a:pt x="789546" y="378155"/>
                  </a:lnTo>
                  <a:lnTo>
                    <a:pt x="792480" y="383235"/>
                  </a:lnTo>
                  <a:lnTo>
                    <a:pt x="785050" y="389585"/>
                  </a:lnTo>
                  <a:lnTo>
                    <a:pt x="778268" y="395935"/>
                  </a:lnTo>
                  <a:lnTo>
                    <a:pt x="783158" y="398475"/>
                  </a:lnTo>
                  <a:lnTo>
                    <a:pt x="790384" y="395935"/>
                  </a:lnTo>
                  <a:lnTo>
                    <a:pt x="797394" y="394665"/>
                  </a:lnTo>
                  <a:lnTo>
                    <a:pt x="801801" y="394665"/>
                  </a:lnTo>
                  <a:lnTo>
                    <a:pt x="801179" y="397205"/>
                  </a:lnTo>
                  <a:lnTo>
                    <a:pt x="787806" y="402285"/>
                  </a:lnTo>
                  <a:lnTo>
                    <a:pt x="791641" y="404825"/>
                  </a:lnTo>
                  <a:lnTo>
                    <a:pt x="797979" y="403555"/>
                  </a:lnTo>
                  <a:lnTo>
                    <a:pt x="803021" y="402285"/>
                  </a:lnTo>
                  <a:lnTo>
                    <a:pt x="802919" y="407365"/>
                  </a:lnTo>
                  <a:lnTo>
                    <a:pt x="802589" y="407441"/>
                  </a:lnTo>
                  <a:lnTo>
                    <a:pt x="805827" y="408635"/>
                  </a:lnTo>
                  <a:lnTo>
                    <a:pt x="794778" y="414985"/>
                  </a:lnTo>
                  <a:lnTo>
                    <a:pt x="799807" y="418795"/>
                  </a:lnTo>
                  <a:lnTo>
                    <a:pt x="812685" y="423875"/>
                  </a:lnTo>
                  <a:lnTo>
                    <a:pt x="818045" y="427685"/>
                  </a:lnTo>
                  <a:lnTo>
                    <a:pt x="814552" y="430225"/>
                  </a:lnTo>
                  <a:lnTo>
                    <a:pt x="810475" y="430225"/>
                  </a:lnTo>
                  <a:lnTo>
                    <a:pt x="808151" y="434035"/>
                  </a:lnTo>
                  <a:lnTo>
                    <a:pt x="814095" y="439115"/>
                  </a:lnTo>
                  <a:lnTo>
                    <a:pt x="816876" y="446735"/>
                  </a:lnTo>
                  <a:lnTo>
                    <a:pt x="817397" y="454355"/>
                  </a:lnTo>
                  <a:lnTo>
                    <a:pt x="817321" y="458165"/>
                  </a:lnTo>
                  <a:lnTo>
                    <a:pt x="816876" y="465785"/>
                  </a:lnTo>
                  <a:lnTo>
                    <a:pt x="827925" y="463245"/>
                  </a:lnTo>
                  <a:lnTo>
                    <a:pt x="826312" y="465302"/>
                  </a:lnTo>
                  <a:lnTo>
                    <a:pt x="828509" y="463245"/>
                  </a:lnTo>
                  <a:lnTo>
                    <a:pt x="832573" y="463245"/>
                  </a:lnTo>
                  <a:lnTo>
                    <a:pt x="834313" y="464515"/>
                  </a:lnTo>
                  <a:lnTo>
                    <a:pt x="829081" y="468325"/>
                  </a:lnTo>
                  <a:lnTo>
                    <a:pt x="825601" y="469595"/>
                  </a:lnTo>
                  <a:lnTo>
                    <a:pt x="834694" y="470865"/>
                  </a:lnTo>
                  <a:lnTo>
                    <a:pt x="842962" y="473405"/>
                  </a:lnTo>
                  <a:lnTo>
                    <a:pt x="848080" y="478485"/>
                  </a:lnTo>
                  <a:lnTo>
                    <a:pt x="847686" y="486105"/>
                  </a:lnTo>
                  <a:lnTo>
                    <a:pt x="844207" y="487375"/>
                  </a:lnTo>
                  <a:lnTo>
                    <a:pt x="847572" y="488645"/>
                  </a:lnTo>
                  <a:lnTo>
                    <a:pt x="854595" y="486105"/>
                  </a:lnTo>
                  <a:lnTo>
                    <a:pt x="860640" y="484835"/>
                  </a:lnTo>
                  <a:lnTo>
                    <a:pt x="861060" y="488645"/>
                  </a:lnTo>
                  <a:lnTo>
                    <a:pt x="858735" y="488645"/>
                  </a:lnTo>
                  <a:lnTo>
                    <a:pt x="860488" y="494995"/>
                  </a:lnTo>
                  <a:lnTo>
                    <a:pt x="865136" y="498805"/>
                  </a:lnTo>
                  <a:lnTo>
                    <a:pt x="869200" y="503885"/>
                  </a:lnTo>
                  <a:lnTo>
                    <a:pt x="872693" y="507695"/>
                  </a:lnTo>
                  <a:lnTo>
                    <a:pt x="875017" y="512775"/>
                  </a:lnTo>
                  <a:lnTo>
                    <a:pt x="871524" y="521665"/>
                  </a:lnTo>
                  <a:lnTo>
                    <a:pt x="877646" y="520395"/>
                  </a:lnTo>
                  <a:lnTo>
                    <a:pt x="879894" y="522935"/>
                  </a:lnTo>
                  <a:lnTo>
                    <a:pt x="882891" y="526745"/>
                  </a:lnTo>
                  <a:lnTo>
                    <a:pt x="891298" y="521665"/>
                  </a:lnTo>
                  <a:lnTo>
                    <a:pt x="888669" y="529285"/>
                  </a:lnTo>
                  <a:lnTo>
                    <a:pt x="886358" y="534365"/>
                  </a:lnTo>
                  <a:lnTo>
                    <a:pt x="884923" y="540715"/>
                  </a:lnTo>
                  <a:lnTo>
                    <a:pt x="884948" y="547217"/>
                  </a:lnTo>
                  <a:lnTo>
                    <a:pt x="885723" y="549770"/>
                  </a:lnTo>
                  <a:lnTo>
                    <a:pt x="882726" y="550875"/>
                  </a:lnTo>
                  <a:lnTo>
                    <a:pt x="876490" y="553415"/>
                  </a:lnTo>
                  <a:lnTo>
                    <a:pt x="872109" y="549605"/>
                  </a:lnTo>
                  <a:lnTo>
                    <a:pt x="874369" y="545795"/>
                  </a:lnTo>
                  <a:lnTo>
                    <a:pt x="875880" y="543255"/>
                  </a:lnTo>
                  <a:lnTo>
                    <a:pt x="876007" y="539445"/>
                  </a:lnTo>
                  <a:lnTo>
                    <a:pt x="875792" y="536905"/>
                  </a:lnTo>
                  <a:lnTo>
                    <a:pt x="877925" y="530555"/>
                  </a:lnTo>
                  <a:lnTo>
                    <a:pt x="872693" y="533095"/>
                  </a:lnTo>
                  <a:lnTo>
                    <a:pt x="870953" y="539445"/>
                  </a:lnTo>
                  <a:lnTo>
                    <a:pt x="868045" y="538175"/>
                  </a:lnTo>
                  <a:lnTo>
                    <a:pt x="860488" y="545795"/>
                  </a:lnTo>
                  <a:lnTo>
                    <a:pt x="859320" y="539445"/>
                  </a:lnTo>
                  <a:lnTo>
                    <a:pt x="864552" y="535635"/>
                  </a:lnTo>
                  <a:lnTo>
                    <a:pt x="856996" y="535635"/>
                  </a:lnTo>
                  <a:lnTo>
                    <a:pt x="858151" y="541985"/>
                  </a:lnTo>
                  <a:lnTo>
                    <a:pt x="851763" y="547065"/>
                  </a:lnTo>
                  <a:lnTo>
                    <a:pt x="850595" y="558495"/>
                  </a:lnTo>
                  <a:lnTo>
                    <a:pt x="847686" y="552145"/>
                  </a:lnTo>
                  <a:lnTo>
                    <a:pt x="849439" y="552145"/>
                  </a:lnTo>
                  <a:lnTo>
                    <a:pt x="844207" y="550875"/>
                  </a:lnTo>
                  <a:lnTo>
                    <a:pt x="844867" y="548335"/>
                  </a:lnTo>
                  <a:lnTo>
                    <a:pt x="846531" y="541985"/>
                  </a:lnTo>
                  <a:lnTo>
                    <a:pt x="843038" y="544525"/>
                  </a:lnTo>
                  <a:lnTo>
                    <a:pt x="838974" y="548335"/>
                  </a:lnTo>
                  <a:lnTo>
                    <a:pt x="837806" y="543255"/>
                  </a:lnTo>
                  <a:lnTo>
                    <a:pt x="838390" y="541985"/>
                  </a:lnTo>
                  <a:lnTo>
                    <a:pt x="839558" y="539445"/>
                  </a:lnTo>
                  <a:lnTo>
                    <a:pt x="845947" y="530555"/>
                  </a:lnTo>
                  <a:lnTo>
                    <a:pt x="846531" y="526745"/>
                  </a:lnTo>
                  <a:lnTo>
                    <a:pt x="842010" y="531825"/>
                  </a:lnTo>
                  <a:lnTo>
                    <a:pt x="834263" y="531825"/>
                  </a:lnTo>
                  <a:lnTo>
                    <a:pt x="829081" y="535635"/>
                  </a:lnTo>
                  <a:lnTo>
                    <a:pt x="831418" y="533095"/>
                  </a:lnTo>
                  <a:lnTo>
                    <a:pt x="834034" y="528332"/>
                  </a:lnTo>
                  <a:lnTo>
                    <a:pt x="829665" y="533095"/>
                  </a:lnTo>
                  <a:lnTo>
                    <a:pt x="829665" y="530555"/>
                  </a:lnTo>
                  <a:lnTo>
                    <a:pt x="830249" y="529285"/>
                  </a:lnTo>
                  <a:lnTo>
                    <a:pt x="833158" y="524205"/>
                  </a:lnTo>
                  <a:lnTo>
                    <a:pt x="830491" y="524205"/>
                  </a:lnTo>
                  <a:lnTo>
                    <a:pt x="827925" y="529285"/>
                  </a:lnTo>
                  <a:lnTo>
                    <a:pt x="825804" y="533095"/>
                  </a:lnTo>
                  <a:lnTo>
                    <a:pt x="824433" y="530555"/>
                  </a:lnTo>
                  <a:lnTo>
                    <a:pt x="825601" y="528015"/>
                  </a:lnTo>
                  <a:lnTo>
                    <a:pt x="827341" y="528015"/>
                  </a:lnTo>
                  <a:lnTo>
                    <a:pt x="826643" y="526745"/>
                  </a:lnTo>
                  <a:lnTo>
                    <a:pt x="823849" y="521665"/>
                  </a:lnTo>
                  <a:lnTo>
                    <a:pt x="820953" y="523163"/>
                  </a:lnTo>
                  <a:lnTo>
                    <a:pt x="820953" y="681685"/>
                  </a:lnTo>
                  <a:lnTo>
                    <a:pt x="818616" y="684225"/>
                  </a:lnTo>
                  <a:lnTo>
                    <a:pt x="816876" y="686765"/>
                  </a:lnTo>
                  <a:lnTo>
                    <a:pt x="814552" y="688035"/>
                  </a:lnTo>
                  <a:lnTo>
                    <a:pt x="816292" y="684225"/>
                  </a:lnTo>
                  <a:lnTo>
                    <a:pt x="818045" y="680415"/>
                  </a:lnTo>
                  <a:lnTo>
                    <a:pt x="819785" y="680415"/>
                  </a:lnTo>
                  <a:lnTo>
                    <a:pt x="820953" y="681685"/>
                  </a:lnTo>
                  <a:lnTo>
                    <a:pt x="820953" y="523163"/>
                  </a:lnTo>
                  <a:lnTo>
                    <a:pt x="813968" y="526745"/>
                  </a:lnTo>
                  <a:lnTo>
                    <a:pt x="812571" y="522935"/>
                  </a:lnTo>
                  <a:lnTo>
                    <a:pt x="812114" y="521665"/>
                  </a:lnTo>
                  <a:lnTo>
                    <a:pt x="811644" y="520395"/>
                  </a:lnTo>
                  <a:lnTo>
                    <a:pt x="813015" y="517855"/>
                  </a:lnTo>
                  <a:lnTo>
                    <a:pt x="544004" y="517855"/>
                  </a:lnTo>
                  <a:lnTo>
                    <a:pt x="542455" y="522935"/>
                  </a:lnTo>
                  <a:lnTo>
                    <a:pt x="547255" y="521665"/>
                  </a:lnTo>
                  <a:lnTo>
                    <a:pt x="548627" y="524205"/>
                  </a:lnTo>
                  <a:lnTo>
                    <a:pt x="550545" y="526745"/>
                  </a:lnTo>
                  <a:lnTo>
                    <a:pt x="556983" y="522935"/>
                  </a:lnTo>
                  <a:lnTo>
                    <a:pt x="550760" y="530555"/>
                  </a:lnTo>
                  <a:lnTo>
                    <a:pt x="550735" y="534365"/>
                  </a:lnTo>
                  <a:lnTo>
                    <a:pt x="554863" y="536905"/>
                  </a:lnTo>
                  <a:lnTo>
                    <a:pt x="561060" y="535635"/>
                  </a:lnTo>
                  <a:lnTo>
                    <a:pt x="556399" y="538175"/>
                  </a:lnTo>
                  <a:lnTo>
                    <a:pt x="558736" y="541985"/>
                  </a:lnTo>
                  <a:lnTo>
                    <a:pt x="552919" y="545795"/>
                  </a:lnTo>
                  <a:lnTo>
                    <a:pt x="555828" y="548335"/>
                  </a:lnTo>
                  <a:lnTo>
                    <a:pt x="560476" y="548335"/>
                  </a:lnTo>
                  <a:lnTo>
                    <a:pt x="566293" y="541985"/>
                  </a:lnTo>
                  <a:lnTo>
                    <a:pt x="564972" y="550875"/>
                  </a:lnTo>
                  <a:lnTo>
                    <a:pt x="571017" y="552145"/>
                  </a:lnTo>
                  <a:lnTo>
                    <a:pt x="575856" y="553415"/>
                  </a:lnTo>
                  <a:lnTo>
                    <a:pt x="570941" y="562305"/>
                  </a:lnTo>
                  <a:lnTo>
                    <a:pt x="581317" y="563575"/>
                  </a:lnTo>
                  <a:lnTo>
                    <a:pt x="590715" y="566115"/>
                  </a:lnTo>
                  <a:lnTo>
                    <a:pt x="599224" y="568655"/>
                  </a:lnTo>
                  <a:lnTo>
                    <a:pt x="606983" y="571195"/>
                  </a:lnTo>
                  <a:lnTo>
                    <a:pt x="600278" y="575005"/>
                  </a:lnTo>
                  <a:lnTo>
                    <a:pt x="592518" y="572465"/>
                  </a:lnTo>
                  <a:lnTo>
                    <a:pt x="585470" y="577545"/>
                  </a:lnTo>
                  <a:lnTo>
                    <a:pt x="594448" y="577545"/>
                  </a:lnTo>
                  <a:lnTo>
                    <a:pt x="603135" y="576275"/>
                  </a:lnTo>
                  <a:lnTo>
                    <a:pt x="610412" y="577545"/>
                  </a:lnTo>
                  <a:lnTo>
                    <a:pt x="615124" y="581355"/>
                  </a:lnTo>
                  <a:lnTo>
                    <a:pt x="615124" y="585165"/>
                  </a:lnTo>
                  <a:lnTo>
                    <a:pt x="609307" y="586435"/>
                  </a:lnTo>
                  <a:lnTo>
                    <a:pt x="606412" y="587705"/>
                  </a:lnTo>
                  <a:lnTo>
                    <a:pt x="613498" y="590245"/>
                  </a:lnTo>
                  <a:lnTo>
                    <a:pt x="618693" y="594055"/>
                  </a:lnTo>
                  <a:lnTo>
                    <a:pt x="623989" y="597865"/>
                  </a:lnTo>
                  <a:lnTo>
                    <a:pt x="631405" y="599135"/>
                  </a:lnTo>
                  <a:lnTo>
                    <a:pt x="630250" y="600405"/>
                  </a:lnTo>
                  <a:lnTo>
                    <a:pt x="628497" y="601675"/>
                  </a:lnTo>
                  <a:lnTo>
                    <a:pt x="629081" y="601675"/>
                  </a:lnTo>
                  <a:lnTo>
                    <a:pt x="628497" y="606755"/>
                  </a:lnTo>
                  <a:lnTo>
                    <a:pt x="633730" y="600405"/>
                  </a:lnTo>
                  <a:lnTo>
                    <a:pt x="631405" y="600405"/>
                  </a:lnTo>
                  <a:lnTo>
                    <a:pt x="636854" y="594055"/>
                  </a:lnTo>
                  <a:lnTo>
                    <a:pt x="644055" y="588975"/>
                  </a:lnTo>
                  <a:lnTo>
                    <a:pt x="651027" y="586435"/>
                  </a:lnTo>
                  <a:lnTo>
                    <a:pt x="655828" y="582625"/>
                  </a:lnTo>
                  <a:lnTo>
                    <a:pt x="649071" y="590245"/>
                  </a:lnTo>
                  <a:lnTo>
                    <a:pt x="648487" y="595325"/>
                  </a:lnTo>
                  <a:lnTo>
                    <a:pt x="646912" y="600405"/>
                  </a:lnTo>
                  <a:lnTo>
                    <a:pt x="637222" y="610565"/>
                  </a:lnTo>
                  <a:lnTo>
                    <a:pt x="638962" y="609295"/>
                  </a:lnTo>
                  <a:lnTo>
                    <a:pt x="642454" y="608025"/>
                  </a:lnTo>
                  <a:lnTo>
                    <a:pt x="645363" y="604215"/>
                  </a:lnTo>
                  <a:lnTo>
                    <a:pt x="645363" y="606755"/>
                  </a:lnTo>
                  <a:lnTo>
                    <a:pt x="644194" y="609295"/>
                  </a:lnTo>
                  <a:lnTo>
                    <a:pt x="638962" y="611835"/>
                  </a:lnTo>
                  <a:lnTo>
                    <a:pt x="646518" y="613105"/>
                  </a:lnTo>
                  <a:lnTo>
                    <a:pt x="650011" y="605485"/>
                  </a:lnTo>
                  <a:lnTo>
                    <a:pt x="654088" y="609295"/>
                  </a:lnTo>
                  <a:lnTo>
                    <a:pt x="651751" y="611835"/>
                  </a:lnTo>
                  <a:lnTo>
                    <a:pt x="653503" y="610565"/>
                  </a:lnTo>
                  <a:lnTo>
                    <a:pt x="659892" y="606755"/>
                  </a:lnTo>
                  <a:lnTo>
                    <a:pt x="661644" y="611835"/>
                  </a:lnTo>
                  <a:lnTo>
                    <a:pt x="660476" y="613105"/>
                  </a:lnTo>
                  <a:lnTo>
                    <a:pt x="658736" y="615645"/>
                  </a:lnTo>
                  <a:lnTo>
                    <a:pt x="658152" y="615645"/>
                  </a:lnTo>
                  <a:lnTo>
                    <a:pt x="661644" y="616915"/>
                  </a:lnTo>
                  <a:lnTo>
                    <a:pt x="666877" y="615645"/>
                  </a:lnTo>
                  <a:lnTo>
                    <a:pt x="671525" y="614375"/>
                  </a:lnTo>
                  <a:lnTo>
                    <a:pt x="676757" y="613105"/>
                  </a:lnTo>
                  <a:lnTo>
                    <a:pt x="680821" y="613105"/>
                  </a:lnTo>
                  <a:lnTo>
                    <a:pt x="681990" y="618185"/>
                  </a:lnTo>
                  <a:lnTo>
                    <a:pt x="676783" y="624535"/>
                  </a:lnTo>
                  <a:lnTo>
                    <a:pt x="676109" y="627075"/>
                  </a:lnTo>
                  <a:lnTo>
                    <a:pt x="676186" y="629615"/>
                  </a:lnTo>
                  <a:lnTo>
                    <a:pt x="673265" y="635965"/>
                  </a:lnTo>
                  <a:lnTo>
                    <a:pt x="679665" y="635965"/>
                  </a:lnTo>
                  <a:lnTo>
                    <a:pt x="681990" y="629615"/>
                  </a:lnTo>
                  <a:lnTo>
                    <a:pt x="684898" y="630885"/>
                  </a:lnTo>
                  <a:lnTo>
                    <a:pt x="687082" y="629615"/>
                  </a:lnTo>
                  <a:lnTo>
                    <a:pt x="693623" y="625805"/>
                  </a:lnTo>
                  <a:lnTo>
                    <a:pt x="694194" y="630885"/>
                  </a:lnTo>
                  <a:lnTo>
                    <a:pt x="688390" y="633425"/>
                  </a:lnTo>
                  <a:lnTo>
                    <a:pt x="695947" y="635965"/>
                  </a:lnTo>
                  <a:lnTo>
                    <a:pt x="695363" y="629615"/>
                  </a:lnTo>
                  <a:lnTo>
                    <a:pt x="702919" y="625805"/>
                  </a:lnTo>
                  <a:lnTo>
                    <a:pt x="705243" y="614375"/>
                  </a:lnTo>
                  <a:lnTo>
                    <a:pt x="706996" y="620725"/>
                  </a:lnTo>
                  <a:lnTo>
                    <a:pt x="705243" y="620725"/>
                  </a:lnTo>
                  <a:lnTo>
                    <a:pt x="709891" y="623265"/>
                  </a:lnTo>
                  <a:lnTo>
                    <a:pt x="706996" y="630885"/>
                  </a:lnTo>
                  <a:lnTo>
                    <a:pt x="711060" y="628345"/>
                  </a:lnTo>
                  <a:lnTo>
                    <a:pt x="715708" y="625805"/>
                  </a:lnTo>
                  <a:lnTo>
                    <a:pt x="715708" y="629615"/>
                  </a:lnTo>
                  <a:lnTo>
                    <a:pt x="713968" y="633425"/>
                  </a:lnTo>
                  <a:lnTo>
                    <a:pt x="706412" y="642315"/>
                  </a:lnTo>
                  <a:lnTo>
                    <a:pt x="705243" y="644855"/>
                  </a:lnTo>
                  <a:lnTo>
                    <a:pt x="710285" y="641045"/>
                  </a:lnTo>
                  <a:lnTo>
                    <a:pt x="718159" y="641045"/>
                  </a:lnTo>
                  <a:lnTo>
                    <a:pt x="723849" y="637235"/>
                  </a:lnTo>
                  <a:lnTo>
                    <a:pt x="721525" y="639775"/>
                  </a:lnTo>
                  <a:lnTo>
                    <a:pt x="717461" y="646125"/>
                  </a:lnTo>
                  <a:lnTo>
                    <a:pt x="716876" y="647395"/>
                  </a:lnTo>
                  <a:lnTo>
                    <a:pt x="723265" y="641045"/>
                  </a:lnTo>
                  <a:lnTo>
                    <a:pt x="723265" y="643585"/>
                  </a:lnTo>
                  <a:lnTo>
                    <a:pt x="722693" y="646125"/>
                  </a:lnTo>
                  <a:lnTo>
                    <a:pt x="719201" y="649935"/>
                  </a:lnTo>
                  <a:lnTo>
                    <a:pt x="721956" y="649935"/>
                  </a:lnTo>
                  <a:lnTo>
                    <a:pt x="724725" y="644855"/>
                  </a:lnTo>
                  <a:lnTo>
                    <a:pt x="727049" y="642315"/>
                  </a:lnTo>
                  <a:lnTo>
                    <a:pt x="728497" y="644855"/>
                  </a:lnTo>
                  <a:lnTo>
                    <a:pt x="727925" y="644855"/>
                  </a:lnTo>
                  <a:lnTo>
                    <a:pt x="727341" y="646125"/>
                  </a:lnTo>
                  <a:lnTo>
                    <a:pt x="725601" y="647395"/>
                  </a:lnTo>
                  <a:lnTo>
                    <a:pt x="729081" y="653745"/>
                  </a:lnTo>
                  <a:lnTo>
                    <a:pt x="739546" y="648665"/>
                  </a:lnTo>
                  <a:lnTo>
                    <a:pt x="741870" y="656285"/>
                  </a:lnTo>
                  <a:lnTo>
                    <a:pt x="738352" y="661365"/>
                  </a:lnTo>
                  <a:lnTo>
                    <a:pt x="735914" y="662635"/>
                  </a:lnTo>
                  <a:lnTo>
                    <a:pt x="733704" y="662635"/>
                  </a:lnTo>
                  <a:lnTo>
                    <a:pt x="730834" y="667715"/>
                  </a:lnTo>
                  <a:lnTo>
                    <a:pt x="738403" y="667715"/>
                  </a:lnTo>
                  <a:lnTo>
                    <a:pt x="746963" y="666445"/>
                  </a:lnTo>
                  <a:lnTo>
                    <a:pt x="754862" y="666445"/>
                  </a:lnTo>
                  <a:lnTo>
                    <a:pt x="760476" y="668985"/>
                  </a:lnTo>
                  <a:lnTo>
                    <a:pt x="759904" y="666445"/>
                  </a:lnTo>
                  <a:lnTo>
                    <a:pt x="764781" y="661365"/>
                  </a:lnTo>
                  <a:lnTo>
                    <a:pt x="765352" y="665175"/>
                  </a:lnTo>
                  <a:lnTo>
                    <a:pt x="765378" y="671525"/>
                  </a:lnTo>
                  <a:lnTo>
                    <a:pt x="768616" y="671525"/>
                  </a:lnTo>
                  <a:lnTo>
                    <a:pt x="766876" y="672795"/>
                  </a:lnTo>
                  <a:lnTo>
                    <a:pt x="763511" y="679234"/>
                  </a:lnTo>
                  <a:lnTo>
                    <a:pt x="767016" y="681685"/>
                  </a:lnTo>
                  <a:lnTo>
                    <a:pt x="772401" y="681685"/>
                  </a:lnTo>
                  <a:lnTo>
                    <a:pt x="779081" y="680415"/>
                  </a:lnTo>
                  <a:lnTo>
                    <a:pt x="786650" y="679145"/>
                  </a:lnTo>
                  <a:lnTo>
                    <a:pt x="783158" y="682955"/>
                  </a:lnTo>
                  <a:lnTo>
                    <a:pt x="784313" y="689305"/>
                  </a:lnTo>
                  <a:lnTo>
                    <a:pt x="789546" y="689305"/>
                  </a:lnTo>
                  <a:lnTo>
                    <a:pt x="791883" y="693115"/>
                  </a:lnTo>
                  <a:lnTo>
                    <a:pt x="795362" y="689305"/>
                  </a:lnTo>
                  <a:lnTo>
                    <a:pt x="796531" y="691845"/>
                  </a:lnTo>
                  <a:lnTo>
                    <a:pt x="798855" y="684225"/>
                  </a:lnTo>
                  <a:lnTo>
                    <a:pt x="797115" y="699465"/>
                  </a:lnTo>
                  <a:lnTo>
                    <a:pt x="804087" y="698195"/>
                  </a:lnTo>
                  <a:lnTo>
                    <a:pt x="810488" y="695655"/>
                  </a:lnTo>
                  <a:lnTo>
                    <a:pt x="816876" y="694385"/>
                  </a:lnTo>
                  <a:lnTo>
                    <a:pt x="823849" y="691845"/>
                  </a:lnTo>
                  <a:lnTo>
                    <a:pt x="823277" y="704545"/>
                  </a:lnTo>
                  <a:lnTo>
                    <a:pt x="822109" y="704545"/>
                  </a:lnTo>
                  <a:lnTo>
                    <a:pt x="818616" y="707085"/>
                  </a:lnTo>
                  <a:lnTo>
                    <a:pt x="819785" y="708355"/>
                  </a:lnTo>
                  <a:lnTo>
                    <a:pt x="823277" y="708355"/>
                  </a:lnTo>
                  <a:lnTo>
                    <a:pt x="826185" y="707085"/>
                  </a:lnTo>
                  <a:lnTo>
                    <a:pt x="829665" y="707085"/>
                  </a:lnTo>
                  <a:lnTo>
                    <a:pt x="831329" y="702005"/>
                  </a:lnTo>
                  <a:lnTo>
                    <a:pt x="832573" y="698195"/>
                  </a:lnTo>
                  <a:lnTo>
                    <a:pt x="830834" y="702005"/>
                  </a:lnTo>
                  <a:lnTo>
                    <a:pt x="831989" y="694385"/>
                  </a:lnTo>
                  <a:lnTo>
                    <a:pt x="833932" y="691845"/>
                  </a:lnTo>
                  <a:lnTo>
                    <a:pt x="834898" y="690575"/>
                  </a:lnTo>
                  <a:lnTo>
                    <a:pt x="838974" y="688035"/>
                  </a:lnTo>
                  <a:lnTo>
                    <a:pt x="840714" y="688035"/>
                  </a:lnTo>
                  <a:lnTo>
                    <a:pt x="834898" y="691845"/>
                  </a:lnTo>
                  <a:lnTo>
                    <a:pt x="834898" y="705815"/>
                  </a:lnTo>
                  <a:lnTo>
                    <a:pt x="838390" y="698195"/>
                  </a:lnTo>
                  <a:lnTo>
                    <a:pt x="838606" y="703275"/>
                  </a:lnTo>
                  <a:lnTo>
                    <a:pt x="841438" y="698195"/>
                  </a:lnTo>
                  <a:lnTo>
                    <a:pt x="844931" y="693115"/>
                  </a:lnTo>
                  <a:lnTo>
                    <a:pt x="847115" y="694385"/>
                  </a:lnTo>
                  <a:lnTo>
                    <a:pt x="844791" y="698195"/>
                  </a:lnTo>
                  <a:lnTo>
                    <a:pt x="847686" y="698195"/>
                  </a:lnTo>
                  <a:lnTo>
                    <a:pt x="851763" y="693115"/>
                  </a:lnTo>
                  <a:lnTo>
                    <a:pt x="853503" y="694385"/>
                  </a:lnTo>
                  <a:lnTo>
                    <a:pt x="851458" y="701535"/>
                  </a:lnTo>
                  <a:lnTo>
                    <a:pt x="853795" y="699465"/>
                  </a:lnTo>
                  <a:lnTo>
                    <a:pt x="857237" y="696925"/>
                  </a:lnTo>
                  <a:lnTo>
                    <a:pt x="858164" y="700735"/>
                  </a:lnTo>
                  <a:lnTo>
                    <a:pt x="855827" y="703275"/>
                  </a:lnTo>
                  <a:lnTo>
                    <a:pt x="854087" y="702005"/>
                  </a:lnTo>
                  <a:lnTo>
                    <a:pt x="851763" y="704545"/>
                  </a:lnTo>
                  <a:lnTo>
                    <a:pt x="850595" y="717245"/>
                  </a:lnTo>
                  <a:lnTo>
                    <a:pt x="851763" y="714705"/>
                  </a:lnTo>
                  <a:lnTo>
                    <a:pt x="853503" y="717245"/>
                  </a:lnTo>
                  <a:lnTo>
                    <a:pt x="853503" y="715975"/>
                  </a:lnTo>
                  <a:lnTo>
                    <a:pt x="856996" y="723595"/>
                  </a:lnTo>
                  <a:lnTo>
                    <a:pt x="856996" y="719785"/>
                  </a:lnTo>
                  <a:lnTo>
                    <a:pt x="859751" y="715975"/>
                  </a:lnTo>
                  <a:lnTo>
                    <a:pt x="860679" y="714705"/>
                  </a:lnTo>
                  <a:lnTo>
                    <a:pt x="864362" y="709625"/>
                  </a:lnTo>
                  <a:lnTo>
                    <a:pt x="868400" y="708355"/>
                  </a:lnTo>
                  <a:lnTo>
                    <a:pt x="872121" y="709625"/>
                  </a:lnTo>
                  <a:lnTo>
                    <a:pt x="873721" y="708355"/>
                  </a:lnTo>
                  <a:lnTo>
                    <a:pt x="878509" y="704545"/>
                  </a:lnTo>
                  <a:lnTo>
                    <a:pt x="873137" y="710895"/>
                  </a:lnTo>
                  <a:lnTo>
                    <a:pt x="871753" y="714705"/>
                  </a:lnTo>
                  <a:lnTo>
                    <a:pt x="871562" y="717245"/>
                  </a:lnTo>
                  <a:lnTo>
                    <a:pt x="869784" y="723595"/>
                  </a:lnTo>
                  <a:lnTo>
                    <a:pt x="869784" y="726135"/>
                  </a:lnTo>
                  <a:lnTo>
                    <a:pt x="870953" y="731215"/>
                  </a:lnTo>
                  <a:lnTo>
                    <a:pt x="869200" y="733755"/>
                  </a:lnTo>
                  <a:lnTo>
                    <a:pt x="872058" y="731215"/>
                  </a:lnTo>
                  <a:lnTo>
                    <a:pt x="873277" y="733755"/>
                  </a:lnTo>
                  <a:lnTo>
                    <a:pt x="874928" y="735025"/>
                  </a:lnTo>
                  <a:lnTo>
                    <a:pt x="879094" y="731215"/>
                  </a:lnTo>
                  <a:lnTo>
                    <a:pt x="877925" y="733755"/>
                  </a:lnTo>
                  <a:lnTo>
                    <a:pt x="879284" y="733336"/>
                  </a:lnTo>
                  <a:lnTo>
                    <a:pt x="880249" y="731215"/>
                  </a:lnTo>
                  <a:lnTo>
                    <a:pt x="880833" y="729945"/>
                  </a:lnTo>
                  <a:lnTo>
                    <a:pt x="885482" y="724865"/>
                  </a:lnTo>
                  <a:lnTo>
                    <a:pt x="887234" y="729945"/>
                  </a:lnTo>
                  <a:lnTo>
                    <a:pt x="891882" y="738835"/>
                  </a:lnTo>
                  <a:lnTo>
                    <a:pt x="894791" y="741375"/>
                  </a:lnTo>
                  <a:lnTo>
                    <a:pt x="901179" y="735025"/>
                  </a:lnTo>
                  <a:lnTo>
                    <a:pt x="906716" y="731215"/>
                  </a:lnTo>
                  <a:lnTo>
                    <a:pt x="911428" y="726135"/>
                  </a:lnTo>
                  <a:lnTo>
                    <a:pt x="912304" y="724865"/>
                  </a:lnTo>
                  <a:lnTo>
                    <a:pt x="914057" y="722325"/>
                  </a:lnTo>
                  <a:lnTo>
                    <a:pt x="915822" y="719785"/>
                  </a:lnTo>
                  <a:lnTo>
                    <a:pt x="920369" y="715975"/>
                  </a:lnTo>
                  <a:lnTo>
                    <a:pt x="922108" y="715975"/>
                  </a:lnTo>
                  <a:lnTo>
                    <a:pt x="921537" y="722325"/>
                  </a:lnTo>
                  <a:lnTo>
                    <a:pt x="916876" y="726135"/>
                  </a:lnTo>
                  <a:lnTo>
                    <a:pt x="918629" y="732485"/>
                  </a:lnTo>
                  <a:lnTo>
                    <a:pt x="921537" y="732485"/>
                  </a:lnTo>
                  <a:lnTo>
                    <a:pt x="923569" y="731215"/>
                  </a:lnTo>
                  <a:lnTo>
                    <a:pt x="925601" y="729945"/>
                  </a:lnTo>
                  <a:lnTo>
                    <a:pt x="923861" y="732485"/>
                  </a:lnTo>
                  <a:lnTo>
                    <a:pt x="923861" y="740105"/>
                  </a:lnTo>
                  <a:lnTo>
                    <a:pt x="926769" y="740105"/>
                  </a:lnTo>
                  <a:lnTo>
                    <a:pt x="928395" y="731215"/>
                  </a:lnTo>
                  <a:lnTo>
                    <a:pt x="928484" y="730707"/>
                  </a:lnTo>
                  <a:lnTo>
                    <a:pt x="926769" y="731215"/>
                  </a:lnTo>
                  <a:lnTo>
                    <a:pt x="927290" y="729945"/>
                  </a:lnTo>
                  <a:lnTo>
                    <a:pt x="930948" y="721055"/>
                  </a:lnTo>
                  <a:lnTo>
                    <a:pt x="932002" y="718515"/>
                  </a:lnTo>
                  <a:lnTo>
                    <a:pt x="941590" y="722325"/>
                  </a:lnTo>
                  <a:lnTo>
                    <a:pt x="970368" y="729945"/>
                  </a:lnTo>
                  <a:lnTo>
                    <a:pt x="966851" y="741375"/>
                  </a:lnTo>
                  <a:lnTo>
                    <a:pt x="963980" y="752805"/>
                  </a:lnTo>
                  <a:lnTo>
                    <a:pt x="962977" y="762965"/>
                  </a:lnTo>
                  <a:lnTo>
                    <a:pt x="963066" y="765505"/>
                  </a:lnTo>
                  <a:lnTo>
                    <a:pt x="964552" y="774395"/>
                  </a:lnTo>
                  <a:lnTo>
                    <a:pt x="972108" y="765505"/>
                  </a:lnTo>
                  <a:lnTo>
                    <a:pt x="972108" y="773633"/>
                  </a:lnTo>
                  <a:lnTo>
                    <a:pt x="974445" y="770585"/>
                  </a:lnTo>
                  <a:lnTo>
                    <a:pt x="973861" y="775665"/>
                  </a:lnTo>
                  <a:lnTo>
                    <a:pt x="973861" y="778205"/>
                  </a:lnTo>
                  <a:lnTo>
                    <a:pt x="974445" y="780745"/>
                  </a:lnTo>
                  <a:lnTo>
                    <a:pt x="980249" y="770585"/>
                  </a:lnTo>
                  <a:lnTo>
                    <a:pt x="982154" y="767270"/>
                  </a:lnTo>
                  <a:lnTo>
                    <a:pt x="982002" y="766775"/>
                  </a:lnTo>
                  <a:lnTo>
                    <a:pt x="982814" y="766114"/>
                  </a:lnTo>
                  <a:lnTo>
                    <a:pt x="983157" y="765505"/>
                  </a:lnTo>
                  <a:lnTo>
                    <a:pt x="983132" y="765848"/>
                  </a:lnTo>
                  <a:lnTo>
                    <a:pt x="983551" y="765505"/>
                  </a:lnTo>
                  <a:lnTo>
                    <a:pt x="986650" y="762965"/>
                  </a:lnTo>
                  <a:lnTo>
                    <a:pt x="987234" y="771855"/>
                  </a:lnTo>
                  <a:lnTo>
                    <a:pt x="985481" y="778205"/>
                  </a:lnTo>
                  <a:lnTo>
                    <a:pt x="989558" y="771855"/>
                  </a:lnTo>
                  <a:lnTo>
                    <a:pt x="989126" y="775665"/>
                  </a:lnTo>
                  <a:lnTo>
                    <a:pt x="989558" y="775665"/>
                  </a:lnTo>
                  <a:lnTo>
                    <a:pt x="995083" y="775665"/>
                  </a:lnTo>
                  <a:lnTo>
                    <a:pt x="996175" y="771855"/>
                  </a:lnTo>
                  <a:lnTo>
                    <a:pt x="996530" y="770585"/>
                  </a:lnTo>
                  <a:lnTo>
                    <a:pt x="998181" y="775665"/>
                  </a:lnTo>
                  <a:lnTo>
                    <a:pt x="1000963" y="776935"/>
                  </a:lnTo>
                  <a:lnTo>
                    <a:pt x="1002995" y="778205"/>
                  </a:lnTo>
                  <a:lnTo>
                    <a:pt x="1002347" y="787095"/>
                  </a:lnTo>
                  <a:lnTo>
                    <a:pt x="1004087" y="783285"/>
                  </a:lnTo>
                  <a:lnTo>
                    <a:pt x="1009319" y="774395"/>
                  </a:lnTo>
                  <a:lnTo>
                    <a:pt x="1012228" y="774395"/>
                  </a:lnTo>
                  <a:lnTo>
                    <a:pt x="1010081" y="783285"/>
                  </a:lnTo>
                  <a:lnTo>
                    <a:pt x="1012964" y="785825"/>
                  </a:lnTo>
                  <a:lnTo>
                    <a:pt x="1016482" y="788365"/>
                  </a:lnTo>
                  <a:lnTo>
                    <a:pt x="1016304" y="798525"/>
                  </a:lnTo>
                  <a:lnTo>
                    <a:pt x="1021207" y="789635"/>
                  </a:lnTo>
                  <a:lnTo>
                    <a:pt x="1026325" y="788365"/>
                  </a:lnTo>
                  <a:lnTo>
                    <a:pt x="1031671" y="787095"/>
                  </a:lnTo>
                  <a:lnTo>
                    <a:pt x="1037234" y="783285"/>
                  </a:lnTo>
                  <a:lnTo>
                    <a:pt x="1036650" y="784555"/>
                  </a:lnTo>
                  <a:lnTo>
                    <a:pt x="1036066" y="787095"/>
                  </a:lnTo>
                  <a:lnTo>
                    <a:pt x="1035494" y="787095"/>
                  </a:lnTo>
                  <a:lnTo>
                    <a:pt x="1038390" y="789635"/>
                  </a:lnTo>
                  <a:lnTo>
                    <a:pt x="1038390" y="794715"/>
                  </a:lnTo>
                  <a:lnTo>
                    <a:pt x="1040142" y="798525"/>
                  </a:lnTo>
                  <a:lnTo>
                    <a:pt x="1042454" y="789635"/>
                  </a:lnTo>
                  <a:lnTo>
                    <a:pt x="1045591" y="783285"/>
                  </a:lnTo>
                  <a:lnTo>
                    <a:pt x="1049045" y="778205"/>
                  </a:lnTo>
                  <a:lnTo>
                    <a:pt x="1051026" y="774395"/>
                  </a:lnTo>
                  <a:lnTo>
                    <a:pt x="1052347" y="771855"/>
                  </a:lnTo>
                  <a:lnTo>
                    <a:pt x="1052588" y="780745"/>
                  </a:lnTo>
                  <a:lnTo>
                    <a:pt x="1050823" y="787095"/>
                  </a:lnTo>
                  <a:lnTo>
                    <a:pt x="1049616" y="791044"/>
                  </a:lnTo>
                  <a:lnTo>
                    <a:pt x="1055839" y="792175"/>
                  </a:lnTo>
                  <a:lnTo>
                    <a:pt x="1055839" y="782015"/>
                  </a:lnTo>
                  <a:lnTo>
                    <a:pt x="1056932" y="787095"/>
                  </a:lnTo>
                  <a:lnTo>
                    <a:pt x="1057656" y="789635"/>
                  </a:lnTo>
                  <a:lnTo>
                    <a:pt x="1058049" y="792175"/>
                  </a:lnTo>
                  <a:lnTo>
                    <a:pt x="1058164" y="798525"/>
                  </a:lnTo>
                  <a:lnTo>
                    <a:pt x="1059992" y="790905"/>
                  </a:lnTo>
                  <a:lnTo>
                    <a:pt x="1061504" y="789635"/>
                  </a:lnTo>
                  <a:lnTo>
                    <a:pt x="1063231" y="789635"/>
                  </a:lnTo>
                  <a:lnTo>
                    <a:pt x="1065720" y="784555"/>
                  </a:lnTo>
                  <a:lnTo>
                    <a:pt x="1067104" y="792175"/>
                  </a:lnTo>
                  <a:lnTo>
                    <a:pt x="1067181" y="797255"/>
                  </a:lnTo>
                  <a:lnTo>
                    <a:pt x="1070368" y="797255"/>
                  </a:lnTo>
                  <a:lnTo>
                    <a:pt x="1071143" y="797255"/>
                  </a:lnTo>
                  <a:lnTo>
                    <a:pt x="1070952" y="794715"/>
                  </a:lnTo>
                  <a:lnTo>
                    <a:pt x="1072692" y="788365"/>
                  </a:lnTo>
                  <a:lnTo>
                    <a:pt x="1075690" y="788365"/>
                  </a:lnTo>
                  <a:lnTo>
                    <a:pt x="1075982" y="791044"/>
                  </a:lnTo>
                  <a:lnTo>
                    <a:pt x="1075931" y="794715"/>
                  </a:lnTo>
                  <a:lnTo>
                    <a:pt x="1075651" y="798525"/>
                  </a:lnTo>
                  <a:lnTo>
                    <a:pt x="1075601" y="806145"/>
                  </a:lnTo>
                  <a:lnTo>
                    <a:pt x="1079677" y="802335"/>
                  </a:lnTo>
                  <a:lnTo>
                    <a:pt x="1083741" y="789635"/>
                  </a:lnTo>
                  <a:lnTo>
                    <a:pt x="1086650" y="790905"/>
                  </a:lnTo>
                  <a:lnTo>
                    <a:pt x="1086650" y="793445"/>
                  </a:lnTo>
                  <a:lnTo>
                    <a:pt x="1087234" y="794715"/>
                  </a:lnTo>
                  <a:lnTo>
                    <a:pt x="1086065" y="795985"/>
                  </a:lnTo>
                  <a:lnTo>
                    <a:pt x="1090269" y="792175"/>
                  </a:lnTo>
                  <a:lnTo>
                    <a:pt x="1099312" y="789635"/>
                  </a:lnTo>
                  <a:lnTo>
                    <a:pt x="1100150" y="788365"/>
                  </a:lnTo>
                  <a:lnTo>
                    <a:pt x="1102677" y="784555"/>
                  </a:lnTo>
                  <a:lnTo>
                    <a:pt x="1103515" y="783285"/>
                  </a:lnTo>
                  <a:lnTo>
                    <a:pt x="1103515" y="784555"/>
                  </a:lnTo>
                  <a:lnTo>
                    <a:pt x="1104099" y="785825"/>
                  </a:lnTo>
                  <a:lnTo>
                    <a:pt x="1104099" y="783285"/>
                  </a:lnTo>
                  <a:lnTo>
                    <a:pt x="1104099" y="782015"/>
                  </a:lnTo>
                  <a:lnTo>
                    <a:pt x="1104099" y="773125"/>
                  </a:lnTo>
                  <a:lnTo>
                    <a:pt x="1104239" y="771855"/>
                  </a:lnTo>
                  <a:lnTo>
                    <a:pt x="1104379" y="770585"/>
                  </a:lnTo>
                  <a:lnTo>
                    <a:pt x="1104671" y="768045"/>
                  </a:lnTo>
                  <a:lnTo>
                    <a:pt x="1106995" y="768045"/>
                  </a:lnTo>
                  <a:lnTo>
                    <a:pt x="1108329" y="762965"/>
                  </a:lnTo>
                  <a:lnTo>
                    <a:pt x="1109332" y="759155"/>
                  </a:lnTo>
                  <a:lnTo>
                    <a:pt x="1109332" y="768045"/>
                  </a:lnTo>
                  <a:lnTo>
                    <a:pt x="1108163" y="768045"/>
                  </a:lnTo>
                  <a:lnTo>
                    <a:pt x="1107579" y="771855"/>
                  </a:lnTo>
                  <a:lnTo>
                    <a:pt x="1107008" y="774395"/>
                  </a:lnTo>
                  <a:lnTo>
                    <a:pt x="1109332" y="770585"/>
                  </a:lnTo>
                  <a:lnTo>
                    <a:pt x="1109268" y="776935"/>
                  </a:lnTo>
                  <a:lnTo>
                    <a:pt x="1107948" y="779475"/>
                  </a:lnTo>
                  <a:lnTo>
                    <a:pt x="1106297" y="780745"/>
                  </a:lnTo>
                  <a:lnTo>
                    <a:pt x="1105255" y="784555"/>
                  </a:lnTo>
                  <a:lnTo>
                    <a:pt x="1110488" y="780745"/>
                  </a:lnTo>
                  <a:lnTo>
                    <a:pt x="1116304" y="770585"/>
                  </a:lnTo>
                  <a:lnTo>
                    <a:pt x="1119212" y="774395"/>
                  </a:lnTo>
                  <a:lnTo>
                    <a:pt x="1117917" y="780745"/>
                  </a:lnTo>
                  <a:lnTo>
                    <a:pt x="1115364" y="782015"/>
                  </a:lnTo>
                  <a:lnTo>
                    <a:pt x="1113574" y="784555"/>
                  </a:lnTo>
                  <a:lnTo>
                    <a:pt x="1114564" y="789635"/>
                  </a:lnTo>
                  <a:lnTo>
                    <a:pt x="1109332" y="784555"/>
                  </a:lnTo>
                  <a:lnTo>
                    <a:pt x="1110043" y="793445"/>
                  </a:lnTo>
                  <a:lnTo>
                    <a:pt x="1108964" y="794715"/>
                  </a:lnTo>
                  <a:lnTo>
                    <a:pt x="1107770" y="795985"/>
                  </a:lnTo>
                  <a:lnTo>
                    <a:pt x="1108163" y="804875"/>
                  </a:lnTo>
                  <a:lnTo>
                    <a:pt x="1115136" y="808685"/>
                  </a:lnTo>
                  <a:lnTo>
                    <a:pt x="1116888" y="799795"/>
                  </a:lnTo>
                  <a:lnTo>
                    <a:pt x="1123861" y="803605"/>
                  </a:lnTo>
                  <a:lnTo>
                    <a:pt x="1124737" y="799795"/>
                  </a:lnTo>
                  <a:lnTo>
                    <a:pt x="1125601" y="795985"/>
                  </a:lnTo>
                  <a:lnTo>
                    <a:pt x="1123861" y="793445"/>
                  </a:lnTo>
                  <a:lnTo>
                    <a:pt x="1124737" y="789635"/>
                  </a:lnTo>
                  <a:lnTo>
                    <a:pt x="1125601" y="785825"/>
                  </a:lnTo>
                  <a:lnTo>
                    <a:pt x="1131239" y="785825"/>
                  </a:lnTo>
                  <a:lnTo>
                    <a:pt x="1134033" y="795985"/>
                  </a:lnTo>
                  <a:lnTo>
                    <a:pt x="1136396" y="804875"/>
                  </a:lnTo>
                  <a:lnTo>
                    <a:pt x="1140726" y="802335"/>
                  </a:lnTo>
                  <a:lnTo>
                    <a:pt x="1142326" y="794715"/>
                  </a:lnTo>
                  <a:lnTo>
                    <a:pt x="1143990" y="787095"/>
                  </a:lnTo>
                  <a:lnTo>
                    <a:pt x="1144727" y="785825"/>
                  </a:lnTo>
                  <a:lnTo>
                    <a:pt x="1146200" y="783285"/>
                  </a:lnTo>
                  <a:lnTo>
                    <a:pt x="1149438" y="785825"/>
                  </a:lnTo>
                  <a:lnTo>
                    <a:pt x="1147114" y="801065"/>
                  </a:lnTo>
                  <a:lnTo>
                    <a:pt x="1150899" y="798525"/>
                  </a:lnTo>
                  <a:lnTo>
                    <a:pt x="1152931" y="792175"/>
                  </a:lnTo>
                  <a:lnTo>
                    <a:pt x="1154963" y="787095"/>
                  </a:lnTo>
                  <a:lnTo>
                    <a:pt x="1158748" y="789635"/>
                  </a:lnTo>
                  <a:lnTo>
                    <a:pt x="1157579" y="794715"/>
                  </a:lnTo>
                  <a:lnTo>
                    <a:pt x="1152931" y="794715"/>
                  </a:lnTo>
                  <a:lnTo>
                    <a:pt x="1154099" y="795985"/>
                  </a:lnTo>
                  <a:lnTo>
                    <a:pt x="1156652" y="799795"/>
                  </a:lnTo>
                  <a:lnTo>
                    <a:pt x="1158024" y="795985"/>
                  </a:lnTo>
                  <a:lnTo>
                    <a:pt x="1159167" y="790905"/>
                  </a:lnTo>
                  <a:lnTo>
                    <a:pt x="1161072" y="788365"/>
                  </a:lnTo>
                  <a:lnTo>
                    <a:pt x="1161656" y="801065"/>
                  </a:lnTo>
                  <a:lnTo>
                    <a:pt x="1167422" y="798525"/>
                  </a:lnTo>
                  <a:lnTo>
                    <a:pt x="1173353" y="793445"/>
                  </a:lnTo>
                  <a:lnTo>
                    <a:pt x="1179398" y="789635"/>
                  </a:lnTo>
                  <a:lnTo>
                    <a:pt x="1182446" y="788365"/>
                  </a:lnTo>
                  <a:lnTo>
                    <a:pt x="1185494" y="787095"/>
                  </a:lnTo>
                  <a:lnTo>
                    <a:pt x="1184910" y="790905"/>
                  </a:lnTo>
                  <a:lnTo>
                    <a:pt x="1183754" y="794715"/>
                  </a:lnTo>
                  <a:lnTo>
                    <a:pt x="1185494" y="798525"/>
                  </a:lnTo>
                  <a:lnTo>
                    <a:pt x="1193533" y="795985"/>
                  </a:lnTo>
                  <a:lnTo>
                    <a:pt x="1201839" y="797255"/>
                  </a:lnTo>
                  <a:lnTo>
                    <a:pt x="1210271" y="801065"/>
                  </a:lnTo>
                  <a:lnTo>
                    <a:pt x="1218628" y="806145"/>
                  </a:lnTo>
                  <a:lnTo>
                    <a:pt x="1221740" y="795985"/>
                  </a:lnTo>
                  <a:lnTo>
                    <a:pt x="1222121" y="794715"/>
                  </a:lnTo>
                  <a:lnTo>
                    <a:pt x="1223289" y="794715"/>
                  </a:lnTo>
                  <a:lnTo>
                    <a:pt x="1224445" y="789635"/>
                  </a:lnTo>
                  <a:lnTo>
                    <a:pt x="1226769" y="788365"/>
                  </a:lnTo>
                  <a:lnTo>
                    <a:pt x="1227937" y="795985"/>
                  </a:lnTo>
                  <a:lnTo>
                    <a:pt x="1226769" y="799795"/>
                  </a:lnTo>
                  <a:lnTo>
                    <a:pt x="1232408" y="792175"/>
                  </a:lnTo>
                  <a:lnTo>
                    <a:pt x="1236484" y="788365"/>
                  </a:lnTo>
                  <a:lnTo>
                    <a:pt x="1237843" y="787095"/>
                  </a:lnTo>
                  <a:lnTo>
                    <a:pt x="1239202" y="785825"/>
                  </a:lnTo>
                  <a:lnTo>
                    <a:pt x="1246314" y="784555"/>
                  </a:lnTo>
                  <a:lnTo>
                    <a:pt x="1252931" y="788365"/>
                  </a:lnTo>
                  <a:lnTo>
                    <a:pt x="1251775" y="792175"/>
                  </a:lnTo>
                  <a:lnTo>
                    <a:pt x="1255204" y="790905"/>
                  </a:lnTo>
                  <a:lnTo>
                    <a:pt x="1257007" y="783285"/>
                  </a:lnTo>
                  <a:lnTo>
                    <a:pt x="1258798" y="776935"/>
                  </a:lnTo>
                  <a:lnTo>
                    <a:pt x="1262240" y="779475"/>
                  </a:lnTo>
                  <a:lnTo>
                    <a:pt x="1261656" y="780745"/>
                  </a:lnTo>
                  <a:lnTo>
                    <a:pt x="1268056" y="783285"/>
                  </a:lnTo>
                  <a:lnTo>
                    <a:pt x="1274445" y="780745"/>
                  </a:lnTo>
                  <a:lnTo>
                    <a:pt x="1291894" y="780745"/>
                  </a:lnTo>
                  <a:lnTo>
                    <a:pt x="1297698" y="788365"/>
                  </a:lnTo>
                  <a:lnTo>
                    <a:pt x="1299425" y="782015"/>
                  </a:lnTo>
                  <a:lnTo>
                    <a:pt x="1303591" y="782015"/>
                  </a:lnTo>
                  <a:lnTo>
                    <a:pt x="1307439" y="780745"/>
                  </a:lnTo>
                  <a:lnTo>
                    <a:pt x="1307744" y="776935"/>
                  </a:lnTo>
                  <a:lnTo>
                    <a:pt x="1308176" y="771855"/>
                  </a:lnTo>
                  <a:lnTo>
                    <a:pt x="1313116" y="778205"/>
                  </a:lnTo>
                  <a:lnTo>
                    <a:pt x="1316304" y="783285"/>
                  </a:lnTo>
                  <a:lnTo>
                    <a:pt x="1319949" y="787095"/>
                  </a:lnTo>
                  <a:lnTo>
                    <a:pt x="1326197" y="790905"/>
                  </a:lnTo>
                  <a:lnTo>
                    <a:pt x="1329105" y="792175"/>
                  </a:lnTo>
                  <a:lnTo>
                    <a:pt x="1327937" y="776935"/>
                  </a:lnTo>
                  <a:lnTo>
                    <a:pt x="1330845" y="774395"/>
                  </a:lnTo>
                  <a:lnTo>
                    <a:pt x="1333169" y="785825"/>
                  </a:lnTo>
                  <a:lnTo>
                    <a:pt x="1335265" y="774395"/>
                  </a:lnTo>
                  <a:lnTo>
                    <a:pt x="1335493" y="773125"/>
                  </a:lnTo>
                  <a:lnTo>
                    <a:pt x="1340142" y="787095"/>
                  </a:lnTo>
                  <a:lnTo>
                    <a:pt x="1342478" y="783285"/>
                  </a:lnTo>
                  <a:lnTo>
                    <a:pt x="1341310" y="782015"/>
                  </a:lnTo>
                  <a:lnTo>
                    <a:pt x="1338986" y="778205"/>
                  </a:lnTo>
                  <a:lnTo>
                    <a:pt x="1338402" y="774395"/>
                  </a:lnTo>
                  <a:lnTo>
                    <a:pt x="1341894" y="773125"/>
                  </a:lnTo>
                  <a:lnTo>
                    <a:pt x="1346250" y="775665"/>
                  </a:lnTo>
                  <a:lnTo>
                    <a:pt x="1350175" y="782015"/>
                  </a:lnTo>
                  <a:lnTo>
                    <a:pt x="1352359" y="787095"/>
                  </a:lnTo>
                  <a:lnTo>
                    <a:pt x="1361655" y="774395"/>
                  </a:lnTo>
                  <a:lnTo>
                    <a:pt x="1362240" y="778205"/>
                  </a:lnTo>
                  <a:lnTo>
                    <a:pt x="1360500" y="782015"/>
                  </a:lnTo>
                  <a:lnTo>
                    <a:pt x="1362227" y="780745"/>
                  </a:lnTo>
                  <a:lnTo>
                    <a:pt x="1363408" y="784555"/>
                  </a:lnTo>
                  <a:lnTo>
                    <a:pt x="1364589" y="787095"/>
                  </a:lnTo>
                  <a:lnTo>
                    <a:pt x="1366316" y="784555"/>
                  </a:lnTo>
                  <a:lnTo>
                    <a:pt x="1365148" y="782015"/>
                  </a:lnTo>
                  <a:lnTo>
                    <a:pt x="1365148" y="780745"/>
                  </a:lnTo>
                  <a:lnTo>
                    <a:pt x="1365148" y="774395"/>
                  </a:lnTo>
                  <a:lnTo>
                    <a:pt x="1369212" y="780745"/>
                  </a:lnTo>
                  <a:lnTo>
                    <a:pt x="1375613" y="780745"/>
                  </a:lnTo>
                  <a:lnTo>
                    <a:pt x="1379689" y="775665"/>
                  </a:lnTo>
                  <a:lnTo>
                    <a:pt x="1380261" y="784555"/>
                  </a:lnTo>
                  <a:lnTo>
                    <a:pt x="1384922" y="784555"/>
                  </a:lnTo>
                  <a:lnTo>
                    <a:pt x="1388986" y="782015"/>
                  </a:lnTo>
                  <a:lnTo>
                    <a:pt x="1401191" y="775665"/>
                  </a:lnTo>
                  <a:lnTo>
                    <a:pt x="1405851" y="774395"/>
                  </a:lnTo>
                  <a:lnTo>
                    <a:pt x="1403807" y="773125"/>
                  </a:lnTo>
                  <a:lnTo>
                    <a:pt x="1401775" y="771855"/>
                  </a:lnTo>
                  <a:lnTo>
                    <a:pt x="1401508" y="770585"/>
                  </a:lnTo>
                  <a:lnTo>
                    <a:pt x="1399921" y="762965"/>
                  </a:lnTo>
                  <a:lnTo>
                    <a:pt x="1399400" y="760425"/>
                  </a:lnTo>
                  <a:lnTo>
                    <a:pt x="1399133" y="759155"/>
                  </a:lnTo>
                  <a:lnTo>
                    <a:pt x="1398866" y="757885"/>
                  </a:lnTo>
                  <a:lnTo>
                    <a:pt x="1401191" y="755345"/>
                  </a:lnTo>
                  <a:lnTo>
                    <a:pt x="1401927" y="757402"/>
                  </a:lnTo>
                  <a:lnTo>
                    <a:pt x="1402194" y="755345"/>
                  </a:lnTo>
                  <a:lnTo>
                    <a:pt x="1402359" y="754075"/>
                  </a:lnTo>
                  <a:lnTo>
                    <a:pt x="1405851" y="754075"/>
                  </a:lnTo>
                  <a:lnTo>
                    <a:pt x="1408049" y="766114"/>
                  </a:lnTo>
                  <a:lnTo>
                    <a:pt x="1408023" y="767270"/>
                  </a:lnTo>
                  <a:lnTo>
                    <a:pt x="1407007" y="770585"/>
                  </a:lnTo>
                  <a:lnTo>
                    <a:pt x="1409915" y="765505"/>
                  </a:lnTo>
                  <a:lnTo>
                    <a:pt x="1411084" y="769315"/>
                  </a:lnTo>
                  <a:lnTo>
                    <a:pt x="1410500" y="771855"/>
                  </a:lnTo>
                  <a:lnTo>
                    <a:pt x="1411274" y="774395"/>
                  </a:lnTo>
                  <a:lnTo>
                    <a:pt x="1413281" y="774395"/>
                  </a:lnTo>
                  <a:lnTo>
                    <a:pt x="1420723" y="774395"/>
                  </a:lnTo>
                  <a:lnTo>
                    <a:pt x="1420964" y="773125"/>
                  </a:lnTo>
                  <a:lnTo>
                    <a:pt x="1422120" y="775665"/>
                  </a:lnTo>
                  <a:lnTo>
                    <a:pt x="1431429" y="774395"/>
                  </a:lnTo>
                  <a:lnTo>
                    <a:pt x="1432013" y="773125"/>
                  </a:lnTo>
                  <a:lnTo>
                    <a:pt x="1434338" y="768045"/>
                  </a:lnTo>
                  <a:lnTo>
                    <a:pt x="1441894" y="766775"/>
                  </a:lnTo>
                  <a:lnTo>
                    <a:pt x="1441577" y="765505"/>
                  </a:lnTo>
                  <a:lnTo>
                    <a:pt x="1438986" y="755345"/>
                  </a:lnTo>
                  <a:lnTo>
                    <a:pt x="1442478" y="757885"/>
                  </a:lnTo>
                  <a:lnTo>
                    <a:pt x="1442478" y="755345"/>
                  </a:lnTo>
                  <a:lnTo>
                    <a:pt x="1442478" y="754075"/>
                  </a:lnTo>
                  <a:lnTo>
                    <a:pt x="1442478" y="748995"/>
                  </a:lnTo>
                  <a:lnTo>
                    <a:pt x="1448866" y="750265"/>
                  </a:lnTo>
                  <a:lnTo>
                    <a:pt x="1457007" y="756615"/>
                  </a:lnTo>
                  <a:lnTo>
                    <a:pt x="1463408" y="754075"/>
                  </a:lnTo>
                  <a:lnTo>
                    <a:pt x="1465338" y="748995"/>
                  </a:lnTo>
                  <a:lnTo>
                    <a:pt x="1466316" y="746455"/>
                  </a:lnTo>
                  <a:lnTo>
                    <a:pt x="1465859" y="746175"/>
                  </a:lnTo>
                  <a:lnTo>
                    <a:pt x="1471549" y="743915"/>
                  </a:lnTo>
                  <a:lnTo>
                    <a:pt x="1470380" y="751535"/>
                  </a:lnTo>
                  <a:lnTo>
                    <a:pt x="1479689" y="746455"/>
                  </a:lnTo>
                  <a:lnTo>
                    <a:pt x="1481582" y="743915"/>
                  </a:lnTo>
                  <a:lnTo>
                    <a:pt x="1486293" y="737565"/>
                  </a:lnTo>
                  <a:lnTo>
                    <a:pt x="1487246" y="736295"/>
                  </a:lnTo>
                  <a:lnTo>
                    <a:pt x="1486471" y="735025"/>
                  </a:lnTo>
                  <a:lnTo>
                    <a:pt x="1484922" y="732485"/>
                  </a:lnTo>
                  <a:lnTo>
                    <a:pt x="1483169" y="731215"/>
                  </a:lnTo>
                  <a:lnTo>
                    <a:pt x="1482598" y="727405"/>
                  </a:lnTo>
                  <a:lnTo>
                    <a:pt x="1483753" y="726135"/>
                  </a:lnTo>
                  <a:lnTo>
                    <a:pt x="1487830" y="729945"/>
                  </a:lnTo>
                  <a:lnTo>
                    <a:pt x="1488986" y="735025"/>
                  </a:lnTo>
                  <a:lnTo>
                    <a:pt x="1488986" y="736295"/>
                  </a:lnTo>
                  <a:lnTo>
                    <a:pt x="1492161" y="731215"/>
                  </a:lnTo>
                  <a:lnTo>
                    <a:pt x="1496910" y="731215"/>
                  </a:lnTo>
                  <a:lnTo>
                    <a:pt x="1502638" y="732485"/>
                  </a:lnTo>
                  <a:lnTo>
                    <a:pt x="1508760" y="736295"/>
                  </a:lnTo>
                  <a:lnTo>
                    <a:pt x="1516316" y="740105"/>
                  </a:lnTo>
                  <a:lnTo>
                    <a:pt x="1523873" y="742645"/>
                  </a:lnTo>
                  <a:lnTo>
                    <a:pt x="1525041" y="732485"/>
                  </a:lnTo>
                  <a:lnTo>
                    <a:pt x="1525562" y="731215"/>
                  </a:lnTo>
                  <a:lnTo>
                    <a:pt x="1527657" y="726135"/>
                  </a:lnTo>
                  <a:lnTo>
                    <a:pt x="1530273" y="719785"/>
                  </a:lnTo>
                  <a:lnTo>
                    <a:pt x="1534922" y="719785"/>
                  </a:lnTo>
                  <a:lnTo>
                    <a:pt x="1530273" y="727405"/>
                  </a:lnTo>
                  <a:lnTo>
                    <a:pt x="1535506" y="732485"/>
                  </a:lnTo>
                  <a:lnTo>
                    <a:pt x="1539811" y="723595"/>
                  </a:lnTo>
                  <a:lnTo>
                    <a:pt x="1545602" y="721055"/>
                  </a:lnTo>
                  <a:lnTo>
                    <a:pt x="1551279" y="721055"/>
                  </a:lnTo>
                  <a:lnTo>
                    <a:pt x="1553273" y="718515"/>
                  </a:lnTo>
                  <a:lnTo>
                    <a:pt x="1555267" y="715975"/>
                  </a:lnTo>
                  <a:lnTo>
                    <a:pt x="1565795" y="723595"/>
                  </a:lnTo>
                  <a:lnTo>
                    <a:pt x="1573657" y="721055"/>
                  </a:lnTo>
                  <a:lnTo>
                    <a:pt x="1581188" y="714705"/>
                  </a:lnTo>
                  <a:lnTo>
                    <a:pt x="1590738" y="718515"/>
                  </a:lnTo>
                  <a:lnTo>
                    <a:pt x="1588985" y="714705"/>
                  </a:lnTo>
                  <a:lnTo>
                    <a:pt x="1587830" y="712165"/>
                  </a:lnTo>
                  <a:lnTo>
                    <a:pt x="1587246" y="705815"/>
                  </a:lnTo>
                  <a:lnTo>
                    <a:pt x="1589570" y="710260"/>
                  </a:lnTo>
                  <a:lnTo>
                    <a:pt x="1589570" y="705815"/>
                  </a:lnTo>
                  <a:lnTo>
                    <a:pt x="1595399" y="702005"/>
                  </a:lnTo>
                  <a:lnTo>
                    <a:pt x="1602219" y="699465"/>
                  </a:lnTo>
                  <a:lnTo>
                    <a:pt x="1617484" y="696925"/>
                  </a:lnTo>
                  <a:lnTo>
                    <a:pt x="1642338" y="696925"/>
                  </a:lnTo>
                  <a:lnTo>
                    <a:pt x="1650034" y="695655"/>
                  </a:lnTo>
                  <a:lnTo>
                    <a:pt x="1650847" y="693115"/>
                  </a:lnTo>
                  <a:lnTo>
                    <a:pt x="1651647" y="690575"/>
                  </a:lnTo>
                  <a:lnTo>
                    <a:pt x="1648955" y="680415"/>
                  </a:lnTo>
                  <a:lnTo>
                    <a:pt x="1648764" y="679145"/>
                  </a:lnTo>
                  <a:lnTo>
                    <a:pt x="1647672" y="671525"/>
                  </a:lnTo>
                  <a:lnTo>
                    <a:pt x="1653527" y="672795"/>
                  </a:lnTo>
                  <a:lnTo>
                    <a:pt x="1657019" y="685495"/>
                  </a:lnTo>
                  <a:lnTo>
                    <a:pt x="1658759" y="680415"/>
                  </a:lnTo>
                  <a:lnTo>
                    <a:pt x="1661083" y="677875"/>
                  </a:lnTo>
                  <a:lnTo>
                    <a:pt x="1666900" y="672795"/>
                  </a:lnTo>
                  <a:lnTo>
                    <a:pt x="1670392" y="671525"/>
                  </a:lnTo>
                  <a:lnTo>
                    <a:pt x="1673301" y="668985"/>
                  </a:lnTo>
                  <a:lnTo>
                    <a:pt x="1680273" y="666445"/>
                  </a:lnTo>
                  <a:lnTo>
                    <a:pt x="1683473" y="665175"/>
                  </a:lnTo>
                  <a:lnTo>
                    <a:pt x="1686674" y="663905"/>
                  </a:lnTo>
                  <a:lnTo>
                    <a:pt x="1690154" y="653745"/>
                  </a:lnTo>
                  <a:lnTo>
                    <a:pt x="1690738" y="657555"/>
                  </a:lnTo>
                  <a:lnTo>
                    <a:pt x="1692478" y="660095"/>
                  </a:lnTo>
                  <a:lnTo>
                    <a:pt x="1691322" y="661365"/>
                  </a:lnTo>
                  <a:lnTo>
                    <a:pt x="1695754" y="662635"/>
                  </a:lnTo>
                  <a:lnTo>
                    <a:pt x="1698447" y="660095"/>
                  </a:lnTo>
                  <a:lnTo>
                    <a:pt x="1699171" y="655015"/>
                  </a:lnTo>
                  <a:lnTo>
                    <a:pt x="1698802" y="653745"/>
                  </a:lnTo>
                  <a:lnTo>
                    <a:pt x="1697710" y="649935"/>
                  </a:lnTo>
                  <a:lnTo>
                    <a:pt x="1700047" y="648665"/>
                  </a:lnTo>
                  <a:lnTo>
                    <a:pt x="1701203" y="655015"/>
                  </a:lnTo>
                  <a:lnTo>
                    <a:pt x="1704111" y="657555"/>
                  </a:lnTo>
                  <a:lnTo>
                    <a:pt x="1706587" y="657555"/>
                  </a:lnTo>
                  <a:lnTo>
                    <a:pt x="1707375" y="652475"/>
                  </a:lnTo>
                  <a:lnTo>
                    <a:pt x="1708277" y="649935"/>
                  </a:lnTo>
                  <a:lnTo>
                    <a:pt x="1711083" y="651205"/>
                  </a:lnTo>
                  <a:lnTo>
                    <a:pt x="1711667" y="651205"/>
                  </a:lnTo>
                  <a:lnTo>
                    <a:pt x="1711667" y="653745"/>
                  </a:lnTo>
                  <a:lnTo>
                    <a:pt x="1712836" y="649935"/>
                  </a:lnTo>
                  <a:lnTo>
                    <a:pt x="1719808" y="651205"/>
                  </a:lnTo>
                  <a:lnTo>
                    <a:pt x="1718741" y="649935"/>
                  </a:lnTo>
                  <a:lnTo>
                    <a:pt x="1717675" y="648665"/>
                  </a:lnTo>
                  <a:lnTo>
                    <a:pt x="1713407" y="643585"/>
                  </a:lnTo>
                  <a:lnTo>
                    <a:pt x="1720392" y="644855"/>
                  </a:lnTo>
                  <a:lnTo>
                    <a:pt x="1720316" y="643585"/>
                  </a:lnTo>
                  <a:lnTo>
                    <a:pt x="1720240" y="642315"/>
                  </a:lnTo>
                  <a:lnTo>
                    <a:pt x="1720176" y="641045"/>
                  </a:lnTo>
                  <a:lnTo>
                    <a:pt x="1719808" y="634695"/>
                  </a:lnTo>
                  <a:lnTo>
                    <a:pt x="1726780" y="637235"/>
                  </a:lnTo>
                  <a:lnTo>
                    <a:pt x="1726806" y="634695"/>
                  </a:lnTo>
                  <a:lnTo>
                    <a:pt x="1726831" y="632155"/>
                  </a:lnTo>
                  <a:lnTo>
                    <a:pt x="1729765" y="632155"/>
                  </a:lnTo>
                  <a:lnTo>
                    <a:pt x="1731937" y="629615"/>
                  </a:lnTo>
                  <a:lnTo>
                    <a:pt x="1729689" y="623265"/>
                  </a:lnTo>
                  <a:lnTo>
                    <a:pt x="1735467" y="630885"/>
                  </a:lnTo>
                  <a:lnTo>
                    <a:pt x="1740154" y="630885"/>
                  </a:lnTo>
                  <a:lnTo>
                    <a:pt x="1743100" y="628345"/>
                  </a:lnTo>
                  <a:lnTo>
                    <a:pt x="1743532" y="623265"/>
                  </a:lnTo>
                  <a:lnTo>
                    <a:pt x="1743646" y="621995"/>
                  </a:lnTo>
                  <a:lnTo>
                    <a:pt x="1745386" y="627075"/>
                  </a:lnTo>
                  <a:lnTo>
                    <a:pt x="1748878" y="624535"/>
                  </a:lnTo>
                  <a:lnTo>
                    <a:pt x="1751203" y="632155"/>
                  </a:lnTo>
                  <a:lnTo>
                    <a:pt x="1754695" y="629615"/>
                  </a:lnTo>
                  <a:lnTo>
                    <a:pt x="1755851" y="625805"/>
                  </a:lnTo>
                  <a:lnTo>
                    <a:pt x="1754987" y="624535"/>
                  </a:lnTo>
                  <a:lnTo>
                    <a:pt x="1753235" y="621995"/>
                  </a:lnTo>
                  <a:lnTo>
                    <a:pt x="1750618" y="618185"/>
                  </a:lnTo>
                  <a:lnTo>
                    <a:pt x="1758759" y="624535"/>
                  </a:lnTo>
                  <a:lnTo>
                    <a:pt x="1759927" y="619455"/>
                  </a:lnTo>
                  <a:lnTo>
                    <a:pt x="1760258" y="618185"/>
                  </a:lnTo>
                  <a:lnTo>
                    <a:pt x="1761261" y="614375"/>
                  </a:lnTo>
                  <a:lnTo>
                    <a:pt x="1761591" y="613105"/>
                  </a:lnTo>
                  <a:lnTo>
                    <a:pt x="1762252" y="610565"/>
                  </a:lnTo>
                  <a:lnTo>
                    <a:pt x="1762645" y="608025"/>
                  </a:lnTo>
                  <a:lnTo>
                    <a:pt x="1762836" y="606755"/>
                  </a:lnTo>
                  <a:lnTo>
                    <a:pt x="1771548" y="616915"/>
                  </a:lnTo>
                  <a:lnTo>
                    <a:pt x="1775256" y="606755"/>
                  </a:lnTo>
                  <a:lnTo>
                    <a:pt x="1779333" y="597865"/>
                  </a:lnTo>
                  <a:lnTo>
                    <a:pt x="1780070" y="596595"/>
                  </a:lnTo>
                  <a:lnTo>
                    <a:pt x="1781530" y="594055"/>
                  </a:lnTo>
                  <a:lnTo>
                    <a:pt x="1783740" y="590245"/>
                  </a:lnTo>
                  <a:lnTo>
                    <a:pt x="1788414" y="582625"/>
                  </a:lnTo>
                  <a:lnTo>
                    <a:pt x="1790890" y="590245"/>
                  </a:lnTo>
                  <a:lnTo>
                    <a:pt x="1788566" y="594055"/>
                  </a:lnTo>
                  <a:lnTo>
                    <a:pt x="1786458" y="597865"/>
                  </a:lnTo>
                  <a:lnTo>
                    <a:pt x="1789582" y="605485"/>
                  </a:lnTo>
                  <a:lnTo>
                    <a:pt x="1791881" y="596595"/>
                  </a:lnTo>
                  <a:lnTo>
                    <a:pt x="1793214" y="587705"/>
                  </a:lnTo>
                  <a:lnTo>
                    <a:pt x="1795145" y="582625"/>
                  </a:lnTo>
                  <a:lnTo>
                    <a:pt x="1795627" y="581355"/>
                  </a:lnTo>
                  <a:lnTo>
                    <a:pt x="1799348" y="578815"/>
                  </a:lnTo>
                  <a:lnTo>
                    <a:pt x="1801202" y="577545"/>
                  </a:lnTo>
                  <a:lnTo>
                    <a:pt x="1804695" y="577545"/>
                  </a:lnTo>
                  <a:lnTo>
                    <a:pt x="1804225" y="582625"/>
                  </a:lnTo>
                  <a:lnTo>
                    <a:pt x="1804301" y="585165"/>
                  </a:lnTo>
                  <a:lnTo>
                    <a:pt x="1804695" y="587705"/>
                  </a:lnTo>
                  <a:lnTo>
                    <a:pt x="1808988" y="581355"/>
                  </a:lnTo>
                  <a:lnTo>
                    <a:pt x="1813242" y="577545"/>
                  </a:lnTo>
                  <a:lnTo>
                    <a:pt x="1814652" y="576275"/>
                  </a:lnTo>
                  <a:lnTo>
                    <a:pt x="1816430" y="575005"/>
                  </a:lnTo>
                  <a:lnTo>
                    <a:pt x="1819986" y="572465"/>
                  </a:lnTo>
                  <a:lnTo>
                    <a:pt x="1823300" y="566115"/>
                  </a:lnTo>
                  <a:lnTo>
                    <a:pt x="1824469" y="568655"/>
                  </a:lnTo>
                  <a:lnTo>
                    <a:pt x="1825625" y="568655"/>
                  </a:lnTo>
                  <a:lnTo>
                    <a:pt x="1828190" y="568655"/>
                  </a:lnTo>
                  <a:lnTo>
                    <a:pt x="1827250" y="567385"/>
                  </a:lnTo>
                  <a:lnTo>
                    <a:pt x="1824469" y="563575"/>
                  </a:lnTo>
                  <a:lnTo>
                    <a:pt x="1824469" y="567385"/>
                  </a:lnTo>
                  <a:lnTo>
                    <a:pt x="1823643" y="566115"/>
                  </a:lnTo>
                  <a:lnTo>
                    <a:pt x="1819554" y="559765"/>
                  </a:lnTo>
                  <a:lnTo>
                    <a:pt x="1819122" y="558495"/>
                  </a:lnTo>
                  <a:lnTo>
                    <a:pt x="1817839" y="554685"/>
                  </a:lnTo>
                  <a:lnTo>
                    <a:pt x="1816976" y="552145"/>
                  </a:lnTo>
                  <a:lnTo>
                    <a:pt x="1816188" y="548335"/>
                  </a:lnTo>
                  <a:lnTo>
                    <a:pt x="1815388" y="544525"/>
                  </a:lnTo>
                  <a:lnTo>
                    <a:pt x="1814207" y="540715"/>
                  </a:lnTo>
                  <a:lnTo>
                    <a:pt x="1813420" y="538175"/>
                  </a:lnTo>
                  <a:lnTo>
                    <a:pt x="1819567" y="547065"/>
                  </a:lnTo>
                  <a:lnTo>
                    <a:pt x="1823808" y="548335"/>
                  </a:lnTo>
                  <a:lnTo>
                    <a:pt x="1828380" y="552145"/>
                  </a:lnTo>
                  <a:lnTo>
                    <a:pt x="1835505" y="563575"/>
                  </a:lnTo>
                  <a:lnTo>
                    <a:pt x="1835505" y="562305"/>
                  </a:lnTo>
                  <a:lnTo>
                    <a:pt x="1834934" y="558495"/>
                  </a:lnTo>
                  <a:lnTo>
                    <a:pt x="1831441" y="553415"/>
                  </a:lnTo>
                  <a:lnTo>
                    <a:pt x="1836089" y="555955"/>
                  </a:lnTo>
                  <a:lnTo>
                    <a:pt x="1837829" y="562305"/>
                  </a:lnTo>
                  <a:lnTo>
                    <a:pt x="1840738" y="554685"/>
                  </a:lnTo>
                  <a:lnTo>
                    <a:pt x="1838998" y="553415"/>
                  </a:lnTo>
                  <a:lnTo>
                    <a:pt x="1833765" y="549605"/>
                  </a:lnTo>
                  <a:lnTo>
                    <a:pt x="1838413" y="547065"/>
                  </a:lnTo>
                  <a:lnTo>
                    <a:pt x="1840738" y="549605"/>
                  </a:lnTo>
                  <a:lnTo>
                    <a:pt x="1840738" y="552145"/>
                  </a:lnTo>
                  <a:lnTo>
                    <a:pt x="1842490" y="555955"/>
                  </a:lnTo>
                  <a:lnTo>
                    <a:pt x="1840738" y="548335"/>
                  </a:lnTo>
                  <a:lnTo>
                    <a:pt x="1840357" y="547065"/>
                  </a:lnTo>
                  <a:lnTo>
                    <a:pt x="1838413" y="540715"/>
                  </a:lnTo>
                  <a:lnTo>
                    <a:pt x="1844230" y="540715"/>
                  </a:lnTo>
                  <a:lnTo>
                    <a:pt x="1845398" y="541985"/>
                  </a:lnTo>
                  <a:lnTo>
                    <a:pt x="1847062" y="544410"/>
                  </a:lnTo>
                  <a:lnTo>
                    <a:pt x="1848383" y="540715"/>
                  </a:lnTo>
                  <a:lnTo>
                    <a:pt x="1848840" y="539445"/>
                  </a:lnTo>
                  <a:lnTo>
                    <a:pt x="1848967" y="538175"/>
                  </a:lnTo>
                  <a:lnTo>
                    <a:pt x="1849221" y="535635"/>
                  </a:lnTo>
                  <a:lnTo>
                    <a:pt x="1849615" y="531825"/>
                  </a:lnTo>
                  <a:lnTo>
                    <a:pt x="1851456" y="525475"/>
                  </a:lnTo>
                  <a:lnTo>
                    <a:pt x="1854238" y="524205"/>
                  </a:lnTo>
                  <a:lnTo>
                    <a:pt x="1857019" y="522935"/>
                  </a:lnTo>
                  <a:lnTo>
                    <a:pt x="1861248" y="529285"/>
                  </a:lnTo>
                  <a:lnTo>
                    <a:pt x="1863775" y="530555"/>
                  </a:lnTo>
                  <a:lnTo>
                    <a:pt x="1866430" y="531825"/>
                  </a:lnTo>
                  <a:lnTo>
                    <a:pt x="1870976" y="536905"/>
                  </a:lnTo>
                  <a:lnTo>
                    <a:pt x="1872132" y="530555"/>
                  </a:lnTo>
                  <a:lnTo>
                    <a:pt x="1866328" y="525475"/>
                  </a:lnTo>
                  <a:lnTo>
                    <a:pt x="1869808" y="522935"/>
                  </a:lnTo>
                  <a:lnTo>
                    <a:pt x="1868068" y="517855"/>
                  </a:lnTo>
                  <a:lnTo>
                    <a:pt x="1867192" y="515315"/>
                  </a:lnTo>
                  <a:lnTo>
                    <a:pt x="1866328" y="512775"/>
                  </a:lnTo>
                  <a:lnTo>
                    <a:pt x="1872132" y="514045"/>
                  </a:lnTo>
                  <a:lnTo>
                    <a:pt x="1873300" y="520395"/>
                  </a:lnTo>
                  <a:lnTo>
                    <a:pt x="1877949" y="514045"/>
                  </a:lnTo>
                  <a:lnTo>
                    <a:pt x="1871560" y="512775"/>
                  </a:lnTo>
                  <a:lnTo>
                    <a:pt x="1871395" y="511505"/>
                  </a:lnTo>
                  <a:lnTo>
                    <a:pt x="1870392" y="503885"/>
                  </a:lnTo>
                  <a:lnTo>
                    <a:pt x="1862975" y="500075"/>
                  </a:lnTo>
                  <a:lnTo>
                    <a:pt x="1860511" y="498805"/>
                  </a:lnTo>
                  <a:lnTo>
                    <a:pt x="1867484" y="498805"/>
                  </a:lnTo>
                  <a:lnTo>
                    <a:pt x="1867484" y="500075"/>
                  </a:lnTo>
                  <a:lnTo>
                    <a:pt x="1868652" y="498805"/>
                  </a:lnTo>
                  <a:lnTo>
                    <a:pt x="1870976" y="496265"/>
                  </a:lnTo>
                  <a:lnTo>
                    <a:pt x="1877377" y="501345"/>
                  </a:lnTo>
                  <a:lnTo>
                    <a:pt x="1876209" y="496265"/>
                  </a:lnTo>
                  <a:lnTo>
                    <a:pt x="1875332" y="492455"/>
                  </a:lnTo>
                  <a:lnTo>
                    <a:pt x="1875040" y="491185"/>
                  </a:lnTo>
                  <a:lnTo>
                    <a:pt x="1879701" y="492455"/>
                  </a:lnTo>
                  <a:lnTo>
                    <a:pt x="1883181" y="494995"/>
                  </a:lnTo>
                  <a:lnTo>
                    <a:pt x="1888413" y="505155"/>
                  </a:lnTo>
                  <a:lnTo>
                    <a:pt x="1890737" y="507695"/>
                  </a:lnTo>
                  <a:lnTo>
                    <a:pt x="1889353" y="501345"/>
                  </a:lnTo>
                  <a:lnTo>
                    <a:pt x="1890966" y="497535"/>
                  </a:lnTo>
                  <a:lnTo>
                    <a:pt x="1892465" y="493725"/>
                  </a:lnTo>
                  <a:lnTo>
                    <a:pt x="1890737" y="487375"/>
                  </a:lnTo>
                  <a:lnTo>
                    <a:pt x="1891906" y="491185"/>
                  </a:lnTo>
                  <a:lnTo>
                    <a:pt x="1897722" y="497535"/>
                  </a:lnTo>
                  <a:lnTo>
                    <a:pt x="1893074" y="488645"/>
                  </a:lnTo>
                  <a:lnTo>
                    <a:pt x="1896554" y="489915"/>
                  </a:lnTo>
                  <a:lnTo>
                    <a:pt x="1897722" y="491185"/>
                  </a:lnTo>
                  <a:lnTo>
                    <a:pt x="1900631" y="496265"/>
                  </a:lnTo>
                  <a:lnTo>
                    <a:pt x="1901329" y="492455"/>
                  </a:lnTo>
                  <a:lnTo>
                    <a:pt x="1897938" y="488645"/>
                  </a:lnTo>
                  <a:lnTo>
                    <a:pt x="1896630" y="487375"/>
                  </a:lnTo>
                  <a:lnTo>
                    <a:pt x="1895309" y="486105"/>
                  </a:lnTo>
                  <a:lnTo>
                    <a:pt x="1898307" y="484835"/>
                  </a:lnTo>
                  <a:lnTo>
                    <a:pt x="1898307" y="486105"/>
                  </a:lnTo>
                  <a:lnTo>
                    <a:pt x="1899462" y="486105"/>
                  </a:lnTo>
                  <a:lnTo>
                    <a:pt x="1899462" y="488645"/>
                  </a:lnTo>
                  <a:lnTo>
                    <a:pt x="1907019" y="487375"/>
                  </a:lnTo>
                  <a:lnTo>
                    <a:pt x="1906765" y="484835"/>
                  </a:lnTo>
                  <a:lnTo>
                    <a:pt x="1905863" y="475945"/>
                  </a:lnTo>
                  <a:lnTo>
                    <a:pt x="1914004" y="475945"/>
                  </a:lnTo>
                  <a:lnTo>
                    <a:pt x="1918195" y="481025"/>
                  </a:lnTo>
                  <a:lnTo>
                    <a:pt x="1917928" y="483565"/>
                  </a:lnTo>
                  <a:lnTo>
                    <a:pt x="1917433" y="484835"/>
                  </a:lnTo>
                  <a:lnTo>
                    <a:pt x="1920976" y="489915"/>
                  </a:lnTo>
                  <a:lnTo>
                    <a:pt x="1924202" y="482295"/>
                  </a:lnTo>
                  <a:lnTo>
                    <a:pt x="1925688" y="475945"/>
                  </a:lnTo>
                  <a:lnTo>
                    <a:pt x="1926285" y="473405"/>
                  </a:lnTo>
                  <a:lnTo>
                    <a:pt x="1926717" y="472135"/>
                  </a:lnTo>
                  <a:lnTo>
                    <a:pt x="1928914" y="465785"/>
                  </a:lnTo>
                  <a:lnTo>
                    <a:pt x="1930527" y="464515"/>
                  </a:lnTo>
                  <a:lnTo>
                    <a:pt x="1933765" y="461975"/>
                  </a:lnTo>
                  <a:lnTo>
                    <a:pt x="1931441" y="461975"/>
                  </a:lnTo>
                  <a:lnTo>
                    <a:pt x="1928228" y="455625"/>
                  </a:lnTo>
                  <a:lnTo>
                    <a:pt x="1932317" y="456895"/>
                  </a:lnTo>
                  <a:lnTo>
                    <a:pt x="1938147" y="458165"/>
                  </a:lnTo>
                  <a:lnTo>
                    <a:pt x="1940166" y="455625"/>
                  </a:lnTo>
                  <a:lnTo>
                    <a:pt x="1940166" y="456895"/>
                  </a:lnTo>
                  <a:lnTo>
                    <a:pt x="1944979" y="463219"/>
                  </a:lnTo>
                  <a:lnTo>
                    <a:pt x="1951215" y="461975"/>
                  </a:lnTo>
                  <a:lnTo>
                    <a:pt x="1951215" y="455625"/>
                  </a:lnTo>
                  <a:lnTo>
                    <a:pt x="1951215" y="451815"/>
                  </a:lnTo>
                  <a:lnTo>
                    <a:pt x="1951939" y="449275"/>
                  </a:lnTo>
                  <a:lnTo>
                    <a:pt x="1953387" y="444195"/>
                  </a:lnTo>
                  <a:lnTo>
                    <a:pt x="1953755" y="442925"/>
                  </a:lnTo>
                  <a:lnTo>
                    <a:pt x="1954123" y="441655"/>
                  </a:lnTo>
                  <a:lnTo>
                    <a:pt x="1956447" y="445465"/>
                  </a:lnTo>
                  <a:lnTo>
                    <a:pt x="1962251" y="446735"/>
                  </a:lnTo>
                  <a:lnTo>
                    <a:pt x="1965159" y="441655"/>
                  </a:lnTo>
                  <a:lnTo>
                    <a:pt x="1969820" y="441655"/>
                  </a:lnTo>
                  <a:lnTo>
                    <a:pt x="1967484" y="436575"/>
                  </a:lnTo>
                  <a:lnTo>
                    <a:pt x="1969820" y="436575"/>
                  </a:lnTo>
                  <a:lnTo>
                    <a:pt x="1964004" y="430225"/>
                  </a:lnTo>
                  <a:lnTo>
                    <a:pt x="1977148" y="432765"/>
                  </a:lnTo>
                  <a:lnTo>
                    <a:pt x="1978317" y="430225"/>
                  </a:lnTo>
                  <a:lnTo>
                    <a:pt x="1980641" y="425145"/>
                  </a:lnTo>
                  <a:lnTo>
                    <a:pt x="1982597" y="418795"/>
                  </a:lnTo>
                  <a:lnTo>
                    <a:pt x="1983384" y="416255"/>
                  </a:lnTo>
                  <a:lnTo>
                    <a:pt x="1993074" y="416255"/>
                  </a:lnTo>
                  <a:lnTo>
                    <a:pt x="1994814" y="421335"/>
                  </a:lnTo>
                  <a:lnTo>
                    <a:pt x="1995982" y="421335"/>
                  </a:lnTo>
                  <a:lnTo>
                    <a:pt x="1999462" y="411175"/>
                  </a:lnTo>
                  <a:lnTo>
                    <a:pt x="1996909" y="408635"/>
                  </a:lnTo>
                  <a:lnTo>
                    <a:pt x="1993074" y="404825"/>
                  </a:lnTo>
                  <a:lnTo>
                    <a:pt x="1995398" y="408635"/>
                  </a:lnTo>
                  <a:lnTo>
                    <a:pt x="1993265" y="407365"/>
                  </a:lnTo>
                  <a:lnTo>
                    <a:pt x="1991131" y="406095"/>
                  </a:lnTo>
                  <a:lnTo>
                    <a:pt x="1988997" y="404825"/>
                  </a:lnTo>
                  <a:lnTo>
                    <a:pt x="1987257" y="401015"/>
                  </a:lnTo>
                  <a:lnTo>
                    <a:pt x="1986673" y="399745"/>
                  </a:lnTo>
                  <a:lnTo>
                    <a:pt x="1985518" y="395935"/>
                  </a:lnTo>
                  <a:lnTo>
                    <a:pt x="1987257" y="394665"/>
                  </a:lnTo>
                  <a:lnTo>
                    <a:pt x="1987842" y="401015"/>
                  </a:lnTo>
                  <a:lnTo>
                    <a:pt x="1996567" y="404825"/>
                  </a:lnTo>
                  <a:lnTo>
                    <a:pt x="2001215" y="407365"/>
                  </a:lnTo>
                  <a:lnTo>
                    <a:pt x="1997722" y="402285"/>
                  </a:lnTo>
                  <a:lnTo>
                    <a:pt x="1995982" y="401015"/>
                  </a:lnTo>
                  <a:lnTo>
                    <a:pt x="2000326" y="402285"/>
                  </a:lnTo>
                  <a:lnTo>
                    <a:pt x="1999526" y="401015"/>
                  </a:lnTo>
                  <a:lnTo>
                    <a:pt x="1997138" y="397205"/>
                  </a:lnTo>
                  <a:lnTo>
                    <a:pt x="1995335" y="394665"/>
                  </a:lnTo>
                  <a:lnTo>
                    <a:pt x="1993531" y="392125"/>
                  </a:lnTo>
                  <a:lnTo>
                    <a:pt x="1996567" y="390855"/>
                  </a:lnTo>
                  <a:lnTo>
                    <a:pt x="1999462" y="394665"/>
                  </a:lnTo>
                  <a:lnTo>
                    <a:pt x="1999462" y="390855"/>
                  </a:lnTo>
                  <a:lnTo>
                    <a:pt x="1997608" y="385775"/>
                  </a:lnTo>
                  <a:lnTo>
                    <a:pt x="1997138" y="384505"/>
                  </a:lnTo>
                  <a:lnTo>
                    <a:pt x="2000046" y="384505"/>
                  </a:lnTo>
                  <a:lnTo>
                    <a:pt x="2005609" y="389178"/>
                  </a:lnTo>
                  <a:lnTo>
                    <a:pt x="2004695" y="385775"/>
                  </a:lnTo>
                  <a:lnTo>
                    <a:pt x="2004568" y="384505"/>
                  </a:lnTo>
                  <a:lnTo>
                    <a:pt x="2004314" y="381965"/>
                  </a:lnTo>
                  <a:lnTo>
                    <a:pt x="2008187" y="381965"/>
                  </a:lnTo>
                  <a:lnTo>
                    <a:pt x="2008771" y="385775"/>
                  </a:lnTo>
                  <a:lnTo>
                    <a:pt x="2007603" y="387045"/>
                  </a:lnTo>
                  <a:lnTo>
                    <a:pt x="2008187" y="389585"/>
                  </a:lnTo>
                  <a:lnTo>
                    <a:pt x="2018652" y="395935"/>
                  </a:lnTo>
                  <a:lnTo>
                    <a:pt x="2016912" y="394665"/>
                  </a:lnTo>
                  <a:lnTo>
                    <a:pt x="2020404" y="393395"/>
                  </a:lnTo>
                  <a:lnTo>
                    <a:pt x="2027961" y="393395"/>
                  </a:lnTo>
                  <a:lnTo>
                    <a:pt x="2024468" y="392125"/>
                  </a:lnTo>
                  <a:lnTo>
                    <a:pt x="2018766" y="380695"/>
                  </a:lnTo>
                  <a:lnTo>
                    <a:pt x="2019884" y="376885"/>
                  </a:lnTo>
                  <a:lnTo>
                    <a:pt x="2022424" y="374345"/>
                  </a:lnTo>
                  <a:lnTo>
                    <a:pt x="2021217" y="367995"/>
                  </a:lnTo>
                  <a:lnTo>
                    <a:pt x="2020976" y="366725"/>
                  </a:lnTo>
                  <a:lnTo>
                    <a:pt x="2024938" y="374345"/>
                  </a:lnTo>
                  <a:lnTo>
                    <a:pt x="2027377" y="376885"/>
                  </a:lnTo>
                  <a:lnTo>
                    <a:pt x="2029815" y="378155"/>
                  </a:lnTo>
                  <a:lnTo>
                    <a:pt x="2033765" y="381965"/>
                  </a:lnTo>
                  <a:lnTo>
                    <a:pt x="2037257" y="383235"/>
                  </a:lnTo>
                  <a:lnTo>
                    <a:pt x="2041334" y="384505"/>
                  </a:lnTo>
                  <a:lnTo>
                    <a:pt x="2043074" y="388315"/>
                  </a:lnTo>
                  <a:lnTo>
                    <a:pt x="2042617" y="384505"/>
                  </a:lnTo>
                  <a:lnTo>
                    <a:pt x="2045106" y="384505"/>
                  </a:lnTo>
                  <a:lnTo>
                    <a:pt x="2047163" y="383235"/>
                  </a:lnTo>
                  <a:lnTo>
                    <a:pt x="2045398" y="376885"/>
                  </a:lnTo>
                  <a:lnTo>
                    <a:pt x="2048306" y="379425"/>
                  </a:lnTo>
                  <a:lnTo>
                    <a:pt x="2048065" y="377837"/>
                  </a:lnTo>
                  <a:lnTo>
                    <a:pt x="2047341" y="376885"/>
                  </a:lnTo>
                  <a:lnTo>
                    <a:pt x="2045398" y="374345"/>
                  </a:lnTo>
                  <a:lnTo>
                    <a:pt x="2046528" y="369265"/>
                  </a:lnTo>
                  <a:lnTo>
                    <a:pt x="2053107" y="369265"/>
                  </a:lnTo>
                  <a:lnTo>
                    <a:pt x="2059457" y="366725"/>
                  </a:lnTo>
                  <a:lnTo>
                    <a:pt x="2059940" y="359105"/>
                  </a:lnTo>
                  <a:lnTo>
                    <a:pt x="2059762" y="357835"/>
                  </a:lnTo>
                  <a:lnTo>
                    <a:pt x="2059089" y="352755"/>
                  </a:lnTo>
                  <a:lnTo>
                    <a:pt x="2058924" y="351485"/>
                  </a:lnTo>
                  <a:lnTo>
                    <a:pt x="2056663" y="345135"/>
                  </a:lnTo>
                  <a:lnTo>
                    <a:pt x="2054288" y="338785"/>
                  </a:lnTo>
                  <a:lnTo>
                    <a:pt x="2052955" y="332435"/>
                  </a:lnTo>
                  <a:lnTo>
                    <a:pt x="2054123" y="331165"/>
                  </a:lnTo>
                  <a:lnTo>
                    <a:pt x="2058771" y="333705"/>
                  </a:lnTo>
                  <a:lnTo>
                    <a:pt x="2060511" y="340055"/>
                  </a:lnTo>
                  <a:lnTo>
                    <a:pt x="2066912" y="342595"/>
                  </a:lnTo>
                  <a:lnTo>
                    <a:pt x="2068080" y="340055"/>
                  </a:lnTo>
                  <a:lnTo>
                    <a:pt x="2067725" y="336245"/>
                  </a:lnTo>
                  <a:lnTo>
                    <a:pt x="2067496" y="333705"/>
                  </a:lnTo>
                  <a:lnTo>
                    <a:pt x="2069236" y="337515"/>
                  </a:lnTo>
                  <a:lnTo>
                    <a:pt x="2071560" y="338785"/>
                  </a:lnTo>
                  <a:lnTo>
                    <a:pt x="2075053" y="340055"/>
                  </a:lnTo>
                  <a:lnTo>
                    <a:pt x="2076208" y="338785"/>
                  </a:lnTo>
                  <a:lnTo>
                    <a:pt x="2069490" y="332359"/>
                  </a:lnTo>
                  <a:lnTo>
                    <a:pt x="2069236" y="333705"/>
                  </a:lnTo>
                  <a:lnTo>
                    <a:pt x="2066328" y="329793"/>
                  </a:lnTo>
                  <a:lnTo>
                    <a:pt x="2066328" y="336245"/>
                  </a:lnTo>
                  <a:lnTo>
                    <a:pt x="2064004" y="334975"/>
                  </a:lnTo>
                  <a:lnTo>
                    <a:pt x="2061095" y="332435"/>
                  </a:lnTo>
                  <a:lnTo>
                    <a:pt x="2060321" y="331165"/>
                  </a:lnTo>
                  <a:lnTo>
                    <a:pt x="2058771" y="328625"/>
                  </a:lnTo>
                  <a:lnTo>
                    <a:pt x="2061095" y="326085"/>
                  </a:lnTo>
                  <a:lnTo>
                    <a:pt x="2062264" y="326085"/>
                  </a:lnTo>
                  <a:lnTo>
                    <a:pt x="2066328" y="336245"/>
                  </a:lnTo>
                  <a:lnTo>
                    <a:pt x="2066328" y="329793"/>
                  </a:lnTo>
                  <a:lnTo>
                    <a:pt x="2063572" y="326085"/>
                  </a:lnTo>
                  <a:lnTo>
                    <a:pt x="2061679" y="323545"/>
                  </a:lnTo>
                  <a:lnTo>
                    <a:pt x="2064143" y="321005"/>
                  </a:lnTo>
                  <a:lnTo>
                    <a:pt x="2077745" y="307035"/>
                  </a:lnTo>
                  <a:lnTo>
                    <a:pt x="2091334" y="293065"/>
                  </a:lnTo>
                  <a:lnTo>
                    <a:pt x="2099640" y="303225"/>
                  </a:lnTo>
                  <a:lnTo>
                    <a:pt x="2108123" y="310845"/>
                  </a:lnTo>
                  <a:lnTo>
                    <a:pt x="2116925" y="317195"/>
                  </a:lnTo>
                  <a:lnTo>
                    <a:pt x="2126221" y="321005"/>
                  </a:lnTo>
                  <a:lnTo>
                    <a:pt x="2122144" y="309575"/>
                  </a:lnTo>
                  <a:lnTo>
                    <a:pt x="2129117" y="314655"/>
                  </a:lnTo>
                  <a:lnTo>
                    <a:pt x="2127377" y="310845"/>
                  </a:lnTo>
                  <a:lnTo>
                    <a:pt x="2130869" y="313385"/>
                  </a:lnTo>
                  <a:lnTo>
                    <a:pt x="2133777" y="315925"/>
                  </a:lnTo>
                  <a:lnTo>
                    <a:pt x="2135517" y="315925"/>
                  </a:lnTo>
                  <a:lnTo>
                    <a:pt x="2132609" y="310845"/>
                  </a:lnTo>
                  <a:lnTo>
                    <a:pt x="2131885" y="309575"/>
                  </a:lnTo>
                  <a:lnTo>
                    <a:pt x="2128431" y="303530"/>
                  </a:lnTo>
                  <a:lnTo>
                    <a:pt x="2127377" y="303225"/>
                  </a:lnTo>
                  <a:lnTo>
                    <a:pt x="2127212" y="301421"/>
                  </a:lnTo>
                  <a:lnTo>
                    <a:pt x="2126792" y="300685"/>
                  </a:lnTo>
                  <a:lnTo>
                    <a:pt x="2127173" y="300964"/>
                  </a:lnTo>
                  <a:lnTo>
                    <a:pt x="2127148" y="300685"/>
                  </a:lnTo>
                  <a:lnTo>
                    <a:pt x="2126792" y="296875"/>
                  </a:lnTo>
                  <a:lnTo>
                    <a:pt x="2134349" y="299415"/>
                  </a:lnTo>
                  <a:lnTo>
                    <a:pt x="2138426" y="305765"/>
                  </a:lnTo>
                  <a:lnTo>
                    <a:pt x="2135517" y="298145"/>
                  </a:lnTo>
                  <a:lnTo>
                    <a:pt x="2139010" y="300685"/>
                  </a:lnTo>
                  <a:lnTo>
                    <a:pt x="2140000" y="302145"/>
                  </a:lnTo>
                  <a:lnTo>
                    <a:pt x="2139010" y="299415"/>
                  </a:lnTo>
                  <a:lnTo>
                    <a:pt x="2144242" y="299415"/>
                  </a:lnTo>
                  <a:lnTo>
                    <a:pt x="2143264" y="298145"/>
                  </a:lnTo>
                  <a:lnTo>
                    <a:pt x="2142299" y="296875"/>
                  </a:lnTo>
                  <a:lnTo>
                    <a:pt x="2139391" y="293065"/>
                  </a:lnTo>
                  <a:lnTo>
                    <a:pt x="2138426" y="291795"/>
                  </a:lnTo>
                  <a:lnTo>
                    <a:pt x="2142934" y="293065"/>
                  </a:lnTo>
                  <a:lnTo>
                    <a:pt x="2144090" y="291795"/>
                  </a:lnTo>
                  <a:lnTo>
                    <a:pt x="2145258" y="290525"/>
                  </a:lnTo>
                  <a:lnTo>
                    <a:pt x="2148230" y="290525"/>
                  </a:lnTo>
                  <a:lnTo>
                    <a:pt x="2154707" y="295605"/>
                  </a:lnTo>
                  <a:lnTo>
                    <a:pt x="2152383" y="291795"/>
                  </a:lnTo>
                  <a:lnTo>
                    <a:pt x="2148306" y="282905"/>
                  </a:lnTo>
                  <a:lnTo>
                    <a:pt x="2148890" y="281635"/>
                  </a:lnTo>
                  <a:lnTo>
                    <a:pt x="2149475" y="280365"/>
                  </a:lnTo>
                  <a:lnTo>
                    <a:pt x="2155698" y="286715"/>
                  </a:lnTo>
                  <a:lnTo>
                    <a:pt x="2163368" y="285445"/>
                  </a:lnTo>
                  <a:lnTo>
                    <a:pt x="2171560" y="290525"/>
                  </a:lnTo>
                  <a:lnTo>
                    <a:pt x="2169083" y="285445"/>
                  </a:lnTo>
                  <a:lnTo>
                    <a:pt x="2167217" y="281635"/>
                  </a:lnTo>
                  <a:lnTo>
                    <a:pt x="2167445" y="280365"/>
                  </a:lnTo>
                  <a:lnTo>
                    <a:pt x="2167915" y="277825"/>
                  </a:lnTo>
                  <a:lnTo>
                    <a:pt x="2168144" y="276555"/>
                  </a:lnTo>
                  <a:lnTo>
                    <a:pt x="2170506" y="272745"/>
                  </a:lnTo>
                  <a:lnTo>
                    <a:pt x="2170404" y="265125"/>
                  </a:lnTo>
                  <a:lnTo>
                    <a:pt x="2170988" y="266395"/>
                  </a:lnTo>
                  <a:lnTo>
                    <a:pt x="2172614" y="268770"/>
                  </a:lnTo>
                  <a:lnTo>
                    <a:pt x="2175637" y="267665"/>
                  </a:lnTo>
                  <a:lnTo>
                    <a:pt x="2180285" y="271475"/>
                  </a:lnTo>
                  <a:lnTo>
                    <a:pt x="2183777" y="271475"/>
                  </a:lnTo>
                  <a:lnTo>
                    <a:pt x="2180755" y="267665"/>
                  </a:lnTo>
                  <a:lnTo>
                    <a:pt x="2178748" y="265125"/>
                  </a:lnTo>
                  <a:lnTo>
                    <a:pt x="2177745" y="263855"/>
                  </a:lnTo>
                  <a:lnTo>
                    <a:pt x="2174329" y="258775"/>
                  </a:lnTo>
                  <a:lnTo>
                    <a:pt x="2172004" y="252425"/>
                  </a:lnTo>
                  <a:lnTo>
                    <a:pt x="2169236" y="247345"/>
                  </a:lnTo>
                  <a:lnTo>
                    <a:pt x="2176780" y="252425"/>
                  </a:lnTo>
                  <a:lnTo>
                    <a:pt x="2181161" y="257505"/>
                  </a:lnTo>
                  <a:lnTo>
                    <a:pt x="2185098" y="262585"/>
                  </a:lnTo>
                  <a:lnTo>
                    <a:pt x="2191334" y="268935"/>
                  </a:lnTo>
                  <a:lnTo>
                    <a:pt x="2186876" y="263855"/>
                  </a:lnTo>
                  <a:lnTo>
                    <a:pt x="2182990" y="253695"/>
                  </a:lnTo>
                  <a:lnTo>
                    <a:pt x="2178545" y="249885"/>
                  </a:lnTo>
                  <a:lnTo>
                    <a:pt x="2183117" y="251155"/>
                  </a:lnTo>
                  <a:lnTo>
                    <a:pt x="2185441" y="252425"/>
                  </a:lnTo>
                  <a:lnTo>
                    <a:pt x="2188108" y="254965"/>
                  </a:lnTo>
                  <a:lnTo>
                    <a:pt x="2193658" y="257505"/>
                  </a:lnTo>
                  <a:lnTo>
                    <a:pt x="2187829" y="252425"/>
                  </a:lnTo>
                  <a:lnTo>
                    <a:pt x="2187549" y="249885"/>
                  </a:lnTo>
                  <a:lnTo>
                    <a:pt x="2188591" y="248615"/>
                  </a:lnTo>
                  <a:lnTo>
                    <a:pt x="2188108" y="247345"/>
                  </a:lnTo>
                  <a:lnTo>
                    <a:pt x="2187156" y="244805"/>
                  </a:lnTo>
                  <a:lnTo>
                    <a:pt x="2186686" y="243535"/>
                  </a:lnTo>
                  <a:lnTo>
                    <a:pt x="2196566" y="247345"/>
                  </a:lnTo>
                  <a:lnTo>
                    <a:pt x="2200059" y="254965"/>
                  </a:lnTo>
                  <a:lnTo>
                    <a:pt x="2199475" y="247345"/>
                  </a:lnTo>
                  <a:lnTo>
                    <a:pt x="2201646" y="248297"/>
                  </a:lnTo>
                  <a:lnTo>
                    <a:pt x="2200643" y="247345"/>
                  </a:lnTo>
                  <a:lnTo>
                    <a:pt x="2197951" y="244805"/>
                  </a:lnTo>
                  <a:lnTo>
                    <a:pt x="2196325" y="243535"/>
                  </a:lnTo>
                  <a:lnTo>
                    <a:pt x="2193074" y="240995"/>
                  </a:lnTo>
                  <a:lnTo>
                    <a:pt x="2195131" y="238455"/>
                  </a:lnTo>
                  <a:lnTo>
                    <a:pt x="2199043" y="240995"/>
                  </a:lnTo>
                  <a:lnTo>
                    <a:pt x="2204034" y="244805"/>
                  </a:lnTo>
                  <a:lnTo>
                    <a:pt x="2209355" y="248615"/>
                  </a:lnTo>
                  <a:lnTo>
                    <a:pt x="2208771" y="243535"/>
                  </a:lnTo>
                  <a:lnTo>
                    <a:pt x="2204999" y="238455"/>
                  </a:lnTo>
                  <a:lnTo>
                    <a:pt x="2204047" y="237185"/>
                  </a:lnTo>
                  <a:lnTo>
                    <a:pt x="2203107" y="235915"/>
                  </a:lnTo>
                  <a:lnTo>
                    <a:pt x="2201214" y="233375"/>
                  </a:lnTo>
                  <a:lnTo>
                    <a:pt x="2202383" y="232105"/>
                  </a:lnTo>
                  <a:lnTo>
                    <a:pt x="2203539" y="230835"/>
                  </a:lnTo>
                  <a:lnTo>
                    <a:pt x="2205291" y="232105"/>
                  </a:lnTo>
                  <a:lnTo>
                    <a:pt x="2206447" y="233375"/>
                  </a:lnTo>
                  <a:lnTo>
                    <a:pt x="2208199" y="235915"/>
                  </a:lnTo>
                  <a:lnTo>
                    <a:pt x="2207082" y="230835"/>
                  </a:lnTo>
                  <a:lnTo>
                    <a:pt x="2206802" y="229565"/>
                  </a:lnTo>
                  <a:lnTo>
                    <a:pt x="2207488" y="228295"/>
                  </a:lnTo>
                  <a:lnTo>
                    <a:pt x="2208161" y="227025"/>
                  </a:lnTo>
                  <a:lnTo>
                    <a:pt x="2208847" y="225755"/>
                  </a:lnTo>
                  <a:lnTo>
                    <a:pt x="2210562" y="220675"/>
                  </a:lnTo>
                  <a:lnTo>
                    <a:pt x="2208669" y="215595"/>
                  </a:lnTo>
                  <a:lnTo>
                    <a:pt x="2208199" y="214325"/>
                  </a:lnTo>
                  <a:lnTo>
                    <a:pt x="2210524" y="215595"/>
                  </a:lnTo>
                  <a:lnTo>
                    <a:pt x="2211095" y="215595"/>
                  </a:lnTo>
                  <a:lnTo>
                    <a:pt x="2205291" y="211785"/>
                  </a:lnTo>
                  <a:lnTo>
                    <a:pt x="2202675" y="209245"/>
                  </a:lnTo>
                  <a:lnTo>
                    <a:pt x="2200059" y="206705"/>
                  </a:lnTo>
                  <a:lnTo>
                    <a:pt x="2195982" y="202895"/>
                  </a:lnTo>
                  <a:lnTo>
                    <a:pt x="2197150" y="201625"/>
                  </a:lnTo>
                  <a:lnTo>
                    <a:pt x="2196096" y="200355"/>
                  </a:lnTo>
                  <a:lnTo>
                    <a:pt x="2195055" y="199085"/>
                  </a:lnTo>
                  <a:lnTo>
                    <a:pt x="2191918" y="195275"/>
                  </a:lnTo>
                  <a:lnTo>
                    <a:pt x="2199475" y="200355"/>
                  </a:lnTo>
                  <a:lnTo>
                    <a:pt x="2198306" y="200355"/>
                  </a:lnTo>
                  <a:lnTo>
                    <a:pt x="2201214" y="202895"/>
                  </a:lnTo>
                  <a:lnTo>
                    <a:pt x="2202967" y="205435"/>
                  </a:lnTo>
                  <a:lnTo>
                    <a:pt x="2201214" y="201625"/>
                  </a:lnTo>
                  <a:lnTo>
                    <a:pt x="2206180" y="205435"/>
                  </a:lnTo>
                  <a:lnTo>
                    <a:pt x="2206891" y="207975"/>
                  </a:lnTo>
                  <a:lnTo>
                    <a:pt x="2206942" y="209245"/>
                  </a:lnTo>
                  <a:lnTo>
                    <a:pt x="2209939" y="213055"/>
                  </a:lnTo>
                  <a:lnTo>
                    <a:pt x="2209939" y="206705"/>
                  </a:lnTo>
                  <a:lnTo>
                    <a:pt x="2207615" y="201625"/>
                  </a:lnTo>
                  <a:lnTo>
                    <a:pt x="2204707" y="195275"/>
                  </a:lnTo>
                  <a:lnTo>
                    <a:pt x="2209939" y="195275"/>
                  </a:lnTo>
                  <a:lnTo>
                    <a:pt x="2214181" y="200355"/>
                  </a:lnTo>
                  <a:lnTo>
                    <a:pt x="2214232" y="204165"/>
                  </a:lnTo>
                  <a:lnTo>
                    <a:pt x="2214600" y="205435"/>
                  </a:lnTo>
                  <a:lnTo>
                    <a:pt x="2219820" y="209245"/>
                  </a:lnTo>
                  <a:lnTo>
                    <a:pt x="2212848" y="209245"/>
                  </a:lnTo>
                  <a:lnTo>
                    <a:pt x="2220201" y="214325"/>
                  </a:lnTo>
                  <a:lnTo>
                    <a:pt x="2220252" y="215595"/>
                  </a:lnTo>
                  <a:lnTo>
                    <a:pt x="2220531" y="216865"/>
                  </a:lnTo>
                  <a:lnTo>
                    <a:pt x="2228545" y="221945"/>
                  </a:lnTo>
                  <a:lnTo>
                    <a:pt x="2236101" y="219405"/>
                  </a:lnTo>
                  <a:lnTo>
                    <a:pt x="2229129" y="211785"/>
                  </a:lnTo>
                  <a:lnTo>
                    <a:pt x="2236101" y="209245"/>
                  </a:lnTo>
                  <a:lnTo>
                    <a:pt x="2231453" y="202895"/>
                  </a:lnTo>
                  <a:lnTo>
                    <a:pt x="2227961" y="202895"/>
                  </a:lnTo>
                  <a:lnTo>
                    <a:pt x="2223312" y="196545"/>
                  </a:lnTo>
                  <a:lnTo>
                    <a:pt x="2224074" y="195275"/>
                  </a:lnTo>
                  <a:lnTo>
                    <a:pt x="2226348" y="191465"/>
                  </a:lnTo>
                  <a:lnTo>
                    <a:pt x="2235809" y="195275"/>
                  </a:lnTo>
                  <a:lnTo>
                    <a:pt x="2244407" y="199085"/>
                  </a:lnTo>
                  <a:lnTo>
                    <a:pt x="2244826" y="195275"/>
                  </a:lnTo>
                  <a:lnTo>
                    <a:pt x="2241956" y="191465"/>
                  </a:lnTo>
                  <a:lnTo>
                    <a:pt x="2240038" y="188925"/>
                  </a:lnTo>
                  <a:lnTo>
                    <a:pt x="2235377" y="183845"/>
                  </a:lnTo>
                  <a:lnTo>
                    <a:pt x="2233536" y="178765"/>
                  </a:lnTo>
                  <a:lnTo>
                    <a:pt x="2237270" y="178765"/>
                  </a:lnTo>
                  <a:lnTo>
                    <a:pt x="2247150" y="188925"/>
                  </a:lnTo>
                  <a:lnTo>
                    <a:pt x="2247442" y="183845"/>
                  </a:lnTo>
                  <a:lnTo>
                    <a:pt x="2243874" y="178765"/>
                  </a:lnTo>
                  <a:lnTo>
                    <a:pt x="2241512" y="174955"/>
                  </a:lnTo>
                  <a:lnTo>
                    <a:pt x="2245410" y="173685"/>
                  </a:lnTo>
                  <a:lnTo>
                    <a:pt x="2248890" y="177495"/>
                  </a:lnTo>
                  <a:lnTo>
                    <a:pt x="2245410" y="180035"/>
                  </a:lnTo>
                  <a:lnTo>
                    <a:pt x="2247735" y="181305"/>
                  </a:lnTo>
                  <a:lnTo>
                    <a:pt x="2252040" y="181305"/>
                  </a:lnTo>
                  <a:lnTo>
                    <a:pt x="2250351" y="177495"/>
                  </a:lnTo>
                  <a:lnTo>
                    <a:pt x="2246909" y="173685"/>
                  </a:lnTo>
                  <a:lnTo>
                    <a:pt x="2245982" y="169875"/>
                  </a:lnTo>
                  <a:lnTo>
                    <a:pt x="2256447" y="177495"/>
                  </a:lnTo>
                  <a:lnTo>
                    <a:pt x="2257907" y="172415"/>
                  </a:lnTo>
                  <a:lnTo>
                    <a:pt x="2258098" y="169875"/>
                  </a:lnTo>
                  <a:lnTo>
                    <a:pt x="2258771" y="160985"/>
                  </a:lnTo>
                  <a:lnTo>
                    <a:pt x="2259088" y="157073"/>
                  </a:lnTo>
                  <a:lnTo>
                    <a:pt x="2259647" y="154635"/>
                  </a:lnTo>
                  <a:lnTo>
                    <a:pt x="2259939" y="153365"/>
                  </a:lnTo>
                  <a:lnTo>
                    <a:pt x="2260523" y="150825"/>
                  </a:lnTo>
                  <a:lnTo>
                    <a:pt x="2263432" y="154635"/>
                  </a:lnTo>
                  <a:lnTo>
                    <a:pt x="2265172" y="157175"/>
                  </a:lnTo>
                  <a:lnTo>
                    <a:pt x="2269820" y="158445"/>
                  </a:lnTo>
                  <a:lnTo>
                    <a:pt x="2270404" y="153365"/>
                  </a:lnTo>
                  <a:lnTo>
                    <a:pt x="2272436" y="150825"/>
                  </a:lnTo>
                  <a:lnTo>
                    <a:pt x="2274481" y="148285"/>
                  </a:lnTo>
                  <a:lnTo>
                    <a:pt x="2276805" y="147015"/>
                  </a:lnTo>
                  <a:lnTo>
                    <a:pt x="2279129" y="145745"/>
                  </a:lnTo>
                  <a:lnTo>
                    <a:pt x="2284361" y="143205"/>
                  </a:lnTo>
                  <a:lnTo>
                    <a:pt x="2290178" y="140665"/>
                  </a:lnTo>
                  <a:lnTo>
                    <a:pt x="2296566" y="139395"/>
                  </a:lnTo>
                  <a:lnTo>
                    <a:pt x="2290178" y="129235"/>
                  </a:lnTo>
                  <a:lnTo>
                    <a:pt x="2290749" y="129235"/>
                  </a:lnTo>
                  <a:lnTo>
                    <a:pt x="2289200" y="126695"/>
                  </a:lnTo>
                  <a:lnTo>
                    <a:pt x="2288425" y="125425"/>
                  </a:lnTo>
                  <a:lnTo>
                    <a:pt x="2289010" y="122885"/>
                  </a:lnTo>
                  <a:lnTo>
                    <a:pt x="2295410" y="126695"/>
                  </a:lnTo>
                  <a:lnTo>
                    <a:pt x="2297150" y="129235"/>
                  </a:lnTo>
                  <a:lnTo>
                    <a:pt x="2295741" y="122885"/>
                  </a:lnTo>
                  <a:lnTo>
                    <a:pt x="2295169" y="120345"/>
                  </a:lnTo>
                  <a:lnTo>
                    <a:pt x="2295258" y="111455"/>
                  </a:lnTo>
                  <a:lnTo>
                    <a:pt x="2295931" y="110185"/>
                  </a:lnTo>
                  <a:lnTo>
                    <a:pt x="2297277" y="107645"/>
                  </a:lnTo>
                  <a:lnTo>
                    <a:pt x="2298623" y="105105"/>
                  </a:lnTo>
                  <a:lnTo>
                    <a:pt x="2306447" y="103835"/>
                  </a:lnTo>
                  <a:lnTo>
                    <a:pt x="2308199" y="106375"/>
                  </a:lnTo>
                  <a:lnTo>
                    <a:pt x="2308771" y="103835"/>
                  </a:lnTo>
                  <a:lnTo>
                    <a:pt x="2309050" y="102565"/>
                  </a:lnTo>
                  <a:lnTo>
                    <a:pt x="2304199" y="94945"/>
                  </a:lnTo>
                  <a:lnTo>
                    <a:pt x="2303411" y="93675"/>
                  </a:lnTo>
                  <a:lnTo>
                    <a:pt x="2301824" y="91135"/>
                  </a:lnTo>
                  <a:lnTo>
                    <a:pt x="2305291" y="89865"/>
                  </a:lnTo>
                  <a:lnTo>
                    <a:pt x="2306447" y="92405"/>
                  </a:lnTo>
                  <a:lnTo>
                    <a:pt x="2309126" y="89865"/>
                  </a:lnTo>
                  <a:lnTo>
                    <a:pt x="2313127" y="86055"/>
                  </a:lnTo>
                  <a:lnTo>
                    <a:pt x="2318448" y="78435"/>
                  </a:lnTo>
                  <a:lnTo>
                    <a:pt x="2319794" y="77165"/>
                  </a:lnTo>
                  <a:lnTo>
                    <a:pt x="2323833" y="73355"/>
                  </a:lnTo>
                  <a:lnTo>
                    <a:pt x="2325179" y="72085"/>
                  </a:lnTo>
                  <a:lnTo>
                    <a:pt x="2336101" y="70815"/>
                  </a:lnTo>
                  <a:lnTo>
                    <a:pt x="2332913" y="65735"/>
                  </a:lnTo>
                  <a:lnTo>
                    <a:pt x="2333904" y="64465"/>
                  </a:lnTo>
                  <a:lnTo>
                    <a:pt x="2335885" y="61925"/>
                  </a:lnTo>
                  <a:lnTo>
                    <a:pt x="2337663" y="59385"/>
                  </a:lnTo>
                  <a:lnTo>
                    <a:pt x="2333129" y="54305"/>
                  </a:lnTo>
                  <a:lnTo>
                    <a:pt x="2330869" y="51765"/>
                  </a:lnTo>
                  <a:lnTo>
                    <a:pt x="2338806" y="53035"/>
                  </a:lnTo>
                  <a:lnTo>
                    <a:pt x="2344686" y="54305"/>
                  </a:lnTo>
                  <a:lnTo>
                    <a:pt x="2350325" y="54305"/>
                  </a:lnTo>
                  <a:lnTo>
                    <a:pt x="2357615" y="53035"/>
                  </a:lnTo>
                  <a:lnTo>
                    <a:pt x="2358783" y="51765"/>
                  </a:lnTo>
                  <a:lnTo>
                    <a:pt x="2359939" y="50495"/>
                  </a:lnTo>
                  <a:lnTo>
                    <a:pt x="2358275" y="49225"/>
                  </a:lnTo>
                  <a:lnTo>
                    <a:pt x="2348319" y="41605"/>
                  </a:lnTo>
                  <a:lnTo>
                    <a:pt x="2348319" y="37795"/>
                  </a:lnTo>
                  <a:lnTo>
                    <a:pt x="2357615" y="44145"/>
                  </a:lnTo>
                  <a:lnTo>
                    <a:pt x="2352891" y="37795"/>
                  </a:lnTo>
                  <a:lnTo>
                    <a:pt x="2351951" y="36525"/>
                  </a:lnTo>
                  <a:lnTo>
                    <a:pt x="2350058" y="33985"/>
                  </a:lnTo>
                  <a:lnTo>
                    <a:pt x="2362847" y="40335"/>
                  </a:lnTo>
                  <a:lnTo>
                    <a:pt x="2362263" y="36525"/>
                  </a:lnTo>
                  <a:lnTo>
                    <a:pt x="2361107" y="36525"/>
                  </a:lnTo>
                  <a:lnTo>
                    <a:pt x="2356459" y="35255"/>
                  </a:lnTo>
                  <a:lnTo>
                    <a:pt x="2354122" y="32715"/>
                  </a:lnTo>
                  <a:lnTo>
                    <a:pt x="2352383" y="26365"/>
                  </a:lnTo>
                  <a:lnTo>
                    <a:pt x="2367496" y="28905"/>
                  </a:lnTo>
                  <a:lnTo>
                    <a:pt x="2372156" y="31445"/>
                  </a:lnTo>
                  <a:lnTo>
                    <a:pt x="2371356" y="25095"/>
                  </a:lnTo>
                  <a:lnTo>
                    <a:pt x="2371204" y="23825"/>
                  </a:lnTo>
                  <a:lnTo>
                    <a:pt x="2370569" y="18745"/>
                  </a:lnTo>
                  <a:lnTo>
                    <a:pt x="2370404" y="17475"/>
                  </a:lnTo>
                  <a:lnTo>
                    <a:pt x="2373312" y="20015"/>
                  </a:lnTo>
                  <a:lnTo>
                    <a:pt x="2375065" y="23825"/>
                  </a:lnTo>
                  <a:lnTo>
                    <a:pt x="2375471" y="21285"/>
                  </a:lnTo>
                  <a:lnTo>
                    <a:pt x="2378837" y="23825"/>
                  </a:lnTo>
                  <a:lnTo>
                    <a:pt x="2381758" y="25095"/>
                  </a:lnTo>
                  <a:lnTo>
                    <a:pt x="2380869" y="21285"/>
                  </a:lnTo>
                  <a:lnTo>
                    <a:pt x="2378545" y="20015"/>
                  </a:lnTo>
                  <a:lnTo>
                    <a:pt x="2375636" y="17475"/>
                  </a:lnTo>
                  <a:lnTo>
                    <a:pt x="2373312" y="16205"/>
                  </a:lnTo>
                  <a:lnTo>
                    <a:pt x="2380869" y="17475"/>
                  </a:lnTo>
                  <a:lnTo>
                    <a:pt x="2381605" y="16205"/>
                  </a:lnTo>
                  <a:lnTo>
                    <a:pt x="2383777" y="12395"/>
                  </a:lnTo>
                  <a:lnTo>
                    <a:pt x="2383929" y="11125"/>
                  </a:lnTo>
                  <a:lnTo>
                    <a:pt x="2384069" y="9855"/>
                  </a:lnTo>
                  <a:lnTo>
                    <a:pt x="2384361" y="7315"/>
                  </a:lnTo>
                  <a:lnTo>
                    <a:pt x="2390762" y="12395"/>
                  </a:lnTo>
                  <a:lnTo>
                    <a:pt x="2394534" y="7315"/>
                  </a:lnTo>
                  <a:lnTo>
                    <a:pt x="2396617" y="2235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8599609" y="0"/>
            <a:ext cx="3285490" cy="807720"/>
          </a:xfrm>
          <a:custGeom>
            <a:avLst/>
            <a:gdLst/>
            <a:ahLst/>
            <a:cxnLst/>
            <a:rect l="l" t="t" r="r" b="b"/>
            <a:pathLst>
              <a:path w="3285490" h="807720">
                <a:moveTo>
                  <a:pt x="451549" y="358139"/>
                </a:moveTo>
                <a:lnTo>
                  <a:pt x="404777" y="355599"/>
                </a:lnTo>
                <a:lnTo>
                  <a:pt x="358610" y="349249"/>
                </a:lnTo>
                <a:lnTo>
                  <a:pt x="313280" y="336549"/>
                </a:lnTo>
                <a:lnTo>
                  <a:pt x="269016" y="320039"/>
                </a:lnTo>
                <a:lnTo>
                  <a:pt x="226052" y="297179"/>
                </a:lnTo>
                <a:lnTo>
                  <a:pt x="184617" y="269239"/>
                </a:lnTo>
                <a:lnTo>
                  <a:pt x="147733" y="237489"/>
                </a:lnTo>
                <a:lnTo>
                  <a:pt x="114548" y="201929"/>
                </a:lnTo>
                <a:lnTo>
                  <a:pt x="84883" y="165099"/>
                </a:lnTo>
                <a:lnTo>
                  <a:pt x="58560" y="125729"/>
                </a:lnTo>
                <a:lnTo>
                  <a:pt x="35399" y="82549"/>
                </a:lnTo>
                <a:lnTo>
                  <a:pt x="15221" y="39369"/>
                </a:lnTo>
                <a:lnTo>
                  <a:pt x="0" y="0"/>
                </a:lnTo>
                <a:lnTo>
                  <a:pt x="49904" y="0"/>
                </a:lnTo>
                <a:lnTo>
                  <a:pt x="59163" y="22859"/>
                </a:lnTo>
                <a:lnTo>
                  <a:pt x="72913" y="55879"/>
                </a:lnTo>
                <a:lnTo>
                  <a:pt x="106776" y="116839"/>
                </a:lnTo>
                <a:lnTo>
                  <a:pt x="148923" y="172719"/>
                </a:lnTo>
                <a:lnTo>
                  <a:pt x="198142" y="220979"/>
                </a:lnTo>
                <a:lnTo>
                  <a:pt x="253807" y="261619"/>
                </a:lnTo>
                <a:lnTo>
                  <a:pt x="314269" y="289559"/>
                </a:lnTo>
                <a:lnTo>
                  <a:pt x="378967" y="307339"/>
                </a:lnTo>
                <a:lnTo>
                  <a:pt x="445289" y="314959"/>
                </a:lnTo>
                <a:lnTo>
                  <a:pt x="687786" y="314959"/>
                </a:lnTo>
                <a:lnTo>
                  <a:pt x="684253" y="316229"/>
                </a:lnTo>
                <a:lnTo>
                  <a:pt x="690235" y="330199"/>
                </a:lnTo>
                <a:lnTo>
                  <a:pt x="640053" y="330199"/>
                </a:lnTo>
                <a:lnTo>
                  <a:pt x="593177" y="342899"/>
                </a:lnTo>
                <a:lnTo>
                  <a:pt x="545980" y="351789"/>
                </a:lnTo>
                <a:lnTo>
                  <a:pt x="498694" y="356869"/>
                </a:lnTo>
                <a:lnTo>
                  <a:pt x="451549" y="358139"/>
                </a:lnTo>
                <a:close/>
              </a:path>
              <a:path w="3285490" h="807720">
                <a:moveTo>
                  <a:pt x="687786" y="314959"/>
                </a:moveTo>
                <a:lnTo>
                  <a:pt x="478896" y="314959"/>
                </a:lnTo>
                <a:lnTo>
                  <a:pt x="515918" y="311149"/>
                </a:lnTo>
                <a:lnTo>
                  <a:pt x="552570" y="306069"/>
                </a:lnTo>
                <a:lnTo>
                  <a:pt x="588852" y="299719"/>
                </a:lnTo>
                <a:lnTo>
                  <a:pt x="624765" y="289559"/>
                </a:lnTo>
                <a:lnTo>
                  <a:pt x="618899" y="273049"/>
                </a:lnTo>
                <a:lnTo>
                  <a:pt x="613297" y="256539"/>
                </a:lnTo>
                <a:lnTo>
                  <a:pt x="607958" y="238759"/>
                </a:lnTo>
                <a:lnTo>
                  <a:pt x="602879" y="222249"/>
                </a:lnTo>
                <a:lnTo>
                  <a:pt x="587876" y="172719"/>
                </a:lnTo>
                <a:lnTo>
                  <a:pt x="575250" y="120649"/>
                </a:lnTo>
                <a:lnTo>
                  <a:pt x="565001" y="69849"/>
                </a:lnTo>
                <a:lnTo>
                  <a:pt x="557130" y="17779"/>
                </a:lnTo>
                <a:lnTo>
                  <a:pt x="555190" y="0"/>
                </a:lnTo>
                <a:lnTo>
                  <a:pt x="600320" y="0"/>
                </a:lnTo>
                <a:lnTo>
                  <a:pt x="605620" y="36829"/>
                </a:lnTo>
                <a:lnTo>
                  <a:pt x="613842" y="82549"/>
                </a:lnTo>
                <a:lnTo>
                  <a:pt x="623746" y="128269"/>
                </a:lnTo>
                <a:lnTo>
                  <a:pt x="635332" y="172719"/>
                </a:lnTo>
                <a:lnTo>
                  <a:pt x="648601" y="217169"/>
                </a:lnTo>
                <a:lnTo>
                  <a:pt x="663553" y="261619"/>
                </a:lnTo>
                <a:lnTo>
                  <a:pt x="665191" y="266699"/>
                </a:lnTo>
                <a:lnTo>
                  <a:pt x="667114" y="270509"/>
                </a:lnTo>
                <a:lnTo>
                  <a:pt x="668799" y="275589"/>
                </a:lnTo>
                <a:lnTo>
                  <a:pt x="784789" y="275589"/>
                </a:lnTo>
                <a:lnTo>
                  <a:pt x="782155" y="276859"/>
                </a:lnTo>
                <a:lnTo>
                  <a:pt x="733719" y="298449"/>
                </a:lnTo>
                <a:lnTo>
                  <a:pt x="687786" y="314959"/>
                </a:lnTo>
                <a:close/>
              </a:path>
              <a:path w="3285490" h="807720">
                <a:moveTo>
                  <a:pt x="784789" y="275589"/>
                </a:moveTo>
                <a:lnTo>
                  <a:pt x="668799" y="275589"/>
                </a:lnTo>
                <a:lnTo>
                  <a:pt x="704555" y="262889"/>
                </a:lnTo>
                <a:lnTo>
                  <a:pt x="774404" y="232409"/>
                </a:lnTo>
                <a:lnTo>
                  <a:pt x="808497" y="214629"/>
                </a:lnTo>
                <a:lnTo>
                  <a:pt x="853682" y="190499"/>
                </a:lnTo>
                <a:lnTo>
                  <a:pt x="897968" y="163829"/>
                </a:lnTo>
                <a:lnTo>
                  <a:pt x="941355" y="135889"/>
                </a:lnTo>
                <a:lnTo>
                  <a:pt x="983843" y="107949"/>
                </a:lnTo>
                <a:lnTo>
                  <a:pt x="1025431" y="77469"/>
                </a:lnTo>
                <a:lnTo>
                  <a:pt x="1066119" y="46989"/>
                </a:lnTo>
                <a:lnTo>
                  <a:pt x="1105909" y="13969"/>
                </a:lnTo>
                <a:lnTo>
                  <a:pt x="1122247" y="0"/>
                </a:lnTo>
                <a:lnTo>
                  <a:pt x="1188437" y="0"/>
                </a:lnTo>
                <a:lnTo>
                  <a:pt x="1129055" y="50799"/>
                </a:lnTo>
                <a:lnTo>
                  <a:pt x="1088937" y="83819"/>
                </a:lnTo>
                <a:lnTo>
                  <a:pt x="1047991" y="114299"/>
                </a:lnTo>
                <a:lnTo>
                  <a:pt x="1006218" y="144779"/>
                </a:lnTo>
                <a:lnTo>
                  <a:pt x="963618" y="173989"/>
                </a:lnTo>
                <a:lnTo>
                  <a:pt x="920190" y="201929"/>
                </a:lnTo>
                <a:lnTo>
                  <a:pt x="875936" y="228599"/>
                </a:lnTo>
                <a:lnTo>
                  <a:pt x="829561" y="253999"/>
                </a:lnTo>
                <a:lnTo>
                  <a:pt x="784789" y="275589"/>
                </a:lnTo>
                <a:close/>
              </a:path>
              <a:path w="3285490" h="807720">
                <a:moveTo>
                  <a:pt x="1244642" y="617219"/>
                </a:moveTo>
                <a:lnTo>
                  <a:pt x="1026814" y="617219"/>
                </a:lnTo>
                <a:lnTo>
                  <a:pt x="1077073" y="614679"/>
                </a:lnTo>
                <a:lnTo>
                  <a:pt x="1126640" y="607059"/>
                </a:lnTo>
                <a:lnTo>
                  <a:pt x="1175329" y="594359"/>
                </a:lnTo>
                <a:lnTo>
                  <a:pt x="1222950" y="576579"/>
                </a:lnTo>
                <a:lnTo>
                  <a:pt x="1269316" y="556259"/>
                </a:lnTo>
                <a:lnTo>
                  <a:pt x="1314239" y="533399"/>
                </a:lnTo>
                <a:lnTo>
                  <a:pt x="1357530" y="507999"/>
                </a:lnTo>
                <a:lnTo>
                  <a:pt x="1400810" y="480059"/>
                </a:lnTo>
                <a:lnTo>
                  <a:pt x="1443277" y="452119"/>
                </a:lnTo>
                <a:lnTo>
                  <a:pt x="1484930" y="421639"/>
                </a:lnTo>
                <a:lnTo>
                  <a:pt x="1525771" y="391159"/>
                </a:lnTo>
                <a:lnTo>
                  <a:pt x="1565798" y="358139"/>
                </a:lnTo>
                <a:lnTo>
                  <a:pt x="1605012" y="325119"/>
                </a:lnTo>
                <a:lnTo>
                  <a:pt x="1643414" y="292099"/>
                </a:lnTo>
                <a:lnTo>
                  <a:pt x="1681002" y="256539"/>
                </a:lnTo>
                <a:lnTo>
                  <a:pt x="1717776" y="220979"/>
                </a:lnTo>
                <a:lnTo>
                  <a:pt x="1747924" y="190499"/>
                </a:lnTo>
                <a:lnTo>
                  <a:pt x="1750381" y="137159"/>
                </a:lnTo>
                <a:lnTo>
                  <a:pt x="1755636" y="85089"/>
                </a:lnTo>
                <a:lnTo>
                  <a:pt x="1763689" y="33019"/>
                </a:lnTo>
                <a:lnTo>
                  <a:pt x="1770789" y="0"/>
                </a:lnTo>
                <a:lnTo>
                  <a:pt x="1818599" y="0"/>
                </a:lnTo>
                <a:lnTo>
                  <a:pt x="1813772" y="19049"/>
                </a:lnTo>
                <a:lnTo>
                  <a:pt x="1807634" y="49529"/>
                </a:lnTo>
                <a:lnTo>
                  <a:pt x="1802680" y="80009"/>
                </a:lnTo>
                <a:lnTo>
                  <a:pt x="1798911" y="110489"/>
                </a:lnTo>
                <a:lnTo>
                  <a:pt x="1796325" y="140969"/>
                </a:lnTo>
                <a:lnTo>
                  <a:pt x="1861460" y="140969"/>
                </a:lnTo>
                <a:lnTo>
                  <a:pt x="1830311" y="172719"/>
                </a:lnTo>
                <a:lnTo>
                  <a:pt x="1794949" y="209549"/>
                </a:lnTo>
                <a:lnTo>
                  <a:pt x="1797281" y="252729"/>
                </a:lnTo>
                <a:lnTo>
                  <a:pt x="1750487" y="252729"/>
                </a:lnTo>
                <a:lnTo>
                  <a:pt x="1732246" y="270509"/>
                </a:lnTo>
                <a:lnTo>
                  <a:pt x="1713925" y="287019"/>
                </a:lnTo>
                <a:lnTo>
                  <a:pt x="1695488" y="304799"/>
                </a:lnTo>
                <a:lnTo>
                  <a:pt x="1638431" y="355599"/>
                </a:lnTo>
                <a:lnTo>
                  <a:pt x="1599166" y="389889"/>
                </a:lnTo>
                <a:lnTo>
                  <a:pt x="1559061" y="422909"/>
                </a:lnTo>
                <a:lnTo>
                  <a:pt x="1518075" y="454659"/>
                </a:lnTo>
                <a:lnTo>
                  <a:pt x="1476163" y="486409"/>
                </a:lnTo>
                <a:lnTo>
                  <a:pt x="1433284" y="515619"/>
                </a:lnTo>
                <a:lnTo>
                  <a:pt x="1389394" y="543559"/>
                </a:lnTo>
                <a:lnTo>
                  <a:pt x="1344451" y="568959"/>
                </a:lnTo>
                <a:lnTo>
                  <a:pt x="1298411" y="593089"/>
                </a:lnTo>
                <a:lnTo>
                  <a:pt x="1251232" y="614679"/>
                </a:lnTo>
                <a:lnTo>
                  <a:pt x="1244642" y="617219"/>
                </a:lnTo>
                <a:close/>
              </a:path>
              <a:path w="3285490" h="807720">
                <a:moveTo>
                  <a:pt x="1861460" y="140969"/>
                </a:moveTo>
                <a:lnTo>
                  <a:pt x="1796325" y="140969"/>
                </a:lnTo>
                <a:lnTo>
                  <a:pt x="1832127" y="104139"/>
                </a:lnTo>
                <a:lnTo>
                  <a:pt x="1867474" y="66039"/>
                </a:lnTo>
                <a:lnTo>
                  <a:pt x="1902382" y="27939"/>
                </a:lnTo>
                <a:lnTo>
                  <a:pt x="1928367" y="0"/>
                </a:lnTo>
                <a:lnTo>
                  <a:pt x="1989645" y="0"/>
                </a:lnTo>
                <a:lnTo>
                  <a:pt x="1967208" y="25399"/>
                </a:lnTo>
                <a:lnTo>
                  <a:pt x="1933626" y="62229"/>
                </a:lnTo>
                <a:lnTo>
                  <a:pt x="1899629" y="100329"/>
                </a:lnTo>
                <a:lnTo>
                  <a:pt x="1865198" y="137159"/>
                </a:lnTo>
                <a:lnTo>
                  <a:pt x="1861460" y="140969"/>
                </a:lnTo>
                <a:close/>
              </a:path>
              <a:path w="3285490" h="807720">
                <a:moveTo>
                  <a:pt x="2303436" y="759459"/>
                </a:moveTo>
                <a:lnTo>
                  <a:pt x="2099031" y="759459"/>
                </a:lnTo>
                <a:lnTo>
                  <a:pt x="2149001" y="750569"/>
                </a:lnTo>
                <a:lnTo>
                  <a:pt x="2198536" y="739139"/>
                </a:lnTo>
                <a:lnTo>
                  <a:pt x="2247638" y="726439"/>
                </a:lnTo>
                <a:lnTo>
                  <a:pt x="2296305" y="712469"/>
                </a:lnTo>
                <a:lnTo>
                  <a:pt x="2344538" y="697229"/>
                </a:lnTo>
                <a:lnTo>
                  <a:pt x="2392338" y="679449"/>
                </a:lnTo>
                <a:lnTo>
                  <a:pt x="2486479" y="641349"/>
                </a:lnTo>
                <a:lnTo>
                  <a:pt x="2532511" y="619759"/>
                </a:lnTo>
                <a:lnTo>
                  <a:pt x="2577799" y="596899"/>
                </a:lnTo>
                <a:lnTo>
                  <a:pt x="2622344" y="572769"/>
                </a:lnTo>
                <a:lnTo>
                  <a:pt x="2666144" y="547369"/>
                </a:lnTo>
                <a:lnTo>
                  <a:pt x="2709201" y="520699"/>
                </a:lnTo>
                <a:lnTo>
                  <a:pt x="2751514" y="491489"/>
                </a:lnTo>
                <a:lnTo>
                  <a:pt x="2792211" y="462279"/>
                </a:lnTo>
                <a:lnTo>
                  <a:pt x="2831915" y="431799"/>
                </a:lnTo>
                <a:lnTo>
                  <a:pt x="2870634" y="401319"/>
                </a:lnTo>
                <a:lnTo>
                  <a:pt x="2908380" y="368299"/>
                </a:lnTo>
                <a:lnTo>
                  <a:pt x="2945162" y="335279"/>
                </a:lnTo>
                <a:lnTo>
                  <a:pt x="2980989" y="299719"/>
                </a:lnTo>
                <a:lnTo>
                  <a:pt x="3015872" y="264159"/>
                </a:lnTo>
                <a:lnTo>
                  <a:pt x="3049821" y="228599"/>
                </a:lnTo>
                <a:lnTo>
                  <a:pt x="3082845" y="191769"/>
                </a:lnTo>
                <a:lnTo>
                  <a:pt x="3114954" y="153669"/>
                </a:lnTo>
                <a:lnTo>
                  <a:pt x="3146159" y="114299"/>
                </a:lnTo>
                <a:lnTo>
                  <a:pt x="3176468" y="74929"/>
                </a:lnTo>
                <a:lnTo>
                  <a:pt x="3205893" y="34289"/>
                </a:lnTo>
                <a:lnTo>
                  <a:pt x="3230189" y="0"/>
                </a:lnTo>
                <a:lnTo>
                  <a:pt x="3285371" y="0"/>
                </a:lnTo>
                <a:lnTo>
                  <a:pt x="3256491" y="41909"/>
                </a:lnTo>
                <a:lnTo>
                  <a:pt x="3196499" y="124459"/>
                </a:lnTo>
                <a:lnTo>
                  <a:pt x="3165118" y="163829"/>
                </a:lnTo>
                <a:lnTo>
                  <a:pt x="3132810" y="203199"/>
                </a:lnTo>
                <a:lnTo>
                  <a:pt x="3099574" y="241299"/>
                </a:lnTo>
                <a:lnTo>
                  <a:pt x="3065410" y="279399"/>
                </a:lnTo>
                <a:lnTo>
                  <a:pt x="3030315" y="316229"/>
                </a:lnTo>
                <a:lnTo>
                  <a:pt x="2994289" y="351789"/>
                </a:lnTo>
                <a:lnTo>
                  <a:pt x="2957328" y="386079"/>
                </a:lnTo>
                <a:lnTo>
                  <a:pt x="2919433" y="420369"/>
                </a:lnTo>
                <a:lnTo>
                  <a:pt x="2880602" y="452119"/>
                </a:lnTo>
                <a:lnTo>
                  <a:pt x="2840833" y="483869"/>
                </a:lnTo>
                <a:lnTo>
                  <a:pt x="2800124" y="514349"/>
                </a:lnTo>
                <a:lnTo>
                  <a:pt x="2758475" y="543559"/>
                </a:lnTo>
                <a:lnTo>
                  <a:pt x="2715883" y="571499"/>
                </a:lnTo>
                <a:lnTo>
                  <a:pt x="2674189" y="596899"/>
                </a:lnTo>
                <a:lnTo>
                  <a:pt x="2631894" y="621029"/>
                </a:lnTo>
                <a:lnTo>
                  <a:pt x="2588999" y="643889"/>
                </a:lnTo>
                <a:lnTo>
                  <a:pt x="2545502" y="665479"/>
                </a:lnTo>
                <a:lnTo>
                  <a:pt x="2501405" y="685799"/>
                </a:lnTo>
                <a:lnTo>
                  <a:pt x="2456707" y="704849"/>
                </a:lnTo>
                <a:lnTo>
                  <a:pt x="2411409" y="722629"/>
                </a:lnTo>
                <a:lnTo>
                  <a:pt x="2365510" y="739139"/>
                </a:lnTo>
                <a:lnTo>
                  <a:pt x="2303436" y="759459"/>
                </a:lnTo>
                <a:close/>
              </a:path>
              <a:path w="3285490" h="807720">
                <a:moveTo>
                  <a:pt x="2096111" y="807719"/>
                </a:moveTo>
                <a:lnTo>
                  <a:pt x="2061097" y="789939"/>
                </a:lnTo>
                <a:lnTo>
                  <a:pt x="2039653" y="770889"/>
                </a:lnTo>
                <a:lnTo>
                  <a:pt x="2028416" y="761999"/>
                </a:lnTo>
                <a:lnTo>
                  <a:pt x="2017314" y="751839"/>
                </a:lnTo>
                <a:lnTo>
                  <a:pt x="2006358" y="742949"/>
                </a:lnTo>
                <a:lnTo>
                  <a:pt x="1984345" y="721359"/>
                </a:lnTo>
                <a:lnTo>
                  <a:pt x="1942424" y="678179"/>
                </a:lnTo>
                <a:lnTo>
                  <a:pt x="1889774" y="614679"/>
                </a:lnTo>
                <a:lnTo>
                  <a:pt x="1860206" y="572769"/>
                </a:lnTo>
                <a:lnTo>
                  <a:pt x="1833811" y="528319"/>
                </a:lnTo>
                <a:lnTo>
                  <a:pt x="1810589" y="481329"/>
                </a:lnTo>
                <a:lnTo>
                  <a:pt x="1790765" y="433069"/>
                </a:lnTo>
                <a:lnTo>
                  <a:pt x="1774564" y="383539"/>
                </a:lnTo>
                <a:lnTo>
                  <a:pt x="1761984" y="334009"/>
                </a:lnTo>
                <a:lnTo>
                  <a:pt x="1753027" y="281939"/>
                </a:lnTo>
                <a:lnTo>
                  <a:pt x="1751054" y="260349"/>
                </a:lnTo>
                <a:lnTo>
                  <a:pt x="1750487" y="252729"/>
                </a:lnTo>
                <a:lnTo>
                  <a:pt x="1797281" y="252729"/>
                </a:lnTo>
                <a:lnTo>
                  <a:pt x="1797349" y="253999"/>
                </a:lnTo>
                <a:lnTo>
                  <a:pt x="1802915" y="299719"/>
                </a:lnTo>
                <a:lnTo>
                  <a:pt x="1811646" y="344169"/>
                </a:lnTo>
                <a:lnTo>
                  <a:pt x="1823542" y="387349"/>
                </a:lnTo>
                <a:lnTo>
                  <a:pt x="1838602" y="430529"/>
                </a:lnTo>
                <a:lnTo>
                  <a:pt x="1860344" y="480059"/>
                </a:lnTo>
                <a:lnTo>
                  <a:pt x="1885921" y="525779"/>
                </a:lnTo>
                <a:lnTo>
                  <a:pt x="1914959" y="570229"/>
                </a:lnTo>
                <a:lnTo>
                  <a:pt x="1947087" y="612139"/>
                </a:lnTo>
                <a:lnTo>
                  <a:pt x="1981932" y="651509"/>
                </a:lnTo>
                <a:lnTo>
                  <a:pt x="2019119" y="689609"/>
                </a:lnTo>
                <a:lnTo>
                  <a:pt x="2058276" y="725169"/>
                </a:lnTo>
                <a:lnTo>
                  <a:pt x="2099031" y="759459"/>
                </a:lnTo>
                <a:lnTo>
                  <a:pt x="2303436" y="759459"/>
                </a:lnTo>
                <a:lnTo>
                  <a:pt x="2291755" y="763269"/>
                </a:lnTo>
                <a:lnTo>
                  <a:pt x="2264377" y="770889"/>
                </a:lnTo>
                <a:lnTo>
                  <a:pt x="2236873" y="777239"/>
                </a:lnTo>
                <a:lnTo>
                  <a:pt x="2181402" y="792479"/>
                </a:lnTo>
                <a:lnTo>
                  <a:pt x="2153264" y="798829"/>
                </a:lnTo>
                <a:lnTo>
                  <a:pt x="2124834" y="803909"/>
                </a:lnTo>
                <a:lnTo>
                  <a:pt x="2096111" y="807719"/>
                </a:lnTo>
                <a:close/>
              </a:path>
              <a:path w="3285490" h="807720">
                <a:moveTo>
                  <a:pt x="1060922" y="661669"/>
                </a:moveTo>
                <a:lnTo>
                  <a:pt x="1012337" y="661669"/>
                </a:lnTo>
                <a:lnTo>
                  <a:pt x="964189" y="655319"/>
                </a:lnTo>
                <a:lnTo>
                  <a:pt x="916896" y="642619"/>
                </a:lnTo>
                <a:lnTo>
                  <a:pt x="870880" y="622299"/>
                </a:lnTo>
                <a:lnTo>
                  <a:pt x="830380" y="598169"/>
                </a:lnTo>
                <a:lnTo>
                  <a:pt x="793667" y="568959"/>
                </a:lnTo>
                <a:lnTo>
                  <a:pt x="760512" y="535939"/>
                </a:lnTo>
                <a:lnTo>
                  <a:pt x="730684" y="499109"/>
                </a:lnTo>
                <a:lnTo>
                  <a:pt x="703954" y="459739"/>
                </a:lnTo>
                <a:lnTo>
                  <a:pt x="680092" y="417829"/>
                </a:lnTo>
                <a:lnTo>
                  <a:pt x="658868" y="374649"/>
                </a:lnTo>
                <a:lnTo>
                  <a:pt x="640053" y="330199"/>
                </a:lnTo>
                <a:lnTo>
                  <a:pt x="690235" y="330199"/>
                </a:lnTo>
                <a:lnTo>
                  <a:pt x="700568" y="354329"/>
                </a:lnTo>
                <a:lnTo>
                  <a:pt x="718971" y="391159"/>
                </a:lnTo>
                <a:lnTo>
                  <a:pt x="739463" y="427989"/>
                </a:lnTo>
                <a:lnTo>
                  <a:pt x="762042" y="462279"/>
                </a:lnTo>
                <a:lnTo>
                  <a:pt x="795666" y="504189"/>
                </a:lnTo>
                <a:lnTo>
                  <a:pt x="833873" y="541019"/>
                </a:lnTo>
                <a:lnTo>
                  <a:pt x="876375" y="571499"/>
                </a:lnTo>
                <a:lnTo>
                  <a:pt x="922890" y="594359"/>
                </a:lnTo>
                <a:lnTo>
                  <a:pt x="973131" y="610869"/>
                </a:lnTo>
                <a:lnTo>
                  <a:pt x="1026814" y="617219"/>
                </a:lnTo>
                <a:lnTo>
                  <a:pt x="1244642" y="617219"/>
                </a:lnTo>
                <a:lnTo>
                  <a:pt x="1205099" y="632459"/>
                </a:lnTo>
                <a:lnTo>
                  <a:pt x="1157723" y="646429"/>
                </a:lnTo>
                <a:lnTo>
                  <a:pt x="1109524" y="655319"/>
                </a:lnTo>
                <a:lnTo>
                  <a:pt x="1060922" y="6616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7281059" y="0"/>
            <a:ext cx="1007110" cy="2363470"/>
          </a:xfrm>
          <a:custGeom>
            <a:avLst/>
            <a:gdLst/>
            <a:ahLst/>
            <a:cxnLst/>
            <a:rect l="l" t="t" r="r" b="b"/>
            <a:pathLst>
              <a:path w="1007109" h="2363470">
                <a:moveTo>
                  <a:pt x="843662" y="298728"/>
                </a:moveTo>
                <a:lnTo>
                  <a:pt x="818630" y="258993"/>
                </a:lnTo>
                <a:lnTo>
                  <a:pt x="791613" y="219037"/>
                </a:lnTo>
                <a:lnTo>
                  <a:pt x="734271" y="137582"/>
                </a:lnTo>
                <a:lnTo>
                  <a:pt x="705269" y="95642"/>
                </a:lnTo>
                <a:lnTo>
                  <a:pt x="676929" y="52598"/>
                </a:lnTo>
                <a:lnTo>
                  <a:pt x="659065" y="28904"/>
                </a:lnTo>
                <a:lnTo>
                  <a:pt x="641200" y="5953"/>
                </a:lnTo>
                <a:lnTo>
                  <a:pt x="636245" y="0"/>
                </a:lnTo>
                <a:lnTo>
                  <a:pt x="779391" y="0"/>
                </a:lnTo>
                <a:lnTo>
                  <a:pt x="786099" y="12900"/>
                </a:lnTo>
                <a:lnTo>
                  <a:pt x="804708" y="25554"/>
                </a:lnTo>
                <a:lnTo>
                  <a:pt x="827782" y="36719"/>
                </a:lnTo>
                <a:lnTo>
                  <a:pt x="930866" y="36719"/>
                </a:lnTo>
                <a:lnTo>
                  <a:pt x="935960" y="49621"/>
                </a:lnTo>
                <a:lnTo>
                  <a:pt x="935591" y="60538"/>
                </a:lnTo>
                <a:lnTo>
                  <a:pt x="843662" y="60538"/>
                </a:lnTo>
                <a:lnTo>
                  <a:pt x="915119" y="195512"/>
                </a:lnTo>
                <a:lnTo>
                  <a:pt x="1006939" y="195512"/>
                </a:lnTo>
                <a:lnTo>
                  <a:pt x="1006939" y="266969"/>
                </a:lnTo>
                <a:lnTo>
                  <a:pt x="907179" y="266969"/>
                </a:lnTo>
                <a:lnTo>
                  <a:pt x="843662" y="298728"/>
                </a:lnTo>
                <a:close/>
              </a:path>
              <a:path w="1007109" h="2363470">
                <a:moveTo>
                  <a:pt x="930866" y="36719"/>
                </a:moveTo>
                <a:lnTo>
                  <a:pt x="827782" y="36719"/>
                </a:lnTo>
                <a:lnTo>
                  <a:pt x="886534" y="0"/>
                </a:lnTo>
                <a:lnTo>
                  <a:pt x="907179" y="0"/>
                </a:lnTo>
                <a:lnTo>
                  <a:pt x="907179" y="4961"/>
                </a:lnTo>
                <a:lnTo>
                  <a:pt x="926408" y="25430"/>
                </a:lnTo>
                <a:lnTo>
                  <a:pt x="930866" y="36719"/>
                </a:lnTo>
                <a:close/>
              </a:path>
              <a:path w="1007109" h="2363470">
                <a:moveTo>
                  <a:pt x="923058" y="100236"/>
                </a:moveTo>
                <a:lnTo>
                  <a:pt x="843662" y="60538"/>
                </a:lnTo>
                <a:lnTo>
                  <a:pt x="935591" y="60538"/>
                </a:lnTo>
                <a:lnTo>
                  <a:pt x="935092" y="75301"/>
                </a:lnTo>
                <a:lnTo>
                  <a:pt x="923058" y="100236"/>
                </a:lnTo>
                <a:close/>
              </a:path>
              <a:path w="1007109" h="2363470">
                <a:moveTo>
                  <a:pt x="1006939" y="195512"/>
                </a:moveTo>
                <a:lnTo>
                  <a:pt x="915119" y="195512"/>
                </a:lnTo>
                <a:lnTo>
                  <a:pt x="954817" y="139935"/>
                </a:lnTo>
                <a:lnTo>
                  <a:pt x="989305" y="164002"/>
                </a:lnTo>
                <a:lnTo>
                  <a:pt x="1006939" y="175571"/>
                </a:lnTo>
                <a:lnTo>
                  <a:pt x="1006939" y="195512"/>
                </a:lnTo>
                <a:close/>
              </a:path>
              <a:path w="1007109" h="2363470">
                <a:moveTo>
                  <a:pt x="1006939" y="408155"/>
                </a:moveTo>
                <a:lnTo>
                  <a:pt x="883360" y="346366"/>
                </a:lnTo>
                <a:lnTo>
                  <a:pt x="907179" y="266969"/>
                </a:lnTo>
                <a:lnTo>
                  <a:pt x="1006939" y="266969"/>
                </a:lnTo>
                <a:lnTo>
                  <a:pt x="1006939" y="408155"/>
                </a:lnTo>
                <a:close/>
              </a:path>
              <a:path w="1007109" h="2363470">
                <a:moveTo>
                  <a:pt x="454618" y="2339220"/>
                </a:moveTo>
                <a:lnTo>
                  <a:pt x="433901" y="2329171"/>
                </a:lnTo>
                <a:lnTo>
                  <a:pt x="419882" y="2312423"/>
                </a:lnTo>
                <a:lnTo>
                  <a:pt x="413307" y="2291210"/>
                </a:lnTo>
                <a:lnTo>
                  <a:pt x="414920" y="2267763"/>
                </a:lnTo>
                <a:lnTo>
                  <a:pt x="414920" y="2259823"/>
                </a:lnTo>
                <a:lnTo>
                  <a:pt x="440024" y="2216934"/>
                </a:lnTo>
                <a:lnTo>
                  <a:pt x="462841" y="2173130"/>
                </a:lnTo>
                <a:lnTo>
                  <a:pt x="484025" y="2128672"/>
                </a:lnTo>
                <a:lnTo>
                  <a:pt x="504228" y="2083822"/>
                </a:lnTo>
                <a:lnTo>
                  <a:pt x="524104" y="2038842"/>
                </a:lnTo>
                <a:lnTo>
                  <a:pt x="544307" y="1993992"/>
                </a:lnTo>
                <a:lnTo>
                  <a:pt x="565490" y="1949534"/>
                </a:lnTo>
                <a:lnTo>
                  <a:pt x="588307" y="1905730"/>
                </a:lnTo>
                <a:lnTo>
                  <a:pt x="613412" y="1862840"/>
                </a:lnTo>
                <a:lnTo>
                  <a:pt x="633757" y="1828353"/>
                </a:lnTo>
                <a:lnTo>
                  <a:pt x="680402" y="1762354"/>
                </a:lnTo>
                <a:lnTo>
                  <a:pt x="700748" y="1727866"/>
                </a:lnTo>
                <a:lnTo>
                  <a:pt x="733499" y="1669311"/>
                </a:lnTo>
                <a:lnTo>
                  <a:pt x="772205" y="1616711"/>
                </a:lnTo>
                <a:lnTo>
                  <a:pt x="799125" y="1584332"/>
                </a:lnTo>
                <a:lnTo>
                  <a:pt x="814880" y="1548231"/>
                </a:lnTo>
                <a:lnTo>
                  <a:pt x="829147" y="1510642"/>
                </a:lnTo>
                <a:lnTo>
                  <a:pt x="851601" y="1473797"/>
                </a:lnTo>
                <a:lnTo>
                  <a:pt x="878522" y="1448613"/>
                </a:lnTo>
                <a:lnTo>
                  <a:pt x="900232" y="1421197"/>
                </a:lnTo>
                <a:lnTo>
                  <a:pt x="917476" y="1392292"/>
                </a:lnTo>
                <a:lnTo>
                  <a:pt x="930998" y="1362642"/>
                </a:lnTo>
                <a:lnTo>
                  <a:pt x="947001" y="1336094"/>
                </a:lnTo>
                <a:lnTo>
                  <a:pt x="969704" y="1328898"/>
                </a:lnTo>
                <a:lnTo>
                  <a:pt x="996872" y="1342545"/>
                </a:lnTo>
                <a:lnTo>
                  <a:pt x="1006939" y="1354862"/>
                </a:lnTo>
                <a:lnTo>
                  <a:pt x="1006939" y="1659717"/>
                </a:lnTo>
                <a:lnTo>
                  <a:pt x="1000594" y="1677251"/>
                </a:lnTo>
                <a:lnTo>
                  <a:pt x="994515" y="1696108"/>
                </a:lnTo>
                <a:lnTo>
                  <a:pt x="974418" y="1741637"/>
                </a:lnTo>
                <a:lnTo>
                  <a:pt x="946877" y="1780467"/>
                </a:lnTo>
                <a:lnTo>
                  <a:pt x="907427" y="1808876"/>
                </a:lnTo>
                <a:lnTo>
                  <a:pt x="851602" y="1823142"/>
                </a:lnTo>
                <a:lnTo>
                  <a:pt x="867977" y="1862344"/>
                </a:lnTo>
                <a:lnTo>
                  <a:pt x="869466" y="1904524"/>
                </a:lnTo>
                <a:lnTo>
                  <a:pt x="856068" y="1943726"/>
                </a:lnTo>
                <a:lnTo>
                  <a:pt x="827783" y="1973996"/>
                </a:lnTo>
                <a:lnTo>
                  <a:pt x="819843" y="1973996"/>
                </a:lnTo>
                <a:lnTo>
                  <a:pt x="790317" y="2015803"/>
                </a:lnTo>
                <a:lnTo>
                  <a:pt x="762280" y="2058355"/>
                </a:lnTo>
                <a:lnTo>
                  <a:pt x="737221" y="2102395"/>
                </a:lnTo>
                <a:lnTo>
                  <a:pt x="716627" y="2148668"/>
                </a:lnTo>
                <a:lnTo>
                  <a:pt x="701120" y="2208464"/>
                </a:lnTo>
                <a:lnTo>
                  <a:pt x="681891" y="2239974"/>
                </a:lnTo>
                <a:lnTo>
                  <a:pt x="646287" y="2253621"/>
                </a:lnTo>
                <a:lnTo>
                  <a:pt x="581653" y="2259824"/>
                </a:lnTo>
                <a:lnTo>
                  <a:pt x="573713" y="2259824"/>
                </a:lnTo>
                <a:lnTo>
                  <a:pt x="573713" y="2267763"/>
                </a:lnTo>
                <a:lnTo>
                  <a:pt x="565774" y="2267763"/>
                </a:lnTo>
                <a:lnTo>
                  <a:pt x="569992" y="2290714"/>
                </a:lnTo>
                <a:lnTo>
                  <a:pt x="587608" y="2296544"/>
                </a:lnTo>
                <a:lnTo>
                  <a:pt x="608201" y="2297909"/>
                </a:lnTo>
                <a:lnTo>
                  <a:pt x="610422" y="2299522"/>
                </a:lnTo>
                <a:lnTo>
                  <a:pt x="478437" y="2299522"/>
                </a:lnTo>
                <a:lnTo>
                  <a:pt x="454618" y="2339220"/>
                </a:lnTo>
                <a:close/>
              </a:path>
              <a:path w="1007109" h="2363470">
                <a:moveTo>
                  <a:pt x="494317" y="2363039"/>
                </a:moveTo>
                <a:lnTo>
                  <a:pt x="494317" y="2299522"/>
                </a:lnTo>
                <a:lnTo>
                  <a:pt x="610422" y="2299522"/>
                </a:lnTo>
                <a:lnTo>
                  <a:pt x="621351" y="2307461"/>
                </a:lnTo>
                <a:lnTo>
                  <a:pt x="609318" y="2327310"/>
                </a:lnTo>
                <a:lnTo>
                  <a:pt x="578676" y="2347159"/>
                </a:lnTo>
                <a:lnTo>
                  <a:pt x="537613" y="2361054"/>
                </a:lnTo>
                <a:lnTo>
                  <a:pt x="494317" y="2363039"/>
                </a:lnTo>
                <a:close/>
              </a:path>
              <a:path w="1007109" h="2363470">
                <a:moveTo>
                  <a:pt x="829370" y="783047"/>
                </a:moveTo>
                <a:lnTo>
                  <a:pt x="756325" y="783047"/>
                </a:lnTo>
                <a:lnTo>
                  <a:pt x="776299" y="737146"/>
                </a:lnTo>
                <a:lnTo>
                  <a:pt x="808926" y="713575"/>
                </a:lnTo>
                <a:lnTo>
                  <a:pt x="848996" y="704891"/>
                </a:lnTo>
                <a:lnTo>
                  <a:pt x="891300" y="703651"/>
                </a:lnTo>
                <a:lnTo>
                  <a:pt x="935588" y="703527"/>
                </a:lnTo>
                <a:lnTo>
                  <a:pt x="983598" y="702658"/>
                </a:lnTo>
                <a:lnTo>
                  <a:pt x="1006939" y="701547"/>
                </a:lnTo>
                <a:lnTo>
                  <a:pt x="1006939" y="751288"/>
                </a:lnTo>
                <a:lnTo>
                  <a:pt x="819843" y="751288"/>
                </a:lnTo>
                <a:lnTo>
                  <a:pt x="829370" y="783047"/>
                </a:lnTo>
                <a:close/>
              </a:path>
              <a:path w="1007109" h="2363470">
                <a:moveTo>
                  <a:pt x="829593" y="783788"/>
                </a:moveTo>
                <a:lnTo>
                  <a:pt x="163814" y="783788"/>
                </a:lnTo>
                <a:lnTo>
                  <a:pt x="213720" y="780223"/>
                </a:lnTo>
                <a:lnTo>
                  <a:pt x="263210" y="773881"/>
                </a:lnTo>
                <a:lnTo>
                  <a:pt x="362051" y="758973"/>
                </a:lnTo>
                <a:lnTo>
                  <a:pt x="411957" y="753464"/>
                </a:lnTo>
                <a:lnTo>
                  <a:pt x="510260" y="749573"/>
                </a:lnTo>
                <a:lnTo>
                  <a:pt x="558342" y="745191"/>
                </a:lnTo>
                <a:lnTo>
                  <a:pt x="657175" y="732995"/>
                </a:lnTo>
                <a:lnTo>
                  <a:pt x="708687" y="727470"/>
                </a:lnTo>
                <a:lnTo>
                  <a:pt x="756325" y="783047"/>
                </a:lnTo>
                <a:lnTo>
                  <a:pt x="829370" y="783047"/>
                </a:lnTo>
                <a:lnTo>
                  <a:pt x="829593" y="783788"/>
                </a:lnTo>
                <a:close/>
              </a:path>
              <a:path w="1007109" h="2363470">
                <a:moveTo>
                  <a:pt x="1006939" y="830685"/>
                </a:moveTo>
                <a:lnTo>
                  <a:pt x="843662" y="830685"/>
                </a:lnTo>
                <a:lnTo>
                  <a:pt x="891300" y="790987"/>
                </a:lnTo>
                <a:lnTo>
                  <a:pt x="819843" y="751288"/>
                </a:lnTo>
                <a:lnTo>
                  <a:pt x="1006939" y="751288"/>
                </a:lnTo>
                <a:lnTo>
                  <a:pt x="1006939" y="830685"/>
                </a:lnTo>
                <a:close/>
              </a:path>
              <a:path w="1007109" h="2363470">
                <a:moveTo>
                  <a:pt x="375847" y="1007379"/>
                </a:moveTo>
                <a:lnTo>
                  <a:pt x="321997" y="1005652"/>
                </a:lnTo>
                <a:lnTo>
                  <a:pt x="269029" y="1000395"/>
                </a:lnTo>
                <a:lnTo>
                  <a:pt x="216723" y="991831"/>
                </a:lnTo>
                <a:lnTo>
                  <a:pt x="164858" y="980178"/>
                </a:lnTo>
                <a:lnTo>
                  <a:pt x="113213" y="965659"/>
                </a:lnTo>
                <a:lnTo>
                  <a:pt x="89270" y="961069"/>
                </a:lnTo>
                <a:lnTo>
                  <a:pt x="64583" y="958712"/>
                </a:lnTo>
                <a:lnTo>
                  <a:pt x="38407" y="957844"/>
                </a:lnTo>
                <a:lnTo>
                  <a:pt x="9998" y="957720"/>
                </a:lnTo>
                <a:lnTo>
                  <a:pt x="0" y="908391"/>
                </a:lnTo>
                <a:lnTo>
                  <a:pt x="1470" y="864796"/>
                </a:lnTo>
                <a:lnTo>
                  <a:pt x="13967" y="828700"/>
                </a:lnTo>
                <a:lnTo>
                  <a:pt x="70280" y="786061"/>
                </a:lnTo>
                <a:lnTo>
                  <a:pt x="113224" y="783047"/>
                </a:lnTo>
                <a:lnTo>
                  <a:pt x="163814" y="783788"/>
                </a:lnTo>
                <a:lnTo>
                  <a:pt x="829593" y="783788"/>
                </a:lnTo>
                <a:lnTo>
                  <a:pt x="843662" y="830685"/>
                </a:lnTo>
                <a:lnTo>
                  <a:pt x="1006939" y="830685"/>
                </a:lnTo>
                <a:lnTo>
                  <a:pt x="1006939" y="862444"/>
                </a:lnTo>
                <a:lnTo>
                  <a:pt x="954817" y="862444"/>
                </a:lnTo>
                <a:lnTo>
                  <a:pt x="946877" y="878323"/>
                </a:lnTo>
                <a:lnTo>
                  <a:pt x="1002455" y="902142"/>
                </a:lnTo>
                <a:lnTo>
                  <a:pt x="1006939" y="902142"/>
                </a:lnTo>
                <a:lnTo>
                  <a:pt x="1006939" y="976603"/>
                </a:lnTo>
                <a:lnTo>
                  <a:pt x="780428" y="986842"/>
                </a:lnTo>
                <a:lnTo>
                  <a:pt x="681487" y="992308"/>
                </a:lnTo>
                <a:lnTo>
                  <a:pt x="531957" y="995948"/>
                </a:lnTo>
                <a:lnTo>
                  <a:pt x="481819" y="999219"/>
                </a:lnTo>
                <a:lnTo>
                  <a:pt x="430799" y="1005358"/>
                </a:lnTo>
                <a:lnTo>
                  <a:pt x="375847" y="1007379"/>
                </a:lnTo>
                <a:close/>
              </a:path>
              <a:path w="1007109" h="2363470">
                <a:moveTo>
                  <a:pt x="1006939" y="884781"/>
                </a:moveTo>
                <a:lnTo>
                  <a:pt x="954817" y="862444"/>
                </a:lnTo>
                <a:lnTo>
                  <a:pt x="1006939" y="862444"/>
                </a:lnTo>
                <a:lnTo>
                  <a:pt x="1006939" y="884781"/>
                </a:lnTo>
                <a:close/>
              </a:path>
              <a:path w="1007109" h="2363470">
                <a:moveTo>
                  <a:pt x="1006939" y="902142"/>
                </a:moveTo>
                <a:lnTo>
                  <a:pt x="1002455" y="902142"/>
                </a:lnTo>
                <a:lnTo>
                  <a:pt x="1006939" y="893174"/>
                </a:lnTo>
                <a:lnTo>
                  <a:pt x="1006939" y="902142"/>
                </a:lnTo>
                <a:close/>
              </a:path>
              <a:path w="1007109" h="2363470">
                <a:moveTo>
                  <a:pt x="1006939" y="497687"/>
                </a:moveTo>
                <a:lnTo>
                  <a:pt x="994515" y="481340"/>
                </a:lnTo>
                <a:lnTo>
                  <a:pt x="1006939" y="466846"/>
                </a:lnTo>
                <a:lnTo>
                  <a:pt x="1006939" y="49768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3041210" y="-1"/>
            <a:ext cx="3637915" cy="796290"/>
          </a:xfrm>
          <a:custGeom>
            <a:avLst/>
            <a:gdLst/>
            <a:ahLst/>
            <a:cxnLst/>
            <a:rect l="l" t="t" r="r" b="b"/>
            <a:pathLst>
              <a:path w="3637915" h="796290">
                <a:moveTo>
                  <a:pt x="1703140" y="796289"/>
                </a:moveTo>
                <a:lnTo>
                  <a:pt x="1652349" y="796289"/>
                </a:lnTo>
                <a:lnTo>
                  <a:pt x="1550886" y="793749"/>
                </a:lnTo>
                <a:lnTo>
                  <a:pt x="1449583" y="786129"/>
                </a:lnTo>
                <a:lnTo>
                  <a:pt x="1398991" y="781049"/>
                </a:lnTo>
                <a:lnTo>
                  <a:pt x="1300414" y="768349"/>
                </a:lnTo>
                <a:lnTo>
                  <a:pt x="1252645" y="760729"/>
                </a:lnTo>
                <a:lnTo>
                  <a:pt x="1205131" y="751839"/>
                </a:lnTo>
                <a:lnTo>
                  <a:pt x="1157872" y="741679"/>
                </a:lnTo>
                <a:lnTo>
                  <a:pt x="1110868" y="730249"/>
                </a:lnTo>
                <a:lnTo>
                  <a:pt x="1017625" y="704849"/>
                </a:lnTo>
                <a:lnTo>
                  <a:pt x="925401" y="674369"/>
                </a:lnTo>
                <a:lnTo>
                  <a:pt x="879778" y="657859"/>
                </a:lnTo>
                <a:lnTo>
                  <a:pt x="789933" y="622299"/>
                </a:lnTo>
                <a:lnTo>
                  <a:pt x="745711" y="603249"/>
                </a:lnTo>
                <a:lnTo>
                  <a:pt x="615849" y="538479"/>
                </a:lnTo>
                <a:lnTo>
                  <a:pt x="531611" y="490219"/>
                </a:lnTo>
                <a:lnTo>
                  <a:pt x="447980" y="436879"/>
                </a:lnTo>
                <a:lnTo>
                  <a:pt x="407143" y="408939"/>
                </a:lnTo>
                <a:lnTo>
                  <a:pt x="367035" y="378459"/>
                </a:lnTo>
                <a:lnTo>
                  <a:pt x="327716" y="347979"/>
                </a:lnTo>
                <a:lnTo>
                  <a:pt x="289245" y="317499"/>
                </a:lnTo>
                <a:lnTo>
                  <a:pt x="251679" y="284479"/>
                </a:lnTo>
                <a:lnTo>
                  <a:pt x="215077" y="250189"/>
                </a:lnTo>
                <a:lnTo>
                  <a:pt x="179498" y="215899"/>
                </a:lnTo>
                <a:lnTo>
                  <a:pt x="145000" y="180339"/>
                </a:lnTo>
                <a:lnTo>
                  <a:pt x="111642" y="143509"/>
                </a:lnTo>
                <a:lnTo>
                  <a:pt x="79483" y="105409"/>
                </a:lnTo>
                <a:lnTo>
                  <a:pt x="48581" y="67309"/>
                </a:lnTo>
                <a:lnTo>
                  <a:pt x="18995" y="26669"/>
                </a:lnTo>
                <a:lnTo>
                  <a:pt x="0" y="0"/>
                </a:lnTo>
                <a:lnTo>
                  <a:pt x="33308" y="0"/>
                </a:lnTo>
                <a:lnTo>
                  <a:pt x="50650" y="24129"/>
                </a:lnTo>
                <a:lnTo>
                  <a:pt x="80279" y="62229"/>
                </a:lnTo>
                <a:lnTo>
                  <a:pt x="111188" y="100329"/>
                </a:lnTo>
                <a:lnTo>
                  <a:pt x="143317" y="137159"/>
                </a:lnTo>
                <a:lnTo>
                  <a:pt x="176608" y="172719"/>
                </a:lnTo>
                <a:lnTo>
                  <a:pt x="211004" y="208279"/>
                </a:lnTo>
                <a:lnTo>
                  <a:pt x="246446" y="242569"/>
                </a:lnTo>
                <a:lnTo>
                  <a:pt x="282876" y="274319"/>
                </a:lnTo>
                <a:lnTo>
                  <a:pt x="320235" y="306069"/>
                </a:lnTo>
                <a:lnTo>
                  <a:pt x="358467" y="336549"/>
                </a:lnTo>
                <a:lnTo>
                  <a:pt x="397512" y="367029"/>
                </a:lnTo>
                <a:lnTo>
                  <a:pt x="437312" y="394969"/>
                </a:lnTo>
                <a:lnTo>
                  <a:pt x="477810" y="422909"/>
                </a:lnTo>
                <a:lnTo>
                  <a:pt x="518946" y="449579"/>
                </a:lnTo>
                <a:lnTo>
                  <a:pt x="610989" y="502919"/>
                </a:lnTo>
                <a:lnTo>
                  <a:pt x="657902" y="528319"/>
                </a:lnTo>
                <a:lnTo>
                  <a:pt x="705408" y="552449"/>
                </a:lnTo>
                <a:lnTo>
                  <a:pt x="753509" y="575309"/>
                </a:lnTo>
                <a:lnTo>
                  <a:pt x="802203" y="596899"/>
                </a:lnTo>
                <a:lnTo>
                  <a:pt x="851492" y="617219"/>
                </a:lnTo>
                <a:lnTo>
                  <a:pt x="901374" y="636269"/>
                </a:lnTo>
                <a:lnTo>
                  <a:pt x="951722" y="654049"/>
                </a:lnTo>
                <a:lnTo>
                  <a:pt x="1053425" y="684529"/>
                </a:lnTo>
                <a:lnTo>
                  <a:pt x="1104781" y="698499"/>
                </a:lnTo>
                <a:lnTo>
                  <a:pt x="1156473" y="711199"/>
                </a:lnTo>
                <a:lnTo>
                  <a:pt x="1208502" y="722629"/>
                </a:lnTo>
                <a:lnTo>
                  <a:pt x="1260866" y="732789"/>
                </a:lnTo>
                <a:lnTo>
                  <a:pt x="1313566" y="741679"/>
                </a:lnTo>
                <a:lnTo>
                  <a:pt x="1361332" y="748029"/>
                </a:lnTo>
                <a:lnTo>
                  <a:pt x="1457028" y="758189"/>
                </a:lnTo>
                <a:lnTo>
                  <a:pt x="1504959" y="761999"/>
                </a:lnTo>
                <a:lnTo>
                  <a:pt x="1552944" y="764539"/>
                </a:lnTo>
                <a:lnTo>
                  <a:pt x="1649079" y="767079"/>
                </a:lnTo>
                <a:lnTo>
                  <a:pt x="2048998" y="767079"/>
                </a:lnTo>
                <a:lnTo>
                  <a:pt x="2007168" y="773429"/>
                </a:lnTo>
                <a:lnTo>
                  <a:pt x="1956818" y="779779"/>
                </a:lnTo>
                <a:lnTo>
                  <a:pt x="1906314" y="784859"/>
                </a:lnTo>
                <a:lnTo>
                  <a:pt x="1804841" y="792479"/>
                </a:lnTo>
                <a:lnTo>
                  <a:pt x="1753971" y="795019"/>
                </a:lnTo>
                <a:lnTo>
                  <a:pt x="1703140" y="796289"/>
                </a:lnTo>
                <a:close/>
              </a:path>
              <a:path w="3637915" h="796290">
                <a:moveTo>
                  <a:pt x="1963974" y="722629"/>
                </a:moveTo>
                <a:lnTo>
                  <a:pt x="1911464" y="721359"/>
                </a:lnTo>
                <a:lnTo>
                  <a:pt x="1859035" y="718819"/>
                </a:lnTo>
                <a:lnTo>
                  <a:pt x="1806685" y="715009"/>
                </a:lnTo>
                <a:lnTo>
                  <a:pt x="1754414" y="709929"/>
                </a:lnTo>
                <a:lnTo>
                  <a:pt x="1702223" y="703579"/>
                </a:lnTo>
                <a:lnTo>
                  <a:pt x="1598081" y="685799"/>
                </a:lnTo>
                <a:lnTo>
                  <a:pt x="1546129" y="675639"/>
                </a:lnTo>
                <a:lnTo>
                  <a:pt x="1465153" y="656589"/>
                </a:lnTo>
                <a:lnTo>
                  <a:pt x="1411680" y="641349"/>
                </a:lnTo>
                <a:lnTo>
                  <a:pt x="1306202" y="605789"/>
                </a:lnTo>
                <a:lnTo>
                  <a:pt x="1202969" y="565149"/>
                </a:lnTo>
                <a:lnTo>
                  <a:pt x="1152312" y="542289"/>
                </a:lnTo>
                <a:lnTo>
                  <a:pt x="1127237" y="529589"/>
                </a:lnTo>
                <a:lnTo>
                  <a:pt x="1102341" y="518159"/>
                </a:lnTo>
                <a:lnTo>
                  <a:pt x="1077635" y="505459"/>
                </a:lnTo>
                <a:lnTo>
                  <a:pt x="1053119" y="491489"/>
                </a:lnTo>
                <a:lnTo>
                  <a:pt x="1028794" y="478789"/>
                </a:lnTo>
                <a:lnTo>
                  <a:pt x="980755" y="450849"/>
                </a:lnTo>
                <a:lnTo>
                  <a:pt x="957053" y="435609"/>
                </a:lnTo>
                <a:lnTo>
                  <a:pt x="933562" y="421639"/>
                </a:lnTo>
                <a:lnTo>
                  <a:pt x="910292" y="406399"/>
                </a:lnTo>
                <a:lnTo>
                  <a:pt x="887254" y="389889"/>
                </a:lnTo>
                <a:lnTo>
                  <a:pt x="864448" y="374649"/>
                </a:lnTo>
                <a:lnTo>
                  <a:pt x="841874" y="358139"/>
                </a:lnTo>
                <a:lnTo>
                  <a:pt x="797459" y="325119"/>
                </a:lnTo>
                <a:lnTo>
                  <a:pt x="775628" y="307339"/>
                </a:lnTo>
                <a:lnTo>
                  <a:pt x="754049" y="290829"/>
                </a:lnTo>
                <a:lnTo>
                  <a:pt x="732730" y="273049"/>
                </a:lnTo>
                <a:lnTo>
                  <a:pt x="711681" y="253999"/>
                </a:lnTo>
                <a:lnTo>
                  <a:pt x="690902" y="236219"/>
                </a:lnTo>
                <a:lnTo>
                  <a:pt x="670393" y="217169"/>
                </a:lnTo>
                <a:lnTo>
                  <a:pt x="650162" y="198119"/>
                </a:lnTo>
                <a:lnTo>
                  <a:pt x="630220" y="179069"/>
                </a:lnTo>
                <a:lnTo>
                  <a:pt x="610564" y="158749"/>
                </a:lnTo>
                <a:lnTo>
                  <a:pt x="591197" y="139699"/>
                </a:lnTo>
                <a:lnTo>
                  <a:pt x="572126" y="119379"/>
                </a:lnTo>
                <a:lnTo>
                  <a:pt x="553358" y="99059"/>
                </a:lnTo>
                <a:lnTo>
                  <a:pt x="534896" y="77469"/>
                </a:lnTo>
                <a:lnTo>
                  <a:pt x="516738" y="57149"/>
                </a:lnTo>
                <a:lnTo>
                  <a:pt x="498891" y="35559"/>
                </a:lnTo>
                <a:lnTo>
                  <a:pt x="481366" y="13969"/>
                </a:lnTo>
                <a:lnTo>
                  <a:pt x="469859" y="0"/>
                </a:lnTo>
                <a:lnTo>
                  <a:pt x="509273" y="0"/>
                </a:lnTo>
                <a:lnTo>
                  <a:pt x="510694" y="1269"/>
                </a:lnTo>
                <a:lnTo>
                  <a:pt x="527959" y="21589"/>
                </a:lnTo>
                <a:lnTo>
                  <a:pt x="545528" y="43179"/>
                </a:lnTo>
                <a:lnTo>
                  <a:pt x="563400" y="63499"/>
                </a:lnTo>
                <a:lnTo>
                  <a:pt x="581576" y="83819"/>
                </a:lnTo>
                <a:lnTo>
                  <a:pt x="600047" y="104139"/>
                </a:lnTo>
                <a:lnTo>
                  <a:pt x="618806" y="123189"/>
                </a:lnTo>
                <a:lnTo>
                  <a:pt x="637853" y="143509"/>
                </a:lnTo>
                <a:lnTo>
                  <a:pt x="657187" y="162559"/>
                </a:lnTo>
                <a:lnTo>
                  <a:pt x="676801" y="180339"/>
                </a:lnTo>
                <a:lnTo>
                  <a:pt x="696686" y="199389"/>
                </a:lnTo>
                <a:lnTo>
                  <a:pt x="716841" y="217169"/>
                </a:lnTo>
                <a:lnTo>
                  <a:pt x="737268" y="236219"/>
                </a:lnTo>
                <a:lnTo>
                  <a:pt x="757956" y="253999"/>
                </a:lnTo>
                <a:lnTo>
                  <a:pt x="778898" y="270509"/>
                </a:lnTo>
                <a:lnTo>
                  <a:pt x="800093" y="288289"/>
                </a:lnTo>
                <a:lnTo>
                  <a:pt x="843232" y="321309"/>
                </a:lnTo>
                <a:lnTo>
                  <a:pt x="909714" y="368299"/>
                </a:lnTo>
                <a:lnTo>
                  <a:pt x="955169" y="398779"/>
                </a:lnTo>
                <a:lnTo>
                  <a:pt x="1024955" y="440689"/>
                </a:lnTo>
                <a:lnTo>
                  <a:pt x="1120774" y="492759"/>
                </a:lnTo>
                <a:lnTo>
                  <a:pt x="1219460" y="538479"/>
                </a:lnTo>
                <a:lnTo>
                  <a:pt x="1295150" y="568959"/>
                </a:lnTo>
                <a:lnTo>
                  <a:pt x="1320674" y="577849"/>
                </a:lnTo>
                <a:lnTo>
                  <a:pt x="1346328" y="588009"/>
                </a:lnTo>
                <a:lnTo>
                  <a:pt x="1372113" y="595629"/>
                </a:lnTo>
                <a:lnTo>
                  <a:pt x="1398029" y="604519"/>
                </a:lnTo>
                <a:lnTo>
                  <a:pt x="1476459" y="627379"/>
                </a:lnTo>
                <a:lnTo>
                  <a:pt x="1553583" y="645159"/>
                </a:lnTo>
                <a:lnTo>
                  <a:pt x="1604504" y="655319"/>
                </a:lnTo>
                <a:lnTo>
                  <a:pt x="1655583" y="664209"/>
                </a:lnTo>
                <a:lnTo>
                  <a:pt x="1706820" y="671829"/>
                </a:lnTo>
                <a:lnTo>
                  <a:pt x="1758213" y="678179"/>
                </a:lnTo>
                <a:lnTo>
                  <a:pt x="1809765" y="683259"/>
                </a:lnTo>
                <a:lnTo>
                  <a:pt x="1861474" y="687069"/>
                </a:lnTo>
                <a:lnTo>
                  <a:pt x="1913340" y="689609"/>
                </a:lnTo>
                <a:lnTo>
                  <a:pt x="1965364" y="690879"/>
                </a:lnTo>
                <a:lnTo>
                  <a:pt x="2381817" y="690879"/>
                </a:lnTo>
                <a:lnTo>
                  <a:pt x="2343147" y="702309"/>
                </a:lnTo>
                <a:lnTo>
                  <a:pt x="2299977" y="713739"/>
                </a:lnTo>
                <a:lnTo>
                  <a:pt x="2174808" y="713739"/>
                </a:lnTo>
                <a:lnTo>
                  <a:pt x="2121980" y="717549"/>
                </a:lnTo>
                <a:lnTo>
                  <a:pt x="2069232" y="720089"/>
                </a:lnTo>
                <a:lnTo>
                  <a:pt x="1963974" y="722629"/>
                </a:lnTo>
                <a:close/>
              </a:path>
              <a:path w="3637915" h="796290">
                <a:moveTo>
                  <a:pt x="1921919" y="445769"/>
                </a:moveTo>
                <a:lnTo>
                  <a:pt x="1872030" y="445769"/>
                </a:lnTo>
                <a:lnTo>
                  <a:pt x="1822168" y="444499"/>
                </a:lnTo>
                <a:lnTo>
                  <a:pt x="1772368" y="441959"/>
                </a:lnTo>
                <a:lnTo>
                  <a:pt x="1722665" y="438149"/>
                </a:lnTo>
                <a:lnTo>
                  <a:pt x="1623689" y="425449"/>
                </a:lnTo>
                <a:lnTo>
                  <a:pt x="1574486" y="417829"/>
                </a:lnTo>
                <a:lnTo>
                  <a:pt x="1525520" y="408939"/>
                </a:lnTo>
                <a:lnTo>
                  <a:pt x="1428438" y="386079"/>
                </a:lnTo>
                <a:lnTo>
                  <a:pt x="1332723" y="358139"/>
                </a:lnTo>
                <a:lnTo>
                  <a:pt x="1285465" y="341629"/>
                </a:lnTo>
                <a:lnTo>
                  <a:pt x="1234515" y="322579"/>
                </a:lnTo>
                <a:lnTo>
                  <a:pt x="1184218" y="302259"/>
                </a:lnTo>
                <a:lnTo>
                  <a:pt x="1134574" y="279399"/>
                </a:lnTo>
                <a:lnTo>
                  <a:pt x="1085583" y="255269"/>
                </a:lnTo>
                <a:lnTo>
                  <a:pt x="1037334" y="229869"/>
                </a:lnTo>
                <a:lnTo>
                  <a:pt x="989918" y="203199"/>
                </a:lnTo>
                <a:lnTo>
                  <a:pt x="943332" y="175259"/>
                </a:lnTo>
                <a:lnTo>
                  <a:pt x="897579" y="146049"/>
                </a:lnTo>
                <a:lnTo>
                  <a:pt x="852740" y="115569"/>
                </a:lnTo>
                <a:lnTo>
                  <a:pt x="808899" y="82549"/>
                </a:lnTo>
                <a:lnTo>
                  <a:pt x="766057" y="49529"/>
                </a:lnTo>
                <a:lnTo>
                  <a:pt x="724212" y="13969"/>
                </a:lnTo>
                <a:lnTo>
                  <a:pt x="707178" y="0"/>
                </a:lnTo>
                <a:lnTo>
                  <a:pt x="755307" y="0"/>
                </a:lnTo>
                <a:lnTo>
                  <a:pt x="806409" y="40639"/>
                </a:lnTo>
                <a:lnTo>
                  <a:pt x="848928" y="73659"/>
                </a:lnTo>
                <a:lnTo>
                  <a:pt x="892446" y="104139"/>
                </a:lnTo>
                <a:lnTo>
                  <a:pt x="936882" y="134619"/>
                </a:lnTo>
                <a:lnTo>
                  <a:pt x="982156" y="162559"/>
                </a:lnTo>
                <a:lnTo>
                  <a:pt x="1028267" y="189229"/>
                </a:lnTo>
                <a:lnTo>
                  <a:pt x="1075216" y="214629"/>
                </a:lnTo>
                <a:lnTo>
                  <a:pt x="1122915" y="238759"/>
                </a:lnTo>
                <a:lnTo>
                  <a:pt x="1171278" y="261619"/>
                </a:lnTo>
                <a:lnTo>
                  <a:pt x="1220304" y="283209"/>
                </a:lnTo>
                <a:lnTo>
                  <a:pt x="1269994" y="302259"/>
                </a:lnTo>
                <a:lnTo>
                  <a:pt x="1316166" y="318769"/>
                </a:lnTo>
                <a:lnTo>
                  <a:pt x="1362765" y="334009"/>
                </a:lnTo>
                <a:lnTo>
                  <a:pt x="1409757" y="347979"/>
                </a:lnTo>
                <a:lnTo>
                  <a:pt x="1457107" y="360679"/>
                </a:lnTo>
                <a:lnTo>
                  <a:pt x="1504780" y="372109"/>
                </a:lnTo>
                <a:lnTo>
                  <a:pt x="1600958" y="389889"/>
                </a:lnTo>
                <a:lnTo>
                  <a:pt x="1649393" y="397509"/>
                </a:lnTo>
                <a:lnTo>
                  <a:pt x="1746780" y="407669"/>
                </a:lnTo>
                <a:lnTo>
                  <a:pt x="1795663" y="411479"/>
                </a:lnTo>
                <a:lnTo>
                  <a:pt x="1893634" y="414019"/>
                </a:lnTo>
                <a:lnTo>
                  <a:pt x="2261364" y="414019"/>
                </a:lnTo>
                <a:lnTo>
                  <a:pt x="2219854" y="421639"/>
                </a:lnTo>
                <a:lnTo>
                  <a:pt x="2121042" y="434339"/>
                </a:lnTo>
                <a:lnTo>
                  <a:pt x="2021636" y="441959"/>
                </a:lnTo>
                <a:lnTo>
                  <a:pt x="1971799" y="444499"/>
                </a:lnTo>
                <a:lnTo>
                  <a:pt x="1921919" y="445769"/>
                </a:lnTo>
                <a:close/>
              </a:path>
              <a:path w="3637915" h="796290">
                <a:moveTo>
                  <a:pt x="2261364" y="414019"/>
                </a:moveTo>
                <a:lnTo>
                  <a:pt x="1942653" y="414019"/>
                </a:lnTo>
                <a:lnTo>
                  <a:pt x="1991647" y="412749"/>
                </a:lnTo>
                <a:lnTo>
                  <a:pt x="2089423" y="405129"/>
                </a:lnTo>
                <a:lnTo>
                  <a:pt x="2138135" y="400049"/>
                </a:lnTo>
                <a:lnTo>
                  <a:pt x="2186684" y="393699"/>
                </a:lnTo>
                <a:lnTo>
                  <a:pt x="2292040" y="375919"/>
                </a:lnTo>
                <a:lnTo>
                  <a:pt x="2396139" y="353059"/>
                </a:lnTo>
                <a:lnTo>
                  <a:pt x="2498981" y="325119"/>
                </a:lnTo>
                <a:lnTo>
                  <a:pt x="2549931" y="309879"/>
                </a:lnTo>
                <a:lnTo>
                  <a:pt x="2650887" y="274319"/>
                </a:lnTo>
                <a:lnTo>
                  <a:pt x="2700769" y="255269"/>
                </a:lnTo>
                <a:lnTo>
                  <a:pt x="2750087" y="234949"/>
                </a:lnTo>
                <a:lnTo>
                  <a:pt x="2798842" y="212089"/>
                </a:lnTo>
                <a:lnTo>
                  <a:pt x="2847033" y="190499"/>
                </a:lnTo>
                <a:lnTo>
                  <a:pt x="2894661" y="166369"/>
                </a:lnTo>
                <a:lnTo>
                  <a:pt x="2988225" y="115569"/>
                </a:lnTo>
                <a:lnTo>
                  <a:pt x="3079535" y="59689"/>
                </a:lnTo>
                <a:lnTo>
                  <a:pt x="3169144" y="0"/>
                </a:lnTo>
                <a:lnTo>
                  <a:pt x="3225215" y="0"/>
                </a:lnTo>
                <a:lnTo>
                  <a:pt x="3170522" y="38099"/>
                </a:lnTo>
                <a:lnTo>
                  <a:pt x="3125914" y="68579"/>
                </a:lnTo>
                <a:lnTo>
                  <a:pt x="3084673" y="95249"/>
                </a:lnTo>
                <a:lnTo>
                  <a:pt x="3042949" y="120649"/>
                </a:lnTo>
                <a:lnTo>
                  <a:pt x="2958054" y="168909"/>
                </a:lnTo>
                <a:lnTo>
                  <a:pt x="2871231" y="214629"/>
                </a:lnTo>
                <a:lnTo>
                  <a:pt x="2782478" y="255269"/>
                </a:lnTo>
                <a:lnTo>
                  <a:pt x="2691797" y="293369"/>
                </a:lnTo>
                <a:lnTo>
                  <a:pt x="2645837" y="311149"/>
                </a:lnTo>
                <a:lnTo>
                  <a:pt x="2506311" y="356869"/>
                </a:lnTo>
                <a:lnTo>
                  <a:pt x="2411922" y="382269"/>
                </a:lnTo>
                <a:lnTo>
                  <a:pt x="2364316" y="393699"/>
                </a:lnTo>
                <a:lnTo>
                  <a:pt x="2316437" y="403859"/>
                </a:lnTo>
                <a:lnTo>
                  <a:pt x="2261364" y="414019"/>
                </a:lnTo>
                <a:close/>
              </a:path>
              <a:path w="3637915" h="796290">
                <a:moveTo>
                  <a:pt x="2381817" y="690879"/>
                </a:moveTo>
                <a:lnTo>
                  <a:pt x="2017403" y="690879"/>
                </a:lnTo>
                <a:lnTo>
                  <a:pt x="2069315" y="689609"/>
                </a:lnTo>
                <a:lnTo>
                  <a:pt x="2121098" y="687069"/>
                </a:lnTo>
                <a:lnTo>
                  <a:pt x="2172755" y="683259"/>
                </a:lnTo>
                <a:lnTo>
                  <a:pt x="2224283" y="678179"/>
                </a:lnTo>
                <a:lnTo>
                  <a:pt x="2275684" y="671829"/>
                </a:lnTo>
                <a:lnTo>
                  <a:pt x="2326958" y="664209"/>
                </a:lnTo>
                <a:lnTo>
                  <a:pt x="2378103" y="655319"/>
                </a:lnTo>
                <a:lnTo>
                  <a:pt x="2429122" y="645159"/>
                </a:lnTo>
                <a:lnTo>
                  <a:pt x="2477527" y="628649"/>
                </a:lnTo>
                <a:lnTo>
                  <a:pt x="2525403" y="610869"/>
                </a:lnTo>
                <a:lnTo>
                  <a:pt x="2619617" y="572769"/>
                </a:lnTo>
                <a:lnTo>
                  <a:pt x="2665955" y="552449"/>
                </a:lnTo>
                <a:lnTo>
                  <a:pt x="2711781" y="530859"/>
                </a:lnTo>
                <a:lnTo>
                  <a:pt x="2801894" y="485139"/>
                </a:lnTo>
                <a:lnTo>
                  <a:pt x="2889958" y="434339"/>
                </a:lnTo>
                <a:lnTo>
                  <a:pt x="2933222" y="407669"/>
                </a:lnTo>
                <a:lnTo>
                  <a:pt x="3018211" y="351789"/>
                </a:lnTo>
                <a:lnTo>
                  <a:pt x="3058373" y="322579"/>
                </a:lnTo>
                <a:lnTo>
                  <a:pt x="3097703" y="293369"/>
                </a:lnTo>
                <a:lnTo>
                  <a:pt x="3136200" y="262889"/>
                </a:lnTo>
                <a:lnTo>
                  <a:pt x="3173863" y="231139"/>
                </a:lnTo>
                <a:lnTo>
                  <a:pt x="3210694" y="198119"/>
                </a:lnTo>
                <a:lnTo>
                  <a:pt x="3246691" y="165099"/>
                </a:lnTo>
                <a:lnTo>
                  <a:pt x="3281856" y="130809"/>
                </a:lnTo>
                <a:lnTo>
                  <a:pt x="3316187" y="95249"/>
                </a:lnTo>
                <a:lnTo>
                  <a:pt x="3349686" y="59689"/>
                </a:lnTo>
                <a:lnTo>
                  <a:pt x="3382255" y="21589"/>
                </a:lnTo>
                <a:lnTo>
                  <a:pt x="3401267" y="0"/>
                </a:lnTo>
                <a:lnTo>
                  <a:pt x="3440959" y="0"/>
                </a:lnTo>
                <a:lnTo>
                  <a:pt x="3438246" y="2539"/>
                </a:lnTo>
                <a:lnTo>
                  <a:pt x="3406104" y="41909"/>
                </a:lnTo>
                <a:lnTo>
                  <a:pt x="3372988" y="78739"/>
                </a:lnTo>
                <a:lnTo>
                  <a:pt x="3338996" y="115569"/>
                </a:lnTo>
                <a:lnTo>
                  <a:pt x="3304127" y="151129"/>
                </a:lnTo>
                <a:lnTo>
                  <a:pt x="3268381" y="186689"/>
                </a:lnTo>
                <a:lnTo>
                  <a:pt x="3231758" y="219709"/>
                </a:lnTo>
                <a:lnTo>
                  <a:pt x="3194259" y="252729"/>
                </a:lnTo>
                <a:lnTo>
                  <a:pt x="3155883" y="285749"/>
                </a:lnTo>
                <a:lnTo>
                  <a:pt x="3116630" y="316229"/>
                </a:lnTo>
                <a:lnTo>
                  <a:pt x="3076501" y="346709"/>
                </a:lnTo>
                <a:lnTo>
                  <a:pt x="3036028" y="375919"/>
                </a:lnTo>
                <a:lnTo>
                  <a:pt x="2994983" y="403859"/>
                </a:lnTo>
                <a:lnTo>
                  <a:pt x="2911181" y="457199"/>
                </a:lnTo>
                <a:lnTo>
                  <a:pt x="2868423" y="482599"/>
                </a:lnTo>
                <a:lnTo>
                  <a:pt x="2825094" y="506729"/>
                </a:lnTo>
                <a:lnTo>
                  <a:pt x="2736722" y="552449"/>
                </a:lnTo>
                <a:lnTo>
                  <a:pt x="2691680" y="574039"/>
                </a:lnTo>
                <a:lnTo>
                  <a:pt x="2782202" y="574039"/>
                </a:lnTo>
                <a:lnTo>
                  <a:pt x="2690807" y="607059"/>
                </a:lnTo>
                <a:lnTo>
                  <a:pt x="2598039" y="634999"/>
                </a:lnTo>
                <a:lnTo>
                  <a:pt x="2503900" y="660399"/>
                </a:lnTo>
                <a:lnTo>
                  <a:pt x="2466467" y="668019"/>
                </a:lnTo>
                <a:lnTo>
                  <a:pt x="2447688" y="673099"/>
                </a:lnTo>
                <a:lnTo>
                  <a:pt x="2428876" y="676909"/>
                </a:lnTo>
                <a:lnTo>
                  <a:pt x="2381817" y="690879"/>
                </a:lnTo>
                <a:close/>
              </a:path>
              <a:path w="3637915" h="796290">
                <a:moveTo>
                  <a:pt x="2782202" y="574039"/>
                </a:moveTo>
                <a:lnTo>
                  <a:pt x="2691680" y="574039"/>
                </a:lnTo>
                <a:lnTo>
                  <a:pt x="2739317" y="557529"/>
                </a:lnTo>
                <a:lnTo>
                  <a:pt x="2786444" y="539749"/>
                </a:lnTo>
                <a:lnTo>
                  <a:pt x="2879165" y="501649"/>
                </a:lnTo>
                <a:lnTo>
                  <a:pt x="2924759" y="481329"/>
                </a:lnTo>
                <a:lnTo>
                  <a:pt x="2969842" y="459739"/>
                </a:lnTo>
                <a:lnTo>
                  <a:pt x="3058476" y="414019"/>
                </a:lnTo>
                <a:lnTo>
                  <a:pt x="3102026" y="388619"/>
                </a:lnTo>
                <a:lnTo>
                  <a:pt x="3187594" y="337819"/>
                </a:lnTo>
                <a:lnTo>
                  <a:pt x="3271119" y="281939"/>
                </a:lnTo>
                <a:lnTo>
                  <a:pt x="3312115" y="252729"/>
                </a:lnTo>
                <a:lnTo>
                  <a:pt x="3352701" y="220979"/>
                </a:lnTo>
                <a:lnTo>
                  <a:pt x="3392624" y="190499"/>
                </a:lnTo>
                <a:lnTo>
                  <a:pt x="3431820" y="157479"/>
                </a:lnTo>
                <a:lnTo>
                  <a:pt x="3470224" y="123189"/>
                </a:lnTo>
                <a:lnTo>
                  <a:pt x="3507773" y="88899"/>
                </a:lnTo>
                <a:lnTo>
                  <a:pt x="3544404" y="53339"/>
                </a:lnTo>
                <a:lnTo>
                  <a:pt x="3580051" y="16509"/>
                </a:lnTo>
                <a:lnTo>
                  <a:pt x="3596354" y="0"/>
                </a:lnTo>
                <a:lnTo>
                  <a:pt x="3637789" y="0"/>
                </a:lnTo>
                <a:lnTo>
                  <a:pt x="3626866" y="11429"/>
                </a:lnTo>
                <a:lnTo>
                  <a:pt x="3593300" y="46989"/>
                </a:lnTo>
                <a:lnTo>
                  <a:pt x="3558787" y="82549"/>
                </a:lnTo>
                <a:lnTo>
                  <a:pt x="3523378" y="116839"/>
                </a:lnTo>
                <a:lnTo>
                  <a:pt x="3487123" y="149859"/>
                </a:lnTo>
                <a:lnTo>
                  <a:pt x="3450073" y="182879"/>
                </a:lnTo>
                <a:lnTo>
                  <a:pt x="3412278" y="213359"/>
                </a:lnTo>
                <a:lnTo>
                  <a:pt x="3373790" y="243839"/>
                </a:lnTo>
                <a:lnTo>
                  <a:pt x="3334922" y="273049"/>
                </a:lnTo>
                <a:lnTo>
                  <a:pt x="3295515" y="302259"/>
                </a:lnTo>
                <a:lnTo>
                  <a:pt x="3255570" y="330199"/>
                </a:lnTo>
                <a:lnTo>
                  <a:pt x="3215086" y="356869"/>
                </a:lnTo>
                <a:lnTo>
                  <a:pt x="3132504" y="407669"/>
                </a:lnTo>
                <a:lnTo>
                  <a:pt x="3090406" y="431799"/>
                </a:lnTo>
                <a:lnTo>
                  <a:pt x="3047768" y="454659"/>
                </a:lnTo>
                <a:lnTo>
                  <a:pt x="2960879" y="497839"/>
                </a:lnTo>
                <a:lnTo>
                  <a:pt x="2872226" y="538479"/>
                </a:lnTo>
                <a:lnTo>
                  <a:pt x="2782202" y="574039"/>
                </a:lnTo>
                <a:close/>
              </a:path>
              <a:path w="3637915" h="796290">
                <a:moveTo>
                  <a:pt x="2048998" y="767079"/>
                </a:moveTo>
                <a:lnTo>
                  <a:pt x="1697229" y="767079"/>
                </a:lnTo>
                <a:lnTo>
                  <a:pt x="1793608" y="764539"/>
                </a:lnTo>
                <a:lnTo>
                  <a:pt x="1889607" y="756919"/>
                </a:lnTo>
                <a:lnTo>
                  <a:pt x="1985140" y="746759"/>
                </a:lnTo>
                <a:lnTo>
                  <a:pt x="2080207" y="731519"/>
                </a:lnTo>
                <a:lnTo>
                  <a:pt x="2174808" y="713739"/>
                </a:lnTo>
                <a:lnTo>
                  <a:pt x="2299977" y="713739"/>
                </a:lnTo>
                <a:lnTo>
                  <a:pt x="2256603" y="725169"/>
                </a:lnTo>
                <a:lnTo>
                  <a:pt x="2157292" y="748029"/>
                </a:lnTo>
                <a:lnTo>
                  <a:pt x="2057364" y="765809"/>
                </a:lnTo>
                <a:lnTo>
                  <a:pt x="2048998" y="76707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0" y="5538414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9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8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5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7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9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2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4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2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1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6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9" y="166766"/>
                </a:moveTo>
                <a:lnTo>
                  <a:pt x="129676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9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9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6" y="98920"/>
                </a:lnTo>
                <a:lnTo>
                  <a:pt x="142709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4" y="773243"/>
                </a:lnTo>
                <a:lnTo>
                  <a:pt x="101026" y="748785"/>
                </a:lnTo>
                <a:lnTo>
                  <a:pt x="55825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60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6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8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9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7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6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672060" y="1015767"/>
            <a:ext cx="5596890" cy="2682240"/>
            <a:chOff x="11672060" y="1015767"/>
            <a:chExt cx="5596890" cy="2682240"/>
          </a:xfrm>
        </p:grpSpPr>
        <p:sp>
          <p:nvSpPr>
            <p:cNvPr id="3" name="object 3" descr=""/>
            <p:cNvSpPr/>
            <p:nvPr/>
          </p:nvSpPr>
          <p:spPr>
            <a:xfrm>
              <a:off x="11672060" y="1025292"/>
              <a:ext cx="5586095" cy="2663190"/>
            </a:xfrm>
            <a:custGeom>
              <a:avLst/>
              <a:gdLst/>
              <a:ahLst/>
              <a:cxnLst/>
              <a:rect l="l" t="t" r="r" b="b"/>
              <a:pathLst>
                <a:path w="5586094" h="2663190">
                  <a:moveTo>
                    <a:pt x="5444363" y="2662921"/>
                  </a:moveTo>
                  <a:lnTo>
                    <a:pt x="142874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4"/>
                  </a:lnTo>
                  <a:lnTo>
                    <a:pt x="2770" y="2548050"/>
                  </a:lnTo>
                  <a:lnTo>
                    <a:pt x="0" y="2520046"/>
                  </a:lnTo>
                  <a:lnTo>
                    <a:pt x="0" y="142874"/>
                  </a:lnTo>
                  <a:lnTo>
                    <a:pt x="10875" y="88199"/>
                  </a:lnTo>
                  <a:lnTo>
                    <a:pt x="41846" y="41847"/>
                  </a:lnTo>
                  <a:lnTo>
                    <a:pt x="88198" y="10875"/>
                  </a:lnTo>
                  <a:lnTo>
                    <a:pt x="142874" y="0"/>
                  </a:lnTo>
                  <a:lnTo>
                    <a:pt x="5444363" y="0"/>
                  </a:lnTo>
                  <a:lnTo>
                    <a:pt x="5472367" y="2770"/>
                  </a:lnTo>
                  <a:lnTo>
                    <a:pt x="5523631" y="24004"/>
                  </a:lnTo>
                  <a:lnTo>
                    <a:pt x="5563234" y="63607"/>
                  </a:lnTo>
                  <a:lnTo>
                    <a:pt x="5584468" y="114871"/>
                  </a:lnTo>
                  <a:lnTo>
                    <a:pt x="5585894" y="129287"/>
                  </a:lnTo>
                  <a:lnTo>
                    <a:pt x="5585894" y="2533634"/>
                  </a:lnTo>
                  <a:lnTo>
                    <a:pt x="5576363" y="2574723"/>
                  </a:lnTo>
                  <a:lnTo>
                    <a:pt x="5545391" y="2621075"/>
                  </a:lnTo>
                  <a:lnTo>
                    <a:pt x="5499040" y="2652046"/>
                  </a:lnTo>
                  <a:lnTo>
                    <a:pt x="5444363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116294" y="1025292"/>
              <a:ext cx="142875" cy="2663190"/>
            </a:xfrm>
            <a:custGeom>
              <a:avLst/>
              <a:gdLst/>
              <a:ahLst/>
              <a:cxnLst/>
              <a:rect l="l" t="t" r="r" b="b"/>
              <a:pathLst>
                <a:path w="142875" h="2663190">
                  <a:moveTo>
                    <a:pt x="0" y="0"/>
                  </a:moveTo>
                  <a:lnTo>
                    <a:pt x="54673" y="10875"/>
                  </a:lnTo>
                  <a:lnTo>
                    <a:pt x="101024" y="41845"/>
                  </a:lnTo>
                  <a:lnTo>
                    <a:pt x="131994" y="88196"/>
                  </a:lnTo>
                  <a:lnTo>
                    <a:pt x="142869" y="142870"/>
                  </a:lnTo>
                  <a:lnTo>
                    <a:pt x="142869" y="2519962"/>
                  </a:lnTo>
                  <a:lnTo>
                    <a:pt x="131994" y="2574636"/>
                  </a:lnTo>
                  <a:lnTo>
                    <a:pt x="101024" y="2620986"/>
                  </a:lnTo>
                  <a:lnTo>
                    <a:pt x="54673" y="2651957"/>
                  </a:lnTo>
                  <a:lnTo>
                    <a:pt x="28002" y="2660061"/>
                  </a:lnTo>
                  <a:lnTo>
                    <a:pt x="0" y="266283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1672060" y="3799106"/>
            <a:ext cx="5596890" cy="2682240"/>
            <a:chOff x="11672060" y="3799106"/>
            <a:chExt cx="5596890" cy="2682240"/>
          </a:xfrm>
        </p:grpSpPr>
        <p:sp>
          <p:nvSpPr>
            <p:cNvPr id="6" name="object 6" descr=""/>
            <p:cNvSpPr/>
            <p:nvPr/>
          </p:nvSpPr>
          <p:spPr>
            <a:xfrm>
              <a:off x="11672060" y="3808631"/>
              <a:ext cx="5586095" cy="2663190"/>
            </a:xfrm>
            <a:custGeom>
              <a:avLst/>
              <a:gdLst/>
              <a:ahLst/>
              <a:cxnLst/>
              <a:rect l="l" t="t" r="r" b="b"/>
              <a:pathLst>
                <a:path w="5586094" h="2663190">
                  <a:moveTo>
                    <a:pt x="5444365" y="2662921"/>
                  </a:moveTo>
                  <a:lnTo>
                    <a:pt x="142872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4"/>
                  </a:lnTo>
                  <a:lnTo>
                    <a:pt x="2770" y="2548050"/>
                  </a:lnTo>
                  <a:lnTo>
                    <a:pt x="0" y="2520047"/>
                  </a:lnTo>
                  <a:lnTo>
                    <a:pt x="0" y="142874"/>
                  </a:lnTo>
                  <a:lnTo>
                    <a:pt x="10875" y="88199"/>
                  </a:lnTo>
                  <a:lnTo>
                    <a:pt x="41846" y="41847"/>
                  </a:lnTo>
                  <a:lnTo>
                    <a:pt x="88198" y="10875"/>
                  </a:lnTo>
                  <a:lnTo>
                    <a:pt x="142874" y="0"/>
                  </a:lnTo>
                  <a:lnTo>
                    <a:pt x="5444363" y="0"/>
                  </a:lnTo>
                  <a:lnTo>
                    <a:pt x="5472367" y="2770"/>
                  </a:lnTo>
                  <a:lnTo>
                    <a:pt x="5523631" y="24004"/>
                  </a:lnTo>
                  <a:lnTo>
                    <a:pt x="5563234" y="63607"/>
                  </a:lnTo>
                  <a:lnTo>
                    <a:pt x="5584468" y="114871"/>
                  </a:lnTo>
                  <a:lnTo>
                    <a:pt x="5585894" y="129287"/>
                  </a:lnTo>
                  <a:lnTo>
                    <a:pt x="5585894" y="2533634"/>
                  </a:lnTo>
                  <a:lnTo>
                    <a:pt x="5576363" y="2574723"/>
                  </a:lnTo>
                  <a:lnTo>
                    <a:pt x="5545391" y="2621074"/>
                  </a:lnTo>
                  <a:lnTo>
                    <a:pt x="5499040" y="2652046"/>
                  </a:lnTo>
                  <a:lnTo>
                    <a:pt x="5444365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742119" y="3808631"/>
              <a:ext cx="5517515" cy="2663190"/>
            </a:xfrm>
            <a:custGeom>
              <a:avLst/>
              <a:gdLst/>
              <a:ahLst/>
              <a:cxnLst/>
              <a:rect l="l" t="t" r="r" b="b"/>
              <a:pathLst>
                <a:path w="5517515" h="2663190">
                  <a:moveTo>
                    <a:pt x="5374175" y="0"/>
                  </a:moveTo>
                  <a:lnTo>
                    <a:pt x="5428848" y="10875"/>
                  </a:lnTo>
                  <a:lnTo>
                    <a:pt x="5475199" y="41845"/>
                  </a:lnTo>
                  <a:lnTo>
                    <a:pt x="5506169" y="88196"/>
                  </a:lnTo>
                  <a:lnTo>
                    <a:pt x="5517044" y="142870"/>
                  </a:lnTo>
                  <a:lnTo>
                    <a:pt x="5517044" y="2519962"/>
                  </a:lnTo>
                  <a:lnTo>
                    <a:pt x="5506169" y="2574636"/>
                  </a:lnTo>
                  <a:lnTo>
                    <a:pt x="5475199" y="2620986"/>
                  </a:lnTo>
                  <a:lnTo>
                    <a:pt x="5428848" y="2651956"/>
                  </a:lnTo>
                  <a:lnTo>
                    <a:pt x="5374174" y="2662832"/>
                  </a:lnTo>
                  <a:lnTo>
                    <a:pt x="72863" y="2662832"/>
                  </a:lnTo>
                  <a:lnTo>
                    <a:pt x="44861" y="2660061"/>
                  </a:lnTo>
                  <a:lnTo>
                    <a:pt x="18189" y="2651956"/>
                  </a:lnTo>
                  <a:lnTo>
                    <a:pt x="0" y="264224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1672060" y="6588623"/>
            <a:ext cx="5596890" cy="2679700"/>
            <a:chOff x="11672060" y="6588623"/>
            <a:chExt cx="5596890" cy="2679700"/>
          </a:xfrm>
        </p:grpSpPr>
        <p:sp>
          <p:nvSpPr>
            <p:cNvPr id="9" name="object 9" descr=""/>
            <p:cNvSpPr/>
            <p:nvPr/>
          </p:nvSpPr>
          <p:spPr>
            <a:xfrm>
              <a:off x="11672060" y="6595378"/>
              <a:ext cx="5586095" cy="2663190"/>
            </a:xfrm>
            <a:custGeom>
              <a:avLst/>
              <a:gdLst/>
              <a:ahLst/>
              <a:cxnLst/>
              <a:rect l="l" t="t" r="r" b="b"/>
              <a:pathLst>
                <a:path w="5586094" h="2663190">
                  <a:moveTo>
                    <a:pt x="5444365" y="2662921"/>
                  </a:moveTo>
                  <a:lnTo>
                    <a:pt x="142873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4"/>
                  </a:lnTo>
                  <a:lnTo>
                    <a:pt x="2770" y="2548050"/>
                  </a:lnTo>
                  <a:lnTo>
                    <a:pt x="0" y="2520046"/>
                  </a:lnTo>
                  <a:lnTo>
                    <a:pt x="0" y="142874"/>
                  </a:lnTo>
                  <a:lnTo>
                    <a:pt x="10875" y="88198"/>
                  </a:lnTo>
                  <a:lnTo>
                    <a:pt x="41846" y="41847"/>
                  </a:lnTo>
                  <a:lnTo>
                    <a:pt x="88198" y="10875"/>
                  </a:lnTo>
                  <a:lnTo>
                    <a:pt x="142874" y="0"/>
                  </a:lnTo>
                  <a:lnTo>
                    <a:pt x="5444363" y="0"/>
                  </a:lnTo>
                  <a:lnTo>
                    <a:pt x="5472367" y="2770"/>
                  </a:lnTo>
                  <a:lnTo>
                    <a:pt x="5523631" y="24004"/>
                  </a:lnTo>
                  <a:lnTo>
                    <a:pt x="5563234" y="63607"/>
                  </a:lnTo>
                  <a:lnTo>
                    <a:pt x="5584468" y="114871"/>
                  </a:lnTo>
                  <a:lnTo>
                    <a:pt x="5585894" y="129287"/>
                  </a:lnTo>
                  <a:lnTo>
                    <a:pt x="5585894" y="2533634"/>
                  </a:lnTo>
                  <a:lnTo>
                    <a:pt x="5576363" y="2574723"/>
                  </a:lnTo>
                  <a:lnTo>
                    <a:pt x="5545391" y="2621074"/>
                  </a:lnTo>
                  <a:lnTo>
                    <a:pt x="5499040" y="2652046"/>
                  </a:lnTo>
                  <a:lnTo>
                    <a:pt x="5444365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744313" y="6598148"/>
              <a:ext cx="5514975" cy="2660650"/>
            </a:xfrm>
            <a:custGeom>
              <a:avLst/>
              <a:gdLst/>
              <a:ahLst/>
              <a:cxnLst/>
              <a:rect l="l" t="t" r="r" b="b"/>
              <a:pathLst>
                <a:path w="5514975" h="2660650">
                  <a:moveTo>
                    <a:pt x="5399982" y="0"/>
                  </a:moveTo>
                  <a:lnTo>
                    <a:pt x="5451244" y="21233"/>
                  </a:lnTo>
                  <a:lnTo>
                    <a:pt x="5490846" y="60835"/>
                  </a:lnTo>
                  <a:lnTo>
                    <a:pt x="5512079" y="112096"/>
                  </a:lnTo>
                  <a:lnTo>
                    <a:pt x="5514849" y="140099"/>
                  </a:lnTo>
                  <a:lnTo>
                    <a:pt x="5514849" y="2517191"/>
                  </a:lnTo>
                  <a:lnTo>
                    <a:pt x="5503974" y="2571865"/>
                  </a:lnTo>
                  <a:lnTo>
                    <a:pt x="5473004" y="2618216"/>
                  </a:lnTo>
                  <a:lnTo>
                    <a:pt x="5426653" y="2649186"/>
                  </a:lnTo>
                  <a:lnTo>
                    <a:pt x="5371980" y="2660061"/>
                  </a:lnTo>
                  <a:lnTo>
                    <a:pt x="70669" y="2660061"/>
                  </a:lnTo>
                  <a:lnTo>
                    <a:pt x="42666" y="2657291"/>
                  </a:lnTo>
                  <a:lnTo>
                    <a:pt x="15995" y="2649186"/>
                  </a:lnTo>
                  <a:lnTo>
                    <a:pt x="0" y="264064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21998" y="1019174"/>
            <a:ext cx="5603875" cy="2682240"/>
            <a:chOff x="1021998" y="1019174"/>
            <a:chExt cx="5603875" cy="2682240"/>
          </a:xfrm>
        </p:grpSpPr>
        <p:sp>
          <p:nvSpPr>
            <p:cNvPr id="12" name="object 12" descr=""/>
            <p:cNvSpPr/>
            <p:nvPr/>
          </p:nvSpPr>
          <p:spPr>
            <a:xfrm>
              <a:off x="1028699" y="1028699"/>
              <a:ext cx="5586095" cy="2663190"/>
            </a:xfrm>
            <a:custGeom>
              <a:avLst/>
              <a:gdLst/>
              <a:ahLst/>
              <a:cxnLst/>
              <a:rect l="l" t="t" r="r" b="b"/>
              <a:pathLst>
                <a:path w="5586095" h="2663190">
                  <a:moveTo>
                    <a:pt x="5444365" y="2662921"/>
                  </a:moveTo>
                  <a:lnTo>
                    <a:pt x="142873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4"/>
                  </a:lnTo>
                  <a:lnTo>
                    <a:pt x="2770" y="2548050"/>
                  </a:lnTo>
                  <a:lnTo>
                    <a:pt x="0" y="2520047"/>
                  </a:lnTo>
                  <a:lnTo>
                    <a:pt x="0" y="142874"/>
                  </a:lnTo>
                  <a:lnTo>
                    <a:pt x="10875" y="88199"/>
                  </a:lnTo>
                  <a:lnTo>
                    <a:pt x="41847" y="41847"/>
                  </a:lnTo>
                  <a:lnTo>
                    <a:pt x="88199" y="10875"/>
                  </a:lnTo>
                  <a:lnTo>
                    <a:pt x="142874" y="0"/>
                  </a:lnTo>
                  <a:lnTo>
                    <a:pt x="5444363" y="0"/>
                  </a:lnTo>
                  <a:lnTo>
                    <a:pt x="5472367" y="2770"/>
                  </a:lnTo>
                  <a:lnTo>
                    <a:pt x="5523631" y="24004"/>
                  </a:lnTo>
                  <a:lnTo>
                    <a:pt x="5563234" y="63607"/>
                  </a:lnTo>
                  <a:lnTo>
                    <a:pt x="5584468" y="114871"/>
                  </a:lnTo>
                  <a:lnTo>
                    <a:pt x="5585894" y="129289"/>
                  </a:lnTo>
                  <a:lnTo>
                    <a:pt x="5585894" y="2533632"/>
                  </a:lnTo>
                  <a:lnTo>
                    <a:pt x="5576363" y="2574722"/>
                  </a:lnTo>
                  <a:lnTo>
                    <a:pt x="5545392" y="2621074"/>
                  </a:lnTo>
                  <a:lnTo>
                    <a:pt x="5499039" y="2652046"/>
                  </a:lnTo>
                  <a:lnTo>
                    <a:pt x="5444365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31523" y="1028699"/>
              <a:ext cx="5584825" cy="2663190"/>
            </a:xfrm>
            <a:custGeom>
              <a:avLst/>
              <a:gdLst/>
              <a:ahLst/>
              <a:cxnLst/>
              <a:rect l="l" t="t" r="r" b="b"/>
              <a:pathLst>
                <a:path w="5584825" h="2663190">
                  <a:moveTo>
                    <a:pt x="5441410" y="0"/>
                  </a:moveTo>
                  <a:lnTo>
                    <a:pt x="5496084" y="10875"/>
                  </a:lnTo>
                  <a:lnTo>
                    <a:pt x="5542434" y="41845"/>
                  </a:lnTo>
                  <a:lnTo>
                    <a:pt x="5573404" y="88196"/>
                  </a:lnTo>
                  <a:lnTo>
                    <a:pt x="5584280" y="142870"/>
                  </a:lnTo>
                  <a:lnTo>
                    <a:pt x="5584280" y="2519962"/>
                  </a:lnTo>
                  <a:lnTo>
                    <a:pt x="5573404" y="2574636"/>
                  </a:lnTo>
                  <a:lnTo>
                    <a:pt x="5542434" y="2620986"/>
                  </a:lnTo>
                  <a:lnTo>
                    <a:pt x="5496084" y="2651957"/>
                  </a:lnTo>
                  <a:lnTo>
                    <a:pt x="5441410" y="2662832"/>
                  </a:lnTo>
                  <a:lnTo>
                    <a:pt x="140099" y="2662832"/>
                  </a:lnTo>
                  <a:lnTo>
                    <a:pt x="112096" y="2660061"/>
                  </a:lnTo>
                  <a:lnTo>
                    <a:pt x="85425" y="2651957"/>
                  </a:lnTo>
                  <a:lnTo>
                    <a:pt x="60835" y="2638828"/>
                  </a:lnTo>
                  <a:lnTo>
                    <a:pt x="54694" y="2633793"/>
                  </a:lnTo>
                </a:path>
                <a:path w="5584825" h="2663190">
                  <a:moveTo>
                    <a:pt x="21233" y="2599226"/>
                  </a:moveTo>
                  <a:lnTo>
                    <a:pt x="8104" y="2574636"/>
                  </a:lnTo>
                  <a:lnTo>
                    <a:pt x="0" y="254796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017532" y="3773139"/>
            <a:ext cx="5606415" cy="2676525"/>
            <a:chOff x="1017532" y="3773139"/>
            <a:chExt cx="5606415" cy="2676525"/>
          </a:xfrm>
        </p:grpSpPr>
        <p:sp>
          <p:nvSpPr>
            <p:cNvPr id="15" name="object 15" descr=""/>
            <p:cNvSpPr/>
            <p:nvPr/>
          </p:nvSpPr>
          <p:spPr>
            <a:xfrm>
              <a:off x="1027005" y="3779893"/>
              <a:ext cx="5586095" cy="2663190"/>
            </a:xfrm>
            <a:custGeom>
              <a:avLst/>
              <a:gdLst/>
              <a:ahLst/>
              <a:cxnLst/>
              <a:rect l="l" t="t" r="r" b="b"/>
              <a:pathLst>
                <a:path w="5586095" h="2663190">
                  <a:moveTo>
                    <a:pt x="5444365" y="2662921"/>
                  </a:moveTo>
                  <a:lnTo>
                    <a:pt x="142874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4"/>
                  </a:lnTo>
                  <a:lnTo>
                    <a:pt x="2770" y="2548050"/>
                  </a:lnTo>
                  <a:lnTo>
                    <a:pt x="0" y="2520046"/>
                  </a:lnTo>
                  <a:lnTo>
                    <a:pt x="0" y="142874"/>
                  </a:lnTo>
                  <a:lnTo>
                    <a:pt x="10875" y="88199"/>
                  </a:lnTo>
                  <a:lnTo>
                    <a:pt x="41847" y="41847"/>
                  </a:lnTo>
                  <a:lnTo>
                    <a:pt x="88199" y="10875"/>
                  </a:lnTo>
                  <a:lnTo>
                    <a:pt x="142874" y="0"/>
                  </a:lnTo>
                  <a:lnTo>
                    <a:pt x="5444364" y="0"/>
                  </a:lnTo>
                  <a:lnTo>
                    <a:pt x="5472367" y="2770"/>
                  </a:lnTo>
                  <a:lnTo>
                    <a:pt x="5523631" y="24004"/>
                  </a:lnTo>
                  <a:lnTo>
                    <a:pt x="5563235" y="63607"/>
                  </a:lnTo>
                  <a:lnTo>
                    <a:pt x="5584468" y="114871"/>
                  </a:lnTo>
                  <a:lnTo>
                    <a:pt x="5585894" y="129286"/>
                  </a:lnTo>
                  <a:lnTo>
                    <a:pt x="5585894" y="2533635"/>
                  </a:lnTo>
                  <a:lnTo>
                    <a:pt x="5576363" y="2574722"/>
                  </a:lnTo>
                  <a:lnTo>
                    <a:pt x="5545392" y="2621074"/>
                  </a:lnTo>
                  <a:lnTo>
                    <a:pt x="5499040" y="2652046"/>
                  </a:lnTo>
                  <a:lnTo>
                    <a:pt x="5444365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499241" y="3782664"/>
              <a:ext cx="114935" cy="2657475"/>
            </a:xfrm>
            <a:custGeom>
              <a:avLst/>
              <a:gdLst/>
              <a:ahLst/>
              <a:cxnLst/>
              <a:rect l="l" t="t" r="r" b="b"/>
              <a:pathLst>
                <a:path w="114934" h="2657475">
                  <a:moveTo>
                    <a:pt x="0" y="0"/>
                  </a:moveTo>
                  <a:lnTo>
                    <a:pt x="51261" y="21233"/>
                  </a:lnTo>
                  <a:lnTo>
                    <a:pt x="90863" y="60835"/>
                  </a:lnTo>
                  <a:lnTo>
                    <a:pt x="112096" y="112096"/>
                  </a:lnTo>
                  <a:lnTo>
                    <a:pt x="114867" y="140099"/>
                  </a:lnTo>
                  <a:lnTo>
                    <a:pt x="114867" y="2517191"/>
                  </a:lnTo>
                  <a:lnTo>
                    <a:pt x="103991" y="2571865"/>
                  </a:lnTo>
                  <a:lnTo>
                    <a:pt x="73021" y="2618216"/>
                  </a:lnTo>
                  <a:lnTo>
                    <a:pt x="26671" y="2649186"/>
                  </a:lnTo>
                  <a:lnTo>
                    <a:pt x="0" y="265729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532" y="6290330"/>
              <a:ext cx="97071" cy="145612"/>
            </a:xfrm>
            <a:prstGeom prst="rect">
              <a:avLst/>
            </a:prstGeom>
          </p:spPr>
        </p:pic>
      </p:grpSp>
      <p:sp>
        <p:nvSpPr>
          <p:cNvPr id="18" name="object 18" descr=""/>
          <p:cNvSpPr/>
          <p:nvPr/>
        </p:nvSpPr>
        <p:spPr>
          <a:xfrm>
            <a:off x="7270279" y="2150896"/>
            <a:ext cx="699135" cy="760095"/>
          </a:xfrm>
          <a:custGeom>
            <a:avLst/>
            <a:gdLst/>
            <a:ahLst/>
            <a:cxnLst/>
            <a:rect l="l" t="t" r="r" b="b"/>
            <a:pathLst>
              <a:path w="699134" h="760094">
                <a:moveTo>
                  <a:pt x="343369" y="22183"/>
                </a:moveTo>
                <a:lnTo>
                  <a:pt x="346920" y="28351"/>
                </a:lnTo>
                <a:lnTo>
                  <a:pt x="347899" y="35765"/>
                </a:lnTo>
                <a:lnTo>
                  <a:pt x="347572" y="41000"/>
                </a:lnTo>
                <a:lnTo>
                  <a:pt x="345322" y="45475"/>
                </a:lnTo>
                <a:lnTo>
                  <a:pt x="338366" y="51665"/>
                </a:lnTo>
                <a:lnTo>
                  <a:pt x="333660" y="53381"/>
                </a:lnTo>
                <a:lnTo>
                  <a:pt x="80636" y="39393"/>
                </a:lnTo>
                <a:lnTo>
                  <a:pt x="694157" y="728779"/>
                </a:lnTo>
                <a:lnTo>
                  <a:pt x="697826" y="735113"/>
                </a:lnTo>
                <a:lnTo>
                  <a:pt x="698741" y="742159"/>
                </a:lnTo>
                <a:lnTo>
                  <a:pt x="696955" y="749059"/>
                </a:lnTo>
                <a:lnTo>
                  <a:pt x="692522" y="754955"/>
                </a:lnTo>
                <a:lnTo>
                  <a:pt x="686151" y="758674"/>
                </a:lnTo>
                <a:lnTo>
                  <a:pt x="679090" y="759647"/>
                </a:lnTo>
                <a:lnTo>
                  <a:pt x="672198" y="757920"/>
                </a:lnTo>
                <a:lnTo>
                  <a:pt x="666333" y="753541"/>
                </a:lnTo>
                <a:lnTo>
                  <a:pt x="52812" y="64155"/>
                </a:lnTo>
                <a:lnTo>
                  <a:pt x="37318" y="312168"/>
                </a:lnTo>
                <a:lnTo>
                  <a:pt x="35418" y="319421"/>
                </a:lnTo>
                <a:lnTo>
                  <a:pt x="31089" y="325128"/>
                </a:lnTo>
                <a:lnTo>
                  <a:pt x="24918" y="328765"/>
                </a:lnTo>
                <a:lnTo>
                  <a:pt x="17494" y="329811"/>
                </a:lnTo>
                <a:lnTo>
                  <a:pt x="10249" y="327973"/>
                </a:lnTo>
                <a:lnTo>
                  <a:pt x="4573" y="323696"/>
                </a:lnTo>
                <a:lnTo>
                  <a:pt x="984" y="317562"/>
                </a:lnTo>
                <a:lnTo>
                  <a:pt x="0" y="310153"/>
                </a:lnTo>
                <a:lnTo>
                  <a:pt x="18273" y="17642"/>
                </a:lnTo>
                <a:lnTo>
                  <a:pt x="20174" y="10389"/>
                </a:lnTo>
                <a:lnTo>
                  <a:pt x="24503" y="4682"/>
                </a:lnTo>
                <a:lnTo>
                  <a:pt x="30673" y="1045"/>
                </a:lnTo>
                <a:lnTo>
                  <a:pt x="38098" y="0"/>
                </a:lnTo>
                <a:lnTo>
                  <a:pt x="330753" y="15798"/>
                </a:lnTo>
                <a:lnTo>
                  <a:pt x="337796" y="17815"/>
                </a:lnTo>
                <a:lnTo>
                  <a:pt x="343369" y="22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0412473" y="2223530"/>
            <a:ext cx="722630" cy="723265"/>
          </a:xfrm>
          <a:custGeom>
            <a:avLst/>
            <a:gdLst/>
            <a:ahLst/>
            <a:cxnLst/>
            <a:rect l="l" t="t" r="r" b="b"/>
            <a:pathLst>
              <a:path w="722629" h="723264">
                <a:moveTo>
                  <a:pt x="716701" y="326049"/>
                </a:moveTo>
                <a:lnTo>
                  <a:pt x="710750" y="329953"/>
                </a:lnTo>
                <a:lnTo>
                  <a:pt x="703406" y="331361"/>
                </a:lnTo>
                <a:lnTo>
                  <a:pt x="698160" y="331339"/>
                </a:lnTo>
                <a:lnTo>
                  <a:pt x="693562" y="329352"/>
                </a:lnTo>
                <a:lnTo>
                  <a:pt x="686978" y="322768"/>
                </a:lnTo>
                <a:lnTo>
                  <a:pt x="684992" y="318170"/>
                </a:lnTo>
                <a:lnTo>
                  <a:pt x="684248" y="64760"/>
                </a:lnTo>
                <a:lnTo>
                  <a:pt x="31690" y="717318"/>
                </a:lnTo>
                <a:lnTo>
                  <a:pt x="25581" y="721348"/>
                </a:lnTo>
                <a:lnTo>
                  <a:pt x="18600" y="722671"/>
                </a:lnTo>
                <a:lnTo>
                  <a:pt x="11608" y="721289"/>
                </a:lnTo>
                <a:lnTo>
                  <a:pt x="5464" y="717207"/>
                </a:lnTo>
                <a:lnTo>
                  <a:pt x="1381" y="711063"/>
                </a:lnTo>
                <a:lnTo>
                  <a:pt x="0" y="704071"/>
                </a:lnTo>
                <a:lnTo>
                  <a:pt x="1322" y="697089"/>
                </a:lnTo>
                <a:lnTo>
                  <a:pt x="5353" y="690980"/>
                </a:lnTo>
                <a:lnTo>
                  <a:pt x="657910" y="38423"/>
                </a:lnTo>
                <a:lnTo>
                  <a:pt x="409416" y="37372"/>
                </a:lnTo>
                <a:lnTo>
                  <a:pt x="402065" y="35896"/>
                </a:lnTo>
                <a:lnTo>
                  <a:pt x="396117" y="31907"/>
                </a:lnTo>
                <a:lnTo>
                  <a:pt x="392127" y="25958"/>
                </a:lnTo>
                <a:lnTo>
                  <a:pt x="390651" y="18607"/>
                </a:lnTo>
                <a:lnTo>
                  <a:pt x="392065" y="11267"/>
                </a:lnTo>
                <a:lnTo>
                  <a:pt x="396004" y="5353"/>
                </a:lnTo>
                <a:lnTo>
                  <a:pt x="401919" y="1413"/>
                </a:lnTo>
                <a:lnTo>
                  <a:pt x="409258" y="0"/>
                </a:lnTo>
                <a:lnTo>
                  <a:pt x="702337" y="1239"/>
                </a:lnTo>
                <a:lnTo>
                  <a:pt x="722342" y="313083"/>
                </a:lnTo>
                <a:lnTo>
                  <a:pt x="720738" y="320232"/>
                </a:lnTo>
                <a:lnTo>
                  <a:pt x="716701" y="326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0179746" y="7508699"/>
            <a:ext cx="657225" cy="814705"/>
          </a:xfrm>
          <a:custGeom>
            <a:avLst/>
            <a:gdLst/>
            <a:ahLst/>
            <a:cxnLst/>
            <a:rect l="l" t="t" r="r" b="b"/>
            <a:pathLst>
              <a:path w="657225" h="814704">
                <a:moveTo>
                  <a:pt x="289084" y="764702"/>
                </a:moveTo>
                <a:lnTo>
                  <a:pt x="286103" y="758239"/>
                </a:lnTo>
                <a:lnTo>
                  <a:pt x="285795" y="750767"/>
                </a:lnTo>
                <a:lnTo>
                  <a:pt x="286593" y="745583"/>
                </a:lnTo>
                <a:lnTo>
                  <a:pt x="289237" y="741329"/>
                </a:lnTo>
                <a:lnTo>
                  <a:pt x="296722" y="735790"/>
                </a:lnTo>
                <a:lnTo>
                  <a:pt x="301563" y="734505"/>
                </a:lnTo>
                <a:lnTo>
                  <a:pt x="552300" y="771224"/>
                </a:lnTo>
                <a:lnTo>
                  <a:pt x="3360" y="29384"/>
                </a:lnTo>
                <a:lnTo>
                  <a:pt x="276" y="22747"/>
                </a:lnTo>
                <a:lnTo>
                  <a:pt x="0" y="15647"/>
                </a:lnTo>
                <a:lnTo>
                  <a:pt x="2400" y="8935"/>
                </a:lnTo>
                <a:lnTo>
                  <a:pt x="7346" y="3463"/>
                </a:lnTo>
                <a:lnTo>
                  <a:pt x="14025" y="333"/>
                </a:lnTo>
                <a:lnTo>
                  <a:pt x="21145" y="0"/>
                </a:lnTo>
                <a:lnTo>
                  <a:pt x="27854" y="2340"/>
                </a:lnTo>
                <a:lnTo>
                  <a:pt x="33300" y="7229"/>
                </a:lnTo>
                <a:lnTo>
                  <a:pt x="582240" y="749069"/>
                </a:lnTo>
                <a:lnTo>
                  <a:pt x="620008" y="503460"/>
                </a:lnTo>
                <a:lnTo>
                  <a:pt x="622554" y="496407"/>
                </a:lnTo>
                <a:lnTo>
                  <a:pt x="627379" y="491114"/>
                </a:lnTo>
                <a:lnTo>
                  <a:pt x="633852" y="488047"/>
                </a:lnTo>
                <a:lnTo>
                  <a:pt x="641341" y="487674"/>
                </a:lnTo>
                <a:lnTo>
                  <a:pt x="648391" y="490157"/>
                </a:lnTo>
                <a:lnTo>
                  <a:pt x="653658" y="494927"/>
                </a:lnTo>
                <a:lnTo>
                  <a:pt x="656680" y="501360"/>
                </a:lnTo>
                <a:lnTo>
                  <a:pt x="656993" y="508827"/>
                </a:lnTo>
                <a:lnTo>
                  <a:pt x="612449" y="798504"/>
                </a:lnTo>
                <a:lnTo>
                  <a:pt x="609903" y="805556"/>
                </a:lnTo>
                <a:lnTo>
                  <a:pt x="605078" y="810850"/>
                </a:lnTo>
                <a:lnTo>
                  <a:pt x="598606" y="813916"/>
                </a:lnTo>
                <a:lnTo>
                  <a:pt x="591117" y="814289"/>
                </a:lnTo>
                <a:lnTo>
                  <a:pt x="301074" y="772197"/>
                </a:lnTo>
                <a:lnTo>
                  <a:pt x="294240" y="769555"/>
                </a:lnTo>
                <a:lnTo>
                  <a:pt x="289084" y="764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392648" y="7506820"/>
            <a:ext cx="694690" cy="766445"/>
          </a:xfrm>
          <a:custGeom>
            <a:avLst/>
            <a:gdLst/>
            <a:ahLst/>
            <a:cxnLst/>
            <a:rect l="l" t="t" r="r" b="b"/>
            <a:pathLst>
              <a:path w="694690" h="766445">
                <a:moveTo>
                  <a:pt x="4747" y="443114"/>
                </a:moveTo>
                <a:lnTo>
                  <a:pt x="10419" y="438815"/>
                </a:lnTo>
                <a:lnTo>
                  <a:pt x="17651" y="436912"/>
                </a:lnTo>
                <a:lnTo>
                  <a:pt x="22886" y="436578"/>
                </a:lnTo>
                <a:lnTo>
                  <a:pt x="27608" y="438247"/>
                </a:lnTo>
                <a:lnTo>
                  <a:pt x="34624" y="444369"/>
                </a:lnTo>
                <a:lnTo>
                  <a:pt x="36918" y="448821"/>
                </a:lnTo>
                <a:lnTo>
                  <a:pt x="54870" y="701596"/>
                </a:lnTo>
                <a:lnTo>
                  <a:pt x="661605" y="6230"/>
                </a:lnTo>
                <a:lnTo>
                  <a:pt x="667426" y="1793"/>
                </a:lnTo>
                <a:lnTo>
                  <a:pt x="674301" y="0"/>
                </a:lnTo>
                <a:lnTo>
                  <a:pt x="681372" y="903"/>
                </a:lnTo>
                <a:lnTo>
                  <a:pt x="687778" y="4559"/>
                </a:lnTo>
                <a:lnTo>
                  <a:pt x="692269" y="10411"/>
                </a:lnTo>
                <a:lnTo>
                  <a:pt x="694122" y="17294"/>
                </a:lnTo>
                <a:lnTo>
                  <a:pt x="693277" y="24349"/>
                </a:lnTo>
                <a:lnTo>
                  <a:pt x="689670" y="30718"/>
                </a:lnTo>
                <a:lnTo>
                  <a:pt x="82935" y="726084"/>
                </a:lnTo>
                <a:lnTo>
                  <a:pt x="330926" y="710257"/>
                </a:lnTo>
                <a:lnTo>
                  <a:pt x="338361" y="711230"/>
                </a:lnTo>
                <a:lnTo>
                  <a:pt x="344567" y="714807"/>
                </a:lnTo>
                <a:lnTo>
                  <a:pt x="348951" y="720470"/>
                </a:lnTo>
                <a:lnTo>
                  <a:pt x="350923" y="727705"/>
                </a:lnTo>
                <a:lnTo>
                  <a:pt x="350011" y="735123"/>
                </a:lnTo>
                <a:lnTo>
                  <a:pt x="346482" y="741292"/>
                </a:lnTo>
                <a:lnTo>
                  <a:pt x="340848" y="745624"/>
                </a:lnTo>
                <a:lnTo>
                  <a:pt x="333622" y="747533"/>
                </a:lnTo>
                <a:lnTo>
                  <a:pt x="41136" y="766199"/>
                </a:lnTo>
                <a:lnTo>
                  <a:pt x="33701" y="765226"/>
                </a:lnTo>
                <a:lnTo>
                  <a:pt x="27495" y="761649"/>
                </a:lnTo>
                <a:lnTo>
                  <a:pt x="23111" y="755986"/>
                </a:lnTo>
                <a:lnTo>
                  <a:pt x="21139" y="748751"/>
                </a:lnTo>
                <a:lnTo>
                  <a:pt x="0" y="456433"/>
                </a:lnTo>
                <a:lnTo>
                  <a:pt x="1114" y="449192"/>
                </a:lnTo>
                <a:lnTo>
                  <a:pt x="4747" y="443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699" y="6598786"/>
            <a:ext cx="5596628" cy="267235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4687" y="1503105"/>
            <a:ext cx="1828641" cy="173093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29700" y="1547607"/>
            <a:ext cx="1512464" cy="1689099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12046778" y="5068543"/>
            <a:ext cx="205740" cy="450215"/>
          </a:xfrm>
          <a:custGeom>
            <a:avLst/>
            <a:gdLst/>
            <a:ahLst/>
            <a:cxnLst/>
            <a:rect l="l" t="t" r="r" b="b"/>
            <a:pathLst>
              <a:path w="205740" h="450214">
                <a:moveTo>
                  <a:pt x="178012" y="449684"/>
                </a:moveTo>
                <a:lnTo>
                  <a:pt x="168607" y="448613"/>
                </a:lnTo>
                <a:lnTo>
                  <a:pt x="158527" y="445755"/>
                </a:lnTo>
                <a:lnTo>
                  <a:pt x="147922" y="441717"/>
                </a:lnTo>
                <a:lnTo>
                  <a:pt x="128875" y="377190"/>
                </a:lnTo>
                <a:lnTo>
                  <a:pt x="128370" y="376629"/>
                </a:lnTo>
                <a:lnTo>
                  <a:pt x="127627" y="375102"/>
                </a:lnTo>
                <a:lnTo>
                  <a:pt x="127319" y="374247"/>
                </a:lnTo>
                <a:lnTo>
                  <a:pt x="126016" y="372551"/>
                </a:lnTo>
                <a:lnTo>
                  <a:pt x="123759" y="370771"/>
                </a:lnTo>
                <a:lnTo>
                  <a:pt x="123465" y="370294"/>
                </a:lnTo>
                <a:lnTo>
                  <a:pt x="122974" y="369986"/>
                </a:lnTo>
                <a:lnTo>
                  <a:pt x="66234" y="310974"/>
                </a:lnTo>
                <a:lnTo>
                  <a:pt x="41573" y="267470"/>
                </a:lnTo>
                <a:lnTo>
                  <a:pt x="21278" y="217484"/>
                </a:lnTo>
                <a:lnTo>
                  <a:pt x="4857" y="152958"/>
                </a:lnTo>
                <a:lnTo>
                  <a:pt x="0" y="96511"/>
                </a:lnTo>
                <a:lnTo>
                  <a:pt x="5175" y="50727"/>
                </a:lnTo>
                <a:lnTo>
                  <a:pt x="18851" y="18192"/>
                </a:lnTo>
                <a:lnTo>
                  <a:pt x="39498" y="1491"/>
                </a:lnTo>
                <a:lnTo>
                  <a:pt x="55354" y="0"/>
                </a:lnTo>
                <a:lnTo>
                  <a:pt x="73109" y="5207"/>
                </a:lnTo>
                <a:lnTo>
                  <a:pt x="92128" y="16819"/>
                </a:lnTo>
                <a:lnTo>
                  <a:pt x="111776" y="34540"/>
                </a:lnTo>
                <a:lnTo>
                  <a:pt x="122589" y="47602"/>
                </a:lnTo>
                <a:lnTo>
                  <a:pt x="65679" y="47602"/>
                </a:lnTo>
                <a:lnTo>
                  <a:pt x="58225" y="62285"/>
                </a:lnTo>
                <a:lnTo>
                  <a:pt x="67898" y="141533"/>
                </a:lnTo>
                <a:lnTo>
                  <a:pt x="83843" y="196517"/>
                </a:lnTo>
                <a:lnTo>
                  <a:pt x="104278" y="249993"/>
                </a:lnTo>
                <a:lnTo>
                  <a:pt x="125261" y="292221"/>
                </a:lnTo>
                <a:lnTo>
                  <a:pt x="159162" y="326244"/>
                </a:lnTo>
                <a:lnTo>
                  <a:pt x="200759" y="326244"/>
                </a:lnTo>
                <a:lnTo>
                  <a:pt x="200566" y="328225"/>
                </a:lnTo>
                <a:lnTo>
                  <a:pt x="185722" y="363455"/>
                </a:lnTo>
                <a:lnTo>
                  <a:pt x="185581" y="363637"/>
                </a:lnTo>
                <a:lnTo>
                  <a:pt x="185567" y="363875"/>
                </a:lnTo>
                <a:lnTo>
                  <a:pt x="184867" y="364955"/>
                </a:lnTo>
                <a:lnTo>
                  <a:pt x="183871" y="367660"/>
                </a:lnTo>
                <a:lnTo>
                  <a:pt x="183521" y="368360"/>
                </a:lnTo>
                <a:lnTo>
                  <a:pt x="183218" y="369986"/>
                </a:lnTo>
                <a:lnTo>
                  <a:pt x="183269" y="373672"/>
                </a:lnTo>
                <a:lnTo>
                  <a:pt x="183380" y="374247"/>
                </a:lnTo>
                <a:lnTo>
                  <a:pt x="183427" y="375102"/>
                </a:lnTo>
                <a:lnTo>
                  <a:pt x="201391" y="442362"/>
                </a:lnTo>
                <a:lnTo>
                  <a:pt x="198181" y="444002"/>
                </a:lnTo>
                <a:lnTo>
                  <a:pt x="193486" y="446062"/>
                </a:lnTo>
                <a:lnTo>
                  <a:pt x="186590" y="448361"/>
                </a:lnTo>
                <a:lnTo>
                  <a:pt x="178012" y="449684"/>
                </a:lnTo>
                <a:close/>
              </a:path>
              <a:path w="205740" h="450214">
                <a:moveTo>
                  <a:pt x="200759" y="326244"/>
                </a:moveTo>
                <a:lnTo>
                  <a:pt x="159162" y="326244"/>
                </a:lnTo>
                <a:lnTo>
                  <a:pt x="166612" y="311561"/>
                </a:lnTo>
                <a:lnTo>
                  <a:pt x="165679" y="278654"/>
                </a:lnTo>
                <a:lnTo>
                  <a:pt x="156947" y="232313"/>
                </a:lnTo>
                <a:lnTo>
                  <a:pt x="140998" y="177329"/>
                </a:lnTo>
                <a:lnTo>
                  <a:pt x="120558" y="123853"/>
                </a:lnTo>
                <a:lnTo>
                  <a:pt x="99575" y="81625"/>
                </a:lnTo>
                <a:lnTo>
                  <a:pt x="65679" y="47602"/>
                </a:lnTo>
                <a:lnTo>
                  <a:pt x="122589" y="47602"/>
                </a:lnTo>
                <a:lnTo>
                  <a:pt x="152480" y="90651"/>
                </a:lnTo>
                <a:lnTo>
                  <a:pt x="169721" y="125108"/>
                </a:lnTo>
                <a:lnTo>
                  <a:pt x="184292" y="162781"/>
                </a:lnTo>
                <a:lnTo>
                  <a:pt x="199824" y="223492"/>
                </a:lnTo>
                <a:lnTo>
                  <a:pt x="205257" y="280105"/>
                </a:lnTo>
                <a:lnTo>
                  <a:pt x="200759" y="326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2087377" y="4290250"/>
            <a:ext cx="1654175" cy="1710055"/>
          </a:xfrm>
          <a:custGeom>
            <a:avLst/>
            <a:gdLst/>
            <a:ahLst/>
            <a:cxnLst/>
            <a:rect l="l" t="t" r="r" b="b"/>
            <a:pathLst>
              <a:path w="1654175" h="1710054">
                <a:moveTo>
                  <a:pt x="281241" y="1365999"/>
                </a:moveTo>
                <a:lnTo>
                  <a:pt x="273062" y="1319504"/>
                </a:lnTo>
                <a:lnTo>
                  <a:pt x="237185" y="1283652"/>
                </a:lnTo>
                <a:lnTo>
                  <a:pt x="177660" y="1243380"/>
                </a:lnTo>
                <a:lnTo>
                  <a:pt x="172605" y="1246352"/>
                </a:lnTo>
                <a:lnTo>
                  <a:pt x="165303" y="1249768"/>
                </a:lnTo>
                <a:lnTo>
                  <a:pt x="154838" y="1253248"/>
                </a:lnTo>
                <a:lnTo>
                  <a:pt x="137680" y="1256055"/>
                </a:lnTo>
                <a:lnTo>
                  <a:pt x="120738" y="1254036"/>
                </a:lnTo>
                <a:lnTo>
                  <a:pt x="104051" y="1248867"/>
                </a:lnTo>
                <a:lnTo>
                  <a:pt x="73952" y="1236522"/>
                </a:lnTo>
                <a:lnTo>
                  <a:pt x="60680" y="1232001"/>
                </a:lnTo>
                <a:lnTo>
                  <a:pt x="47802" y="1229537"/>
                </a:lnTo>
                <a:lnTo>
                  <a:pt x="35344" y="1230109"/>
                </a:lnTo>
                <a:lnTo>
                  <a:pt x="15176" y="1239875"/>
                </a:lnTo>
                <a:lnTo>
                  <a:pt x="4127" y="1256271"/>
                </a:lnTo>
                <a:lnTo>
                  <a:pt x="0" y="1274826"/>
                </a:lnTo>
                <a:lnTo>
                  <a:pt x="520" y="1291107"/>
                </a:lnTo>
                <a:lnTo>
                  <a:pt x="1714" y="1295247"/>
                </a:lnTo>
                <a:lnTo>
                  <a:pt x="5715" y="1303413"/>
                </a:lnTo>
                <a:lnTo>
                  <a:pt x="14198" y="1316215"/>
                </a:lnTo>
                <a:lnTo>
                  <a:pt x="28867" y="1334249"/>
                </a:lnTo>
                <a:lnTo>
                  <a:pt x="37871" y="1347876"/>
                </a:lnTo>
                <a:lnTo>
                  <a:pt x="42799" y="1363116"/>
                </a:lnTo>
                <a:lnTo>
                  <a:pt x="43472" y="1378966"/>
                </a:lnTo>
                <a:lnTo>
                  <a:pt x="39725" y="1394421"/>
                </a:lnTo>
                <a:lnTo>
                  <a:pt x="36779" y="1402816"/>
                </a:lnTo>
                <a:lnTo>
                  <a:pt x="34709" y="1411338"/>
                </a:lnTo>
                <a:lnTo>
                  <a:pt x="33489" y="1419961"/>
                </a:lnTo>
                <a:lnTo>
                  <a:pt x="33134" y="1428661"/>
                </a:lnTo>
                <a:lnTo>
                  <a:pt x="36779" y="1443748"/>
                </a:lnTo>
                <a:lnTo>
                  <a:pt x="46037" y="1460893"/>
                </a:lnTo>
                <a:lnTo>
                  <a:pt x="58864" y="1478483"/>
                </a:lnTo>
                <a:lnTo>
                  <a:pt x="73164" y="1494929"/>
                </a:lnTo>
                <a:lnTo>
                  <a:pt x="79070" y="1481353"/>
                </a:lnTo>
                <a:lnTo>
                  <a:pt x="85382" y="1468856"/>
                </a:lnTo>
                <a:lnTo>
                  <a:pt x="128536" y="1424609"/>
                </a:lnTo>
                <a:lnTo>
                  <a:pt x="172466" y="1402829"/>
                </a:lnTo>
                <a:lnTo>
                  <a:pt x="225285" y="1383131"/>
                </a:lnTo>
                <a:lnTo>
                  <a:pt x="281241" y="1365999"/>
                </a:lnTo>
                <a:close/>
              </a:path>
              <a:path w="1654175" h="1710054">
                <a:moveTo>
                  <a:pt x="596836" y="1709889"/>
                </a:moveTo>
                <a:lnTo>
                  <a:pt x="366166" y="1399298"/>
                </a:lnTo>
                <a:lnTo>
                  <a:pt x="357378" y="1390535"/>
                </a:lnTo>
                <a:lnTo>
                  <a:pt x="346697" y="1384858"/>
                </a:lnTo>
                <a:lnTo>
                  <a:pt x="334848" y="1382547"/>
                </a:lnTo>
                <a:lnTo>
                  <a:pt x="322567" y="1383842"/>
                </a:lnTo>
                <a:lnTo>
                  <a:pt x="248894" y="1404988"/>
                </a:lnTo>
                <a:lnTo>
                  <a:pt x="189179" y="1426337"/>
                </a:lnTo>
                <a:lnTo>
                  <a:pt x="145694" y="1446974"/>
                </a:lnTo>
                <a:lnTo>
                  <a:pt x="106527" y="1488706"/>
                </a:lnTo>
                <a:lnTo>
                  <a:pt x="80060" y="1564576"/>
                </a:lnTo>
                <a:lnTo>
                  <a:pt x="68453" y="1615859"/>
                </a:lnTo>
                <a:lnTo>
                  <a:pt x="66890" y="1632902"/>
                </a:lnTo>
                <a:lnTo>
                  <a:pt x="68821" y="1649780"/>
                </a:lnTo>
                <a:lnTo>
                  <a:pt x="74104" y="1665884"/>
                </a:lnTo>
                <a:lnTo>
                  <a:pt x="82626" y="1680679"/>
                </a:lnTo>
                <a:lnTo>
                  <a:pt x="103797" y="1709889"/>
                </a:lnTo>
                <a:lnTo>
                  <a:pt x="596836" y="1709889"/>
                </a:lnTo>
                <a:close/>
              </a:path>
              <a:path w="1654175" h="1710054">
                <a:moveTo>
                  <a:pt x="1077366" y="520065"/>
                </a:moveTo>
                <a:lnTo>
                  <a:pt x="1074381" y="504291"/>
                </a:lnTo>
                <a:lnTo>
                  <a:pt x="1067358" y="489419"/>
                </a:lnTo>
                <a:lnTo>
                  <a:pt x="1056284" y="475373"/>
                </a:lnTo>
                <a:lnTo>
                  <a:pt x="758685" y="546823"/>
                </a:lnTo>
                <a:lnTo>
                  <a:pt x="758786" y="580999"/>
                </a:lnTo>
                <a:lnTo>
                  <a:pt x="765225" y="610082"/>
                </a:lnTo>
                <a:lnTo>
                  <a:pt x="778078" y="634212"/>
                </a:lnTo>
                <a:lnTo>
                  <a:pt x="797369" y="653542"/>
                </a:lnTo>
                <a:lnTo>
                  <a:pt x="840803" y="629323"/>
                </a:lnTo>
                <a:lnTo>
                  <a:pt x="885418" y="607021"/>
                </a:lnTo>
                <a:lnTo>
                  <a:pt x="931252" y="586625"/>
                </a:lnTo>
                <a:lnTo>
                  <a:pt x="978331" y="568134"/>
                </a:lnTo>
                <a:lnTo>
                  <a:pt x="1026693" y="551535"/>
                </a:lnTo>
                <a:lnTo>
                  <a:pt x="1076350" y="536803"/>
                </a:lnTo>
                <a:lnTo>
                  <a:pt x="1077366" y="520065"/>
                </a:lnTo>
                <a:close/>
              </a:path>
              <a:path w="1654175" h="1710054">
                <a:moveTo>
                  <a:pt x="1360258" y="489915"/>
                </a:moveTo>
                <a:lnTo>
                  <a:pt x="1310779" y="465467"/>
                </a:lnTo>
                <a:lnTo>
                  <a:pt x="1276019" y="451878"/>
                </a:lnTo>
                <a:lnTo>
                  <a:pt x="1239634" y="444563"/>
                </a:lnTo>
                <a:lnTo>
                  <a:pt x="1202537" y="443611"/>
                </a:lnTo>
                <a:lnTo>
                  <a:pt x="1165606" y="449122"/>
                </a:lnTo>
                <a:lnTo>
                  <a:pt x="1086700" y="468071"/>
                </a:lnTo>
                <a:lnTo>
                  <a:pt x="1095578" y="482358"/>
                </a:lnTo>
                <a:lnTo>
                  <a:pt x="1101648" y="497344"/>
                </a:lnTo>
                <a:lnTo>
                  <a:pt x="1104900" y="513003"/>
                </a:lnTo>
                <a:lnTo>
                  <a:pt x="1105331" y="529336"/>
                </a:lnTo>
                <a:lnTo>
                  <a:pt x="1153858" y="518198"/>
                </a:lnTo>
                <a:lnTo>
                  <a:pt x="1203579" y="508685"/>
                </a:lnTo>
                <a:lnTo>
                  <a:pt x="1254531" y="500799"/>
                </a:lnTo>
                <a:lnTo>
                  <a:pt x="1306741" y="494538"/>
                </a:lnTo>
                <a:lnTo>
                  <a:pt x="1360258" y="489915"/>
                </a:lnTo>
                <a:close/>
              </a:path>
              <a:path w="1654175" h="1710054">
                <a:moveTo>
                  <a:pt x="1541449" y="486283"/>
                </a:moveTo>
                <a:lnTo>
                  <a:pt x="1540929" y="480148"/>
                </a:lnTo>
                <a:lnTo>
                  <a:pt x="1537512" y="475234"/>
                </a:lnTo>
                <a:lnTo>
                  <a:pt x="1523390" y="453161"/>
                </a:lnTo>
                <a:lnTo>
                  <a:pt x="1500454" y="406869"/>
                </a:lnTo>
                <a:lnTo>
                  <a:pt x="1483029" y="354025"/>
                </a:lnTo>
                <a:lnTo>
                  <a:pt x="1463687" y="285089"/>
                </a:lnTo>
                <a:lnTo>
                  <a:pt x="1451648" y="246265"/>
                </a:lnTo>
                <a:lnTo>
                  <a:pt x="1437525" y="207924"/>
                </a:lnTo>
                <a:lnTo>
                  <a:pt x="1420380" y="170751"/>
                </a:lnTo>
                <a:lnTo>
                  <a:pt x="1399311" y="135445"/>
                </a:lnTo>
                <a:lnTo>
                  <a:pt x="1373390" y="102717"/>
                </a:lnTo>
                <a:lnTo>
                  <a:pt x="1341704" y="73266"/>
                </a:lnTo>
                <a:lnTo>
                  <a:pt x="1303324" y="47790"/>
                </a:lnTo>
                <a:lnTo>
                  <a:pt x="1257350" y="27000"/>
                </a:lnTo>
                <a:lnTo>
                  <a:pt x="1202842" y="11582"/>
                </a:lnTo>
                <a:lnTo>
                  <a:pt x="1138885" y="2247"/>
                </a:lnTo>
                <a:lnTo>
                  <a:pt x="1089012" y="0"/>
                </a:lnTo>
                <a:lnTo>
                  <a:pt x="1026706" y="4038"/>
                </a:lnTo>
                <a:lnTo>
                  <a:pt x="971511" y="15532"/>
                </a:lnTo>
                <a:lnTo>
                  <a:pt x="922883" y="33553"/>
                </a:lnTo>
                <a:lnTo>
                  <a:pt x="880300" y="57188"/>
                </a:lnTo>
                <a:lnTo>
                  <a:pt x="843178" y="85496"/>
                </a:lnTo>
                <a:lnTo>
                  <a:pt x="810983" y="117563"/>
                </a:lnTo>
                <a:lnTo>
                  <a:pt x="783170" y="152450"/>
                </a:lnTo>
                <a:lnTo>
                  <a:pt x="759180" y="189242"/>
                </a:lnTo>
                <a:lnTo>
                  <a:pt x="738479" y="227012"/>
                </a:lnTo>
                <a:lnTo>
                  <a:pt x="720496" y="264833"/>
                </a:lnTo>
                <a:lnTo>
                  <a:pt x="704710" y="301790"/>
                </a:lnTo>
                <a:lnTo>
                  <a:pt x="678586" y="366674"/>
                </a:lnTo>
                <a:lnTo>
                  <a:pt x="667346" y="392684"/>
                </a:lnTo>
                <a:lnTo>
                  <a:pt x="644715" y="431927"/>
                </a:lnTo>
                <a:lnTo>
                  <a:pt x="598855" y="477774"/>
                </a:lnTo>
                <a:lnTo>
                  <a:pt x="545947" y="509816"/>
                </a:lnTo>
                <a:lnTo>
                  <a:pt x="541121" y="511937"/>
                </a:lnTo>
                <a:lnTo>
                  <a:pt x="540410" y="516255"/>
                </a:lnTo>
                <a:lnTo>
                  <a:pt x="596519" y="555980"/>
                </a:lnTo>
                <a:lnTo>
                  <a:pt x="598995" y="556361"/>
                </a:lnTo>
                <a:lnTo>
                  <a:pt x="1159065" y="421868"/>
                </a:lnTo>
                <a:lnTo>
                  <a:pt x="1200823" y="415632"/>
                </a:lnTo>
                <a:lnTo>
                  <a:pt x="1242783" y="416699"/>
                </a:lnTo>
                <a:lnTo>
                  <a:pt x="1283919" y="424967"/>
                </a:lnTo>
                <a:lnTo>
                  <a:pt x="1323225" y="440321"/>
                </a:lnTo>
                <a:lnTo>
                  <a:pt x="1455470" y="505472"/>
                </a:lnTo>
                <a:lnTo>
                  <a:pt x="1458379" y="505993"/>
                </a:lnTo>
                <a:lnTo>
                  <a:pt x="1534147" y="499872"/>
                </a:lnTo>
                <a:lnTo>
                  <a:pt x="1537766" y="494068"/>
                </a:lnTo>
                <a:lnTo>
                  <a:pt x="1541449" y="486283"/>
                </a:lnTo>
                <a:close/>
              </a:path>
              <a:path w="1654175" h="1710054">
                <a:moveTo>
                  <a:pt x="1654175" y="1527987"/>
                </a:moveTo>
                <a:lnTo>
                  <a:pt x="1654048" y="1467218"/>
                </a:lnTo>
                <a:lnTo>
                  <a:pt x="1652346" y="1411211"/>
                </a:lnTo>
                <a:lnTo>
                  <a:pt x="1649107" y="1357020"/>
                </a:lnTo>
                <a:lnTo>
                  <a:pt x="1644891" y="1310792"/>
                </a:lnTo>
                <a:lnTo>
                  <a:pt x="1644332" y="1304658"/>
                </a:lnTo>
                <a:lnTo>
                  <a:pt x="1638033" y="1254099"/>
                </a:lnTo>
                <a:lnTo>
                  <a:pt x="1630210" y="1205331"/>
                </a:lnTo>
                <a:lnTo>
                  <a:pt x="1620837" y="1158354"/>
                </a:lnTo>
                <a:lnTo>
                  <a:pt x="1609928" y="1113142"/>
                </a:lnTo>
                <a:lnTo>
                  <a:pt x="1597469" y="1069682"/>
                </a:lnTo>
                <a:lnTo>
                  <a:pt x="1583474" y="1027963"/>
                </a:lnTo>
                <a:lnTo>
                  <a:pt x="1567929" y="987983"/>
                </a:lnTo>
                <a:lnTo>
                  <a:pt x="1550835" y="949718"/>
                </a:lnTo>
                <a:lnTo>
                  <a:pt x="1539951" y="928382"/>
                </a:lnTo>
                <a:lnTo>
                  <a:pt x="1532191" y="913155"/>
                </a:lnTo>
                <a:lnTo>
                  <a:pt x="1511985" y="878281"/>
                </a:lnTo>
                <a:lnTo>
                  <a:pt x="1490218" y="845096"/>
                </a:lnTo>
                <a:lnTo>
                  <a:pt x="1466900" y="813574"/>
                </a:lnTo>
                <a:lnTo>
                  <a:pt x="1442008" y="783704"/>
                </a:lnTo>
                <a:lnTo>
                  <a:pt x="1434896" y="774382"/>
                </a:lnTo>
                <a:lnTo>
                  <a:pt x="1420545" y="727887"/>
                </a:lnTo>
                <a:lnTo>
                  <a:pt x="1416113" y="713879"/>
                </a:lnTo>
                <a:lnTo>
                  <a:pt x="1409890" y="700430"/>
                </a:lnTo>
                <a:lnTo>
                  <a:pt x="1401826" y="687438"/>
                </a:lnTo>
                <a:lnTo>
                  <a:pt x="1399603" y="684263"/>
                </a:lnTo>
                <a:lnTo>
                  <a:pt x="1397749" y="680847"/>
                </a:lnTo>
                <a:lnTo>
                  <a:pt x="1396111" y="677329"/>
                </a:lnTo>
                <a:lnTo>
                  <a:pt x="1382369" y="696391"/>
                </a:lnTo>
                <a:lnTo>
                  <a:pt x="1366913" y="714248"/>
                </a:lnTo>
                <a:lnTo>
                  <a:pt x="1349730" y="730872"/>
                </a:lnTo>
                <a:lnTo>
                  <a:pt x="1330845" y="746213"/>
                </a:lnTo>
                <a:lnTo>
                  <a:pt x="1328331" y="748080"/>
                </a:lnTo>
                <a:lnTo>
                  <a:pt x="1325384" y="748969"/>
                </a:lnTo>
                <a:lnTo>
                  <a:pt x="1318196" y="748969"/>
                </a:lnTo>
                <a:lnTo>
                  <a:pt x="1313980" y="747014"/>
                </a:lnTo>
                <a:lnTo>
                  <a:pt x="1306601" y="737120"/>
                </a:lnTo>
                <a:lnTo>
                  <a:pt x="1306677" y="736638"/>
                </a:lnTo>
                <a:lnTo>
                  <a:pt x="1307896" y="728332"/>
                </a:lnTo>
                <a:lnTo>
                  <a:pt x="1338668" y="702970"/>
                </a:lnTo>
                <a:lnTo>
                  <a:pt x="1377632" y="654215"/>
                </a:lnTo>
                <a:lnTo>
                  <a:pt x="1396466" y="602792"/>
                </a:lnTo>
                <a:lnTo>
                  <a:pt x="1396542" y="602107"/>
                </a:lnTo>
                <a:lnTo>
                  <a:pt x="1399451" y="576732"/>
                </a:lnTo>
                <a:lnTo>
                  <a:pt x="1400810" y="549376"/>
                </a:lnTo>
                <a:lnTo>
                  <a:pt x="1400810" y="515543"/>
                </a:lnTo>
                <a:lnTo>
                  <a:pt x="1348473" y="518896"/>
                </a:lnTo>
                <a:lnTo>
                  <a:pt x="1348473" y="619099"/>
                </a:lnTo>
                <a:lnTo>
                  <a:pt x="1344295" y="625627"/>
                </a:lnTo>
                <a:lnTo>
                  <a:pt x="1317383" y="660374"/>
                </a:lnTo>
                <a:lnTo>
                  <a:pt x="1284109" y="690194"/>
                </a:lnTo>
                <a:lnTo>
                  <a:pt x="1244231" y="715264"/>
                </a:lnTo>
                <a:lnTo>
                  <a:pt x="1197470" y="735787"/>
                </a:lnTo>
                <a:lnTo>
                  <a:pt x="1194269" y="736638"/>
                </a:lnTo>
                <a:lnTo>
                  <a:pt x="1186954" y="736638"/>
                </a:lnTo>
                <a:lnTo>
                  <a:pt x="1181569" y="733107"/>
                </a:lnTo>
                <a:lnTo>
                  <a:pt x="1176870" y="720128"/>
                </a:lnTo>
                <a:lnTo>
                  <a:pt x="1180604" y="712089"/>
                </a:lnTo>
                <a:lnTo>
                  <a:pt x="1187881" y="709447"/>
                </a:lnTo>
                <a:lnTo>
                  <a:pt x="1230388" y="690854"/>
                </a:lnTo>
                <a:lnTo>
                  <a:pt x="1266545" y="668286"/>
                </a:lnTo>
                <a:lnTo>
                  <a:pt x="1296555" y="641565"/>
                </a:lnTo>
                <a:lnTo>
                  <a:pt x="1320673" y="610527"/>
                </a:lnTo>
                <a:lnTo>
                  <a:pt x="1324851" y="604012"/>
                </a:lnTo>
                <a:lnTo>
                  <a:pt x="1333512" y="602107"/>
                </a:lnTo>
                <a:lnTo>
                  <a:pt x="1346555" y="610425"/>
                </a:lnTo>
                <a:lnTo>
                  <a:pt x="1348473" y="619099"/>
                </a:lnTo>
                <a:lnTo>
                  <a:pt x="1348473" y="518896"/>
                </a:lnTo>
                <a:lnTo>
                  <a:pt x="1293253" y="524129"/>
                </a:lnTo>
                <a:lnTo>
                  <a:pt x="1241463" y="530898"/>
                </a:lnTo>
                <a:lnTo>
                  <a:pt x="1190955" y="539305"/>
                </a:lnTo>
                <a:lnTo>
                  <a:pt x="1141704" y="549376"/>
                </a:lnTo>
                <a:lnTo>
                  <a:pt x="1093698" y="561111"/>
                </a:lnTo>
                <a:lnTo>
                  <a:pt x="1092581" y="561594"/>
                </a:lnTo>
                <a:lnTo>
                  <a:pt x="1091399" y="561873"/>
                </a:lnTo>
                <a:lnTo>
                  <a:pt x="1038694" y="577075"/>
                </a:lnTo>
                <a:lnTo>
                  <a:pt x="988656" y="594156"/>
                </a:lnTo>
                <a:lnTo>
                  <a:pt x="940028" y="613283"/>
                </a:lnTo>
                <a:lnTo>
                  <a:pt x="892784" y="634492"/>
                </a:lnTo>
                <a:lnTo>
                  <a:pt x="846861" y="657783"/>
                </a:lnTo>
                <a:lnTo>
                  <a:pt x="802259" y="683171"/>
                </a:lnTo>
                <a:lnTo>
                  <a:pt x="758926" y="710653"/>
                </a:lnTo>
                <a:lnTo>
                  <a:pt x="788352" y="740486"/>
                </a:lnTo>
                <a:lnTo>
                  <a:pt x="823480" y="782586"/>
                </a:lnTo>
                <a:lnTo>
                  <a:pt x="854024" y="831697"/>
                </a:lnTo>
                <a:lnTo>
                  <a:pt x="869683" y="882523"/>
                </a:lnTo>
                <a:lnTo>
                  <a:pt x="867511" y="923988"/>
                </a:lnTo>
                <a:lnTo>
                  <a:pt x="856373" y="973112"/>
                </a:lnTo>
                <a:lnTo>
                  <a:pt x="839724" y="1024686"/>
                </a:lnTo>
                <a:lnTo>
                  <a:pt x="820978" y="1073505"/>
                </a:lnTo>
                <a:lnTo>
                  <a:pt x="865416" y="1032827"/>
                </a:lnTo>
                <a:lnTo>
                  <a:pt x="912876" y="994816"/>
                </a:lnTo>
                <a:lnTo>
                  <a:pt x="960666" y="962621"/>
                </a:lnTo>
                <a:lnTo>
                  <a:pt x="1006043" y="939431"/>
                </a:lnTo>
                <a:lnTo>
                  <a:pt x="1046302" y="928382"/>
                </a:lnTo>
                <a:lnTo>
                  <a:pt x="1102093" y="930579"/>
                </a:lnTo>
                <a:lnTo>
                  <a:pt x="1148778" y="943724"/>
                </a:lnTo>
                <a:lnTo>
                  <a:pt x="1194701" y="966762"/>
                </a:lnTo>
                <a:lnTo>
                  <a:pt x="1202804" y="979792"/>
                </a:lnTo>
                <a:lnTo>
                  <a:pt x="1194155" y="992619"/>
                </a:lnTo>
                <a:lnTo>
                  <a:pt x="1185468" y="994321"/>
                </a:lnTo>
                <a:lnTo>
                  <a:pt x="1179042" y="989990"/>
                </a:lnTo>
                <a:lnTo>
                  <a:pt x="1168044" y="983551"/>
                </a:lnTo>
                <a:lnTo>
                  <a:pt x="1139380" y="970292"/>
                </a:lnTo>
                <a:lnTo>
                  <a:pt x="1098092" y="958443"/>
                </a:lnTo>
                <a:lnTo>
                  <a:pt x="1049274" y="956246"/>
                </a:lnTo>
                <a:lnTo>
                  <a:pt x="1033449" y="959434"/>
                </a:lnTo>
                <a:lnTo>
                  <a:pt x="1015974" y="965606"/>
                </a:lnTo>
                <a:lnTo>
                  <a:pt x="997153" y="974407"/>
                </a:lnTo>
                <a:lnTo>
                  <a:pt x="977265" y="985481"/>
                </a:lnTo>
                <a:lnTo>
                  <a:pt x="1023543" y="990219"/>
                </a:lnTo>
                <a:lnTo>
                  <a:pt x="1066927" y="1001420"/>
                </a:lnTo>
                <a:lnTo>
                  <a:pt x="1107401" y="1019048"/>
                </a:lnTo>
                <a:lnTo>
                  <a:pt x="1144943" y="1043101"/>
                </a:lnTo>
                <a:lnTo>
                  <a:pt x="1179525" y="1073569"/>
                </a:lnTo>
                <a:lnTo>
                  <a:pt x="1211110" y="1110449"/>
                </a:lnTo>
                <a:lnTo>
                  <a:pt x="1239659" y="1153731"/>
                </a:lnTo>
                <a:lnTo>
                  <a:pt x="1265174" y="1203401"/>
                </a:lnTo>
                <a:lnTo>
                  <a:pt x="1268374" y="1210449"/>
                </a:lnTo>
                <a:lnTo>
                  <a:pt x="1265250" y="1218755"/>
                </a:lnTo>
                <a:lnTo>
                  <a:pt x="1256322" y="1222806"/>
                </a:lnTo>
                <a:lnTo>
                  <a:pt x="1254353" y="1223200"/>
                </a:lnTo>
                <a:lnTo>
                  <a:pt x="1247076" y="1223200"/>
                </a:lnTo>
                <a:lnTo>
                  <a:pt x="1241983" y="1220139"/>
                </a:lnTo>
                <a:lnTo>
                  <a:pt x="1239634" y="1214970"/>
                </a:lnTo>
                <a:lnTo>
                  <a:pt x="1212938" y="1163434"/>
                </a:lnTo>
                <a:lnTo>
                  <a:pt x="1183055" y="1119568"/>
                </a:lnTo>
                <a:lnTo>
                  <a:pt x="1149921" y="1083322"/>
                </a:lnTo>
                <a:lnTo>
                  <a:pt x="1113459" y="1054658"/>
                </a:lnTo>
                <a:lnTo>
                  <a:pt x="1073619" y="1033513"/>
                </a:lnTo>
                <a:lnTo>
                  <a:pt x="1030338" y="1019860"/>
                </a:lnTo>
                <a:lnTo>
                  <a:pt x="983538" y="1013663"/>
                </a:lnTo>
                <a:lnTo>
                  <a:pt x="933170" y="1014844"/>
                </a:lnTo>
                <a:lnTo>
                  <a:pt x="891209" y="1047902"/>
                </a:lnTo>
                <a:lnTo>
                  <a:pt x="851014" y="1083691"/>
                </a:lnTo>
                <a:lnTo>
                  <a:pt x="814832" y="1119746"/>
                </a:lnTo>
                <a:lnTo>
                  <a:pt x="784974" y="1153617"/>
                </a:lnTo>
                <a:lnTo>
                  <a:pt x="748131" y="1217930"/>
                </a:lnTo>
                <a:lnTo>
                  <a:pt x="726655" y="1265326"/>
                </a:lnTo>
                <a:lnTo>
                  <a:pt x="704189" y="1319225"/>
                </a:lnTo>
                <a:lnTo>
                  <a:pt x="681507" y="1376870"/>
                </a:lnTo>
                <a:lnTo>
                  <a:pt x="659409" y="1435481"/>
                </a:lnTo>
                <a:lnTo>
                  <a:pt x="638657" y="1492326"/>
                </a:lnTo>
                <a:lnTo>
                  <a:pt x="620039" y="1544637"/>
                </a:lnTo>
                <a:lnTo>
                  <a:pt x="604354" y="1589659"/>
                </a:lnTo>
                <a:lnTo>
                  <a:pt x="584898" y="1646834"/>
                </a:lnTo>
                <a:lnTo>
                  <a:pt x="631723" y="1709889"/>
                </a:lnTo>
                <a:lnTo>
                  <a:pt x="1111846" y="1709889"/>
                </a:lnTo>
                <a:lnTo>
                  <a:pt x="1139571" y="1666570"/>
                </a:lnTo>
                <a:lnTo>
                  <a:pt x="1163929" y="1621777"/>
                </a:lnTo>
                <a:lnTo>
                  <a:pt x="1184897" y="1575574"/>
                </a:lnTo>
                <a:lnTo>
                  <a:pt x="1202461" y="1527987"/>
                </a:lnTo>
                <a:lnTo>
                  <a:pt x="1216583" y="1479118"/>
                </a:lnTo>
                <a:lnTo>
                  <a:pt x="1227315" y="1428813"/>
                </a:lnTo>
                <a:lnTo>
                  <a:pt x="1234579" y="1377315"/>
                </a:lnTo>
                <a:lnTo>
                  <a:pt x="1238377" y="1324584"/>
                </a:lnTo>
                <a:lnTo>
                  <a:pt x="1238669" y="1316863"/>
                </a:lnTo>
                <a:lnTo>
                  <a:pt x="1245196" y="1310792"/>
                </a:lnTo>
                <a:lnTo>
                  <a:pt x="1260665" y="1311427"/>
                </a:lnTo>
                <a:lnTo>
                  <a:pt x="1266685" y="1317929"/>
                </a:lnTo>
                <a:lnTo>
                  <a:pt x="1266380" y="1325676"/>
                </a:lnTo>
                <a:lnTo>
                  <a:pt x="1262697" y="1377988"/>
                </a:lnTo>
                <a:lnTo>
                  <a:pt x="1255725" y="1429143"/>
                </a:lnTo>
                <a:lnTo>
                  <a:pt x="1245501" y="1479054"/>
                </a:lnTo>
                <a:lnTo>
                  <a:pt x="1231988" y="1527860"/>
                </a:lnTo>
                <a:lnTo>
                  <a:pt x="1215263" y="1575346"/>
                </a:lnTo>
                <a:lnTo>
                  <a:pt x="1195298" y="1621548"/>
                </a:lnTo>
                <a:lnTo>
                  <a:pt x="1172108" y="1666405"/>
                </a:lnTo>
                <a:lnTo>
                  <a:pt x="1145717" y="1709889"/>
                </a:lnTo>
                <a:lnTo>
                  <a:pt x="1645691" y="1709889"/>
                </a:lnTo>
                <a:lnTo>
                  <a:pt x="1650034" y="1646834"/>
                </a:lnTo>
                <a:lnTo>
                  <a:pt x="1652905" y="1584807"/>
                </a:lnTo>
                <a:lnTo>
                  <a:pt x="1654175" y="1527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46293" y="7246376"/>
            <a:ext cx="1523999" cy="152399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6848" y="4457304"/>
            <a:ext cx="1581149" cy="1476374"/>
          </a:xfrm>
          <a:prstGeom prst="rect">
            <a:avLst/>
          </a:prstGeom>
        </p:spPr>
      </p:pic>
      <p:sp>
        <p:nvSpPr>
          <p:cNvPr id="29" name="object 29" descr=""/>
          <p:cNvSpPr/>
          <p:nvPr/>
        </p:nvSpPr>
        <p:spPr>
          <a:xfrm>
            <a:off x="7874070" y="4638167"/>
            <a:ext cx="2540000" cy="2590800"/>
          </a:xfrm>
          <a:custGeom>
            <a:avLst/>
            <a:gdLst/>
            <a:ahLst/>
            <a:cxnLst/>
            <a:rect l="l" t="t" r="r" b="b"/>
            <a:pathLst>
              <a:path w="2540000" h="2590800">
                <a:moveTo>
                  <a:pt x="549720" y="507999"/>
                </a:moveTo>
                <a:lnTo>
                  <a:pt x="102783" y="507999"/>
                </a:lnTo>
                <a:lnTo>
                  <a:pt x="442713" y="469899"/>
                </a:lnTo>
                <a:lnTo>
                  <a:pt x="427615" y="342899"/>
                </a:lnTo>
                <a:lnTo>
                  <a:pt x="429234" y="330199"/>
                </a:lnTo>
                <a:lnTo>
                  <a:pt x="438129" y="304799"/>
                </a:lnTo>
                <a:lnTo>
                  <a:pt x="452872" y="292099"/>
                </a:lnTo>
                <a:lnTo>
                  <a:pt x="472031" y="292099"/>
                </a:lnTo>
                <a:lnTo>
                  <a:pt x="1842023" y="126999"/>
                </a:lnTo>
                <a:lnTo>
                  <a:pt x="1837486" y="88899"/>
                </a:lnTo>
                <a:lnTo>
                  <a:pt x="1839107" y="63499"/>
                </a:lnTo>
                <a:lnTo>
                  <a:pt x="1848001" y="50799"/>
                </a:lnTo>
                <a:lnTo>
                  <a:pt x="1862742" y="38099"/>
                </a:lnTo>
                <a:lnTo>
                  <a:pt x="1881903" y="38099"/>
                </a:lnTo>
                <a:lnTo>
                  <a:pt x="2200278" y="0"/>
                </a:lnTo>
                <a:lnTo>
                  <a:pt x="2237729" y="0"/>
                </a:lnTo>
                <a:lnTo>
                  <a:pt x="2250444" y="12699"/>
                </a:lnTo>
                <a:lnTo>
                  <a:pt x="2256750" y="38099"/>
                </a:lnTo>
                <a:lnTo>
                  <a:pt x="2269623" y="152399"/>
                </a:lnTo>
                <a:lnTo>
                  <a:pt x="2317631" y="152399"/>
                </a:lnTo>
                <a:lnTo>
                  <a:pt x="2363041" y="165099"/>
                </a:lnTo>
                <a:lnTo>
                  <a:pt x="2405039" y="190499"/>
                </a:lnTo>
                <a:lnTo>
                  <a:pt x="2442812" y="215899"/>
                </a:lnTo>
                <a:lnTo>
                  <a:pt x="2453722" y="228599"/>
                </a:lnTo>
                <a:lnTo>
                  <a:pt x="1854073" y="228599"/>
                </a:lnTo>
                <a:lnTo>
                  <a:pt x="534529" y="380999"/>
                </a:lnTo>
                <a:lnTo>
                  <a:pt x="549720" y="507999"/>
                </a:lnTo>
                <a:close/>
              </a:path>
              <a:path w="2540000" h="2590800">
                <a:moveTo>
                  <a:pt x="1522768" y="876299"/>
                </a:moveTo>
                <a:lnTo>
                  <a:pt x="593775" y="876299"/>
                </a:lnTo>
                <a:lnTo>
                  <a:pt x="1913319" y="723899"/>
                </a:lnTo>
                <a:lnTo>
                  <a:pt x="1854073" y="228599"/>
                </a:lnTo>
                <a:lnTo>
                  <a:pt x="2453722" y="228599"/>
                </a:lnTo>
                <a:lnTo>
                  <a:pt x="2475543" y="253999"/>
                </a:lnTo>
                <a:lnTo>
                  <a:pt x="2281892" y="253999"/>
                </a:lnTo>
                <a:lnTo>
                  <a:pt x="2322864" y="596899"/>
                </a:lnTo>
                <a:lnTo>
                  <a:pt x="2481762" y="596899"/>
                </a:lnTo>
                <a:lnTo>
                  <a:pt x="2451810" y="634999"/>
                </a:lnTo>
                <a:lnTo>
                  <a:pt x="2416963" y="660399"/>
                </a:lnTo>
                <a:lnTo>
                  <a:pt x="2377861" y="685799"/>
                </a:lnTo>
                <a:lnTo>
                  <a:pt x="2335148" y="698499"/>
                </a:lnTo>
                <a:lnTo>
                  <a:pt x="2349175" y="812799"/>
                </a:lnTo>
                <a:lnTo>
                  <a:pt x="2348363" y="825499"/>
                </a:lnTo>
                <a:lnTo>
                  <a:pt x="1925380" y="825499"/>
                </a:lnTo>
                <a:lnTo>
                  <a:pt x="1522768" y="876299"/>
                </a:lnTo>
                <a:close/>
              </a:path>
              <a:path w="2540000" h="2590800">
                <a:moveTo>
                  <a:pt x="2481762" y="596899"/>
                </a:moveTo>
                <a:lnTo>
                  <a:pt x="2322864" y="596899"/>
                </a:lnTo>
                <a:lnTo>
                  <a:pt x="2360746" y="571499"/>
                </a:lnTo>
                <a:lnTo>
                  <a:pt x="2392576" y="546099"/>
                </a:lnTo>
                <a:lnTo>
                  <a:pt x="2416994" y="507999"/>
                </a:lnTo>
                <a:lnTo>
                  <a:pt x="2432642" y="469899"/>
                </a:lnTo>
                <a:lnTo>
                  <a:pt x="2438160" y="431799"/>
                </a:lnTo>
                <a:lnTo>
                  <a:pt x="2432594" y="380999"/>
                </a:lnTo>
                <a:lnTo>
                  <a:pt x="2416876" y="342899"/>
                </a:lnTo>
                <a:lnTo>
                  <a:pt x="2392476" y="304799"/>
                </a:lnTo>
                <a:lnTo>
                  <a:pt x="2360864" y="279399"/>
                </a:lnTo>
                <a:lnTo>
                  <a:pt x="2323513" y="253999"/>
                </a:lnTo>
                <a:lnTo>
                  <a:pt x="2475543" y="253999"/>
                </a:lnTo>
                <a:lnTo>
                  <a:pt x="2502418" y="292099"/>
                </a:lnTo>
                <a:lnTo>
                  <a:pt x="2522624" y="330199"/>
                </a:lnTo>
                <a:lnTo>
                  <a:pt x="2535344" y="380999"/>
                </a:lnTo>
                <a:lnTo>
                  <a:pt x="2539765" y="431799"/>
                </a:lnTo>
                <a:lnTo>
                  <a:pt x="2535819" y="469899"/>
                </a:lnTo>
                <a:lnTo>
                  <a:pt x="2524408" y="520699"/>
                </a:lnTo>
                <a:lnTo>
                  <a:pt x="2506175" y="558799"/>
                </a:lnTo>
                <a:lnTo>
                  <a:pt x="2481762" y="596899"/>
                </a:lnTo>
                <a:close/>
              </a:path>
              <a:path w="2540000" h="2590800">
                <a:moveTo>
                  <a:pt x="123162" y="952499"/>
                </a:moveTo>
                <a:lnTo>
                  <a:pt x="83785" y="952499"/>
                </a:lnTo>
                <a:lnTo>
                  <a:pt x="66464" y="939799"/>
                </a:lnTo>
                <a:lnTo>
                  <a:pt x="53794" y="927099"/>
                </a:lnTo>
                <a:lnTo>
                  <a:pt x="47530" y="914399"/>
                </a:lnTo>
                <a:lnTo>
                  <a:pt x="0" y="507999"/>
                </a:lnTo>
                <a:lnTo>
                  <a:pt x="1619" y="495299"/>
                </a:lnTo>
                <a:lnTo>
                  <a:pt x="10514" y="469899"/>
                </a:lnTo>
                <a:lnTo>
                  <a:pt x="25257" y="457199"/>
                </a:lnTo>
                <a:lnTo>
                  <a:pt x="64544" y="457199"/>
                </a:lnTo>
                <a:lnTo>
                  <a:pt x="81867" y="469899"/>
                </a:lnTo>
                <a:lnTo>
                  <a:pt x="94583" y="482599"/>
                </a:lnTo>
                <a:lnTo>
                  <a:pt x="100888" y="495299"/>
                </a:lnTo>
                <a:lnTo>
                  <a:pt x="102783" y="507999"/>
                </a:lnTo>
                <a:lnTo>
                  <a:pt x="549720" y="507999"/>
                </a:lnTo>
                <a:lnTo>
                  <a:pt x="557315" y="571499"/>
                </a:lnTo>
                <a:lnTo>
                  <a:pt x="454763" y="571499"/>
                </a:lnTo>
                <a:lnTo>
                  <a:pt x="114834" y="609599"/>
                </a:lnTo>
                <a:lnTo>
                  <a:pt x="134469" y="774699"/>
                </a:lnTo>
                <a:lnTo>
                  <a:pt x="581621" y="774699"/>
                </a:lnTo>
                <a:lnTo>
                  <a:pt x="589217" y="838199"/>
                </a:lnTo>
                <a:lnTo>
                  <a:pt x="486454" y="838199"/>
                </a:lnTo>
                <a:lnTo>
                  <a:pt x="146524" y="876299"/>
                </a:lnTo>
                <a:lnTo>
                  <a:pt x="148419" y="901699"/>
                </a:lnTo>
                <a:lnTo>
                  <a:pt x="146800" y="914399"/>
                </a:lnTo>
                <a:lnTo>
                  <a:pt x="137904" y="939799"/>
                </a:lnTo>
                <a:lnTo>
                  <a:pt x="123162" y="952499"/>
                </a:lnTo>
                <a:close/>
              </a:path>
              <a:path w="2540000" h="2590800">
                <a:moveTo>
                  <a:pt x="581621" y="774699"/>
                </a:moveTo>
                <a:lnTo>
                  <a:pt x="134469" y="774699"/>
                </a:lnTo>
                <a:lnTo>
                  <a:pt x="474399" y="736599"/>
                </a:lnTo>
                <a:lnTo>
                  <a:pt x="454763" y="571499"/>
                </a:lnTo>
                <a:lnTo>
                  <a:pt x="557315" y="571499"/>
                </a:lnTo>
                <a:lnTo>
                  <a:pt x="581621" y="774699"/>
                </a:lnTo>
                <a:close/>
              </a:path>
              <a:path w="2540000" h="2590800">
                <a:moveTo>
                  <a:pt x="1986389" y="914399"/>
                </a:moveTo>
                <a:lnTo>
                  <a:pt x="1966156" y="901699"/>
                </a:lnTo>
                <a:lnTo>
                  <a:pt x="1948837" y="901699"/>
                </a:lnTo>
                <a:lnTo>
                  <a:pt x="1936176" y="888999"/>
                </a:lnTo>
                <a:lnTo>
                  <a:pt x="1929917" y="863599"/>
                </a:lnTo>
                <a:lnTo>
                  <a:pt x="1925380" y="825499"/>
                </a:lnTo>
                <a:lnTo>
                  <a:pt x="2348363" y="825499"/>
                </a:lnTo>
                <a:lnTo>
                  <a:pt x="2323897" y="863599"/>
                </a:lnTo>
                <a:lnTo>
                  <a:pt x="1986389" y="914399"/>
                </a:lnTo>
                <a:close/>
              </a:path>
              <a:path w="2540000" h="2590800">
                <a:moveTo>
                  <a:pt x="597211" y="990599"/>
                </a:moveTo>
                <a:lnTo>
                  <a:pt x="531038" y="990599"/>
                </a:lnTo>
                <a:lnTo>
                  <a:pt x="515619" y="977899"/>
                </a:lnTo>
                <a:lnTo>
                  <a:pt x="504457" y="965199"/>
                </a:lnTo>
                <a:lnTo>
                  <a:pt x="498911" y="939799"/>
                </a:lnTo>
                <a:lnTo>
                  <a:pt x="486454" y="838199"/>
                </a:lnTo>
                <a:lnTo>
                  <a:pt x="589217" y="838199"/>
                </a:lnTo>
                <a:lnTo>
                  <a:pt x="593775" y="876299"/>
                </a:lnTo>
                <a:lnTo>
                  <a:pt x="1522768" y="876299"/>
                </a:lnTo>
                <a:lnTo>
                  <a:pt x="1422115" y="888999"/>
                </a:lnTo>
                <a:lnTo>
                  <a:pt x="1422115" y="901699"/>
                </a:lnTo>
                <a:lnTo>
                  <a:pt x="1320505" y="901699"/>
                </a:lnTo>
                <a:lnTo>
                  <a:pt x="1218900" y="914399"/>
                </a:lnTo>
                <a:lnTo>
                  <a:pt x="1218900" y="927099"/>
                </a:lnTo>
                <a:lnTo>
                  <a:pt x="1117295" y="927099"/>
                </a:lnTo>
                <a:lnTo>
                  <a:pt x="883887" y="952499"/>
                </a:lnTo>
                <a:lnTo>
                  <a:pt x="597211" y="990599"/>
                </a:lnTo>
                <a:close/>
              </a:path>
              <a:path w="2540000" h="2590800">
                <a:moveTo>
                  <a:pt x="1422115" y="1117599"/>
                </a:moveTo>
                <a:lnTo>
                  <a:pt x="1320505" y="1117599"/>
                </a:lnTo>
                <a:lnTo>
                  <a:pt x="1320505" y="901699"/>
                </a:lnTo>
                <a:lnTo>
                  <a:pt x="1422115" y="901699"/>
                </a:lnTo>
                <a:lnTo>
                  <a:pt x="1422115" y="1117599"/>
                </a:lnTo>
                <a:close/>
              </a:path>
              <a:path w="2540000" h="2590800">
                <a:moveTo>
                  <a:pt x="1117295" y="1320799"/>
                </a:moveTo>
                <a:lnTo>
                  <a:pt x="1015689" y="1320799"/>
                </a:lnTo>
                <a:lnTo>
                  <a:pt x="1015689" y="1295399"/>
                </a:lnTo>
                <a:lnTo>
                  <a:pt x="1023125" y="1244599"/>
                </a:lnTo>
                <a:lnTo>
                  <a:pt x="1043985" y="1193799"/>
                </a:lnTo>
                <a:lnTo>
                  <a:pt x="1076099" y="1155699"/>
                </a:lnTo>
                <a:lnTo>
                  <a:pt x="1117295" y="1130299"/>
                </a:lnTo>
                <a:lnTo>
                  <a:pt x="1117295" y="927099"/>
                </a:lnTo>
                <a:lnTo>
                  <a:pt x="1218900" y="927099"/>
                </a:lnTo>
                <a:lnTo>
                  <a:pt x="1218900" y="1117599"/>
                </a:lnTo>
                <a:lnTo>
                  <a:pt x="1422115" y="1117599"/>
                </a:lnTo>
                <a:lnTo>
                  <a:pt x="1422115" y="1130299"/>
                </a:lnTo>
                <a:lnTo>
                  <a:pt x="1463311" y="1155699"/>
                </a:lnTo>
                <a:lnTo>
                  <a:pt x="1495424" y="1193799"/>
                </a:lnTo>
                <a:lnTo>
                  <a:pt x="1505854" y="1219199"/>
                </a:lnTo>
                <a:lnTo>
                  <a:pt x="1163865" y="1219199"/>
                </a:lnTo>
                <a:lnTo>
                  <a:pt x="1139639" y="1231899"/>
                </a:lnTo>
                <a:lnTo>
                  <a:pt x="1123292" y="1257299"/>
                </a:lnTo>
                <a:lnTo>
                  <a:pt x="1117295" y="1295399"/>
                </a:lnTo>
                <a:lnTo>
                  <a:pt x="1117295" y="1320799"/>
                </a:lnTo>
                <a:close/>
              </a:path>
              <a:path w="2540000" h="2590800">
                <a:moveTo>
                  <a:pt x="1523720" y="1320799"/>
                </a:moveTo>
                <a:lnTo>
                  <a:pt x="1422110" y="1320799"/>
                </a:lnTo>
                <a:lnTo>
                  <a:pt x="1422110" y="1295399"/>
                </a:lnTo>
                <a:lnTo>
                  <a:pt x="1416112" y="1257299"/>
                </a:lnTo>
                <a:lnTo>
                  <a:pt x="1399765" y="1231899"/>
                </a:lnTo>
                <a:lnTo>
                  <a:pt x="1375539" y="1219199"/>
                </a:lnTo>
                <a:lnTo>
                  <a:pt x="1505854" y="1219199"/>
                </a:lnTo>
                <a:lnTo>
                  <a:pt x="1516284" y="1244599"/>
                </a:lnTo>
                <a:lnTo>
                  <a:pt x="1523720" y="1295399"/>
                </a:lnTo>
                <a:lnTo>
                  <a:pt x="1523720" y="1320799"/>
                </a:lnTo>
                <a:close/>
              </a:path>
              <a:path w="2540000" h="2590800">
                <a:moveTo>
                  <a:pt x="718022" y="2565399"/>
                </a:moveTo>
                <a:lnTo>
                  <a:pt x="670142" y="2552699"/>
                </a:lnTo>
                <a:lnTo>
                  <a:pt x="628880" y="2539999"/>
                </a:lnTo>
                <a:lnTo>
                  <a:pt x="596329" y="2501899"/>
                </a:lnTo>
                <a:lnTo>
                  <a:pt x="574578" y="2463799"/>
                </a:lnTo>
                <a:lnTo>
                  <a:pt x="565721" y="2412999"/>
                </a:lnTo>
                <a:lnTo>
                  <a:pt x="571848" y="2374899"/>
                </a:lnTo>
                <a:lnTo>
                  <a:pt x="572148" y="2374899"/>
                </a:lnTo>
                <a:lnTo>
                  <a:pt x="572737" y="2362199"/>
                </a:lnTo>
                <a:lnTo>
                  <a:pt x="577000" y="2362199"/>
                </a:lnTo>
                <a:lnTo>
                  <a:pt x="588322" y="2336799"/>
                </a:lnTo>
                <a:lnTo>
                  <a:pt x="874428" y="1676399"/>
                </a:lnTo>
                <a:lnTo>
                  <a:pt x="850204" y="1650999"/>
                </a:lnTo>
                <a:lnTo>
                  <a:pt x="831831" y="1612899"/>
                </a:lnTo>
                <a:lnTo>
                  <a:pt x="820174" y="1587499"/>
                </a:lnTo>
                <a:lnTo>
                  <a:pt x="816097" y="1549399"/>
                </a:lnTo>
                <a:lnTo>
                  <a:pt x="816097" y="1498599"/>
                </a:lnTo>
                <a:lnTo>
                  <a:pt x="822459" y="1447799"/>
                </a:lnTo>
                <a:lnTo>
                  <a:pt x="840408" y="1409699"/>
                </a:lnTo>
                <a:lnTo>
                  <a:pt x="868235" y="1371599"/>
                </a:lnTo>
                <a:lnTo>
                  <a:pt x="904232" y="1346199"/>
                </a:lnTo>
                <a:lnTo>
                  <a:pt x="946691" y="1320799"/>
                </a:lnTo>
                <a:lnTo>
                  <a:pt x="1599952" y="1320799"/>
                </a:lnTo>
                <a:lnTo>
                  <a:pt x="1642412" y="1346199"/>
                </a:lnTo>
                <a:lnTo>
                  <a:pt x="1678409" y="1371599"/>
                </a:lnTo>
                <a:lnTo>
                  <a:pt x="1706236" y="1409699"/>
                </a:lnTo>
                <a:lnTo>
                  <a:pt x="1724185" y="1447799"/>
                </a:lnTo>
                <a:lnTo>
                  <a:pt x="1730547" y="1498599"/>
                </a:lnTo>
                <a:lnTo>
                  <a:pt x="1730547" y="1549399"/>
                </a:lnTo>
                <a:lnTo>
                  <a:pt x="1726469" y="1587499"/>
                </a:lnTo>
                <a:lnTo>
                  <a:pt x="1714811" y="1612899"/>
                </a:lnTo>
                <a:lnTo>
                  <a:pt x="1696438" y="1650999"/>
                </a:lnTo>
                <a:lnTo>
                  <a:pt x="1672216" y="1676399"/>
                </a:lnTo>
                <a:lnTo>
                  <a:pt x="1694333" y="1727199"/>
                </a:lnTo>
                <a:lnTo>
                  <a:pt x="965095" y="1727199"/>
                </a:lnTo>
                <a:lnTo>
                  <a:pt x="668673" y="2400299"/>
                </a:lnTo>
                <a:lnTo>
                  <a:pt x="667895" y="2425699"/>
                </a:lnTo>
                <a:lnTo>
                  <a:pt x="674092" y="2438399"/>
                </a:lnTo>
                <a:lnTo>
                  <a:pt x="686387" y="2451099"/>
                </a:lnTo>
                <a:lnTo>
                  <a:pt x="703904" y="2463799"/>
                </a:lnTo>
                <a:lnTo>
                  <a:pt x="863480" y="2463799"/>
                </a:lnTo>
                <a:lnTo>
                  <a:pt x="841267" y="2501899"/>
                </a:lnTo>
                <a:lnTo>
                  <a:pt x="807440" y="2539999"/>
                </a:lnTo>
                <a:lnTo>
                  <a:pt x="765269" y="2552699"/>
                </a:lnTo>
                <a:lnTo>
                  <a:pt x="718022" y="2565399"/>
                </a:lnTo>
                <a:close/>
              </a:path>
              <a:path w="2540000" h="2590800">
                <a:moveTo>
                  <a:pt x="863480" y="2463799"/>
                </a:moveTo>
                <a:lnTo>
                  <a:pt x="742548" y="2463799"/>
                </a:lnTo>
                <a:lnTo>
                  <a:pt x="757543" y="2451099"/>
                </a:lnTo>
                <a:lnTo>
                  <a:pt x="766930" y="2425699"/>
                </a:lnTo>
                <a:lnTo>
                  <a:pt x="769294" y="2425699"/>
                </a:lnTo>
                <a:lnTo>
                  <a:pt x="772083" y="2412999"/>
                </a:lnTo>
                <a:lnTo>
                  <a:pt x="776623" y="2400299"/>
                </a:lnTo>
                <a:lnTo>
                  <a:pt x="1066761" y="1727199"/>
                </a:lnTo>
                <a:lnTo>
                  <a:pt x="1222517" y="1727199"/>
                </a:lnTo>
                <a:lnTo>
                  <a:pt x="1222517" y="1854199"/>
                </a:lnTo>
                <a:lnTo>
                  <a:pt x="1120912" y="1854199"/>
                </a:lnTo>
                <a:lnTo>
                  <a:pt x="863480" y="2463799"/>
                </a:lnTo>
                <a:close/>
              </a:path>
              <a:path w="2540000" h="2590800">
                <a:moveTo>
                  <a:pt x="1417944" y="2489199"/>
                </a:moveTo>
                <a:lnTo>
                  <a:pt x="1293075" y="2489199"/>
                </a:lnTo>
                <a:lnTo>
                  <a:pt x="1309225" y="2476499"/>
                </a:lnTo>
                <a:lnTo>
                  <a:pt x="1320123" y="2451099"/>
                </a:lnTo>
                <a:lnTo>
                  <a:pt x="1324122" y="2438399"/>
                </a:lnTo>
                <a:lnTo>
                  <a:pt x="1324122" y="1727199"/>
                </a:lnTo>
                <a:lnTo>
                  <a:pt x="1479867" y="1727199"/>
                </a:lnTo>
                <a:lnTo>
                  <a:pt x="1534649" y="1854199"/>
                </a:lnTo>
                <a:lnTo>
                  <a:pt x="1425727" y="1854199"/>
                </a:lnTo>
                <a:lnTo>
                  <a:pt x="1425727" y="2438399"/>
                </a:lnTo>
                <a:lnTo>
                  <a:pt x="1417944" y="2489199"/>
                </a:lnTo>
                <a:close/>
              </a:path>
              <a:path w="2540000" h="2590800">
                <a:moveTo>
                  <a:pt x="1971847" y="2463799"/>
                </a:moveTo>
                <a:lnTo>
                  <a:pt x="1842765" y="2463799"/>
                </a:lnTo>
                <a:lnTo>
                  <a:pt x="1860140" y="2451099"/>
                </a:lnTo>
                <a:lnTo>
                  <a:pt x="1872459" y="2438399"/>
                </a:lnTo>
                <a:lnTo>
                  <a:pt x="1878729" y="2425699"/>
                </a:lnTo>
                <a:lnTo>
                  <a:pt x="1877956" y="2400299"/>
                </a:lnTo>
                <a:lnTo>
                  <a:pt x="1581538" y="1727199"/>
                </a:lnTo>
                <a:lnTo>
                  <a:pt x="1694333" y="1727199"/>
                </a:lnTo>
                <a:lnTo>
                  <a:pt x="1771742" y="1904999"/>
                </a:lnTo>
                <a:lnTo>
                  <a:pt x="1958246" y="2336799"/>
                </a:lnTo>
                <a:lnTo>
                  <a:pt x="1969596" y="2362199"/>
                </a:lnTo>
                <a:lnTo>
                  <a:pt x="1973885" y="2362199"/>
                </a:lnTo>
                <a:lnTo>
                  <a:pt x="1974483" y="2374899"/>
                </a:lnTo>
                <a:lnTo>
                  <a:pt x="1974791" y="2374899"/>
                </a:lnTo>
                <a:lnTo>
                  <a:pt x="1980864" y="2412999"/>
                </a:lnTo>
                <a:lnTo>
                  <a:pt x="1971847" y="2463799"/>
                </a:lnTo>
                <a:close/>
              </a:path>
              <a:path w="2540000" h="2590800">
                <a:moveTo>
                  <a:pt x="1273319" y="2590799"/>
                </a:moveTo>
                <a:lnTo>
                  <a:pt x="1225198" y="2578099"/>
                </a:lnTo>
                <a:lnTo>
                  <a:pt x="1183368" y="2565399"/>
                </a:lnTo>
                <a:lnTo>
                  <a:pt x="1150356" y="2527299"/>
                </a:lnTo>
                <a:lnTo>
                  <a:pt x="1128694" y="2489199"/>
                </a:lnTo>
                <a:lnTo>
                  <a:pt x="1120912" y="2438399"/>
                </a:lnTo>
                <a:lnTo>
                  <a:pt x="1120912" y="1854199"/>
                </a:lnTo>
                <a:lnTo>
                  <a:pt x="1222517" y="1854199"/>
                </a:lnTo>
                <a:lnTo>
                  <a:pt x="1222517" y="2438399"/>
                </a:lnTo>
                <a:lnTo>
                  <a:pt x="1226515" y="2451099"/>
                </a:lnTo>
                <a:lnTo>
                  <a:pt x="1237413" y="2476499"/>
                </a:lnTo>
                <a:lnTo>
                  <a:pt x="1253564" y="2489199"/>
                </a:lnTo>
                <a:lnTo>
                  <a:pt x="1417944" y="2489199"/>
                </a:lnTo>
                <a:lnTo>
                  <a:pt x="1396282" y="2527299"/>
                </a:lnTo>
                <a:lnTo>
                  <a:pt x="1363271" y="2565399"/>
                </a:lnTo>
                <a:lnTo>
                  <a:pt x="1321440" y="2578099"/>
                </a:lnTo>
                <a:lnTo>
                  <a:pt x="1273319" y="2590799"/>
                </a:lnTo>
                <a:close/>
              </a:path>
              <a:path w="2540000" h="2590800">
                <a:moveTo>
                  <a:pt x="1871250" y="2565399"/>
                </a:moveTo>
                <a:lnTo>
                  <a:pt x="1823486" y="2565399"/>
                </a:lnTo>
                <a:lnTo>
                  <a:pt x="1777804" y="2552699"/>
                </a:lnTo>
                <a:lnTo>
                  <a:pt x="1737180" y="2539999"/>
                </a:lnTo>
                <a:lnTo>
                  <a:pt x="1704627" y="2501899"/>
                </a:lnTo>
                <a:lnTo>
                  <a:pt x="1683159" y="2463799"/>
                </a:lnTo>
                <a:lnTo>
                  <a:pt x="1653760" y="2387599"/>
                </a:lnTo>
                <a:lnTo>
                  <a:pt x="1425727" y="1854199"/>
                </a:lnTo>
                <a:lnTo>
                  <a:pt x="1534649" y="1854199"/>
                </a:lnTo>
                <a:lnTo>
                  <a:pt x="1578475" y="1955799"/>
                </a:lnTo>
                <a:lnTo>
                  <a:pt x="1763305" y="2387599"/>
                </a:lnTo>
                <a:lnTo>
                  <a:pt x="1774561" y="2412999"/>
                </a:lnTo>
                <a:lnTo>
                  <a:pt x="1777345" y="2425699"/>
                </a:lnTo>
                <a:lnTo>
                  <a:pt x="1779704" y="2425699"/>
                </a:lnTo>
                <a:lnTo>
                  <a:pt x="1789088" y="2451099"/>
                </a:lnTo>
                <a:lnTo>
                  <a:pt x="1804086" y="2463799"/>
                </a:lnTo>
                <a:lnTo>
                  <a:pt x="1971847" y="2463799"/>
                </a:lnTo>
                <a:lnTo>
                  <a:pt x="1949438" y="2501899"/>
                </a:lnTo>
                <a:lnTo>
                  <a:pt x="1915339" y="2539999"/>
                </a:lnTo>
                <a:lnTo>
                  <a:pt x="1871250" y="256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3445774" y="1846593"/>
            <a:ext cx="2473325" cy="958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500"/>
              </a:lnSpc>
              <a:spcBef>
                <a:spcPts val="100"/>
              </a:spcBef>
            </a:pPr>
            <a:r>
              <a:rPr dirty="0" sz="2500" spc="55">
                <a:latin typeface="Tahoma"/>
                <a:cs typeface="Tahoma"/>
              </a:rPr>
              <a:t>User</a:t>
            </a:r>
            <a:r>
              <a:rPr dirty="0" sz="2500" spc="-120">
                <a:latin typeface="Tahoma"/>
                <a:cs typeface="Tahoma"/>
              </a:rPr>
              <a:t> </a:t>
            </a:r>
            <a:r>
              <a:rPr dirty="0" sz="2500" spc="45">
                <a:latin typeface="Tahoma"/>
                <a:cs typeface="Tahoma"/>
              </a:rPr>
              <a:t>Friendly </a:t>
            </a:r>
            <a:r>
              <a:rPr dirty="0" sz="2500" spc="140">
                <a:latin typeface="Tahoma"/>
                <a:cs typeface="Tahoma"/>
              </a:rPr>
              <a:t>Web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 spc="85">
                <a:latin typeface="Tahoma"/>
                <a:cs typeface="Tahoma"/>
              </a:rPr>
              <a:t>Application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580386" y="3161373"/>
            <a:ext cx="312737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455" b="1">
                <a:latin typeface="Trebuchet MS"/>
                <a:cs typeface="Trebuchet MS"/>
              </a:rPr>
              <a:t>Scope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442017" y="4362560"/>
            <a:ext cx="2821940" cy="142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500"/>
              </a:lnSpc>
              <a:spcBef>
                <a:spcPts val="100"/>
              </a:spcBef>
            </a:pPr>
            <a:r>
              <a:rPr dirty="0" sz="2500">
                <a:latin typeface="Tahoma"/>
                <a:cs typeface="Tahoma"/>
              </a:rPr>
              <a:t>Exam</a:t>
            </a:r>
            <a:r>
              <a:rPr dirty="0" sz="2500" spc="30">
                <a:latin typeface="Tahoma"/>
                <a:cs typeface="Tahoma"/>
              </a:rPr>
              <a:t> </a:t>
            </a:r>
            <a:r>
              <a:rPr dirty="0" sz="2500" spc="60">
                <a:latin typeface="Tahoma"/>
                <a:cs typeface="Tahoma"/>
              </a:rPr>
              <a:t>Management </a:t>
            </a:r>
            <a:r>
              <a:rPr dirty="0" sz="2500" spc="75">
                <a:latin typeface="Tahoma"/>
                <a:cs typeface="Tahoma"/>
              </a:rPr>
              <a:t>and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 spc="60">
                <a:latin typeface="Tahoma"/>
                <a:cs typeface="Tahoma"/>
              </a:rPr>
              <a:t>Management </a:t>
            </a:r>
            <a:r>
              <a:rPr dirty="0" sz="2500" spc="70">
                <a:latin typeface="Tahoma"/>
                <a:cs typeface="Tahoma"/>
              </a:rPr>
              <a:t>Dashboards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445774" y="7003089"/>
            <a:ext cx="2704465" cy="142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500"/>
              </a:lnSpc>
              <a:spcBef>
                <a:spcPts val="100"/>
              </a:spcBef>
            </a:pPr>
            <a:r>
              <a:rPr dirty="0" sz="2500" spc="70">
                <a:latin typeface="Tahoma"/>
                <a:cs typeface="Tahoma"/>
              </a:rPr>
              <a:t>Easy</a:t>
            </a:r>
            <a:r>
              <a:rPr dirty="0" sz="2500" spc="-40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Exam</a:t>
            </a:r>
            <a:r>
              <a:rPr dirty="0" sz="2500" spc="-35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access </a:t>
            </a:r>
            <a:r>
              <a:rPr dirty="0" sz="2500" spc="155">
                <a:latin typeface="Tahoma"/>
                <a:cs typeface="Tahoma"/>
              </a:rPr>
              <a:t>by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 spc="60">
                <a:latin typeface="Tahoma"/>
                <a:cs typeface="Tahoma"/>
              </a:rPr>
              <a:t>exam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link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and </a:t>
            </a:r>
            <a:r>
              <a:rPr dirty="0" sz="2500" spc="150">
                <a:latin typeface="Tahoma"/>
                <a:cs typeface="Tahoma"/>
              </a:rPr>
              <a:t>access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code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4089135" y="1613230"/>
            <a:ext cx="2514600" cy="14255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500"/>
              </a:lnSpc>
              <a:spcBef>
                <a:spcPts val="100"/>
              </a:spcBef>
            </a:pPr>
            <a:r>
              <a:rPr dirty="0" sz="2500" spc="90"/>
              <a:t>Questions</a:t>
            </a:r>
            <a:r>
              <a:rPr dirty="0" sz="2500" spc="-90"/>
              <a:t> </a:t>
            </a:r>
            <a:r>
              <a:rPr dirty="0" sz="2500" spc="80"/>
              <a:t>can contain</a:t>
            </a:r>
            <a:r>
              <a:rPr dirty="0" sz="2500" spc="-105"/>
              <a:t> </a:t>
            </a:r>
            <a:r>
              <a:rPr dirty="0" sz="2500" spc="50"/>
              <a:t>image</a:t>
            </a:r>
            <a:r>
              <a:rPr dirty="0" sz="2500" spc="-100"/>
              <a:t> </a:t>
            </a:r>
            <a:r>
              <a:rPr dirty="0" sz="2500" spc="55"/>
              <a:t>as </a:t>
            </a:r>
            <a:r>
              <a:rPr dirty="0" sz="2500" spc="-10"/>
              <a:t>well.</a:t>
            </a:r>
            <a:endParaRPr sz="2500"/>
          </a:p>
        </p:txBody>
      </p:sp>
      <p:sp>
        <p:nvSpPr>
          <p:cNvPr id="35" name="object 35" descr=""/>
          <p:cNvSpPr txBox="1"/>
          <p:nvPr/>
        </p:nvSpPr>
        <p:spPr>
          <a:xfrm>
            <a:off x="14161348" y="4328710"/>
            <a:ext cx="2805430" cy="142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2500"/>
              </a:lnSpc>
              <a:spcBef>
                <a:spcPts val="100"/>
              </a:spcBef>
            </a:pPr>
            <a:r>
              <a:rPr dirty="0" sz="2500" spc="75">
                <a:latin typeface="Tahoma"/>
                <a:cs typeface="Tahoma"/>
              </a:rPr>
              <a:t>No</a:t>
            </a:r>
            <a:r>
              <a:rPr dirty="0" sz="2500" spc="-120">
                <a:latin typeface="Tahoma"/>
                <a:cs typeface="Tahoma"/>
              </a:rPr>
              <a:t> </a:t>
            </a:r>
            <a:r>
              <a:rPr dirty="0" sz="2500" spc="110">
                <a:latin typeface="Tahoma"/>
                <a:cs typeface="Tahoma"/>
              </a:rPr>
              <a:t>tab</a:t>
            </a:r>
            <a:r>
              <a:rPr dirty="0" sz="2500" spc="-114">
                <a:latin typeface="Tahoma"/>
                <a:cs typeface="Tahoma"/>
              </a:rPr>
              <a:t> </a:t>
            </a:r>
            <a:r>
              <a:rPr dirty="0" sz="2500" spc="65">
                <a:latin typeface="Tahoma"/>
                <a:cs typeface="Tahoma"/>
              </a:rPr>
              <a:t>switching</a:t>
            </a:r>
            <a:r>
              <a:rPr dirty="0" sz="2500" spc="-114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is </a:t>
            </a:r>
            <a:r>
              <a:rPr dirty="0" sz="2500" spc="55">
                <a:latin typeface="Tahoma"/>
                <a:cs typeface="Tahoma"/>
              </a:rPr>
              <a:t>allowed</a:t>
            </a:r>
            <a:r>
              <a:rPr dirty="0" sz="2500" spc="-10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during</a:t>
            </a:r>
            <a:r>
              <a:rPr dirty="0" sz="2500" spc="-10">
                <a:latin typeface="Tahoma"/>
                <a:cs typeface="Tahoma"/>
              </a:rPr>
              <a:t> </a:t>
            </a:r>
            <a:r>
              <a:rPr dirty="0" sz="2500" spc="55">
                <a:latin typeface="Tahoma"/>
                <a:cs typeface="Tahoma"/>
              </a:rPr>
              <a:t>the </a:t>
            </a:r>
            <a:r>
              <a:rPr dirty="0" sz="2500" spc="-10">
                <a:latin typeface="Tahoma"/>
                <a:cs typeface="Tahoma"/>
              </a:rPr>
              <a:t>exam.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4161348" y="6937977"/>
            <a:ext cx="2777490" cy="1892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500"/>
              </a:lnSpc>
              <a:spcBef>
                <a:spcPts val="100"/>
              </a:spcBef>
            </a:pPr>
            <a:r>
              <a:rPr dirty="0" sz="2500" spc="55">
                <a:latin typeface="Tahoma"/>
                <a:cs typeface="Tahoma"/>
              </a:rPr>
              <a:t>Exams</a:t>
            </a:r>
            <a:r>
              <a:rPr dirty="0" sz="2500" spc="-120">
                <a:latin typeface="Tahoma"/>
                <a:cs typeface="Tahoma"/>
              </a:rPr>
              <a:t> </a:t>
            </a:r>
            <a:r>
              <a:rPr dirty="0" sz="2500" spc="30">
                <a:latin typeface="Tahoma"/>
                <a:cs typeface="Tahoma"/>
              </a:rPr>
              <a:t>have </a:t>
            </a:r>
            <a:r>
              <a:rPr dirty="0" sz="2500" spc="75">
                <a:latin typeface="Tahoma"/>
                <a:cs typeface="Tahoma"/>
              </a:rPr>
              <a:t>customizable </a:t>
            </a:r>
            <a:r>
              <a:rPr dirty="0" sz="2500" spc="60">
                <a:latin typeface="Tahoma"/>
                <a:cs typeface="Tahoma"/>
              </a:rPr>
              <a:t>exam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60">
                <a:latin typeface="Tahoma"/>
                <a:cs typeface="Tahoma"/>
              </a:rPr>
              <a:t>duration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and </a:t>
            </a:r>
            <a:r>
              <a:rPr dirty="0" sz="2500" spc="70">
                <a:latin typeface="Tahoma"/>
                <a:cs typeface="Tahoma"/>
              </a:rPr>
              <a:t>passing</a:t>
            </a:r>
            <a:r>
              <a:rPr dirty="0" sz="2500" spc="-120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criteria.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975263" y="1154069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8" y="2561527"/>
                </a:moveTo>
                <a:lnTo>
                  <a:pt x="142871" y="2561527"/>
                </a:lnTo>
                <a:lnTo>
                  <a:pt x="114871" y="2558757"/>
                </a:lnTo>
                <a:lnTo>
                  <a:pt x="63607" y="2537522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2"/>
                </a:lnTo>
                <a:lnTo>
                  <a:pt x="0" y="142874"/>
                </a:lnTo>
                <a:lnTo>
                  <a:pt x="10875" y="88199"/>
                </a:lnTo>
                <a:lnTo>
                  <a:pt x="41847" y="41847"/>
                </a:lnTo>
                <a:lnTo>
                  <a:pt x="88198" y="10875"/>
                </a:lnTo>
                <a:lnTo>
                  <a:pt x="142874" y="0"/>
                </a:lnTo>
                <a:lnTo>
                  <a:pt x="6855185" y="0"/>
                </a:lnTo>
                <a:lnTo>
                  <a:pt x="6909862" y="10875"/>
                </a:lnTo>
                <a:lnTo>
                  <a:pt x="6956213" y="41847"/>
                </a:lnTo>
                <a:lnTo>
                  <a:pt x="6987185" y="88199"/>
                </a:lnTo>
                <a:lnTo>
                  <a:pt x="6994170" y="111188"/>
                </a:lnTo>
                <a:lnTo>
                  <a:pt x="6994170" y="2450339"/>
                </a:lnTo>
                <a:lnTo>
                  <a:pt x="6974055" y="2497919"/>
                </a:lnTo>
                <a:lnTo>
                  <a:pt x="6934453" y="2537522"/>
                </a:lnTo>
                <a:lnTo>
                  <a:pt x="6883190" y="2558757"/>
                </a:lnTo>
                <a:lnTo>
                  <a:pt x="6855188" y="2561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975263" y="3846155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7" y="2561527"/>
                </a:moveTo>
                <a:lnTo>
                  <a:pt x="142873" y="2561527"/>
                </a:lnTo>
                <a:lnTo>
                  <a:pt x="114871" y="2558757"/>
                </a:lnTo>
                <a:lnTo>
                  <a:pt x="63607" y="2537522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2"/>
                </a:lnTo>
                <a:lnTo>
                  <a:pt x="0" y="142874"/>
                </a:lnTo>
                <a:lnTo>
                  <a:pt x="10875" y="88199"/>
                </a:lnTo>
                <a:lnTo>
                  <a:pt x="41847" y="41847"/>
                </a:lnTo>
                <a:lnTo>
                  <a:pt x="88198" y="10875"/>
                </a:lnTo>
                <a:lnTo>
                  <a:pt x="142874" y="0"/>
                </a:lnTo>
                <a:lnTo>
                  <a:pt x="6855185" y="0"/>
                </a:lnTo>
                <a:lnTo>
                  <a:pt x="6909862" y="10875"/>
                </a:lnTo>
                <a:lnTo>
                  <a:pt x="6956213" y="41847"/>
                </a:lnTo>
                <a:lnTo>
                  <a:pt x="6987185" y="88199"/>
                </a:lnTo>
                <a:lnTo>
                  <a:pt x="6994170" y="111188"/>
                </a:lnTo>
                <a:lnTo>
                  <a:pt x="6994170" y="2450339"/>
                </a:lnTo>
                <a:lnTo>
                  <a:pt x="6974055" y="2497919"/>
                </a:lnTo>
                <a:lnTo>
                  <a:pt x="6934453" y="2537522"/>
                </a:lnTo>
                <a:lnTo>
                  <a:pt x="6883190" y="2558757"/>
                </a:lnTo>
                <a:lnTo>
                  <a:pt x="6855187" y="2561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975263" y="6541033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6" y="2561527"/>
                </a:moveTo>
                <a:lnTo>
                  <a:pt x="142873" y="2561527"/>
                </a:lnTo>
                <a:lnTo>
                  <a:pt x="114871" y="2558756"/>
                </a:lnTo>
                <a:lnTo>
                  <a:pt x="63607" y="2537523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2"/>
                </a:lnTo>
                <a:lnTo>
                  <a:pt x="0" y="142874"/>
                </a:lnTo>
                <a:lnTo>
                  <a:pt x="10875" y="88198"/>
                </a:lnTo>
                <a:lnTo>
                  <a:pt x="41847" y="41847"/>
                </a:lnTo>
                <a:lnTo>
                  <a:pt x="88198" y="10875"/>
                </a:lnTo>
                <a:lnTo>
                  <a:pt x="142874" y="0"/>
                </a:lnTo>
                <a:lnTo>
                  <a:pt x="6855185" y="0"/>
                </a:lnTo>
                <a:lnTo>
                  <a:pt x="6883190" y="2770"/>
                </a:lnTo>
                <a:lnTo>
                  <a:pt x="6934453" y="24004"/>
                </a:lnTo>
                <a:lnTo>
                  <a:pt x="6974055" y="63607"/>
                </a:lnTo>
                <a:lnTo>
                  <a:pt x="6994170" y="111187"/>
                </a:lnTo>
                <a:lnTo>
                  <a:pt x="6994170" y="2450339"/>
                </a:lnTo>
                <a:lnTo>
                  <a:pt x="6974055" y="2497919"/>
                </a:lnTo>
                <a:lnTo>
                  <a:pt x="6934453" y="2537523"/>
                </a:lnTo>
                <a:lnTo>
                  <a:pt x="6883190" y="2558756"/>
                </a:lnTo>
                <a:lnTo>
                  <a:pt x="6855186" y="2561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8921034"/>
            <a:ext cx="3018155" cy="890269"/>
          </a:xfrm>
          <a:custGeom>
            <a:avLst/>
            <a:gdLst/>
            <a:ahLst/>
            <a:cxnLst/>
            <a:rect l="l" t="t" r="r" b="b"/>
            <a:pathLst>
              <a:path w="3018155" h="890270">
                <a:moveTo>
                  <a:pt x="574478" y="736599"/>
                </a:moveTo>
                <a:lnTo>
                  <a:pt x="495366" y="736599"/>
                </a:lnTo>
                <a:lnTo>
                  <a:pt x="495366" y="731519"/>
                </a:lnTo>
                <a:lnTo>
                  <a:pt x="496187" y="728979"/>
                </a:lnTo>
                <a:lnTo>
                  <a:pt x="496187" y="726439"/>
                </a:lnTo>
                <a:lnTo>
                  <a:pt x="508365" y="660399"/>
                </a:lnTo>
                <a:lnTo>
                  <a:pt x="517547" y="615949"/>
                </a:lnTo>
                <a:lnTo>
                  <a:pt x="528480" y="565149"/>
                </a:lnTo>
                <a:lnTo>
                  <a:pt x="540930" y="509269"/>
                </a:lnTo>
                <a:lnTo>
                  <a:pt x="554664" y="450849"/>
                </a:lnTo>
                <a:lnTo>
                  <a:pt x="569449" y="389889"/>
                </a:lnTo>
                <a:lnTo>
                  <a:pt x="585050" y="330199"/>
                </a:lnTo>
                <a:lnTo>
                  <a:pt x="601235" y="270509"/>
                </a:lnTo>
                <a:lnTo>
                  <a:pt x="617771" y="214629"/>
                </a:lnTo>
                <a:lnTo>
                  <a:pt x="634423" y="162559"/>
                </a:lnTo>
                <a:lnTo>
                  <a:pt x="650958" y="116839"/>
                </a:lnTo>
                <a:lnTo>
                  <a:pt x="667143" y="78739"/>
                </a:lnTo>
                <a:lnTo>
                  <a:pt x="690773" y="36829"/>
                </a:lnTo>
                <a:lnTo>
                  <a:pt x="723765" y="5079"/>
                </a:lnTo>
                <a:lnTo>
                  <a:pt x="755087" y="0"/>
                </a:lnTo>
                <a:lnTo>
                  <a:pt x="765386" y="2539"/>
                </a:lnTo>
                <a:lnTo>
                  <a:pt x="801666" y="30479"/>
                </a:lnTo>
                <a:lnTo>
                  <a:pt x="816126" y="54609"/>
                </a:lnTo>
                <a:lnTo>
                  <a:pt x="821661" y="64769"/>
                </a:lnTo>
                <a:lnTo>
                  <a:pt x="835524" y="92709"/>
                </a:lnTo>
                <a:lnTo>
                  <a:pt x="747690" y="92709"/>
                </a:lnTo>
                <a:lnTo>
                  <a:pt x="739535" y="109219"/>
                </a:lnTo>
                <a:lnTo>
                  <a:pt x="722609" y="149859"/>
                </a:lnTo>
                <a:lnTo>
                  <a:pt x="697140" y="223519"/>
                </a:lnTo>
                <a:lnTo>
                  <a:pt x="680374" y="278129"/>
                </a:lnTo>
                <a:lnTo>
                  <a:pt x="663940" y="336549"/>
                </a:lnTo>
                <a:lnTo>
                  <a:pt x="648089" y="396239"/>
                </a:lnTo>
                <a:lnTo>
                  <a:pt x="633068" y="457199"/>
                </a:lnTo>
                <a:lnTo>
                  <a:pt x="619124" y="516889"/>
                </a:lnTo>
                <a:lnTo>
                  <a:pt x="606507" y="572769"/>
                </a:lnTo>
                <a:lnTo>
                  <a:pt x="595465" y="624839"/>
                </a:lnTo>
                <a:lnTo>
                  <a:pt x="586246" y="670559"/>
                </a:lnTo>
                <a:lnTo>
                  <a:pt x="579097" y="708659"/>
                </a:lnTo>
                <a:lnTo>
                  <a:pt x="574478" y="736599"/>
                </a:lnTo>
                <a:close/>
              </a:path>
              <a:path w="3018155" h="890270">
                <a:moveTo>
                  <a:pt x="1149079" y="750569"/>
                </a:moveTo>
                <a:lnTo>
                  <a:pt x="1067409" y="750569"/>
                </a:lnTo>
                <a:lnTo>
                  <a:pt x="1069875" y="745489"/>
                </a:lnTo>
                <a:lnTo>
                  <a:pt x="1097931" y="647699"/>
                </a:lnTo>
                <a:lnTo>
                  <a:pt x="1111413" y="598169"/>
                </a:lnTo>
                <a:lnTo>
                  <a:pt x="1125541" y="547369"/>
                </a:lnTo>
                <a:lnTo>
                  <a:pt x="1140250" y="494029"/>
                </a:lnTo>
                <a:lnTo>
                  <a:pt x="1155477" y="440689"/>
                </a:lnTo>
                <a:lnTo>
                  <a:pt x="1171159" y="386079"/>
                </a:lnTo>
                <a:lnTo>
                  <a:pt x="1187229" y="334009"/>
                </a:lnTo>
                <a:lnTo>
                  <a:pt x="1203625" y="283209"/>
                </a:lnTo>
                <a:lnTo>
                  <a:pt x="1220283" y="234949"/>
                </a:lnTo>
                <a:lnTo>
                  <a:pt x="1240008" y="185419"/>
                </a:lnTo>
                <a:lnTo>
                  <a:pt x="1259734" y="140969"/>
                </a:lnTo>
                <a:lnTo>
                  <a:pt x="1279460" y="104139"/>
                </a:lnTo>
                <a:lnTo>
                  <a:pt x="1311630" y="60959"/>
                </a:lnTo>
                <a:lnTo>
                  <a:pt x="1348500" y="36829"/>
                </a:lnTo>
                <a:lnTo>
                  <a:pt x="1363050" y="34289"/>
                </a:lnTo>
                <a:lnTo>
                  <a:pt x="1377985" y="35559"/>
                </a:lnTo>
                <a:lnTo>
                  <a:pt x="1418374" y="67309"/>
                </a:lnTo>
                <a:lnTo>
                  <a:pt x="1441375" y="110489"/>
                </a:lnTo>
                <a:lnTo>
                  <a:pt x="1448056" y="125729"/>
                </a:lnTo>
                <a:lnTo>
                  <a:pt x="1358363" y="125729"/>
                </a:lnTo>
                <a:lnTo>
                  <a:pt x="1355897" y="128269"/>
                </a:lnTo>
                <a:lnTo>
                  <a:pt x="1322302" y="189229"/>
                </a:lnTo>
                <a:lnTo>
                  <a:pt x="1293433" y="261619"/>
                </a:lnTo>
                <a:lnTo>
                  <a:pt x="1277021" y="308609"/>
                </a:lnTo>
                <a:lnTo>
                  <a:pt x="1260866" y="359409"/>
                </a:lnTo>
                <a:lnTo>
                  <a:pt x="1245026" y="411479"/>
                </a:lnTo>
                <a:lnTo>
                  <a:pt x="1229561" y="463549"/>
                </a:lnTo>
                <a:lnTo>
                  <a:pt x="1214530" y="516889"/>
                </a:lnTo>
                <a:lnTo>
                  <a:pt x="1199992" y="570229"/>
                </a:lnTo>
                <a:lnTo>
                  <a:pt x="1186007" y="621029"/>
                </a:lnTo>
                <a:lnTo>
                  <a:pt x="1172633" y="669289"/>
                </a:lnTo>
                <a:lnTo>
                  <a:pt x="1159929" y="713739"/>
                </a:lnTo>
                <a:lnTo>
                  <a:pt x="1149079" y="750569"/>
                </a:lnTo>
                <a:close/>
              </a:path>
              <a:path w="3018155" h="890270">
                <a:moveTo>
                  <a:pt x="1801501" y="736599"/>
                </a:moveTo>
                <a:lnTo>
                  <a:pt x="1719177" y="736599"/>
                </a:lnTo>
                <a:lnTo>
                  <a:pt x="1747225" y="659129"/>
                </a:lnTo>
                <a:lnTo>
                  <a:pt x="1780207" y="565149"/>
                </a:lnTo>
                <a:lnTo>
                  <a:pt x="1798104" y="515619"/>
                </a:lnTo>
                <a:lnTo>
                  <a:pt x="1816702" y="463549"/>
                </a:lnTo>
                <a:lnTo>
                  <a:pt x="1835821" y="411479"/>
                </a:lnTo>
                <a:lnTo>
                  <a:pt x="1855286" y="359409"/>
                </a:lnTo>
                <a:lnTo>
                  <a:pt x="1874917" y="309879"/>
                </a:lnTo>
                <a:lnTo>
                  <a:pt x="1894537" y="261619"/>
                </a:lnTo>
                <a:lnTo>
                  <a:pt x="1913968" y="217169"/>
                </a:lnTo>
                <a:lnTo>
                  <a:pt x="1934863" y="172719"/>
                </a:lnTo>
                <a:lnTo>
                  <a:pt x="1955372" y="133349"/>
                </a:lnTo>
                <a:lnTo>
                  <a:pt x="1975110" y="100329"/>
                </a:lnTo>
                <a:lnTo>
                  <a:pt x="2005366" y="62229"/>
                </a:lnTo>
                <a:lnTo>
                  <a:pt x="2038075" y="40639"/>
                </a:lnTo>
                <a:lnTo>
                  <a:pt x="2048812" y="38099"/>
                </a:lnTo>
                <a:lnTo>
                  <a:pt x="2061089" y="38099"/>
                </a:lnTo>
                <a:lnTo>
                  <a:pt x="2108400" y="72389"/>
                </a:lnTo>
                <a:lnTo>
                  <a:pt x="2132389" y="107949"/>
                </a:lnTo>
                <a:lnTo>
                  <a:pt x="2145358" y="130809"/>
                </a:lnTo>
                <a:lnTo>
                  <a:pt x="2048761" y="130809"/>
                </a:lnTo>
                <a:lnTo>
                  <a:pt x="2045473" y="133349"/>
                </a:lnTo>
                <a:lnTo>
                  <a:pt x="2015885" y="184149"/>
                </a:lnTo>
                <a:lnTo>
                  <a:pt x="1984652" y="248919"/>
                </a:lnTo>
                <a:lnTo>
                  <a:pt x="1962470" y="299719"/>
                </a:lnTo>
                <a:lnTo>
                  <a:pt x="1940072" y="355599"/>
                </a:lnTo>
                <a:lnTo>
                  <a:pt x="1917719" y="412749"/>
                </a:lnTo>
                <a:lnTo>
                  <a:pt x="1895674" y="472439"/>
                </a:lnTo>
                <a:lnTo>
                  <a:pt x="1874200" y="532129"/>
                </a:lnTo>
                <a:lnTo>
                  <a:pt x="1853559" y="589279"/>
                </a:lnTo>
                <a:lnTo>
                  <a:pt x="1801501" y="736599"/>
                </a:lnTo>
                <a:close/>
              </a:path>
              <a:path w="3018155" h="890270">
                <a:moveTo>
                  <a:pt x="2525328" y="759459"/>
                </a:moveTo>
                <a:lnTo>
                  <a:pt x="2437520" y="759459"/>
                </a:lnTo>
                <a:lnTo>
                  <a:pt x="2445457" y="741679"/>
                </a:lnTo>
                <a:lnTo>
                  <a:pt x="2454163" y="721359"/>
                </a:lnTo>
                <a:lnTo>
                  <a:pt x="2463179" y="699769"/>
                </a:lnTo>
                <a:lnTo>
                  <a:pt x="2472040" y="678179"/>
                </a:lnTo>
                <a:lnTo>
                  <a:pt x="2487660" y="634999"/>
                </a:lnTo>
                <a:lnTo>
                  <a:pt x="2504390" y="588009"/>
                </a:lnTo>
                <a:lnTo>
                  <a:pt x="2522155" y="539749"/>
                </a:lnTo>
                <a:lnTo>
                  <a:pt x="2540882" y="490219"/>
                </a:lnTo>
                <a:lnTo>
                  <a:pt x="2560497" y="439419"/>
                </a:lnTo>
                <a:lnTo>
                  <a:pt x="2580925" y="389889"/>
                </a:lnTo>
                <a:lnTo>
                  <a:pt x="2602093" y="341629"/>
                </a:lnTo>
                <a:lnTo>
                  <a:pt x="2623927" y="294639"/>
                </a:lnTo>
                <a:lnTo>
                  <a:pt x="2646353" y="251459"/>
                </a:lnTo>
                <a:lnTo>
                  <a:pt x="2669296" y="212089"/>
                </a:lnTo>
                <a:lnTo>
                  <a:pt x="2698808" y="168909"/>
                </a:lnTo>
                <a:lnTo>
                  <a:pt x="2729090" y="134619"/>
                </a:lnTo>
                <a:lnTo>
                  <a:pt x="2759680" y="109219"/>
                </a:lnTo>
                <a:lnTo>
                  <a:pt x="2803818" y="90169"/>
                </a:lnTo>
                <a:lnTo>
                  <a:pt x="2817752" y="90169"/>
                </a:lnTo>
                <a:lnTo>
                  <a:pt x="2863021" y="114299"/>
                </a:lnTo>
                <a:lnTo>
                  <a:pt x="2897669" y="162559"/>
                </a:lnTo>
                <a:lnTo>
                  <a:pt x="2902966" y="172719"/>
                </a:lnTo>
                <a:lnTo>
                  <a:pt x="2806554" y="172719"/>
                </a:lnTo>
                <a:lnTo>
                  <a:pt x="2798540" y="177799"/>
                </a:lnTo>
                <a:lnTo>
                  <a:pt x="2761092" y="215899"/>
                </a:lnTo>
                <a:lnTo>
                  <a:pt x="2735203" y="253999"/>
                </a:lnTo>
                <a:lnTo>
                  <a:pt x="2700113" y="317499"/>
                </a:lnTo>
                <a:lnTo>
                  <a:pt x="2678069" y="364489"/>
                </a:lnTo>
                <a:lnTo>
                  <a:pt x="2656663" y="412749"/>
                </a:lnTo>
                <a:lnTo>
                  <a:pt x="2635968" y="463549"/>
                </a:lnTo>
                <a:lnTo>
                  <a:pt x="2616058" y="514349"/>
                </a:lnTo>
                <a:lnTo>
                  <a:pt x="2597008" y="565149"/>
                </a:lnTo>
                <a:lnTo>
                  <a:pt x="2578891" y="614679"/>
                </a:lnTo>
                <a:lnTo>
                  <a:pt x="2561783" y="661669"/>
                </a:lnTo>
                <a:lnTo>
                  <a:pt x="2545756" y="704849"/>
                </a:lnTo>
                <a:lnTo>
                  <a:pt x="2530885" y="745489"/>
                </a:lnTo>
                <a:lnTo>
                  <a:pt x="2525328" y="759459"/>
                </a:lnTo>
                <a:close/>
              </a:path>
              <a:path w="3018155" h="890270">
                <a:moveTo>
                  <a:pt x="1070543" y="890269"/>
                </a:moveTo>
                <a:lnTo>
                  <a:pt x="1061656" y="890269"/>
                </a:lnTo>
                <a:lnTo>
                  <a:pt x="1054144" y="888999"/>
                </a:lnTo>
                <a:lnTo>
                  <a:pt x="1021897" y="861059"/>
                </a:lnTo>
                <a:lnTo>
                  <a:pt x="1007372" y="825499"/>
                </a:lnTo>
                <a:lnTo>
                  <a:pt x="997548" y="788669"/>
                </a:lnTo>
                <a:lnTo>
                  <a:pt x="979771" y="742949"/>
                </a:lnTo>
                <a:lnTo>
                  <a:pt x="959984" y="697229"/>
                </a:lnTo>
                <a:lnTo>
                  <a:pt x="939193" y="651509"/>
                </a:lnTo>
                <a:lnTo>
                  <a:pt x="918402" y="607059"/>
                </a:lnTo>
                <a:lnTo>
                  <a:pt x="898615" y="561339"/>
                </a:lnTo>
                <a:lnTo>
                  <a:pt x="880838" y="514349"/>
                </a:lnTo>
                <a:lnTo>
                  <a:pt x="866320" y="469899"/>
                </a:lnTo>
                <a:lnTo>
                  <a:pt x="853520" y="422909"/>
                </a:lnTo>
                <a:lnTo>
                  <a:pt x="841722" y="375919"/>
                </a:lnTo>
                <a:lnTo>
                  <a:pt x="830207" y="328929"/>
                </a:lnTo>
                <a:lnTo>
                  <a:pt x="818260" y="280669"/>
                </a:lnTo>
                <a:lnTo>
                  <a:pt x="805162" y="233679"/>
                </a:lnTo>
                <a:lnTo>
                  <a:pt x="790198" y="187959"/>
                </a:lnTo>
                <a:lnTo>
                  <a:pt x="772649" y="143509"/>
                </a:lnTo>
                <a:lnTo>
                  <a:pt x="751799" y="100329"/>
                </a:lnTo>
                <a:lnTo>
                  <a:pt x="749334" y="96519"/>
                </a:lnTo>
                <a:lnTo>
                  <a:pt x="747690" y="92709"/>
                </a:lnTo>
                <a:lnTo>
                  <a:pt x="835524" y="92709"/>
                </a:lnTo>
                <a:lnTo>
                  <a:pt x="843086" y="107949"/>
                </a:lnTo>
                <a:lnTo>
                  <a:pt x="861250" y="153669"/>
                </a:lnTo>
                <a:lnTo>
                  <a:pt x="876850" y="201929"/>
                </a:lnTo>
                <a:lnTo>
                  <a:pt x="890583" y="250189"/>
                </a:lnTo>
                <a:lnTo>
                  <a:pt x="903146" y="298449"/>
                </a:lnTo>
                <a:lnTo>
                  <a:pt x="915236" y="347979"/>
                </a:lnTo>
                <a:lnTo>
                  <a:pt x="927548" y="396239"/>
                </a:lnTo>
                <a:lnTo>
                  <a:pt x="940781" y="443229"/>
                </a:lnTo>
                <a:lnTo>
                  <a:pt x="955630" y="490219"/>
                </a:lnTo>
                <a:lnTo>
                  <a:pt x="972472" y="534669"/>
                </a:lnTo>
                <a:lnTo>
                  <a:pt x="991185" y="577849"/>
                </a:lnTo>
                <a:lnTo>
                  <a:pt x="1010903" y="621029"/>
                </a:lnTo>
                <a:lnTo>
                  <a:pt x="1030758" y="664209"/>
                </a:lnTo>
                <a:lnTo>
                  <a:pt x="1049883" y="707389"/>
                </a:lnTo>
                <a:lnTo>
                  <a:pt x="1067409" y="750569"/>
                </a:lnTo>
                <a:lnTo>
                  <a:pt x="1149079" y="750569"/>
                </a:lnTo>
                <a:lnTo>
                  <a:pt x="1147956" y="754379"/>
                </a:lnTo>
                <a:lnTo>
                  <a:pt x="1130696" y="808989"/>
                </a:lnTo>
                <a:lnTo>
                  <a:pt x="1115902" y="848359"/>
                </a:lnTo>
                <a:lnTo>
                  <a:pt x="1088933" y="882649"/>
                </a:lnTo>
                <a:lnTo>
                  <a:pt x="1079738" y="887729"/>
                </a:lnTo>
                <a:lnTo>
                  <a:pt x="1070543" y="890269"/>
                </a:lnTo>
                <a:close/>
              </a:path>
              <a:path w="3018155" h="890270">
                <a:moveTo>
                  <a:pt x="0" y="584199"/>
                </a:moveTo>
                <a:lnTo>
                  <a:pt x="0" y="320039"/>
                </a:lnTo>
                <a:lnTo>
                  <a:pt x="4461" y="307339"/>
                </a:lnTo>
                <a:lnTo>
                  <a:pt x="21629" y="260349"/>
                </a:lnTo>
                <a:lnTo>
                  <a:pt x="38778" y="212089"/>
                </a:lnTo>
                <a:lnTo>
                  <a:pt x="55648" y="165099"/>
                </a:lnTo>
                <a:lnTo>
                  <a:pt x="58512" y="156209"/>
                </a:lnTo>
                <a:lnTo>
                  <a:pt x="61299" y="144779"/>
                </a:lnTo>
                <a:lnTo>
                  <a:pt x="64548" y="133349"/>
                </a:lnTo>
                <a:lnTo>
                  <a:pt x="95729" y="102869"/>
                </a:lnTo>
                <a:lnTo>
                  <a:pt x="107428" y="100329"/>
                </a:lnTo>
                <a:lnTo>
                  <a:pt x="112359" y="97789"/>
                </a:lnTo>
                <a:lnTo>
                  <a:pt x="156742" y="115569"/>
                </a:lnTo>
                <a:lnTo>
                  <a:pt x="189913" y="160019"/>
                </a:lnTo>
                <a:lnTo>
                  <a:pt x="217755" y="205739"/>
                </a:lnTo>
                <a:lnTo>
                  <a:pt x="123866" y="205739"/>
                </a:lnTo>
                <a:lnTo>
                  <a:pt x="108226" y="250189"/>
                </a:lnTo>
                <a:lnTo>
                  <a:pt x="76290" y="340359"/>
                </a:lnTo>
                <a:lnTo>
                  <a:pt x="60477" y="384809"/>
                </a:lnTo>
                <a:lnTo>
                  <a:pt x="45087" y="430529"/>
                </a:lnTo>
                <a:lnTo>
                  <a:pt x="30362" y="476249"/>
                </a:lnTo>
                <a:lnTo>
                  <a:pt x="16542" y="520699"/>
                </a:lnTo>
                <a:lnTo>
                  <a:pt x="3868" y="566419"/>
                </a:lnTo>
                <a:lnTo>
                  <a:pt x="0" y="584199"/>
                </a:lnTo>
                <a:close/>
              </a:path>
              <a:path w="3018155" h="890270">
                <a:moveTo>
                  <a:pt x="1716712" y="871219"/>
                </a:moveTo>
                <a:lnTo>
                  <a:pt x="1678905" y="848359"/>
                </a:lnTo>
                <a:lnTo>
                  <a:pt x="1650289" y="783589"/>
                </a:lnTo>
                <a:lnTo>
                  <a:pt x="1627894" y="728979"/>
                </a:lnTo>
                <a:lnTo>
                  <a:pt x="1601475" y="665479"/>
                </a:lnTo>
                <a:lnTo>
                  <a:pt x="1572057" y="598169"/>
                </a:lnTo>
                <a:lnTo>
                  <a:pt x="1509988" y="461009"/>
                </a:lnTo>
                <a:lnTo>
                  <a:pt x="1489368" y="416559"/>
                </a:lnTo>
                <a:lnTo>
                  <a:pt x="1468806" y="370839"/>
                </a:lnTo>
                <a:lnTo>
                  <a:pt x="1427920" y="279399"/>
                </a:lnTo>
                <a:lnTo>
                  <a:pt x="1407625" y="233679"/>
                </a:lnTo>
                <a:lnTo>
                  <a:pt x="1387448" y="187959"/>
                </a:lnTo>
                <a:lnTo>
                  <a:pt x="1367404" y="142239"/>
                </a:lnTo>
                <a:lnTo>
                  <a:pt x="1366582" y="139699"/>
                </a:lnTo>
                <a:lnTo>
                  <a:pt x="1358363" y="125729"/>
                </a:lnTo>
                <a:lnTo>
                  <a:pt x="1448056" y="125729"/>
                </a:lnTo>
                <a:lnTo>
                  <a:pt x="1461418" y="156209"/>
                </a:lnTo>
                <a:lnTo>
                  <a:pt x="1481595" y="201929"/>
                </a:lnTo>
                <a:lnTo>
                  <a:pt x="1501890" y="247649"/>
                </a:lnTo>
                <a:lnTo>
                  <a:pt x="1542777" y="339089"/>
                </a:lnTo>
                <a:lnTo>
                  <a:pt x="1563338" y="383539"/>
                </a:lnTo>
                <a:lnTo>
                  <a:pt x="1646028" y="566419"/>
                </a:lnTo>
                <a:lnTo>
                  <a:pt x="1665779" y="610869"/>
                </a:lnTo>
                <a:lnTo>
                  <a:pt x="1685068" y="655319"/>
                </a:lnTo>
                <a:lnTo>
                  <a:pt x="1703125" y="698499"/>
                </a:lnTo>
                <a:lnTo>
                  <a:pt x="1719177" y="736599"/>
                </a:lnTo>
                <a:lnTo>
                  <a:pt x="1801501" y="736599"/>
                </a:lnTo>
                <a:lnTo>
                  <a:pt x="1799262" y="742949"/>
                </a:lnTo>
                <a:lnTo>
                  <a:pt x="1784580" y="782319"/>
                </a:lnTo>
                <a:lnTo>
                  <a:pt x="1761917" y="838199"/>
                </a:lnTo>
                <a:lnTo>
                  <a:pt x="1731609" y="868679"/>
                </a:lnTo>
                <a:lnTo>
                  <a:pt x="1724739" y="869949"/>
                </a:lnTo>
                <a:lnTo>
                  <a:pt x="1716712" y="871219"/>
                </a:lnTo>
                <a:close/>
              </a:path>
              <a:path w="3018155" h="890270">
                <a:moveTo>
                  <a:pt x="2448487" y="871219"/>
                </a:moveTo>
                <a:lnTo>
                  <a:pt x="2434823" y="871219"/>
                </a:lnTo>
                <a:lnTo>
                  <a:pt x="2428068" y="869949"/>
                </a:lnTo>
                <a:lnTo>
                  <a:pt x="2396014" y="844549"/>
                </a:lnTo>
                <a:lnTo>
                  <a:pt x="2374234" y="810259"/>
                </a:lnTo>
                <a:lnTo>
                  <a:pt x="2322004" y="703579"/>
                </a:lnTo>
                <a:lnTo>
                  <a:pt x="2301297" y="657859"/>
                </a:lnTo>
                <a:lnTo>
                  <a:pt x="2279403" y="608329"/>
                </a:lnTo>
                <a:lnTo>
                  <a:pt x="2256599" y="556259"/>
                </a:lnTo>
                <a:lnTo>
                  <a:pt x="2233161" y="504189"/>
                </a:lnTo>
                <a:lnTo>
                  <a:pt x="2209366" y="449579"/>
                </a:lnTo>
                <a:lnTo>
                  <a:pt x="2185492" y="396239"/>
                </a:lnTo>
                <a:lnTo>
                  <a:pt x="2161814" y="344169"/>
                </a:lnTo>
                <a:lnTo>
                  <a:pt x="2138610" y="294639"/>
                </a:lnTo>
                <a:lnTo>
                  <a:pt x="2116157" y="248919"/>
                </a:lnTo>
                <a:lnTo>
                  <a:pt x="2098113" y="213359"/>
                </a:lnTo>
                <a:lnTo>
                  <a:pt x="2062643" y="152399"/>
                </a:lnTo>
                <a:lnTo>
                  <a:pt x="2048761" y="130809"/>
                </a:lnTo>
                <a:lnTo>
                  <a:pt x="2145358" y="130809"/>
                </a:lnTo>
                <a:lnTo>
                  <a:pt x="2189306" y="214629"/>
                </a:lnTo>
                <a:lnTo>
                  <a:pt x="2210529" y="259079"/>
                </a:lnTo>
                <a:lnTo>
                  <a:pt x="2232520" y="306069"/>
                </a:lnTo>
                <a:lnTo>
                  <a:pt x="2255019" y="356869"/>
                </a:lnTo>
                <a:lnTo>
                  <a:pt x="2277767" y="407669"/>
                </a:lnTo>
                <a:lnTo>
                  <a:pt x="2300503" y="459739"/>
                </a:lnTo>
                <a:lnTo>
                  <a:pt x="2322968" y="510539"/>
                </a:lnTo>
                <a:lnTo>
                  <a:pt x="2344902" y="561339"/>
                </a:lnTo>
                <a:lnTo>
                  <a:pt x="2366045" y="608329"/>
                </a:lnTo>
                <a:lnTo>
                  <a:pt x="2386138" y="652779"/>
                </a:lnTo>
                <a:lnTo>
                  <a:pt x="2404922" y="693419"/>
                </a:lnTo>
                <a:lnTo>
                  <a:pt x="2422136" y="730249"/>
                </a:lnTo>
                <a:lnTo>
                  <a:pt x="2437520" y="759459"/>
                </a:lnTo>
                <a:lnTo>
                  <a:pt x="2525328" y="759459"/>
                </a:lnTo>
                <a:lnTo>
                  <a:pt x="2517244" y="779779"/>
                </a:lnTo>
                <a:lnTo>
                  <a:pt x="2493307" y="830579"/>
                </a:lnTo>
                <a:lnTo>
                  <a:pt x="2465080" y="864869"/>
                </a:lnTo>
                <a:lnTo>
                  <a:pt x="2456629" y="868679"/>
                </a:lnTo>
                <a:lnTo>
                  <a:pt x="2448487" y="871219"/>
                </a:lnTo>
                <a:close/>
              </a:path>
              <a:path w="3018155" h="890270">
                <a:moveTo>
                  <a:pt x="2975532" y="622299"/>
                </a:moveTo>
                <a:lnTo>
                  <a:pt x="2960249" y="618489"/>
                </a:lnTo>
                <a:lnTo>
                  <a:pt x="2949051" y="610869"/>
                </a:lnTo>
                <a:lnTo>
                  <a:pt x="2941551" y="599439"/>
                </a:lnTo>
                <a:lnTo>
                  <a:pt x="2938058" y="586739"/>
                </a:lnTo>
                <a:lnTo>
                  <a:pt x="2938880" y="572769"/>
                </a:lnTo>
                <a:lnTo>
                  <a:pt x="2935621" y="543559"/>
                </a:lnTo>
                <a:lnTo>
                  <a:pt x="2927704" y="500379"/>
                </a:lnTo>
                <a:lnTo>
                  <a:pt x="2915804" y="449579"/>
                </a:lnTo>
                <a:lnTo>
                  <a:pt x="2900598" y="392429"/>
                </a:lnTo>
                <a:lnTo>
                  <a:pt x="2882761" y="334009"/>
                </a:lnTo>
                <a:lnTo>
                  <a:pt x="2862968" y="278129"/>
                </a:lnTo>
                <a:lnTo>
                  <a:pt x="2841896" y="228599"/>
                </a:lnTo>
                <a:lnTo>
                  <a:pt x="2813694" y="181609"/>
                </a:lnTo>
                <a:lnTo>
                  <a:pt x="2806554" y="172719"/>
                </a:lnTo>
                <a:lnTo>
                  <a:pt x="2902966" y="172719"/>
                </a:lnTo>
                <a:lnTo>
                  <a:pt x="2934361" y="242569"/>
                </a:lnTo>
                <a:lnTo>
                  <a:pt x="2953549" y="295909"/>
                </a:lnTo>
                <a:lnTo>
                  <a:pt x="2971243" y="351789"/>
                </a:lnTo>
                <a:lnTo>
                  <a:pt x="2986895" y="406399"/>
                </a:lnTo>
                <a:lnTo>
                  <a:pt x="2999959" y="458469"/>
                </a:lnTo>
                <a:lnTo>
                  <a:pt x="3009889" y="505459"/>
                </a:lnTo>
                <a:lnTo>
                  <a:pt x="3017949" y="563879"/>
                </a:lnTo>
                <a:lnTo>
                  <a:pt x="3017680" y="580389"/>
                </a:lnTo>
                <a:lnTo>
                  <a:pt x="3016023" y="593089"/>
                </a:lnTo>
                <a:lnTo>
                  <a:pt x="3013673" y="600709"/>
                </a:lnTo>
                <a:lnTo>
                  <a:pt x="3003938" y="613409"/>
                </a:lnTo>
                <a:lnTo>
                  <a:pt x="2990660" y="621029"/>
                </a:lnTo>
                <a:lnTo>
                  <a:pt x="2975532" y="622299"/>
                </a:lnTo>
                <a:close/>
              </a:path>
              <a:path w="3018155" h="890270">
                <a:moveTo>
                  <a:pt x="506872" y="852169"/>
                </a:moveTo>
                <a:lnTo>
                  <a:pt x="497690" y="852169"/>
                </a:lnTo>
                <a:lnTo>
                  <a:pt x="488893" y="849629"/>
                </a:lnTo>
                <a:lnTo>
                  <a:pt x="457738" y="821689"/>
                </a:lnTo>
                <a:lnTo>
                  <a:pt x="417825" y="760729"/>
                </a:lnTo>
                <a:lnTo>
                  <a:pt x="395094" y="721359"/>
                </a:lnTo>
                <a:lnTo>
                  <a:pt x="374300" y="683259"/>
                </a:lnTo>
                <a:lnTo>
                  <a:pt x="352519" y="641349"/>
                </a:lnTo>
                <a:lnTo>
                  <a:pt x="329999" y="596899"/>
                </a:lnTo>
                <a:lnTo>
                  <a:pt x="306986" y="552449"/>
                </a:lnTo>
                <a:lnTo>
                  <a:pt x="260466" y="458469"/>
                </a:lnTo>
                <a:lnTo>
                  <a:pt x="237453" y="412749"/>
                </a:lnTo>
                <a:lnTo>
                  <a:pt x="214933" y="368299"/>
                </a:lnTo>
                <a:lnTo>
                  <a:pt x="193152" y="326389"/>
                </a:lnTo>
                <a:lnTo>
                  <a:pt x="172358" y="287019"/>
                </a:lnTo>
                <a:lnTo>
                  <a:pt x="147496" y="243839"/>
                </a:lnTo>
                <a:lnTo>
                  <a:pt x="135142" y="223519"/>
                </a:lnTo>
                <a:lnTo>
                  <a:pt x="123866" y="205739"/>
                </a:lnTo>
                <a:lnTo>
                  <a:pt x="217755" y="205739"/>
                </a:lnTo>
                <a:lnTo>
                  <a:pt x="222229" y="213359"/>
                </a:lnTo>
                <a:lnTo>
                  <a:pt x="242534" y="251459"/>
                </a:lnTo>
                <a:lnTo>
                  <a:pt x="264218" y="293369"/>
                </a:lnTo>
                <a:lnTo>
                  <a:pt x="286991" y="337819"/>
                </a:lnTo>
                <a:lnTo>
                  <a:pt x="310564" y="383539"/>
                </a:lnTo>
                <a:lnTo>
                  <a:pt x="383196" y="528319"/>
                </a:lnTo>
                <a:lnTo>
                  <a:pt x="407081" y="575309"/>
                </a:lnTo>
                <a:lnTo>
                  <a:pt x="430320" y="619759"/>
                </a:lnTo>
                <a:lnTo>
                  <a:pt x="452627" y="661669"/>
                </a:lnTo>
                <a:lnTo>
                  <a:pt x="474921" y="702309"/>
                </a:lnTo>
                <a:lnTo>
                  <a:pt x="495366" y="736599"/>
                </a:lnTo>
                <a:lnTo>
                  <a:pt x="574478" y="736599"/>
                </a:lnTo>
                <a:lnTo>
                  <a:pt x="574269" y="737869"/>
                </a:lnTo>
                <a:lnTo>
                  <a:pt x="568952" y="775969"/>
                </a:lnTo>
                <a:lnTo>
                  <a:pt x="558755" y="812799"/>
                </a:lnTo>
                <a:lnTo>
                  <a:pt x="530502" y="847089"/>
                </a:lnTo>
                <a:lnTo>
                  <a:pt x="518996" y="850899"/>
                </a:lnTo>
                <a:lnTo>
                  <a:pt x="506872" y="8521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417950" y="0"/>
            <a:ext cx="3335654" cy="1346200"/>
          </a:xfrm>
          <a:custGeom>
            <a:avLst/>
            <a:gdLst/>
            <a:ahLst/>
            <a:cxnLst/>
            <a:rect l="l" t="t" r="r" b="b"/>
            <a:pathLst>
              <a:path w="3335654" h="1346200">
                <a:moveTo>
                  <a:pt x="541656" y="939799"/>
                </a:moveTo>
                <a:lnTo>
                  <a:pt x="399809" y="939799"/>
                </a:lnTo>
                <a:lnTo>
                  <a:pt x="308868" y="914399"/>
                </a:lnTo>
                <a:lnTo>
                  <a:pt x="265348" y="888999"/>
                </a:lnTo>
                <a:lnTo>
                  <a:pt x="223513" y="863599"/>
                </a:lnTo>
                <a:lnTo>
                  <a:pt x="185567" y="825499"/>
                </a:lnTo>
                <a:lnTo>
                  <a:pt x="151972" y="800099"/>
                </a:lnTo>
                <a:lnTo>
                  <a:pt x="122486" y="749299"/>
                </a:lnTo>
                <a:lnTo>
                  <a:pt x="96866" y="711199"/>
                </a:lnTo>
                <a:lnTo>
                  <a:pt x="74870" y="673099"/>
                </a:lnTo>
                <a:lnTo>
                  <a:pt x="56256" y="622299"/>
                </a:lnTo>
                <a:lnTo>
                  <a:pt x="40781" y="571499"/>
                </a:lnTo>
                <a:lnTo>
                  <a:pt x="28203" y="520699"/>
                </a:lnTo>
                <a:lnTo>
                  <a:pt x="18279" y="469899"/>
                </a:lnTo>
                <a:lnTo>
                  <a:pt x="10768" y="419099"/>
                </a:lnTo>
                <a:lnTo>
                  <a:pt x="5427" y="368299"/>
                </a:lnTo>
                <a:lnTo>
                  <a:pt x="2013" y="317499"/>
                </a:lnTo>
                <a:lnTo>
                  <a:pt x="285" y="266699"/>
                </a:lnTo>
                <a:lnTo>
                  <a:pt x="0" y="228599"/>
                </a:lnTo>
                <a:lnTo>
                  <a:pt x="1178" y="165099"/>
                </a:lnTo>
                <a:lnTo>
                  <a:pt x="3920" y="114299"/>
                </a:lnTo>
                <a:lnTo>
                  <a:pt x="8180" y="63499"/>
                </a:lnTo>
                <a:lnTo>
                  <a:pt x="13912" y="12699"/>
                </a:lnTo>
                <a:lnTo>
                  <a:pt x="17239" y="0"/>
                </a:lnTo>
                <a:lnTo>
                  <a:pt x="57745" y="0"/>
                </a:lnTo>
                <a:lnTo>
                  <a:pt x="51192" y="50799"/>
                </a:lnTo>
                <a:lnTo>
                  <a:pt x="45860" y="101599"/>
                </a:lnTo>
                <a:lnTo>
                  <a:pt x="41895" y="152399"/>
                </a:lnTo>
                <a:lnTo>
                  <a:pt x="39444" y="203199"/>
                </a:lnTo>
                <a:lnTo>
                  <a:pt x="38654" y="253999"/>
                </a:lnTo>
                <a:lnTo>
                  <a:pt x="39672" y="304799"/>
                </a:lnTo>
                <a:lnTo>
                  <a:pt x="42645" y="355599"/>
                </a:lnTo>
                <a:lnTo>
                  <a:pt x="47719" y="393699"/>
                </a:lnTo>
                <a:lnTo>
                  <a:pt x="55041" y="444499"/>
                </a:lnTo>
                <a:lnTo>
                  <a:pt x="64759" y="495299"/>
                </a:lnTo>
                <a:lnTo>
                  <a:pt x="77019" y="546099"/>
                </a:lnTo>
                <a:lnTo>
                  <a:pt x="91969" y="596899"/>
                </a:lnTo>
                <a:lnTo>
                  <a:pt x="109754" y="634999"/>
                </a:lnTo>
                <a:lnTo>
                  <a:pt x="122222" y="673099"/>
                </a:lnTo>
                <a:lnTo>
                  <a:pt x="152929" y="723899"/>
                </a:lnTo>
                <a:lnTo>
                  <a:pt x="191146" y="774699"/>
                </a:lnTo>
                <a:lnTo>
                  <a:pt x="235776" y="825499"/>
                </a:lnTo>
                <a:lnTo>
                  <a:pt x="286252" y="850899"/>
                </a:lnTo>
                <a:lnTo>
                  <a:pt x="313135" y="876299"/>
                </a:lnTo>
                <a:lnTo>
                  <a:pt x="341077" y="876299"/>
                </a:lnTo>
                <a:lnTo>
                  <a:pt x="399742" y="901699"/>
                </a:lnTo>
                <a:lnTo>
                  <a:pt x="676566" y="901699"/>
                </a:lnTo>
                <a:lnTo>
                  <a:pt x="681498" y="914399"/>
                </a:lnTo>
                <a:lnTo>
                  <a:pt x="636487" y="914399"/>
                </a:lnTo>
                <a:lnTo>
                  <a:pt x="541656" y="939799"/>
                </a:lnTo>
                <a:close/>
              </a:path>
              <a:path w="3335654" h="1346200">
                <a:moveTo>
                  <a:pt x="676566" y="901699"/>
                </a:moveTo>
                <a:lnTo>
                  <a:pt x="557160" y="901699"/>
                </a:lnTo>
                <a:lnTo>
                  <a:pt x="622625" y="876299"/>
                </a:lnTo>
                <a:lnTo>
                  <a:pt x="617305" y="863599"/>
                </a:lnTo>
                <a:lnTo>
                  <a:pt x="602779" y="825499"/>
                </a:lnTo>
                <a:lnTo>
                  <a:pt x="589175" y="774699"/>
                </a:lnTo>
                <a:lnTo>
                  <a:pt x="577726" y="723899"/>
                </a:lnTo>
                <a:lnTo>
                  <a:pt x="568433" y="685799"/>
                </a:lnTo>
                <a:lnTo>
                  <a:pt x="561295" y="634999"/>
                </a:lnTo>
                <a:lnTo>
                  <a:pt x="556314" y="584199"/>
                </a:lnTo>
                <a:lnTo>
                  <a:pt x="553487" y="546099"/>
                </a:lnTo>
                <a:lnTo>
                  <a:pt x="554661" y="482599"/>
                </a:lnTo>
                <a:lnTo>
                  <a:pt x="558750" y="431799"/>
                </a:lnTo>
                <a:lnTo>
                  <a:pt x="565754" y="380999"/>
                </a:lnTo>
                <a:lnTo>
                  <a:pt x="575673" y="330199"/>
                </a:lnTo>
                <a:lnTo>
                  <a:pt x="588508" y="266699"/>
                </a:lnTo>
                <a:lnTo>
                  <a:pt x="602601" y="228599"/>
                </a:lnTo>
                <a:lnTo>
                  <a:pt x="618582" y="177799"/>
                </a:lnTo>
                <a:lnTo>
                  <a:pt x="636346" y="126999"/>
                </a:lnTo>
                <a:lnTo>
                  <a:pt x="655785" y="76199"/>
                </a:lnTo>
                <a:lnTo>
                  <a:pt x="676795" y="25399"/>
                </a:lnTo>
                <a:lnTo>
                  <a:pt x="694171" y="0"/>
                </a:lnTo>
                <a:lnTo>
                  <a:pt x="740069" y="0"/>
                </a:lnTo>
                <a:lnTo>
                  <a:pt x="727598" y="12699"/>
                </a:lnTo>
                <a:lnTo>
                  <a:pt x="706318" y="63499"/>
                </a:lnTo>
                <a:lnTo>
                  <a:pt x="686433" y="114299"/>
                </a:lnTo>
                <a:lnTo>
                  <a:pt x="667999" y="165099"/>
                </a:lnTo>
                <a:lnTo>
                  <a:pt x="651102" y="203199"/>
                </a:lnTo>
                <a:lnTo>
                  <a:pt x="636002" y="253999"/>
                </a:lnTo>
                <a:lnTo>
                  <a:pt x="622923" y="304799"/>
                </a:lnTo>
                <a:lnTo>
                  <a:pt x="612087" y="355599"/>
                </a:lnTo>
                <a:lnTo>
                  <a:pt x="603715" y="406399"/>
                </a:lnTo>
                <a:lnTo>
                  <a:pt x="598032" y="457199"/>
                </a:lnTo>
                <a:lnTo>
                  <a:pt x="595259" y="507999"/>
                </a:lnTo>
                <a:lnTo>
                  <a:pt x="595619" y="558799"/>
                </a:lnTo>
                <a:lnTo>
                  <a:pt x="599335" y="609599"/>
                </a:lnTo>
                <a:lnTo>
                  <a:pt x="606633" y="660399"/>
                </a:lnTo>
                <a:lnTo>
                  <a:pt x="616129" y="711199"/>
                </a:lnTo>
                <a:lnTo>
                  <a:pt x="627821" y="761999"/>
                </a:lnTo>
                <a:lnTo>
                  <a:pt x="641710" y="812799"/>
                </a:lnTo>
                <a:lnTo>
                  <a:pt x="657796" y="850899"/>
                </a:lnTo>
                <a:lnTo>
                  <a:pt x="659281" y="863599"/>
                </a:lnTo>
                <a:lnTo>
                  <a:pt x="786834" y="863599"/>
                </a:lnTo>
                <a:lnTo>
                  <a:pt x="765341" y="876299"/>
                </a:lnTo>
                <a:lnTo>
                  <a:pt x="676566" y="901699"/>
                </a:lnTo>
                <a:close/>
              </a:path>
              <a:path w="3335654" h="1346200">
                <a:moveTo>
                  <a:pt x="786834" y="863599"/>
                </a:moveTo>
                <a:lnTo>
                  <a:pt x="694975" y="863599"/>
                </a:lnTo>
                <a:lnTo>
                  <a:pt x="726895" y="838199"/>
                </a:lnTo>
                <a:lnTo>
                  <a:pt x="789227" y="812799"/>
                </a:lnTo>
                <a:lnTo>
                  <a:pt x="836949" y="787399"/>
                </a:lnTo>
                <a:lnTo>
                  <a:pt x="883561" y="761999"/>
                </a:lnTo>
                <a:lnTo>
                  <a:pt x="929064" y="736599"/>
                </a:lnTo>
                <a:lnTo>
                  <a:pt x="973456" y="698499"/>
                </a:lnTo>
                <a:lnTo>
                  <a:pt x="1016738" y="660399"/>
                </a:lnTo>
                <a:lnTo>
                  <a:pt x="1058910" y="634999"/>
                </a:lnTo>
                <a:lnTo>
                  <a:pt x="1099153" y="596899"/>
                </a:lnTo>
                <a:lnTo>
                  <a:pt x="1138309" y="558799"/>
                </a:lnTo>
                <a:lnTo>
                  <a:pt x="1176379" y="520699"/>
                </a:lnTo>
                <a:lnTo>
                  <a:pt x="1213363" y="482599"/>
                </a:lnTo>
                <a:lnTo>
                  <a:pt x="1249261" y="444499"/>
                </a:lnTo>
                <a:lnTo>
                  <a:pt x="1284073" y="406399"/>
                </a:lnTo>
                <a:lnTo>
                  <a:pt x="1317716" y="355599"/>
                </a:lnTo>
                <a:lnTo>
                  <a:pt x="1350106" y="317499"/>
                </a:lnTo>
                <a:lnTo>
                  <a:pt x="1381245" y="279399"/>
                </a:lnTo>
                <a:lnTo>
                  <a:pt x="1411132" y="228599"/>
                </a:lnTo>
                <a:lnTo>
                  <a:pt x="1439767" y="190499"/>
                </a:lnTo>
                <a:lnTo>
                  <a:pt x="1467149" y="139699"/>
                </a:lnTo>
                <a:lnTo>
                  <a:pt x="1493595" y="88899"/>
                </a:lnTo>
                <a:lnTo>
                  <a:pt x="1518945" y="50799"/>
                </a:lnTo>
                <a:lnTo>
                  <a:pt x="1543199" y="0"/>
                </a:lnTo>
                <a:lnTo>
                  <a:pt x="1589147" y="0"/>
                </a:lnTo>
                <a:lnTo>
                  <a:pt x="1569581" y="38099"/>
                </a:lnTo>
                <a:lnTo>
                  <a:pt x="1547433" y="76199"/>
                </a:lnTo>
                <a:lnTo>
                  <a:pt x="1524406" y="114299"/>
                </a:lnTo>
                <a:lnTo>
                  <a:pt x="1500501" y="165099"/>
                </a:lnTo>
                <a:lnTo>
                  <a:pt x="1475717" y="203199"/>
                </a:lnTo>
                <a:lnTo>
                  <a:pt x="1450055" y="241299"/>
                </a:lnTo>
                <a:lnTo>
                  <a:pt x="1423515" y="279399"/>
                </a:lnTo>
                <a:lnTo>
                  <a:pt x="1396096" y="317499"/>
                </a:lnTo>
                <a:lnTo>
                  <a:pt x="1364712" y="368299"/>
                </a:lnTo>
                <a:lnTo>
                  <a:pt x="1332090" y="406399"/>
                </a:lnTo>
                <a:lnTo>
                  <a:pt x="1298229" y="444499"/>
                </a:lnTo>
                <a:lnTo>
                  <a:pt x="1263131" y="495299"/>
                </a:lnTo>
                <a:lnTo>
                  <a:pt x="1226794" y="533399"/>
                </a:lnTo>
                <a:lnTo>
                  <a:pt x="1189219" y="571499"/>
                </a:lnTo>
                <a:lnTo>
                  <a:pt x="1150406" y="609599"/>
                </a:lnTo>
                <a:lnTo>
                  <a:pt x="1110483" y="634999"/>
                </a:lnTo>
                <a:lnTo>
                  <a:pt x="1069582" y="673099"/>
                </a:lnTo>
                <a:lnTo>
                  <a:pt x="1027700" y="711199"/>
                </a:lnTo>
                <a:lnTo>
                  <a:pt x="984839" y="736599"/>
                </a:lnTo>
                <a:lnTo>
                  <a:pt x="940999" y="774699"/>
                </a:lnTo>
                <a:lnTo>
                  <a:pt x="896178" y="800099"/>
                </a:lnTo>
                <a:lnTo>
                  <a:pt x="850379" y="825499"/>
                </a:lnTo>
                <a:lnTo>
                  <a:pt x="808327" y="850899"/>
                </a:lnTo>
                <a:lnTo>
                  <a:pt x="786834" y="863599"/>
                </a:lnTo>
                <a:close/>
              </a:path>
              <a:path w="3335654" h="1346200">
                <a:moveTo>
                  <a:pt x="1190685" y="1181099"/>
                </a:moveTo>
                <a:lnTo>
                  <a:pt x="1040302" y="1181099"/>
                </a:lnTo>
                <a:lnTo>
                  <a:pt x="1143581" y="1155699"/>
                </a:lnTo>
                <a:lnTo>
                  <a:pt x="1193206" y="1130299"/>
                </a:lnTo>
                <a:lnTo>
                  <a:pt x="1241127" y="1104899"/>
                </a:lnTo>
                <a:lnTo>
                  <a:pt x="1287073" y="1079499"/>
                </a:lnTo>
                <a:lnTo>
                  <a:pt x="1331172" y="1054099"/>
                </a:lnTo>
                <a:lnTo>
                  <a:pt x="1374337" y="1028699"/>
                </a:lnTo>
                <a:lnTo>
                  <a:pt x="1416569" y="990599"/>
                </a:lnTo>
                <a:lnTo>
                  <a:pt x="1457868" y="965199"/>
                </a:lnTo>
                <a:lnTo>
                  <a:pt x="1498234" y="927099"/>
                </a:lnTo>
                <a:lnTo>
                  <a:pt x="1537667" y="888999"/>
                </a:lnTo>
                <a:lnTo>
                  <a:pt x="1576166" y="850899"/>
                </a:lnTo>
                <a:lnTo>
                  <a:pt x="1613733" y="825499"/>
                </a:lnTo>
                <a:lnTo>
                  <a:pt x="1620604" y="812799"/>
                </a:lnTo>
                <a:lnTo>
                  <a:pt x="1634210" y="800099"/>
                </a:lnTo>
                <a:lnTo>
                  <a:pt x="1641069" y="787399"/>
                </a:lnTo>
                <a:lnTo>
                  <a:pt x="1643297" y="749299"/>
                </a:lnTo>
                <a:lnTo>
                  <a:pt x="1648062" y="698499"/>
                </a:lnTo>
                <a:lnTo>
                  <a:pt x="1655365" y="647699"/>
                </a:lnTo>
                <a:lnTo>
                  <a:pt x="1665205" y="596899"/>
                </a:lnTo>
                <a:lnTo>
                  <a:pt x="1677582" y="558799"/>
                </a:lnTo>
                <a:lnTo>
                  <a:pt x="1692497" y="507999"/>
                </a:lnTo>
                <a:lnTo>
                  <a:pt x="1709948" y="469899"/>
                </a:lnTo>
                <a:lnTo>
                  <a:pt x="1728877" y="419099"/>
                </a:lnTo>
                <a:lnTo>
                  <a:pt x="1748373" y="368299"/>
                </a:lnTo>
                <a:lnTo>
                  <a:pt x="1768436" y="317499"/>
                </a:lnTo>
                <a:lnTo>
                  <a:pt x="1789066" y="279399"/>
                </a:lnTo>
                <a:lnTo>
                  <a:pt x="1810263" y="228599"/>
                </a:lnTo>
                <a:lnTo>
                  <a:pt x="1832027" y="177799"/>
                </a:lnTo>
                <a:lnTo>
                  <a:pt x="1854359" y="126999"/>
                </a:lnTo>
                <a:lnTo>
                  <a:pt x="1877257" y="88899"/>
                </a:lnTo>
                <a:lnTo>
                  <a:pt x="1900722" y="38099"/>
                </a:lnTo>
                <a:lnTo>
                  <a:pt x="1924116" y="0"/>
                </a:lnTo>
                <a:lnTo>
                  <a:pt x="1972424" y="0"/>
                </a:lnTo>
                <a:lnTo>
                  <a:pt x="1948025" y="38099"/>
                </a:lnTo>
                <a:lnTo>
                  <a:pt x="1924729" y="76199"/>
                </a:lnTo>
                <a:lnTo>
                  <a:pt x="1902235" y="126999"/>
                </a:lnTo>
                <a:lnTo>
                  <a:pt x="1880543" y="165099"/>
                </a:lnTo>
                <a:lnTo>
                  <a:pt x="1859653" y="215899"/>
                </a:lnTo>
                <a:lnTo>
                  <a:pt x="1837458" y="266699"/>
                </a:lnTo>
                <a:lnTo>
                  <a:pt x="1795773" y="368299"/>
                </a:lnTo>
                <a:lnTo>
                  <a:pt x="1773360" y="431799"/>
                </a:lnTo>
                <a:lnTo>
                  <a:pt x="1751007" y="482599"/>
                </a:lnTo>
                <a:lnTo>
                  <a:pt x="1731459" y="533399"/>
                </a:lnTo>
                <a:lnTo>
                  <a:pt x="1714716" y="584199"/>
                </a:lnTo>
                <a:lnTo>
                  <a:pt x="1700779" y="634999"/>
                </a:lnTo>
                <a:lnTo>
                  <a:pt x="1690721" y="685799"/>
                </a:lnTo>
                <a:lnTo>
                  <a:pt x="1687303" y="723899"/>
                </a:lnTo>
                <a:lnTo>
                  <a:pt x="1684958" y="749299"/>
                </a:lnTo>
                <a:lnTo>
                  <a:pt x="1743420" y="749299"/>
                </a:lnTo>
                <a:lnTo>
                  <a:pt x="1719753" y="774699"/>
                </a:lnTo>
                <a:lnTo>
                  <a:pt x="1683710" y="812799"/>
                </a:lnTo>
                <a:lnTo>
                  <a:pt x="1686087" y="850899"/>
                </a:lnTo>
                <a:lnTo>
                  <a:pt x="1643394" y="850899"/>
                </a:lnTo>
                <a:lnTo>
                  <a:pt x="1610240" y="876299"/>
                </a:lnTo>
                <a:lnTo>
                  <a:pt x="1593522" y="901699"/>
                </a:lnTo>
                <a:lnTo>
                  <a:pt x="1576667" y="914399"/>
                </a:lnTo>
                <a:lnTo>
                  <a:pt x="1537865" y="939799"/>
                </a:lnTo>
                <a:lnTo>
                  <a:pt x="1498166" y="977899"/>
                </a:lnTo>
                <a:lnTo>
                  <a:pt x="1457517" y="1015999"/>
                </a:lnTo>
                <a:lnTo>
                  <a:pt x="1415865" y="1041399"/>
                </a:lnTo>
                <a:lnTo>
                  <a:pt x="1373156" y="1079499"/>
                </a:lnTo>
                <a:lnTo>
                  <a:pt x="1329336" y="1104899"/>
                </a:lnTo>
                <a:lnTo>
                  <a:pt x="1284354" y="1130299"/>
                </a:lnTo>
                <a:lnTo>
                  <a:pt x="1238154" y="1155699"/>
                </a:lnTo>
                <a:lnTo>
                  <a:pt x="1190685" y="1181099"/>
                </a:lnTo>
                <a:close/>
              </a:path>
              <a:path w="3335654" h="1346200">
                <a:moveTo>
                  <a:pt x="1743420" y="749299"/>
                </a:moveTo>
                <a:lnTo>
                  <a:pt x="1684958" y="749299"/>
                </a:lnTo>
                <a:lnTo>
                  <a:pt x="1722026" y="711199"/>
                </a:lnTo>
                <a:lnTo>
                  <a:pt x="1758558" y="673099"/>
                </a:lnTo>
                <a:lnTo>
                  <a:pt x="1794574" y="634999"/>
                </a:lnTo>
                <a:lnTo>
                  <a:pt x="1830096" y="584199"/>
                </a:lnTo>
                <a:lnTo>
                  <a:pt x="1865142" y="546099"/>
                </a:lnTo>
                <a:lnTo>
                  <a:pt x="1899734" y="507999"/>
                </a:lnTo>
                <a:lnTo>
                  <a:pt x="1933892" y="469899"/>
                </a:lnTo>
                <a:lnTo>
                  <a:pt x="1966688" y="431799"/>
                </a:lnTo>
                <a:lnTo>
                  <a:pt x="1999120" y="380999"/>
                </a:lnTo>
                <a:lnTo>
                  <a:pt x="2031188" y="342899"/>
                </a:lnTo>
                <a:lnTo>
                  <a:pt x="2062893" y="304799"/>
                </a:lnTo>
                <a:lnTo>
                  <a:pt x="2094234" y="266699"/>
                </a:lnTo>
                <a:lnTo>
                  <a:pt x="2125211" y="228599"/>
                </a:lnTo>
                <a:lnTo>
                  <a:pt x="2155824" y="177799"/>
                </a:lnTo>
                <a:lnTo>
                  <a:pt x="2186073" y="139699"/>
                </a:lnTo>
                <a:lnTo>
                  <a:pt x="2215959" y="101599"/>
                </a:lnTo>
                <a:lnTo>
                  <a:pt x="2245480" y="50799"/>
                </a:lnTo>
                <a:lnTo>
                  <a:pt x="2274638" y="12699"/>
                </a:lnTo>
                <a:lnTo>
                  <a:pt x="2286271" y="0"/>
                </a:lnTo>
                <a:lnTo>
                  <a:pt x="2335904" y="0"/>
                </a:lnTo>
                <a:lnTo>
                  <a:pt x="2311681" y="25399"/>
                </a:lnTo>
                <a:lnTo>
                  <a:pt x="2283540" y="76199"/>
                </a:lnTo>
                <a:lnTo>
                  <a:pt x="2255466" y="114299"/>
                </a:lnTo>
                <a:lnTo>
                  <a:pt x="2227102" y="152399"/>
                </a:lnTo>
                <a:lnTo>
                  <a:pt x="2198446" y="190499"/>
                </a:lnTo>
                <a:lnTo>
                  <a:pt x="2169495" y="228599"/>
                </a:lnTo>
                <a:lnTo>
                  <a:pt x="2140246" y="266699"/>
                </a:lnTo>
                <a:lnTo>
                  <a:pt x="2110695" y="304799"/>
                </a:lnTo>
                <a:lnTo>
                  <a:pt x="2080841" y="342899"/>
                </a:lnTo>
                <a:lnTo>
                  <a:pt x="2050680" y="393699"/>
                </a:lnTo>
                <a:lnTo>
                  <a:pt x="2020208" y="431799"/>
                </a:lnTo>
                <a:lnTo>
                  <a:pt x="1989424" y="469899"/>
                </a:lnTo>
                <a:lnTo>
                  <a:pt x="1958323" y="507999"/>
                </a:lnTo>
                <a:lnTo>
                  <a:pt x="1925529" y="546099"/>
                </a:lnTo>
                <a:lnTo>
                  <a:pt x="1892350" y="584199"/>
                </a:lnTo>
                <a:lnTo>
                  <a:pt x="1858758" y="622299"/>
                </a:lnTo>
                <a:lnTo>
                  <a:pt x="1824729" y="660399"/>
                </a:lnTo>
                <a:lnTo>
                  <a:pt x="1790236" y="698499"/>
                </a:lnTo>
                <a:lnTo>
                  <a:pt x="1755253" y="736599"/>
                </a:lnTo>
                <a:lnTo>
                  <a:pt x="1743420" y="749299"/>
                </a:lnTo>
                <a:close/>
              </a:path>
              <a:path w="3335654" h="1346200">
                <a:moveTo>
                  <a:pt x="2158912" y="1308099"/>
                </a:moveTo>
                <a:lnTo>
                  <a:pt x="1959442" y="1308099"/>
                </a:lnTo>
                <a:lnTo>
                  <a:pt x="2218207" y="1244599"/>
                </a:lnTo>
                <a:lnTo>
                  <a:pt x="2317771" y="1193799"/>
                </a:lnTo>
                <a:lnTo>
                  <a:pt x="2366272" y="1181099"/>
                </a:lnTo>
                <a:lnTo>
                  <a:pt x="2413854" y="1155699"/>
                </a:lnTo>
                <a:lnTo>
                  <a:pt x="2460519" y="1117599"/>
                </a:lnTo>
                <a:lnTo>
                  <a:pt x="2506265" y="1092199"/>
                </a:lnTo>
                <a:lnTo>
                  <a:pt x="2551093" y="1066799"/>
                </a:lnTo>
                <a:lnTo>
                  <a:pt x="2592041" y="1041399"/>
                </a:lnTo>
                <a:lnTo>
                  <a:pt x="2631877" y="1003299"/>
                </a:lnTo>
                <a:lnTo>
                  <a:pt x="2670614" y="977899"/>
                </a:lnTo>
                <a:lnTo>
                  <a:pt x="2708265" y="939799"/>
                </a:lnTo>
                <a:lnTo>
                  <a:pt x="2744842" y="901699"/>
                </a:lnTo>
                <a:lnTo>
                  <a:pt x="2780356" y="876299"/>
                </a:lnTo>
                <a:lnTo>
                  <a:pt x="2814821" y="838199"/>
                </a:lnTo>
                <a:lnTo>
                  <a:pt x="2848248" y="800099"/>
                </a:lnTo>
                <a:lnTo>
                  <a:pt x="2880650" y="761999"/>
                </a:lnTo>
                <a:lnTo>
                  <a:pt x="2912039" y="723899"/>
                </a:lnTo>
                <a:lnTo>
                  <a:pt x="2942427" y="673099"/>
                </a:lnTo>
                <a:lnTo>
                  <a:pt x="2971826" y="634999"/>
                </a:lnTo>
                <a:lnTo>
                  <a:pt x="3000250" y="596899"/>
                </a:lnTo>
                <a:lnTo>
                  <a:pt x="3027709" y="558799"/>
                </a:lnTo>
                <a:lnTo>
                  <a:pt x="3054217" y="507999"/>
                </a:lnTo>
                <a:lnTo>
                  <a:pt x="3079786" y="469899"/>
                </a:lnTo>
                <a:lnTo>
                  <a:pt x="3104427" y="419099"/>
                </a:lnTo>
                <a:lnTo>
                  <a:pt x="3128153" y="380999"/>
                </a:lnTo>
                <a:lnTo>
                  <a:pt x="3150977" y="330199"/>
                </a:lnTo>
                <a:lnTo>
                  <a:pt x="3172911" y="292099"/>
                </a:lnTo>
                <a:lnTo>
                  <a:pt x="3193966" y="241299"/>
                </a:lnTo>
                <a:lnTo>
                  <a:pt x="3214155" y="190499"/>
                </a:lnTo>
                <a:lnTo>
                  <a:pt x="3233491" y="152399"/>
                </a:lnTo>
                <a:lnTo>
                  <a:pt x="3251986" y="101599"/>
                </a:lnTo>
                <a:lnTo>
                  <a:pt x="3269652" y="50799"/>
                </a:lnTo>
                <a:lnTo>
                  <a:pt x="3286500" y="12699"/>
                </a:lnTo>
                <a:lnTo>
                  <a:pt x="3291973" y="0"/>
                </a:lnTo>
                <a:lnTo>
                  <a:pt x="3335383" y="0"/>
                </a:lnTo>
                <a:lnTo>
                  <a:pt x="3319195" y="50799"/>
                </a:lnTo>
                <a:lnTo>
                  <a:pt x="3302174" y="88899"/>
                </a:lnTo>
                <a:lnTo>
                  <a:pt x="3284322" y="139699"/>
                </a:lnTo>
                <a:lnTo>
                  <a:pt x="3265638" y="190499"/>
                </a:lnTo>
                <a:lnTo>
                  <a:pt x="3246122" y="228599"/>
                </a:lnTo>
                <a:lnTo>
                  <a:pt x="3225774" y="279399"/>
                </a:lnTo>
                <a:lnTo>
                  <a:pt x="3204595" y="317499"/>
                </a:lnTo>
                <a:lnTo>
                  <a:pt x="3182583" y="368299"/>
                </a:lnTo>
                <a:lnTo>
                  <a:pt x="3159739" y="406399"/>
                </a:lnTo>
                <a:lnTo>
                  <a:pt x="3136064" y="457199"/>
                </a:lnTo>
                <a:lnTo>
                  <a:pt x="3111557" y="495299"/>
                </a:lnTo>
                <a:lnTo>
                  <a:pt x="3086217" y="533399"/>
                </a:lnTo>
                <a:lnTo>
                  <a:pt x="3060046" y="584199"/>
                </a:lnTo>
                <a:lnTo>
                  <a:pt x="3033338" y="622299"/>
                </a:lnTo>
                <a:lnTo>
                  <a:pt x="3005689" y="660399"/>
                </a:lnTo>
                <a:lnTo>
                  <a:pt x="2977095" y="698499"/>
                </a:lnTo>
                <a:lnTo>
                  <a:pt x="2947557" y="736599"/>
                </a:lnTo>
                <a:lnTo>
                  <a:pt x="2917071" y="774699"/>
                </a:lnTo>
                <a:lnTo>
                  <a:pt x="2885638" y="812799"/>
                </a:lnTo>
                <a:lnTo>
                  <a:pt x="2853254" y="850899"/>
                </a:lnTo>
                <a:lnTo>
                  <a:pt x="2819919" y="888999"/>
                </a:lnTo>
                <a:lnTo>
                  <a:pt x="2785630" y="927099"/>
                </a:lnTo>
                <a:lnTo>
                  <a:pt x="2750386" y="952499"/>
                </a:lnTo>
                <a:lnTo>
                  <a:pt x="2714187" y="990599"/>
                </a:lnTo>
                <a:lnTo>
                  <a:pt x="2677029" y="1028699"/>
                </a:lnTo>
                <a:lnTo>
                  <a:pt x="2638911" y="1054099"/>
                </a:lnTo>
                <a:lnTo>
                  <a:pt x="2599832" y="1079499"/>
                </a:lnTo>
                <a:lnTo>
                  <a:pt x="2559791" y="1104899"/>
                </a:lnTo>
                <a:lnTo>
                  <a:pt x="2518784" y="1142999"/>
                </a:lnTo>
                <a:lnTo>
                  <a:pt x="2432953" y="1193799"/>
                </a:lnTo>
                <a:lnTo>
                  <a:pt x="2389003" y="1206499"/>
                </a:lnTo>
                <a:lnTo>
                  <a:pt x="2299035" y="1257299"/>
                </a:lnTo>
                <a:lnTo>
                  <a:pt x="2206309" y="1282699"/>
                </a:lnTo>
                <a:lnTo>
                  <a:pt x="2158912" y="1308099"/>
                </a:lnTo>
                <a:close/>
              </a:path>
              <a:path w="3335654" h="1346200">
                <a:moveTo>
                  <a:pt x="1959442" y="1308099"/>
                </a:moveTo>
                <a:lnTo>
                  <a:pt x="1885344" y="1308099"/>
                </a:lnTo>
                <a:lnTo>
                  <a:pt x="1855449" y="1269999"/>
                </a:lnTo>
                <a:lnTo>
                  <a:pt x="1836124" y="1257299"/>
                </a:lnTo>
                <a:lnTo>
                  <a:pt x="1817436" y="1231899"/>
                </a:lnTo>
                <a:lnTo>
                  <a:pt x="1799384" y="1219199"/>
                </a:lnTo>
                <a:lnTo>
                  <a:pt x="1769695" y="1181099"/>
                </a:lnTo>
                <a:lnTo>
                  <a:pt x="1742884" y="1142999"/>
                </a:lnTo>
                <a:lnTo>
                  <a:pt x="1718949" y="1092199"/>
                </a:lnTo>
                <a:lnTo>
                  <a:pt x="1697893" y="1054099"/>
                </a:lnTo>
                <a:lnTo>
                  <a:pt x="1679917" y="1015999"/>
                </a:lnTo>
                <a:lnTo>
                  <a:pt x="1665226" y="965199"/>
                </a:lnTo>
                <a:lnTo>
                  <a:pt x="1653819" y="927099"/>
                </a:lnTo>
                <a:lnTo>
                  <a:pt x="1645697" y="876299"/>
                </a:lnTo>
                <a:lnTo>
                  <a:pt x="1644953" y="863599"/>
                </a:lnTo>
                <a:lnTo>
                  <a:pt x="1644392" y="863599"/>
                </a:lnTo>
                <a:lnTo>
                  <a:pt x="1643908" y="850899"/>
                </a:lnTo>
                <a:lnTo>
                  <a:pt x="1686087" y="850899"/>
                </a:lnTo>
                <a:lnTo>
                  <a:pt x="1686879" y="863599"/>
                </a:lnTo>
                <a:lnTo>
                  <a:pt x="1694533" y="914399"/>
                </a:lnTo>
                <a:lnTo>
                  <a:pt x="1706671" y="965199"/>
                </a:lnTo>
                <a:lnTo>
                  <a:pt x="1723294" y="1015999"/>
                </a:lnTo>
                <a:lnTo>
                  <a:pt x="1743008" y="1054099"/>
                </a:lnTo>
                <a:lnTo>
                  <a:pt x="1766201" y="1092199"/>
                </a:lnTo>
                <a:lnTo>
                  <a:pt x="1792532" y="1142999"/>
                </a:lnTo>
                <a:lnTo>
                  <a:pt x="1821665" y="1181099"/>
                </a:lnTo>
                <a:lnTo>
                  <a:pt x="1853260" y="1206499"/>
                </a:lnTo>
                <a:lnTo>
                  <a:pt x="1886981" y="1244599"/>
                </a:lnTo>
                <a:lnTo>
                  <a:pt x="1922487" y="1282699"/>
                </a:lnTo>
                <a:lnTo>
                  <a:pt x="1959442" y="1308099"/>
                </a:lnTo>
                <a:close/>
              </a:path>
              <a:path w="3335654" h="1346200">
                <a:moveTo>
                  <a:pt x="1043324" y="1219199"/>
                </a:moveTo>
                <a:lnTo>
                  <a:pt x="942815" y="1219199"/>
                </a:lnTo>
                <a:lnTo>
                  <a:pt x="893584" y="1206499"/>
                </a:lnTo>
                <a:lnTo>
                  <a:pt x="845794" y="1181099"/>
                </a:lnTo>
                <a:lnTo>
                  <a:pt x="804109" y="1155699"/>
                </a:lnTo>
                <a:lnTo>
                  <a:pt x="766870" y="1130299"/>
                </a:lnTo>
                <a:lnTo>
                  <a:pt x="733766" y="1092199"/>
                </a:lnTo>
                <a:lnTo>
                  <a:pt x="704488" y="1054099"/>
                </a:lnTo>
                <a:lnTo>
                  <a:pt x="678722" y="1003299"/>
                </a:lnTo>
                <a:lnTo>
                  <a:pt x="656159" y="965199"/>
                </a:lnTo>
                <a:lnTo>
                  <a:pt x="636487" y="914399"/>
                </a:lnTo>
                <a:lnTo>
                  <a:pt x="681498" y="914399"/>
                </a:lnTo>
                <a:lnTo>
                  <a:pt x="691360" y="939799"/>
                </a:lnTo>
                <a:lnTo>
                  <a:pt x="708048" y="977899"/>
                </a:lnTo>
                <a:lnTo>
                  <a:pt x="726629" y="1003299"/>
                </a:lnTo>
                <a:lnTo>
                  <a:pt x="747103" y="1041399"/>
                </a:lnTo>
                <a:lnTo>
                  <a:pt x="777593" y="1079499"/>
                </a:lnTo>
                <a:lnTo>
                  <a:pt x="812237" y="1104899"/>
                </a:lnTo>
                <a:lnTo>
                  <a:pt x="850777" y="1142999"/>
                </a:lnTo>
                <a:lnTo>
                  <a:pt x="892955" y="1155699"/>
                </a:lnTo>
                <a:lnTo>
                  <a:pt x="938512" y="1168399"/>
                </a:lnTo>
                <a:lnTo>
                  <a:pt x="987190" y="1181099"/>
                </a:lnTo>
                <a:lnTo>
                  <a:pt x="1190685" y="1181099"/>
                </a:lnTo>
                <a:lnTo>
                  <a:pt x="1043324" y="1219199"/>
                </a:lnTo>
                <a:close/>
              </a:path>
              <a:path w="3335654" h="1346200">
                <a:moveTo>
                  <a:pt x="2059381" y="1333499"/>
                </a:moveTo>
                <a:lnTo>
                  <a:pt x="1915897" y="1333499"/>
                </a:lnTo>
                <a:lnTo>
                  <a:pt x="1905600" y="1320799"/>
                </a:lnTo>
                <a:lnTo>
                  <a:pt x="1895411" y="1308099"/>
                </a:lnTo>
                <a:lnTo>
                  <a:pt x="2134199" y="1308099"/>
                </a:lnTo>
                <a:lnTo>
                  <a:pt x="2109373" y="1320799"/>
                </a:lnTo>
                <a:lnTo>
                  <a:pt x="2084434" y="1320799"/>
                </a:lnTo>
                <a:lnTo>
                  <a:pt x="2059381" y="1333499"/>
                </a:lnTo>
                <a:close/>
              </a:path>
              <a:path w="3335654" h="1346200">
                <a:moveTo>
                  <a:pt x="2008619" y="1346199"/>
                </a:moveTo>
                <a:lnTo>
                  <a:pt x="1934756" y="1346199"/>
                </a:lnTo>
                <a:lnTo>
                  <a:pt x="1925045" y="1333499"/>
                </a:lnTo>
                <a:lnTo>
                  <a:pt x="2034133" y="1333499"/>
                </a:lnTo>
                <a:lnTo>
                  <a:pt x="2008619" y="1346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0"/>
            <a:ext cx="1748789" cy="1727200"/>
          </a:xfrm>
          <a:custGeom>
            <a:avLst/>
            <a:gdLst/>
            <a:ahLst/>
            <a:cxnLst/>
            <a:rect l="l" t="t" r="r" b="b"/>
            <a:pathLst>
              <a:path w="1748789" h="1727200">
                <a:moveTo>
                  <a:pt x="792115" y="330199"/>
                </a:moveTo>
                <a:lnTo>
                  <a:pt x="127869" y="330199"/>
                </a:lnTo>
                <a:lnTo>
                  <a:pt x="1663" y="165099"/>
                </a:lnTo>
                <a:lnTo>
                  <a:pt x="41518" y="114299"/>
                </a:lnTo>
                <a:lnTo>
                  <a:pt x="0" y="101599"/>
                </a:lnTo>
                <a:lnTo>
                  <a:pt x="0" y="0"/>
                </a:lnTo>
                <a:lnTo>
                  <a:pt x="107319" y="0"/>
                </a:lnTo>
                <a:lnTo>
                  <a:pt x="139494" y="25399"/>
                </a:lnTo>
                <a:lnTo>
                  <a:pt x="169177" y="50799"/>
                </a:lnTo>
                <a:lnTo>
                  <a:pt x="187652" y="101599"/>
                </a:lnTo>
                <a:lnTo>
                  <a:pt x="178207" y="114299"/>
                </a:lnTo>
                <a:lnTo>
                  <a:pt x="166894" y="139699"/>
                </a:lnTo>
                <a:lnTo>
                  <a:pt x="164299" y="165099"/>
                </a:lnTo>
                <a:lnTo>
                  <a:pt x="181009" y="190499"/>
                </a:lnTo>
                <a:lnTo>
                  <a:pt x="224530" y="190499"/>
                </a:lnTo>
                <a:lnTo>
                  <a:pt x="261356" y="203199"/>
                </a:lnTo>
                <a:lnTo>
                  <a:pt x="294356" y="228599"/>
                </a:lnTo>
                <a:lnTo>
                  <a:pt x="187652" y="228599"/>
                </a:lnTo>
                <a:lnTo>
                  <a:pt x="187652" y="253999"/>
                </a:lnTo>
                <a:lnTo>
                  <a:pt x="326399" y="253999"/>
                </a:lnTo>
                <a:lnTo>
                  <a:pt x="360355" y="279399"/>
                </a:lnTo>
                <a:lnTo>
                  <a:pt x="1748628" y="279399"/>
                </a:lnTo>
                <a:lnTo>
                  <a:pt x="1748628" y="292099"/>
                </a:lnTo>
                <a:lnTo>
                  <a:pt x="1516142" y="292099"/>
                </a:lnTo>
                <a:lnTo>
                  <a:pt x="1502857" y="304799"/>
                </a:lnTo>
                <a:lnTo>
                  <a:pt x="1376339" y="304799"/>
                </a:lnTo>
                <a:lnTo>
                  <a:pt x="1373174" y="317499"/>
                </a:lnTo>
                <a:lnTo>
                  <a:pt x="792115" y="317499"/>
                </a:lnTo>
                <a:lnTo>
                  <a:pt x="792115" y="330199"/>
                </a:lnTo>
                <a:close/>
              </a:path>
              <a:path w="1748789" h="1727200">
                <a:moveTo>
                  <a:pt x="1748628" y="279399"/>
                </a:moveTo>
                <a:lnTo>
                  <a:pt x="360355" y="279399"/>
                </a:lnTo>
                <a:lnTo>
                  <a:pt x="581912" y="0"/>
                </a:lnTo>
                <a:lnTo>
                  <a:pt x="765545" y="0"/>
                </a:lnTo>
                <a:lnTo>
                  <a:pt x="739666" y="50799"/>
                </a:lnTo>
                <a:lnTo>
                  <a:pt x="703584" y="76199"/>
                </a:lnTo>
                <a:lnTo>
                  <a:pt x="659851" y="101599"/>
                </a:lnTo>
                <a:lnTo>
                  <a:pt x="611015" y="114299"/>
                </a:lnTo>
                <a:lnTo>
                  <a:pt x="559629" y="126999"/>
                </a:lnTo>
                <a:lnTo>
                  <a:pt x="571876" y="139699"/>
                </a:lnTo>
                <a:lnTo>
                  <a:pt x="582878" y="152399"/>
                </a:lnTo>
                <a:lnTo>
                  <a:pt x="598861" y="165099"/>
                </a:lnTo>
                <a:lnTo>
                  <a:pt x="626054" y="165099"/>
                </a:lnTo>
                <a:lnTo>
                  <a:pt x="599484" y="253999"/>
                </a:lnTo>
                <a:lnTo>
                  <a:pt x="1152364" y="253999"/>
                </a:lnTo>
                <a:lnTo>
                  <a:pt x="1190662" y="266699"/>
                </a:lnTo>
                <a:lnTo>
                  <a:pt x="1748628" y="266699"/>
                </a:lnTo>
                <a:lnTo>
                  <a:pt x="1748628" y="279399"/>
                </a:lnTo>
                <a:close/>
              </a:path>
              <a:path w="1748789" h="1727200">
                <a:moveTo>
                  <a:pt x="1748628" y="266699"/>
                </a:moveTo>
                <a:lnTo>
                  <a:pt x="1190662" y="266699"/>
                </a:lnTo>
                <a:lnTo>
                  <a:pt x="1219308" y="253999"/>
                </a:lnTo>
                <a:lnTo>
                  <a:pt x="1245463" y="241299"/>
                </a:lnTo>
                <a:lnTo>
                  <a:pt x="1269126" y="228599"/>
                </a:lnTo>
                <a:lnTo>
                  <a:pt x="1290299" y="228599"/>
                </a:lnTo>
                <a:lnTo>
                  <a:pt x="1334883" y="215899"/>
                </a:lnTo>
                <a:lnTo>
                  <a:pt x="1380743" y="215899"/>
                </a:lnTo>
                <a:lnTo>
                  <a:pt x="1427559" y="203199"/>
                </a:lnTo>
                <a:lnTo>
                  <a:pt x="1565961" y="203199"/>
                </a:lnTo>
                <a:lnTo>
                  <a:pt x="1586303" y="190499"/>
                </a:lnTo>
                <a:lnTo>
                  <a:pt x="1609137" y="177799"/>
                </a:lnTo>
                <a:lnTo>
                  <a:pt x="1647746" y="190499"/>
                </a:lnTo>
                <a:lnTo>
                  <a:pt x="1683864" y="190499"/>
                </a:lnTo>
                <a:lnTo>
                  <a:pt x="1717492" y="203199"/>
                </a:lnTo>
                <a:lnTo>
                  <a:pt x="1748628" y="228599"/>
                </a:lnTo>
                <a:lnTo>
                  <a:pt x="1748628" y="266699"/>
                </a:lnTo>
                <a:close/>
              </a:path>
              <a:path w="1748789" h="1727200">
                <a:moveTo>
                  <a:pt x="1545618" y="203199"/>
                </a:moveTo>
                <a:lnTo>
                  <a:pt x="1475012" y="203199"/>
                </a:lnTo>
                <a:lnTo>
                  <a:pt x="1522785" y="190499"/>
                </a:lnTo>
                <a:lnTo>
                  <a:pt x="1545618" y="203199"/>
                </a:lnTo>
                <a:close/>
              </a:path>
              <a:path w="1748789" h="1727200">
                <a:moveTo>
                  <a:pt x="326399" y="253999"/>
                </a:moveTo>
                <a:lnTo>
                  <a:pt x="234149" y="253999"/>
                </a:lnTo>
                <a:lnTo>
                  <a:pt x="234149" y="241299"/>
                </a:lnTo>
                <a:lnTo>
                  <a:pt x="187652" y="228599"/>
                </a:lnTo>
                <a:lnTo>
                  <a:pt x="294356" y="228599"/>
                </a:lnTo>
                <a:lnTo>
                  <a:pt x="326399" y="253999"/>
                </a:lnTo>
                <a:close/>
              </a:path>
              <a:path w="1748789" h="1727200">
                <a:moveTo>
                  <a:pt x="1011316" y="253999"/>
                </a:moveTo>
                <a:lnTo>
                  <a:pt x="856256" y="253999"/>
                </a:lnTo>
                <a:lnTo>
                  <a:pt x="908358" y="241299"/>
                </a:lnTo>
                <a:lnTo>
                  <a:pt x="960460" y="241299"/>
                </a:lnTo>
                <a:lnTo>
                  <a:pt x="1011316" y="253999"/>
                </a:lnTo>
                <a:close/>
              </a:path>
              <a:path w="1748789" h="1727200">
                <a:moveTo>
                  <a:pt x="1704726" y="330199"/>
                </a:moveTo>
                <a:lnTo>
                  <a:pt x="1529427" y="330199"/>
                </a:lnTo>
                <a:lnTo>
                  <a:pt x="1542712" y="317499"/>
                </a:lnTo>
                <a:lnTo>
                  <a:pt x="1516142" y="292099"/>
                </a:lnTo>
                <a:lnTo>
                  <a:pt x="1728182" y="292099"/>
                </a:lnTo>
                <a:lnTo>
                  <a:pt x="1714586" y="304799"/>
                </a:lnTo>
                <a:lnTo>
                  <a:pt x="1704726" y="330199"/>
                </a:lnTo>
                <a:close/>
              </a:path>
              <a:path w="1748789" h="1727200">
                <a:moveTo>
                  <a:pt x="1529427" y="330199"/>
                </a:moveTo>
                <a:lnTo>
                  <a:pt x="1370008" y="330199"/>
                </a:lnTo>
                <a:lnTo>
                  <a:pt x="1416506" y="304799"/>
                </a:lnTo>
                <a:lnTo>
                  <a:pt x="1502857" y="304799"/>
                </a:lnTo>
                <a:lnTo>
                  <a:pt x="1529427" y="330199"/>
                </a:lnTo>
                <a:close/>
              </a:path>
              <a:path w="1748789" h="1727200">
                <a:moveTo>
                  <a:pt x="1370008" y="330199"/>
                </a:moveTo>
                <a:lnTo>
                  <a:pt x="831970" y="330199"/>
                </a:lnTo>
                <a:lnTo>
                  <a:pt x="831970" y="317499"/>
                </a:lnTo>
                <a:lnTo>
                  <a:pt x="1373174" y="317499"/>
                </a:lnTo>
                <a:lnTo>
                  <a:pt x="1370008" y="330199"/>
                </a:lnTo>
                <a:close/>
              </a:path>
              <a:path w="1748789" h="1727200">
                <a:moveTo>
                  <a:pt x="901715" y="342899"/>
                </a:moveTo>
                <a:lnTo>
                  <a:pt x="103791" y="342899"/>
                </a:lnTo>
                <a:lnTo>
                  <a:pt x="116764" y="330199"/>
                </a:lnTo>
                <a:lnTo>
                  <a:pt x="909396" y="330199"/>
                </a:lnTo>
                <a:lnTo>
                  <a:pt x="901715" y="342899"/>
                </a:lnTo>
                <a:close/>
              </a:path>
              <a:path w="1748789" h="1727200">
                <a:moveTo>
                  <a:pt x="1017439" y="368299"/>
                </a:moveTo>
                <a:lnTo>
                  <a:pt x="891752" y="368299"/>
                </a:lnTo>
                <a:lnTo>
                  <a:pt x="944891" y="355599"/>
                </a:lnTo>
                <a:lnTo>
                  <a:pt x="936069" y="342899"/>
                </a:lnTo>
                <a:lnTo>
                  <a:pt x="929115" y="330199"/>
                </a:lnTo>
                <a:lnTo>
                  <a:pt x="1695489" y="330199"/>
                </a:lnTo>
                <a:lnTo>
                  <a:pt x="1672967" y="355599"/>
                </a:lnTo>
                <a:lnTo>
                  <a:pt x="1017958" y="355599"/>
                </a:lnTo>
                <a:lnTo>
                  <a:pt x="1017439" y="368299"/>
                </a:lnTo>
                <a:close/>
              </a:path>
              <a:path w="1748789" h="1727200">
                <a:moveTo>
                  <a:pt x="567932" y="520699"/>
                </a:moveTo>
                <a:lnTo>
                  <a:pt x="8305" y="520699"/>
                </a:lnTo>
                <a:lnTo>
                  <a:pt x="14948" y="495299"/>
                </a:lnTo>
                <a:lnTo>
                  <a:pt x="0" y="495299"/>
                </a:lnTo>
                <a:lnTo>
                  <a:pt x="0" y="342899"/>
                </a:lnTo>
                <a:lnTo>
                  <a:pt x="606126" y="342899"/>
                </a:lnTo>
                <a:lnTo>
                  <a:pt x="586199" y="419099"/>
                </a:lnTo>
                <a:lnTo>
                  <a:pt x="72965" y="419099"/>
                </a:lnTo>
                <a:lnTo>
                  <a:pt x="14948" y="457199"/>
                </a:lnTo>
                <a:lnTo>
                  <a:pt x="794502" y="457199"/>
                </a:lnTo>
                <a:lnTo>
                  <a:pt x="783345" y="469899"/>
                </a:lnTo>
                <a:lnTo>
                  <a:pt x="703272" y="469899"/>
                </a:lnTo>
                <a:lnTo>
                  <a:pt x="670371" y="482599"/>
                </a:lnTo>
                <a:lnTo>
                  <a:pt x="586199" y="482599"/>
                </a:lnTo>
                <a:lnTo>
                  <a:pt x="567932" y="520699"/>
                </a:lnTo>
                <a:close/>
              </a:path>
              <a:path w="1748789" h="1727200">
                <a:moveTo>
                  <a:pt x="794502" y="457199"/>
                </a:moveTo>
                <a:lnTo>
                  <a:pt x="200937" y="457199"/>
                </a:lnTo>
                <a:lnTo>
                  <a:pt x="161601" y="419099"/>
                </a:lnTo>
                <a:lnTo>
                  <a:pt x="586199" y="419099"/>
                </a:lnTo>
                <a:lnTo>
                  <a:pt x="665908" y="406399"/>
                </a:lnTo>
                <a:lnTo>
                  <a:pt x="665908" y="380999"/>
                </a:lnTo>
                <a:lnTo>
                  <a:pt x="606126" y="342899"/>
                </a:lnTo>
                <a:lnTo>
                  <a:pt x="825327" y="342899"/>
                </a:lnTo>
                <a:lnTo>
                  <a:pt x="829167" y="393699"/>
                </a:lnTo>
                <a:lnTo>
                  <a:pt x="816194" y="431799"/>
                </a:lnTo>
                <a:lnTo>
                  <a:pt x="794502" y="457199"/>
                </a:lnTo>
                <a:close/>
              </a:path>
              <a:path w="1748789" h="1727200">
                <a:moveTo>
                  <a:pt x="874315" y="482599"/>
                </a:moveTo>
                <a:lnTo>
                  <a:pt x="792115" y="482599"/>
                </a:lnTo>
                <a:lnTo>
                  <a:pt x="837470" y="444499"/>
                </a:lnTo>
                <a:lnTo>
                  <a:pt x="856049" y="419099"/>
                </a:lnTo>
                <a:lnTo>
                  <a:pt x="850963" y="393699"/>
                </a:lnTo>
                <a:lnTo>
                  <a:pt x="825327" y="342899"/>
                </a:lnTo>
                <a:lnTo>
                  <a:pt x="885109" y="342899"/>
                </a:lnTo>
                <a:lnTo>
                  <a:pt x="891752" y="368299"/>
                </a:lnTo>
                <a:lnTo>
                  <a:pt x="1017439" y="368299"/>
                </a:lnTo>
                <a:lnTo>
                  <a:pt x="1016920" y="380999"/>
                </a:lnTo>
                <a:lnTo>
                  <a:pt x="1012354" y="419099"/>
                </a:lnTo>
                <a:lnTo>
                  <a:pt x="1011316" y="444499"/>
                </a:lnTo>
                <a:lnTo>
                  <a:pt x="1006230" y="444499"/>
                </a:lnTo>
                <a:lnTo>
                  <a:pt x="1000522" y="457199"/>
                </a:lnTo>
                <a:lnTo>
                  <a:pt x="916557" y="457199"/>
                </a:lnTo>
                <a:lnTo>
                  <a:pt x="891752" y="469899"/>
                </a:lnTo>
                <a:lnTo>
                  <a:pt x="874315" y="482599"/>
                </a:lnTo>
                <a:close/>
              </a:path>
              <a:path w="1748789" h="1727200">
                <a:moveTo>
                  <a:pt x="1104310" y="495299"/>
                </a:moveTo>
                <a:lnTo>
                  <a:pt x="1017958" y="355599"/>
                </a:lnTo>
                <a:lnTo>
                  <a:pt x="1672967" y="355599"/>
                </a:lnTo>
                <a:lnTo>
                  <a:pt x="1674731" y="380999"/>
                </a:lnTo>
                <a:lnTo>
                  <a:pt x="1685214" y="393699"/>
                </a:lnTo>
                <a:lnTo>
                  <a:pt x="1687030" y="406399"/>
                </a:lnTo>
                <a:lnTo>
                  <a:pt x="1219723" y="406399"/>
                </a:lnTo>
                <a:lnTo>
                  <a:pt x="1198446" y="419099"/>
                </a:lnTo>
                <a:lnTo>
                  <a:pt x="1184020" y="444499"/>
                </a:lnTo>
                <a:lnTo>
                  <a:pt x="1173433" y="457199"/>
                </a:lnTo>
                <a:lnTo>
                  <a:pt x="1154129" y="469899"/>
                </a:lnTo>
                <a:lnTo>
                  <a:pt x="1129842" y="482599"/>
                </a:lnTo>
                <a:lnTo>
                  <a:pt x="1104310" y="495299"/>
                </a:lnTo>
                <a:close/>
              </a:path>
              <a:path w="1748789" h="1727200">
                <a:moveTo>
                  <a:pt x="1310226" y="469899"/>
                </a:moveTo>
                <a:lnTo>
                  <a:pt x="1197305" y="469899"/>
                </a:lnTo>
                <a:lnTo>
                  <a:pt x="1270371" y="406399"/>
                </a:lnTo>
                <a:lnTo>
                  <a:pt x="1687030" y="406399"/>
                </a:lnTo>
                <a:lnTo>
                  <a:pt x="1688846" y="419099"/>
                </a:lnTo>
                <a:lnTo>
                  <a:pt x="1602910" y="419099"/>
                </a:lnTo>
                <a:lnTo>
                  <a:pt x="1575925" y="431799"/>
                </a:lnTo>
                <a:lnTo>
                  <a:pt x="1555997" y="444499"/>
                </a:lnTo>
                <a:lnTo>
                  <a:pt x="1403221" y="444499"/>
                </a:lnTo>
                <a:lnTo>
                  <a:pt x="1310226" y="469899"/>
                </a:lnTo>
                <a:close/>
              </a:path>
              <a:path w="1748789" h="1727200">
                <a:moveTo>
                  <a:pt x="984746" y="469899"/>
                </a:moveTo>
                <a:lnTo>
                  <a:pt x="963677" y="469899"/>
                </a:lnTo>
                <a:lnTo>
                  <a:pt x="940740" y="457199"/>
                </a:lnTo>
                <a:lnTo>
                  <a:pt x="993568" y="457199"/>
                </a:lnTo>
                <a:lnTo>
                  <a:pt x="984746" y="469899"/>
                </a:lnTo>
                <a:close/>
              </a:path>
              <a:path w="1748789" h="1727200">
                <a:moveTo>
                  <a:pt x="772188" y="482599"/>
                </a:moveTo>
                <a:lnTo>
                  <a:pt x="737418" y="469899"/>
                </a:lnTo>
                <a:lnTo>
                  <a:pt x="783345" y="469899"/>
                </a:lnTo>
                <a:lnTo>
                  <a:pt x="772188" y="482599"/>
                </a:lnTo>
                <a:close/>
              </a:path>
              <a:path w="1748789" h="1727200">
                <a:moveTo>
                  <a:pt x="1251275" y="482599"/>
                </a:moveTo>
                <a:lnTo>
                  <a:pt x="1223355" y="469899"/>
                </a:lnTo>
                <a:lnTo>
                  <a:pt x="1280439" y="469899"/>
                </a:lnTo>
                <a:lnTo>
                  <a:pt x="1251275" y="482599"/>
                </a:lnTo>
                <a:close/>
              </a:path>
              <a:path w="1748789" h="1727200">
                <a:moveTo>
                  <a:pt x="639338" y="495299"/>
                </a:moveTo>
                <a:lnTo>
                  <a:pt x="601975" y="495299"/>
                </a:lnTo>
                <a:lnTo>
                  <a:pt x="586199" y="482599"/>
                </a:lnTo>
                <a:lnTo>
                  <a:pt x="670371" y="482599"/>
                </a:lnTo>
                <a:lnTo>
                  <a:pt x="639338" y="495299"/>
                </a:lnTo>
                <a:close/>
              </a:path>
              <a:path w="1748789" h="1727200">
                <a:moveTo>
                  <a:pt x="90229" y="914399"/>
                </a:moveTo>
                <a:lnTo>
                  <a:pt x="28233" y="914399"/>
                </a:lnTo>
                <a:lnTo>
                  <a:pt x="35083" y="888999"/>
                </a:lnTo>
                <a:lnTo>
                  <a:pt x="43178" y="876299"/>
                </a:lnTo>
                <a:lnTo>
                  <a:pt x="48783" y="850899"/>
                </a:lnTo>
                <a:lnTo>
                  <a:pt x="48160" y="838199"/>
                </a:lnTo>
                <a:lnTo>
                  <a:pt x="35498" y="800099"/>
                </a:lnTo>
                <a:lnTo>
                  <a:pt x="41518" y="774699"/>
                </a:lnTo>
                <a:lnTo>
                  <a:pt x="57501" y="749299"/>
                </a:lnTo>
                <a:lnTo>
                  <a:pt x="74730" y="711199"/>
                </a:lnTo>
                <a:lnTo>
                  <a:pt x="91855" y="685799"/>
                </a:lnTo>
                <a:lnTo>
                  <a:pt x="112094" y="647699"/>
                </a:lnTo>
                <a:lnTo>
                  <a:pt x="133578" y="609599"/>
                </a:lnTo>
                <a:lnTo>
                  <a:pt x="154439" y="571499"/>
                </a:lnTo>
                <a:lnTo>
                  <a:pt x="0" y="571499"/>
                </a:lnTo>
                <a:lnTo>
                  <a:pt x="0" y="507999"/>
                </a:lnTo>
                <a:lnTo>
                  <a:pt x="8305" y="520699"/>
                </a:lnTo>
                <a:lnTo>
                  <a:pt x="567932" y="520699"/>
                </a:lnTo>
                <a:lnTo>
                  <a:pt x="564611" y="546099"/>
                </a:lnTo>
                <a:lnTo>
                  <a:pt x="578726" y="571499"/>
                </a:lnTo>
                <a:lnTo>
                  <a:pt x="612769" y="584199"/>
                </a:lnTo>
                <a:lnTo>
                  <a:pt x="639442" y="596899"/>
                </a:lnTo>
                <a:lnTo>
                  <a:pt x="666739" y="622299"/>
                </a:lnTo>
                <a:lnTo>
                  <a:pt x="690299" y="634999"/>
                </a:lnTo>
                <a:lnTo>
                  <a:pt x="360355" y="634999"/>
                </a:lnTo>
                <a:lnTo>
                  <a:pt x="329945" y="673099"/>
                </a:lnTo>
                <a:lnTo>
                  <a:pt x="291440" y="698499"/>
                </a:lnTo>
                <a:lnTo>
                  <a:pt x="207579" y="723899"/>
                </a:lnTo>
                <a:lnTo>
                  <a:pt x="287288" y="736599"/>
                </a:lnTo>
                <a:lnTo>
                  <a:pt x="276027" y="749299"/>
                </a:lnTo>
                <a:lnTo>
                  <a:pt x="141154" y="749299"/>
                </a:lnTo>
                <a:lnTo>
                  <a:pt x="122576" y="761999"/>
                </a:lnTo>
                <a:lnTo>
                  <a:pt x="102130" y="761999"/>
                </a:lnTo>
                <a:lnTo>
                  <a:pt x="87911" y="774699"/>
                </a:lnTo>
                <a:lnTo>
                  <a:pt x="88015" y="812799"/>
                </a:lnTo>
                <a:lnTo>
                  <a:pt x="194294" y="812799"/>
                </a:lnTo>
                <a:lnTo>
                  <a:pt x="179349" y="888999"/>
                </a:lnTo>
                <a:lnTo>
                  <a:pt x="54803" y="888999"/>
                </a:lnTo>
                <a:lnTo>
                  <a:pt x="90229" y="914399"/>
                </a:lnTo>
                <a:close/>
              </a:path>
              <a:path w="1748789" h="1727200">
                <a:moveTo>
                  <a:pt x="469956" y="711199"/>
                </a:moveTo>
                <a:lnTo>
                  <a:pt x="452312" y="711199"/>
                </a:lnTo>
                <a:lnTo>
                  <a:pt x="433422" y="698499"/>
                </a:lnTo>
                <a:lnTo>
                  <a:pt x="422317" y="685799"/>
                </a:lnTo>
                <a:lnTo>
                  <a:pt x="409343" y="673099"/>
                </a:lnTo>
                <a:lnTo>
                  <a:pt x="395124" y="660399"/>
                </a:lnTo>
                <a:lnTo>
                  <a:pt x="380283" y="647699"/>
                </a:lnTo>
                <a:lnTo>
                  <a:pt x="373640" y="647699"/>
                </a:lnTo>
                <a:lnTo>
                  <a:pt x="360355" y="634999"/>
                </a:lnTo>
                <a:lnTo>
                  <a:pt x="690299" y="634999"/>
                </a:lnTo>
                <a:lnTo>
                  <a:pt x="705763" y="660399"/>
                </a:lnTo>
                <a:lnTo>
                  <a:pt x="716765" y="685799"/>
                </a:lnTo>
                <a:lnTo>
                  <a:pt x="619411" y="685799"/>
                </a:lnTo>
                <a:lnTo>
                  <a:pt x="619411" y="698499"/>
                </a:lnTo>
                <a:lnTo>
                  <a:pt x="487600" y="698499"/>
                </a:lnTo>
                <a:lnTo>
                  <a:pt x="469956" y="711199"/>
                </a:lnTo>
                <a:close/>
              </a:path>
              <a:path w="1748789" h="1727200">
                <a:moveTo>
                  <a:pt x="692478" y="1003299"/>
                </a:moveTo>
                <a:lnTo>
                  <a:pt x="685836" y="1003299"/>
                </a:lnTo>
                <a:lnTo>
                  <a:pt x="679193" y="990599"/>
                </a:lnTo>
                <a:lnTo>
                  <a:pt x="639338" y="939799"/>
                </a:lnTo>
                <a:lnTo>
                  <a:pt x="603735" y="914399"/>
                </a:lnTo>
                <a:lnTo>
                  <a:pt x="577696" y="876299"/>
                </a:lnTo>
                <a:lnTo>
                  <a:pt x="562817" y="838199"/>
                </a:lnTo>
                <a:lnTo>
                  <a:pt x="560692" y="787399"/>
                </a:lnTo>
                <a:lnTo>
                  <a:pt x="572914" y="749299"/>
                </a:lnTo>
                <a:lnTo>
                  <a:pt x="513132" y="711199"/>
                </a:lnTo>
                <a:lnTo>
                  <a:pt x="513132" y="698499"/>
                </a:lnTo>
                <a:lnTo>
                  <a:pt x="679193" y="698499"/>
                </a:lnTo>
                <a:lnTo>
                  <a:pt x="679193" y="685799"/>
                </a:lnTo>
                <a:lnTo>
                  <a:pt x="716765" y="685799"/>
                </a:lnTo>
                <a:lnTo>
                  <a:pt x="722265" y="698499"/>
                </a:lnTo>
                <a:lnTo>
                  <a:pt x="748109" y="723899"/>
                </a:lnTo>
                <a:lnTo>
                  <a:pt x="777688" y="761999"/>
                </a:lnTo>
                <a:lnTo>
                  <a:pt x="805400" y="787399"/>
                </a:lnTo>
                <a:lnTo>
                  <a:pt x="820345" y="812799"/>
                </a:lnTo>
                <a:lnTo>
                  <a:pt x="825327" y="838199"/>
                </a:lnTo>
                <a:lnTo>
                  <a:pt x="820345" y="876299"/>
                </a:lnTo>
                <a:lnTo>
                  <a:pt x="805400" y="901699"/>
                </a:lnTo>
                <a:lnTo>
                  <a:pt x="865182" y="901699"/>
                </a:lnTo>
                <a:lnTo>
                  <a:pt x="772188" y="939799"/>
                </a:lnTo>
                <a:lnTo>
                  <a:pt x="784538" y="952499"/>
                </a:lnTo>
                <a:lnTo>
                  <a:pt x="801248" y="977899"/>
                </a:lnTo>
                <a:lnTo>
                  <a:pt x="821695" y="990599"/>
                </a:lnTo>
                <a:lnTo>
                  <a:pt x="732333" y="990599"/>
                </a:lnTo>
                <a:lnTo>
                  <a:pt x="692478" y="1003299"/>
                </a:lnTo>
                <a:close/>
              </a:path>
              <a:path w="1748789" h="1727200">
                <a:moveTo>
                  <a:pt x="533059" y="787399"/>
                </a:moveTo>
                <a:lnTo>
                  <a:pt x="529115" y="787399"/>
                </a:lnTo>
                <a:lnTo>
                  <a:pt x="526417" y="774699"/>
                </a:lnTo>
                <a:lnTo>
                  <a:pt x="523718" y="774699"/>
                </a:lnTo>
                <a:lnTo>
                  <a:pt x="519774" y="761999"/>
                </a:lnTo>
                <a:lnTo>
                  <a:pt x="519878" y="749299"/>
                </a:lnTo>
                <a:lnTo>
                  <a:pt x="520605" y="749299"/>
                </a:lnTo>
                <a:lnTo>
                  <a:pt x="522577" y="736599"/>
                </a:lnTo>
                <a:lnTo>
                  <a:pt x="526417" y="736599"/>
                </a:lnTo>
                <a:lnTo>
                  <a:pt x="539702" y="774699"/>
                </a:lnTo>
                <a:lnTo>
                  <a:pt x="533059" y="787399"/>
                </a:lnTo>
                <a:close/>
              </a:path>
              <a:path w="1748789" h="1727200">
                <a:moveTo>
                  <a:pt x="161082" y="812799"/>
                </a:moveTo>
                <a:lnTo>
                  <a:pt x="88015" y="812799"/>
                </a:lnTo>
                <a:lnTo>
                  <a:pt x="101922" y="800099"/>
                </a:lnTo>
                <a:lnTo>
                  <a:pt x="124548" y="787399"/>
                </a:lnTo>
                <a:lnTo>
                  <a:pt x="142192" y="787399"/>
                </a:lnTo>
                <a:lnTo>
                  <a:pt x="141154" y="749299"/>
                </a:lnTo>
                <a:lnTo>
                  <a:pt x="276027" y="749299"/>
                </a:lnTo>
                <a:lnTo>
                  <a:pt x="264766" y="761999"/>
                </a:lnTo>
                <a:lnTo>
                  <a:pt x="231658" y="774699"/>
                </a:lnTo>
                <a:lnTo>
                  <a:pt x="194813" y="787399"/>
                </a:lnTo>
                <a:lnTo>
                  <a:pt x="161082" y="812799"/>
                </a:lnTo>
                <a:close/>
              </a:path>
              <a:path w="1748789" h="1727200">
                <a:moveTo>
                  <a:pt x="1663" y="1181099"/>
                </a:moveTo>
                <a:lnTo>
                  <a:pt x="0" y="1181099"/>
                </a:lnTo>
                <a:lnTo>
                  <a:pt x="0" y="876299"/>
                </a:lnTo>
                <a:lnTo>
                  <a:pt x="3635" y="888999"/>
                </a:lnTo>
                <a:lnTo>
                  <a:pt x="28233" y="914399"/>
                </a:lnTo>
                <a:lnTo>
                  <a:pt x="90229" y="914399"/>
                </a:lnTo>
                <a:lnTo>
                  <a:pt x="106364" y="925968"/>
                </a:lnTo>
                <a:lnTo>
                  <a:pt x="106697" y="927099"/>
                </a:lnTo>
                <a:lnTo>
                  <a:pt x="146655" y="927099"/>
                </a:lnTo>
                <a:lnTo>
                  <a:pt x="143646" y="952499"/>
                </a:lnTo>
                <a:lnTo>
                  <a:pt x="139390" y="965199"/>
                </a:lnTo>
                <a:lnTo>
                  <a:pt x="134512" y="990599"/>
                </a:lnTo>
                <a:lnTo>
                  <a:pt x="112301" y="1028699"/>
                </a:lnTo>
                <a:lnTo>
                  <a:pt x="91336" y="1066799"/>
                </a:lnTo>
                <a:lnTo>
                  <a:pt x="65389" y="1104899"/>
                </a:lnTo>
                <a:lnTo>
                  <a:pt x="28233" y="1130299"/>
                </a:lnTo>
                <a:lnTo>
                  <a:pt x="19411" y="1130299"/>
                </a:lnTo>
                <a:lnTo>
                  <a:pt x="12457" y="1142999"/>
                </a:lnTo>
                <a:lnTo>
                  <a:pt x="6749" y="1168399"/>
                </a:lnTo>
                <a:lnTo>
                  <a:pt x="1663" y="1181099"/>
                </a:lnTo>
                <a:close/>
              </a:path>
              <a:path w="1748789" h="1727200">
                <a:moveTo>
                  <a:pt x="146655" y="927099"/>
                </a:moveTo>
                <a:lnTo>
                  <a:pt x="107942" y="927099"/>
                </a:lnTo>
                <a:lnTo>
                  <a:pt x="106364" y="925968"/>
                </a:lnTo>
                <a:lnTo>
                  <a:pt x="102960" y="914399"/>
                </a:lnTo>
                <a:lnTo>
                  <a:pt x="96733" y="901699"/>
                </a:lnTo>
                <a:lnTo>
                  <a:pt x="88015" y="888999"/>
                </a:lnTo>
                <a:lnTo>
                  <a:pt x="179349" y="888999"/>
                </a:lnTo>
                <a:lnTo>
                  <a:pt x="174367" y="914399"/>
                </a:lnTo>
                <a:lnTo>
                  <a:pt x="147797" y="914399"/>
                </a:lnTo>
                <a:lnTo>
                  <a:pt x="146655" y="927099"/>
                </a:lnTo>
                <a:close/>
              </a:path>
              <a:path w="1748789" h="1727200">
                <a:moveTo>
                  <a:pt x="107942" y="927099"/>
                </a:moveTo>
                <a:lnTo>
                  <a:pt x="106697" y="927099"/>
                </a:lnTo>
                <a:lnTo>
                  <a:pt x="106364" y="925968"/>
                </a:lnTo>
                <a:lnTo>
                  <a:pt x="107942" y="927099"/>
                </a:lnTo>
                <a:close/>
              </a:path>
              <a:path w="1748789" h="1727200">
                <a:moveTo>
                  <a:pt x="1326832" y="1727199"/>
                </a:moveTo>
                <a:lnTo>
                  <a:pt x="1251586" y="1727199"/>
                </a:lnTo>
                <a:lnTo>
                  <a:pt x="1234668" y="1714499"/>
                </a:lnTo>
                <a:lnTo>
                  <a:pt x="1218996" y="1701799"/>
                </a:lnTo>
                <a:lnTo>
                  <a:pt x="1203947" y="1689099"/>
                </a:lnTo>
                <a:lnTo>
                  <a:pt x="1044528" y="1498599"/>
                </a:lnTo>
                <a:lnTo>
                  <a:pt x="1023667" y="1473199"/>
                </a:lnTo>
                <a:lnTo>
                  <a:pt x="1002182" y="1460499"/>
                </a:lnTo>
                <a:lnTo>
                  <a:pt x="981944" y="1435099"/>
                </a:lnTo>
                <a:lnTo>
                  <a:pt x="964819" y="1409699"/>
                </a:lnTo>
                <a:lnTo>
                  <a:pt x="946241" y="1384299"/>
                </a:lnTo>
                <a:lnTo>
                  <a:pt x="925794" y="1371599"/>
                </a:lnTo>
                <a:lnTo>
                  <a:pt x="911575" y="1346199"/>
                </a:lnTo>
                <a:lnTo>
                  <a:pt x="911679" y="1320799"/>
                </a:lnTo>
                <a:lnTo>
                  <a:pt x="886251" y="1308099"/>
                </a:lnTo>
                <a:lnTo>
                  <a:pt x="867673" y="1282699"/>
                </a:lnTo>
                <a:lnTo>
                  <a:pt x="852831" y="1257299"/>
                </a:lnTo>
                <a:lnTo>
                  <a:pt x="838612" y="1231899"/>
                </a:lnTo>
                <a:lnTo>
                  <a:pt x="808617" y="1193799"/>
                </a:lnTo>
                <a:lnTo>
                  <a:pt x="778000" y="1155699"/>
                </a:lnTo>
                <a:lnTo>
                  <a:pt x="746137" y="1104899"/>
                </a:lnTo>
                <a:lnTo>
                  <a:pt x="712406" y="1066799"/>
                </a:lnTo>
                <a:lnTo>
                  <a:pt x="723200" y="1054099"/>
                </a:lnTo>
                <a:lnTo>
                  <a:pt x="733994" y="1054099"/>
                </a:lnTo>
                <a:lnTo>
                  <a:pt x="742297" y="1041399"/>
                </a:lnTo>
                <a:lnTo>
                  <a:pt x="745618" y="1028699"/>
                </a:lnTo>
                <a:lnTo>
                  <a:pt x="744476" y="1028699"/>
                </a:lnTo>
                <a:lnTo>
                  <a:pt x="741466" y="1015999"/>
                </a:lnTo>
                <a:lnTo>
                  <a:pt x="737211" y="1003299"/>
                </a:lnTo>
                <a:lnTo>
                  <a:pt x="732333" y="990599"/>
                </a:lnTo>
                <a:lnTo>
                  <a:pt x="860200" y="990599"/>
                </a:lnTo>
                <a:lnTo>
                  <a:pt x="890091" y="1003299"/>
                </a:lnTo>
                <a:lnTo>
                  <a:pt x="905037" y="1003299"/>
                </a:lnTo>
                <a:lnTo>
                  <a:pt x="948930" y="1015999"/>
                </a:lnTo>
                <a:lnTo>
                  <a:pt x="980389" y="1054099"/>
                </a:lnTo>
                <a:lnTo>
                  <a:pt x="1004514" y="1092199"/>
                </a:lnTo>
                <a:lnTo>
                  <a:pt x="1026408" y="1130299"/>
                </a:lnTo>
                <a:lnTo>
                  <a:pt x="1051171" y="1155699"/>
                </a:lnTo>
                <a:lnTo>
                  <a:pt x="1085006" y="1193799"/>
                </a:lnTo>
                <a:lnTo>
                  <a:pt x="1150185" y="1269999"/>
                </a:lnTo>
                <a:lnTo>
                  <a:pt x="1184020" y="1308099"/>
                </a:lnTo>
                <a:lnTo>
                  <a:pt x="1204881" y="1333499"/>
                </a:lnTo>
                <a:lnTo>
                  <a:pt x="1210641" y="1346199"/>
                </a:lnTo>
                <a:lnTo>
                  <a:pt x="1117595" y="1346199"/>
                </a:lnTo>
                <a:lnTo>
                  <a:pt x="1097668" y="1447799"/>
                </a:lnTo>
                <a:lnTo>
                  <a:pt x="1294727" y="1447799"/>
                </a:lnTo>
                <a:lnTo>
                  <a:pt x="1330154" y="1523999"/>
                </a:lnTo>
                <a:lnTo>
                  <a:pt x="1371773" y="1523999"/>
                </a:lnTo>
                <a:lnTo>
                  <a:pt x="1394087" y="1536699"/>
                </a:lnTo>
                <a:lnTo>
                  <a:pt x="1407684" y="1574799"/>
                </a:lnTo>
                <a:lnTo>
                  <a:pt x="1423148" y="1600199"/>
                </a:lnTo>
                <a:lnTo>
                  <a:pt x="1405400" y="1625599"/>
                </a:lnTo>
                <a:lnTo>
                  <a:pt x="1385784" y="1638299"/>
                </a:lnTo>
                <a:lnTo>
                  <a:pt x="1369905" y="1663699"/>
                </a:lnTo>
                <a:lnTo>
                  <a:pt x="1363366" y="1689099"/>
                </a:lnTo>
                <a:lnTo>
                  <a:pt x="1352572" y="1701799"/>
                </a:lnTo>
                <a:lnTo>
                  <a:pt x="1326832" y="1727199"/>
                </a:lnTo>
                <a:close/>
              </a:path>
              <a:path w="1748789" h="1727200">
                <a:moveTo>
                  <a:pt x="1294727" y="1447799"/>
                </a:moveTo>
                <a:lnTo>
                  <a:pt x="1097668" y="1447799"/>
                </a:lnTo>
                <a:lnTo>
                  <a:pt x="1118529" y="1422399"/>
                </a:lnTo>
                <a:lnTo>
                  <a:pt x="1125068" y="1409699"/>
                </a:lnTo>
                <a:lnTo>
                  <a:pt x="1122888" y="1384299"/>
                </a:lnTo>
                <a:lnTo>
                  <a:pt x="1117595" y="1346199"/>
                </a:lnTo>
                <a:lnTo>
                  <a:pt x="1210641" y="1346199"/>
                </a:lnTo>
                <a:lnTo>
                  <a:pt x="1216402" y="1358899"/>
                </a:lnTo>
                <a:lnTo>
                  <a:pt x="1216713" y="1396999"/>
                </a:lnTo>
                <a:lnTo>
                  <a:pt x="1203947" y="1422399"/>
                </a:lnTo>
                <a:lnTo>
                  <a:pt x="1197305" y="1422399"/>
                </a:lnTo>
                <a:lnTo>
                  <a:pt x="1197305" y="1433146"/>
                </a:lnTo>
                <a:lnTo>
                  <a:pt x="1190662" y="1435099"/>
                </a:lnTo>
                <a:lnTo>
                  <a:pt x="1288823" y="1435099"/>
                </a:lnTo>
                <a:lnTo>
                  <a:pt x="1294727" y="1447799"/>
                </a:lnTo>
                <a:close/>
              </a:path>
              <a:path w="1748789" h="1727200">
                <a:moveTo>
                  <a:pt x="1288823" y="1435099"/>
                </a:moveTo>
                <a:lnTo>
                  <a:pt x="1197305" y="1435099"/>
                </a:lnTo>
                <a:lnTo>
                  <a:pt x="1197305" y="1433146"/>
                </a:lnTo>
                <a:lnTo>
                  <a:pt x="1277014" y="1409699"/>
                </a:lnTo>
                <a:lnTo>
                  <a:pt x="1288823" y="1435099"/>
                </a:lnTo>
                <a:close/>
              </a:path>
              <a:path w="1748789" h="1727200">
                <a:moveTo>
                  <a:pt x="1197305" y="1435099"/>
                </a:moveTo>
                <a:lnTo>
                  <a:pt x="1190662" y="1435099"/>
                </a:lnTo>
                <a:lnTo>
                  <a:pt x="1197305" y="1433146"/>
                </a:lnTo>
                <a:lnTo>
                  <a:pt x="1197305" y="14350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3788142" y="6825543"/>
            <a:ext cx="5888990" cy="3453129"/>
            <a:chOff x="3788142" y="6825543"/>
            <a:chExt cx="5888990" cy="3453129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8142" y="6825543"/>
              <a:ext cx="5888790" cy="345294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7017425" y="7847998"/>
              <a:ext cx="2205990" cy="1274445"/>
            </a:xfrm>
            <a:custGeom>
              <a:avLst/>
              <a:gdLst/>
              <a:ahLst/>
              <a:cxnLst/>
              <a:rect l="l" t="t" r="r" b="b"/>
              <a:pathLst>
                <a:path w="2205990" h="1274445">
                  <a:moveTo>
                    <a:pt x="1366751" y="1274002"/>
                  </a:moveTo>
                  <a:lnTo>
                    <a:pt x="1322919" y="1270887"/>
                  </a:lnTo>
                  <a:lnTo>
                    <a:pt x="1285742" y="1257670"/>
                  </a:lnTo>
                  <a:lnTo>
                    <a:pt x="28529" y="531033"/>
                  </a:lnTo>
                  <a:lnTo>
                    <a:pt x="0" y="484329"/>
                  </a:lnTo>
                  <a:lnTo>
                    <a:pt x="11891" y="458291"/>
                  </a:lnTo>
                  <a:lnTo>
                    <a:pt x="40743" y="434759"/>
                  </a:lnTo>
                  <a:lnTo>
                    <a:pt x="793391" y="0"/>
                  </a:lnTo>
                  <a:lnTo>
                    <a:pt x="2205562" y="816034"/>
                  </a:lnTo>
                  <a:lnTo>
                    <a:pt x="1452913" y="1250794"/>
                  </a:lnTo>
                  <a:lnTo>
                    <a:pt x="1411872" y="1267233"/>
                  </a:lnTo>
                  <a:lnTo>
                    <a:pt x="1366751" y="1274002"/>
                  </a:lnTo>
                  <a:close/>
                </a:path>
              </a:pathLst>
            </a:custGeom>
            <a:solidFill>
              <a:srgbClr val="5D5BA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7588" y="6853349"/>
              <a:ext cx="3425085" cy="2896723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813860" y="1436644"/>
            <a:ext cx="7428230" cy="4630420"/>
          </a:xfrm>
          <a:prstGeom prst="rect">
            <a:avLst/>
          </a:prstGeom>
        </p:spPr>
        <p:txBody>
          <a:bodyPr wrap="square" lIns="0" tIns="243204" rIns="0" bIns="0" rtlCol="0" vert="horz">
            <a:spAutoFit/>
          </a:bodyPr>
          <a:lstStyle/>
          <a:p>
            <a:pPr marL="1085850" marR="5080">
              <a:lnSpc>
                <a:spcPts val="7730"/>
              </a:lnSpc>
              <a:spcBef>
                <a:spcPts val="1914"/>
              </a:spcBef>
            </a:pPr>
            <a:r>
              <a:rPr dirty="0" sz="8000" spc="250">
                <a:latin typeface="Tahoma"/>
                <a:cs typeface="Tahoma"/>
              </a:rPr>
              <a:t>Project</a:t>
            </a:r>
            <a:r>
              <a:rPr dirty="0" sz="8000" spc="-370">
                <a:latin typeface="Tahoma"/>
                <a:cs typeface="Tahoma"/>
              </a:rPr>
              <a:t> </a:t>
            </a:r>
            <a:r>
              <a:rPr dirty="0" sz="8000" spc="175">
                <a:latin typeface="Tahoma"/>
                <a:cs typeface="Tahoma"/>
              </a:rPr>
              <a:t>vision</a:t>
            </a:r>
            <a:r>
              <a:rPr dirty="0" sz="8000" spc="175">
                <a:latin typeface="Tahoma"/>
                <a:cs typeface="Tahoma"/>
              </a:rPr>
              <a:t> </a:t>
            </a:r>
            <a:r>
              <a:rPr dirty="0" sz="8000" spc="260">
                <a:latin typeface="Tahoma"/>
                <a:cs typeface="Tahoma"/>
              </a:rPr>
              <a:t>and</a:t>
            </a:r>
            <a:r>
              <a:rPr dirty="0" sz="8000" spc="-385">
                <a:latin typeface="Tahoma"/>
                <a:cs typeface="Tahoma"/>
              </a:rPr>
              <a:t> </a:t>
            </a:r>
            <a:r>
              <a:rPr dirty="0" sz="8000" spc="235">
                <a:latin typeface="Tahoma"/>
                <a:cs typeface="Tahoma"/>
              </a:rPr>
              <a:t>mission</a:t>
            </a:r>
            <a:endParaRPr sz="8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80"/>
              </a:spcBef>
            </a:pPr>
            <a:r>
              <a:rPr dirty="0" sz="2500" spc="114">
                <a:latin typeface="Tahoma"/>
                <a:cs typeface="Tahoma"/>
              </a:rPr>
              <a:t>The</a:t>
            </a:r>
            <a:r>
              <a:rPr dirty="0" sz="2500" spc="185">
                <a:latin typeface="Tahoma"/>
                <a:cs typeface="Tahoma"/>
              </a:rPr>
              <a:t> </a:t>
            </a:r>
            <a:r>
              <a:rPr dirty="0" sz="2500" spc="195">
                <a:latin typeface="Tahoma"/>
                <a:cs typeface="Tahoma"/>
              </a:rPr>
              <a:t>primary</a:t>
            </a:r>
            <a:r>
              <a:rPr dirty="0" sz="2500" spc="185">
                <a:latin typeface="Tahoma"/>
                <a:cs typeface="Tahoma"/>
              </a:rPr>
              <a:t> </a:t>
            </a:r>
            <a:r>
              <a:rPr dirty="0" sz="2500" spc="225">
                <a:latin typeface="Tahoma"/>
                <a:cs typeface="Tahoma"/>
              </a:rPr>
              <a:t>objective</a:t>
            </a:r>
            <a:r>
              <a:rPr dirty="0" sz="2500" spc="190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of</a:t>
            </a:r>
            <a:r>
              <a:rPr dirty="0" sz="2500" spc="185">
                <a:latin typeface="Tahoma"/>
                <a:cs typeface="Tahoma"/>
              </a:rPr>
              <a:t> </a:t>
            </a:r>
            <a:r>
              <a:rPr dirty="0" sz="2500" spc="180">
                <a:latin typeface="Tahoma"/>
                <a:cs typeface="Tahoma"/>
              </a:rPr>
              <a:t>the</a:t>
            </a:r>
            <a:r>
              <a:rPr dirty="0" sz="2500" spc="185">
                <a:latin typeface="Tahoma"/>
                <a:cs typeface="Tahoma"/>
              </a:rPr>
              <a:t> </a:t>
            </a:r>
            <a:r>
              <a:rPr dirty="0" sz="2500" spc="165">
                <a:latin typeface="Tahoma"/>
                <a:cs typeface="Tahoma"/>
              </a:rPr>
              <a:t>Online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 spc="180">
                <a:latin typeface="Tahoma"/>
                <a:cs typeface="Tahoma"/>
              </a:rPr>
              <a:t>Examination</a:t>
            </a:r>
            <a:r>
              <a:rPr dirty="0" sz="2500" spc="190">
                <a:latin typeface="Tahoma"/>
                <a:cs typeface="Tahoma"/>
              </a:rPr>
              <a:t> </a:t>
            </a:r>
            <a:r>
              <a:rPr dirty="0" sz="2500" spc="170">
                <a:latin typeface="Tahoma"/>
                <a:cs typeface="Tahoma"/>
              </a:rPr>
              <a:t>Portal</a:t>
            </a:r>
            <a:r>
              <a:rPr dirty="0" sz="2500" spc="190">
                <a:latin typeface="Tahoma"/>
                <a:cs typeface="Tahoma"/>
              </a:rPr>
              <a:t> </a:t>
            </a:r>
            <a:r>
              <a:rPr dirty="0" sz="2500" spc="150">
                <a:latin typeface="Tahoma"/>
                <a:cs typeface="Tahoma"/>
              </a:rPr>
              <a:t>is</a:t>
            </a:r>
            <a:r>
              <a:rPr dirty="0" sz="2500" spc="195">
                <a:latin typeface="Tahoma"/>
                <a:cs typeface="Tahoma"/>
              </a:rPr>
              <a:t> </a:t>
            </a:r>
            <a:r>
              <a:rPr dirty="0" sz="2500" spc="185">
                <a:latin typeface="Tahoma"/>
                <a:cs typeface="Tahoma"/>
              </a:rPr>
              <a:t>to</a:t>
            </a:r>
            <a:r>
              <a:rPr dirty="0" sz="2500" spc="190">
                <a:latin typeface="Tahoma"/>
                <a:cs typeface="Tahoma"/>
              </a:rPr>
              <a:t> </a:t>
            </a:r>
            <a:r>
              <a:rPr dirty="0" sz="2500" spc="265">
                <a:latin typeface="Tahoma"/>
                <a:cs typeface="Tahoma"/>
              </a:rPr>
              <a:t>conduct</a:t>
            </a:r>
            <a:r>
              <a:rPr dirty="0" sz="2500" spc="195">
                <a:latin typeface="Tahoma"/>
                <a:cs typeface="Tahoma"/>
              </a:rPr>
              <a:t> </a:t>
            </a:r>
            <a:r>
              <a:rPr dirty="0" sz="2500" spc="350">
                <a:latin typeface="Tahoma"/>
                <a:cs typeface="Tahoma"/>
              </a:rPr>
              <a:t>MCQ-</a:t>
            </a:r>
            <a:endParaRPr sz="2500">
              <a:latin typeface="Tahoma"/>
              <a:cs typeface="Tahoma"/>
            </a:endParaRPr>
          </a:p>
          <a:p>
            <a:pPr marL="12700" marR="566420">
              <a:lnSpc>
                <a:spcPct val="110000"/>
              </a:lnSpc>
            </a:pPr>
            <a:r>
              <a:rPr dirty="0" sz="2500" spc="240">
                <a:latin typeface="Tahoma"/>
                <a:cs typeface="Tahoma"/>
              </a:rPr>
              <a:t>based</a:t>
            </a:r>
            <a:r>
              <a:rPr dirty="0" sz="2500" spc="195">
                <a:latin typeface="Tahoma"/>
                <a:cs typeface="Tahoma"/>
              </a:rPr>
              <a:t> examinations </a:t>
            </a:r>
            <a:r>
              <a:rPr dirty="0" sz="2500" spc="165">
                <a:latin typeface="Tahoma"/>
                <a:cs typeface="Tahoma"/>
              </a:rPr>
              <a:t>online</a:t>
            </a:r>
            <a:r>
              <a:rPr dirty="0" sz="2500" spc="195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with</a:t>
            </a:r>
            <a:r>
              <a:rPr dirty="0" sz="2500" spc="195">
                <a:latin typeface="Tahoma"/>
                <a:cs typeface="Tahoma"/>
              </a:rPr>
              <a:t> </a:t>
            </a:r>
            <a:r>
              <a:rPr dirty="0" sz="2500" spc="180">
                <a:latin typeface="Tahoma"/>
                <a:cs typeface="Tahoma"/>
              </a:rPr>
              <a:t>very</a:t>
            </a:r>
            <a:r>
              <a:rPr dirty="0" sz="2500" spc="195">
                <a:latin typeface="Tahoma"/>
                <a:cs typeface="Tahoma"/>
              </a:rPr>
              <a:t> </a:t>
            </a:r>
            <a:r>
              <a:rPr dirty="0" sz="2500" spc="165">
                <a:latin typeface="Tahoma"/>
                <a:cs typeface="Tahoma"/>
              </a:rPr>
              <a:t>little </a:t>
            </a:r>
            <a:r>
              <a:rPr dirty="0" sz="2500" spc="130">
                <a:latin typeface="Tahoma"/>
                <a:cs typeface="Tahoma"/>
              </a:rPr>
              <a:t>effort.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361310" y="1738079"/>
            <a:ext cx="1068070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965">
                <a:latin typeface="Tahoma"/>
                <a:cs typeface="Tahoma"/>
              </a:rPr>
              <a:t>0</a:t>
            </a:r>
            <a:r>
              <a:rPr dirty="0" sz="8000" spc="-1645">
                <a:latin typeface="Tahoma"/>
                <a:cs typeface="Tahoma"/>
              </a:rPr>
              <a:t>1</a:t>
            </a:r>
            <a:r>
              <a:rPr dirty="0" sz="8000" spc="-445">
                <a:latin typeface="Tahoma"/>
                <a:cs typeface="Tahoma"/>
              </a:rPr>
              <a:t>.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361310" y="4431562"/>
            <a:ext cx="1342390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445">
                <a:latin typeface="Tahoma"/>
                <a:cs typeface="Tahoma"/>
              </a:rPr>
              <a:t>0</a:t>
            </a:r>
            <a:r>
              <a:rPr dirty="0" sz="8000" spc="-560">
                <a:latin typeface="Tahoma"/>
                <a:cs typeface="Tahoma"/>
              </a:rPr>
              <a:t>2</a:t>
            </a:r>
            <a:r>
              <a:rPr dirty="0" sz="8000" spc="75">
                <a:latin typeface="Tahoma"/>
                <a:cs typeface="Tahoma"/>
              </a:rPr>
              <a:t>.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361310" y="7125044"/>
            <a:ext cx="1358265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350">
                <a:latin typeface="Tahoma"/>
                <a:cs typeface="Tahoma"/>
              </a:rPr>
              <a:t>0</a:t>
            </a:r>
            <a:r>
              <a:rPr dirty="0" sz="8000" spc="-450">
                <a:latin typeface="Tahoma"/>
                <a:cs typeface="Tahoma"/>
              </a:rPr>
              <a:t>3</a:t>
            </a:r>
            <a:r>
              <a:rPr dirty="0" sz="8000" spc="170">
                <a:latin typeface="Tahoma"/>
                <a:cs typeface="Tahoma"/>
              </a:rPr>
              <a:t>.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132066" y="1537857"/>
            <a:ext cx="944244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500" spc="80"/>
              <a:t>Easy </a:t>
            </a:r>
            <a:r>
              <a:rPr dirty="0" sz="2500" spc="100"/>
              <a:t>ayone</a:t>
            </a:r>
            <a:endParaRPr sz="2500"/>
          </a:p>
        </p:txBody>
      </p:sp>
      <p:sp>
        <p:nvSpPr>
          <p:cNvPr id="17" name="object 17" descr=""/>
          <p:cNvSpPr txBox="1"/>
          <p:nvPr/>
        </p:nvSpPr>
        <p:spPr>
          <a:xfrm>
            <a:off x="13318401" y="1995095"/>
            <a:ext cx="148844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230" algn="l"/>
              </a:tabLst>
            </a:pPr>
            <a:r>
              <a:rPr dirty="0" sz="2500" spc="105">
                <a:latin typeface="Tahoma"/>
                <a:cs typeface="Tahoma"/>
              </a:rPr>
              <a:t>can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70">
                <a:latin typeface="Tahoma"/>
                <a:cs typeface="Tahoma"/>
              </a:rPr>
              <a:t>take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3247630" y="1537857"/>
            <a:ext cx="3262629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00"/>
              </a:spcBef>
              <a:tabLst>
                <a:tab pos="1471295" algn="l"/>
                <a:tab pos="2201545" algn="l"/>
              </a:tabLst>
            </a:pPr>
            <a:r>
              <a:rPr dirty="0" sz="2500" spc="175">
                <a:latin typeface="Tahoma"/>
                <a:cs typeface="Tahoma"/>
              </a:rPr>
              <a:t>access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105">
                <a:latin typeface="Tahoma"/>
                <a:cs typeface="Tahoma"/>
              </a:rPr>
              <a:t>to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10">
                <a:latin typeface="Tahoma"/>
                <a:cs typeface="Tahoma"/>
              </a:rPr>
              <a:t>exams,</a:t>
            </a:r>
            <a:endParaRPr sz="25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300"/>
              </a:spcBef>
              <a:tabLst>
                <a:tab pos="625475" algn="l"/>
              </a:tabLst>
            </a:pPr>
            <a:r>
              <a:rPr dirty="0" sz="2500" spc="25">
                <a:latin typeface="Tahoma"/>
                <a:cs typeface="Tahoma"/>
              </a:rPr>
              <a:t>an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70">
                <a:latin typeface="Tahoma"/>
                <a:cs typeface="Tahoma"/>
              </a:rPr>
              <a:t>exam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2132066" y="2376057"/>
            <a:ext cx="43783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  <a:tabLst>
                <a:tab pos="1731645" algn="l"/>
                <a:tab pos="2623185" algn="l"/>
                <a:tab pos="4048760" algn="l"/>
              </a:tabLst>
            </a:pPr>
            <a:r>
              <a:rPr dirty="0" sz="2500" spc="75">
                <a:latin typeface="Tahoma"/>
                <a:cs typeface="Tahoma"/>
              </a:rPr>
              <a:t>anywhere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50">
                <a:latin typeface="Tahoma"/>
                <a:cs typeface="Tahoma"/>
              </a:rPr>
              <a:t>with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150">
                <a:latin typeface="Tahoma"/>
                <a:cs typeface="Tahoma"/>
              </a:rPr>
              <a:t>respect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105">
                <a:latin typeface="Tahoma"/>
                <a:cs typeface="Tahoma"/>
              </a:rPr>
              <a:t>to </a:t>
            </a:r>
            <a:r>
              <a:rPr dirty="0" sz="2500" spc="80">
                <a:latin typeface="Tahoma"/>
                <a:cs typeface="Tahoma"/>
              </a:rPr>
              <a:t>their</a:t>
            </a:r>
            <a:r>
              <a:rPr dirty="0" sz="2500" spc="-20">
                <a:latin typeface="Tahoma"/>
                <a:cs typeface="Tahoma"/>
              </a:rPr>
              <a:t> </a:t>
            </a:r>
            <a:r>
              <a:rPr dirty="0" sz="2500" spc="35">
                <a:latin typeface="Tahoma"/>
                <a:cs typeface="Tahoma"/>
              </a:rPr>
              <a:t>organization,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2132066" y="4033250"/>
            <a:ext cx="4451985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500" spc="55">
                <a:latin typeface="Tahoma"/>
                <a:cs typeface="Tahoma"/>
              </a:rPr>
              <a:t>Inclusion</a:t>
            </a:r>
            <a:r>
              <a:rPr dirty="0" sz="2500" spc="50">
                <a:latin typeface="Tahoma"/>
                <a:cs typeface="Tahoma"/>
              </a:rPr>
              <a:t> </a:t>
            </a:r>
            <a:r>
              <a:rPr dirty="0" sz="2500" spc="85">
                <a:latin typeface="Tahoma"/>
                <a:cs typeface="Tahoma"/>
              </a:rPr>
              <a:t>of</a:t>
            </a:r>
            <a:r>
              <a:rPr dirty="0" sz="2500" spc="55">
                <a:latin typeface="Tahoma"/>
                <a:cs typeface="Tahoma"/>
              </a:rPr>
              <a:t> </a:t>
            </a:r>
            <a:r>
              <a:rPr dirty="0" sz="2500" spc="45">
                <a:latin typeface="Tahoma"/>
                <a:cs typeface="Tahoma"/>
              </a:rPr>
              <a:t>Teacher,</a:t>
            </a:r>
            <a:r>
              <a:rPr dirty="0" sz="2500" spc="55">
                <a:latin typeface="Tahoma"/>
                <a:cs typeface="Tahoma"/>
              </a:rPr>
              <a:t> </a:t>
            </a:r>
            <a:r>
              <a:rPr dirty="0" sz="2500" spc="110">
                <a:latin typeface="Tahoma"/>
                <a:cs typeface="Tahoma"/>
              </a:rPr>
              <a:t>Student </a:t>
            </a:r>
            <a:r>
              <a:rPr dirty="0" sz="2500" spc="105">
                <a:latin typeface="Tahoma"/>
                <a:cs typeface="Tahoma"/>
              </a:rPr>
              <a:t>and</a:t>
            </a:r>
            <a:r>
              <a:rPr dirty="0" sz="2500" spc="295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Organization,</a:t>
            </a:r>
            <a:r>
              <a:rPr dirty="0" sz="2500" spc="295">
                <a:latin typeface="Tahoma"/>
                <a:cs typeface="Tahoma"/>
              </a:rPr>
              <a:t> </a:t>
            </a:r>
            <a:r>
              <a:rPr dirty="0" sz="2500" spc="120">
                <a:latin typeface="Tahoma"/>
                <a:cs typeface="Tahoma"/>
              </a:rPr>
              <a:t>dashboard </a:t>
            </a:r>
            <a:r>
              <a:rPr dirty="0" sz="2500" spc="95">
                <a:latin typeface="Tahoma"/>
                <a:cs typeface="Tahoma"/>
              </a:rPr>
              <a:t>system.</a:t>
            </a:r>
            <a:r>
              <a:rPr dirty="0" sz="2500" spc="190">
                <a:latin typeface="Tahoma"/>
                <a:cs typeface="Tahoma"/>
              </a:rPr>
              <a:t>  </a:t>
            </a:r>
            <a:r>
              <a:rPr dirty="0" sz="2500" spc="125">
                <a:latin typeface="Tahoma"/>
                <a:cs typeface="Tahoma"/>
              </a:rPr>
              <a:t>Students</a:t>
            </a:r>
            <a:r>
              <a:rPr dirty="0" sz="2500" spc="195">
                <a:latin typeface="Tahoma"/>
                <a:cs typeface="Tahoma"/>
              </a:rPr>
              <a:t>  </a:t>
            </a:r>
            <a:r>
              <a:rPr dirty="0" sz="2500" spc="130">
                <a:latin typeface="Tahoma"/>
                <a:cs typeface="Tahoma"/>
              </a:rPr>
              <a:t>can</a:t>
            </a:r>
            <a:r>
              <a:rPr dirty="0" sz="2500" spc="195">
                <a:latin typeface="Tahoma"/>
                <a:cs typeface="Tahoma"/>
              </a:rPr>
              <a:t>  </a:t>
            </a:r>
            <a:r>
              <a:rPr dirty="0" sz="2500" spc="70">
                <a:latin typeface="Tahoma"/>
                <a:cs typeface="Tahoma"/>
              </a:rPr>
              <a:t>also </a:t>
            </a:r>
            <a:r>
              <a:rPr dirty="0" sz="2500" spc="135">
                <a:latin typeface="Tahoma"/>
                <a:cs typeface="Tahoma"/>
              </a:rPr>
              <a:t>see</a:t>
            </a:r>
            <a:r>
              <a:rPr dirty="0" sz="2500" spc="-30">
                <a:latin typeface="Tahoma"/>
                <a:cs typeface="Tahoma"/>
              </a:rPr>
              <a:t> </a:t>
            </a:r>
            <a:r>
              <a:rPr dirty="0" sz="2500" spc="100">
                <a:latin typeface="Tahoma"/>
                <a:cs typeface="Tahoma"/>
              </a:rPr>
              <a:t>there</a:t>
            </a:r>
            <a:r>
              <a:rPr dirty="0" sz="2500" spc="-30">
                <a:latin typeface="Tahoma"/>
                <a:cs typeface="Tahoma"/>
              </a:rPr>
              <a:t> </a:t>
            </a:r>
            <a:r>
              <a:rPr dirty="0" sz="2500" spc="90">
                <a:latin typeface="Tahoma"/>
                <a:cs typeface="Tahoma"/>
              </a:rPr>
              <a:t>result</a:t>
            </a:r>
            <a:r>
              <a:rPr dirty="0" sz="2500" spc="-30">
                <a:latin typeface="Tahoma"/>
                <a:cs typeface="Tahoma"/>
              </a:rPr>
              <a:t> </a:t>
            </a:r>
            <a:r>
              <a:rPr dirty="0" sz="2500" spc="85">
                <a:latin typeface="Tahoma"/>
                <a:cs typeface="Tahoma"/>
              </a:rPr>
              <a:t>after</a:t>
            </a:r>
            <a:r>
              <a:rPr dirty="0" sz="2500" spc="-30">
                <a:latin typeface="Tahoma"/>
                <a:cs typeface="Tahoma"/>
              </a:rPr>
              <a:t> </a:t>
            </a:r>
            <a:r>
              <a:rPr dirty="0" sz="2500" spc="70">
                <a:latin typeface="Tahoma"/>
                <a:cs typeface="Tahoma"/>
              </a:rPr>
              <a:t>exam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 spc="-335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2132066" y="6729938"/>
            <a:ext cx="4451985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500">
                <a:latin typeface="Tahoma"/>
                <a:cs typeface="Tahoma"/>
              </a:rPr>
              <a:t>Its</a:t>
            </a:r>
            <a:r>
              <a:rPr dirty="0" sz="2500" spc="5">
                <a:latin typeface="Tahoma"/>
                <a:cs typeface="Tahoma"/>
              </a:rPr>
              <a:t>  </a:t>
            </a:r>
            <a:r>
              <a:rPr dirty="0" sz="2500">
                <a:latin typeface="Tahoma"/>
                <a:cs typeface="Tahoma"/>
              </a:rPr>
              <a:t>a</a:t>
            </a:r>
            <a:r>
              <a:rPr dirty="0" sz="2500" spc="5">
                <a:latin typeface="Tahoma"/>
                <a:cs typeface="Tahoma"/>
              </a:rPr>
              <a:t>  </a:t>
            </a:r>
            <a:r>
              <a:rPr dirty="0" sz="2500" spc="100">
                <a:latin typeface="Tahoma"/>
                <a:cs typeface="Tahoma"/>
              </a:rPr>
              <a:t>timer</a:t>
            </a:r>
            <a:r>
              <a:rPr dirty="0" sz="2500" spc="5">
                <a:latin typeface="Tahoma"/>
                <a:cs typeface="Tahoma"/>
              </a:rPr>
              <a:t>  </a:t>
            </a:r>
            <a:r>
              <a:rPr dirty="0" sz="2500" spc="155">
                <a:latin typeface="Tahoma"/>
                <a:cs typeface="Tahoma"/>
              </a:rPr>
              <a:t>based</a:t>
            </a:r>
            <a:r>
              <a:rPr dirty="0" sz="2500" spc="5">
                <a:latin typeface="Tahoma"/>
                <a:cs typeface="Tahoma"/>
              </a:rPr>
              <a:t>  </a:t>
            </a:r>
            <a:r>
              <a:rPr dirty="0" sz="2500" spc="-10">
                <a:latin typeface="Tahoma"/>
                <a:cs typeface="Tahoma"/>
              </a:rPr>
              <a:t>Exam.For </a:t>
            </a:r>
            <a:r>
              <a:rPr dirty="0" sz="2500" spc="105">
                <a:latin typeface="Tahoma"/>
                <a:cs typeface="Tahoma"/>
              </a:rPr>
              <a:t>every</a:t>
            </a:r>
            <a:r>
              <a:rPr dirty="0" sz="2500" spc="-60">
                <a:latin typeface="Tahoma"/>
                <a:cs typeface="Tahoma"/>
              </a:rPr>
              <a:t>  </a:t>
            </a:r>
            <a:r>
              <a:rPr dirty="0" sz="2500">
                <a:latin typeface="Tahoma"/>
                <a:cs typeface="Tahoma"/>
              </a:rPr>
              <a:t>exam,</a:t>
            </a:r>
            <a:r>
              <a:rPr dirty="0" sz="2500" spc="-55">
                <a:latin typeface="Tahoma"/>
                <a:cs typeface="Tahoma"/>
              </a:rPr>
              <a:t>  </a:t>
            </a:r>
            <a:r>
              <a:rPr dirty="0" sz="2500">
                <a:latin typeface="Tahoma"/>
                <a:cs typeface="Tahoma"/>
              </a:rPr>
              <a:t>a</a:t>
            </a:r>
            <a:r>
              <a:rPr dirty="0" sz="2500" spc="-60">
                <a:latin typeface="Tahoma"/>
                <a:cs typeface="Tahoma"/>
              </a:rPr>
              <a:t>  </a:t>
            </a:r>
            <a:r>
              <a:rPr dirty="0" sz="2500" spc="100">
                <a:latin typeface="Tahoma"/>
                <a:cs typeface="Tahoma"/>
              </a:rPr>
              <a:t>timer</a:t>
            </a:r>
            <a:r>
              <a:rPr dirty="0" sz="2500" spc="-55">
                <a:latin typeface="Tahoma"/>
                <a:cs typeface="Tahoma"/>
              </a:rPr>
              <a:t>  </a:t>
            </a:r>
            <a:r>
              <a:rPr dirty="0" sz="2500">
                <a:latin typeface="Tahoma"/>
                <a:cs typeface="Tahoma"/>
              </a:rPr>
              <a:t>will</a:t>
            </a:r>
            <a:r>
              <a:rPr dirty="0" sz="2500" spc="-60">
                <a:latin typeface="Tahoma"/>
                <a:cs typeface="Tahoma"/>
              </a:rPr>
              <a:t>  </a:t>
            </a:r>
            <a:r>
              <a:rPr dirty="0" sz="2500" spc="135">
                <a:latin typeface="Tahoma"/>
                <a:cs typeface="Tahoma"/>
              </a:rPr>
              <a:t>be presented</a:t>
            </a:r>
            <a:r>
              <a:rPr dirty="0" sz="2500" spc="525">
                <a:latin typeface="Tahoma"/>
                <a:cs typeface="Tahoma"/>
              </a:rPr>
              <a:t> </a:t>
            </a:r>
            <a:r>
              <a:rPr dirty="0" sz="2500" spc="105">
                <a:latin typeface="Tahoma"/>
                <a:cs typeface="Tahoma"/>
              </a:rPr>
              <a:t>and</a:t>
            </a:r>
            <a:r>
              <a:rPr dirty="0" sz="2500" spc="530">
                <a:latin typeface="Tahoma"/>
                <a:cs typeface="Tahoma"/>
              </a:rPr>
              <a:t> </a:t>
            </a:r>
            <a:r>
              <a:rPr dirty="0" sz="2500" spc="135">
                <a:latin typeface="Tahoma"/>
                <a:cs typeface="Tahoma"/>
              </a:rPr>
              <a:t>students</a:t>
            </a:r>
            <a:r>
              <a:rPr dirty="0" sz="2500" spc="530">
                <a:latin typeface="Tahoma"/>
                <a:cs typeface="Tahoma"/>
              </a:rPr>
              <a:t> </a:t>
            </a:r>
            <a:r>
              <a:rPr dirty="0" sz="2500" spc="-20">
                <a:latin typeface="Tahoma"/>
                <a:cs typeface="Tahoma"/>
              </a:rPr>
              <a:t>will </a:t>
            </a:r>
            <a:r>
              <a:rPr dirty="0" sz="2500" spc="160">
                <a:latin typeface="Tahoma"/>
                <a:cs typeface="Tahoma"/>
              </a:rPr>
              <a:t>be</a:t>
            </a:r>
            <a:r>
              <a:rPr dirty="0" sz="2500" spc="-55">
                <a:latin typeface="Tahoma"/>
                <a:cs typeface="Tahoma"/>
              </a:rPr>
              <a:t>  </a:t>
            </a:r>
            <a:r>
              <a:rPr dirty="0" sz="2500" spc="105">
                <a:latin typeface="Tahoma"/>
                <a:cs typeface="Tahoma"/>
              </a:rPr>
              <a:t>required</a:t>
            </a:r>
            <a:r>
              <a:rPr dirty="0" sz="2500" spc="-55">
                <a:latin typeface="Tahoma"/>
                <a:cs typeface="Tahoma"/>
              </a:rPr>
              <a:t>  </a:t>
            </a:r>
            <a:r>
              <a:rPr dirty="0" sz="2500" spc="130">
                <a:latin typeface="Tahoma"/>
                <a:cs typeface="Tahoma"/>
              </a:rPr>
              <a:t>to</a:t>
            </a:r>
            <a:r>
              <a:rPr dirty="0" sz="2500" spc="-55">
                <a:latin typeface="Tahoma"/>
                <a:cs typeface="Tahoma"/>
              </a:rPr>
              <a:t>  </a:t>
            </a:r>
            <a:r>
              <a:rPr dirty="0" sz="2500" spc="155">
                <a:latin typeface="Tahoma"/>
                <a:cs typeface="Tahoma"/>
              </a:rPr>
              <a:t>complete</a:t>
            </a:r>
            <a:r>
              <a:rPr dirty="0" sz="2500" spc="-55">
                <a:latin typeface="Tahoma"/>
                <a:cs typeface="Tahoma"/>
              </a:rPr>
              <a:t>  </a:t>
            </a:r>
            <a:r>
              <a:rPr dirty="0" sz="2500" spc="-25">
                <a:latin typeface="Tahoma"/>
                <a:cs typeface="Tahoma"/>
              </a:rPr>
              <a:t>in </a:t>
            </a:r>
            <a:r>
              <a:rPr dirty="0" sz="2500" spc="105">
                <a:latin typeface="Tahoma"/>
                <a:cs typeface="Tahoma"/>
              </a:rPr>
              <a:t>that</a:t>
            </a:r>
            <a:r>
              <a:rPr dirty="0" sz="2500" spc="-20">
                <a:latin typeface="Tahoma"/>
                <a:cs typeface="Tahoma"/>
              </a:rPr>
              <a:t> </a:t>
            </a:r>
            <a:r>
              <a:rPr dirty="0" sz="2500" spc="180">
                <a:latin typeface="Tahoma"/>
                <a:cs typeface="Tahoma"/>
              </a:rPr>
              <a:t>time-</a:t>
            </a:r>
            <a:r>
              <a:rPr dirty="0" sz="2500" spc="85">
                <a:latin typeface="Tahoma"/>
                <a:cs typeface="Tahoma"/>
              </a:rPr>
              <a:t>frame</a:t>
            </a:r>
            <a:r>
              <a:rPr dirty="0" sz="2500" spc="-20">
                <a:latin typeface="Tahoma"/>
                <a:cs typeface="Tahoma"/>
              </a:rPr>
              <a:t> only.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074780"/>
            <a:ext cx="2272665" cy="1211580"/>
          </a:xfrm>
          <a:custGeom>
            <a:avLst/>
            <a:gdLst/>
            <a:ahLst/>
            <a:cxnLst/>
            <a:rect l="l" t="t" r="r" b="b"/>
            <a:pathLst>
              <a:path w="2272665" h="1211579">
                <a:moveTo>
                  <a:pt x="0" y="201930"/>
                </a:moveTo>
                <a:lnTo>
                  <a:pt x="0" y="88900"/>
                </a:lnTo>
                <a:lnTo>
                  <a:pt x="25296" y="81280"/>
                </a:lnTo>
                <a:lnTo>
                  <a:pt x="70735" y="68580"/>
                </a:lnTo>
                <a:lnTo>
                  <a:pt x="116430" y="57150"/>
                </a:lnTo>
                <a:lnTo>
                  <a:pt x="208484" y="36830"/>
                </a:lnTo>
                <a:lnTo>
                  <a:pt x="301252" y="21590"/>
                </a:lnTo>
                <a:lnTo>
                  <a:pt x="347839" y="15240"/>
                </a:lnTo>
                <a:lnTo>
                  <a:pt x="441288" y="5080"/>
                </a:lnTo>
                <a:lnTo>
                  <a:pt x="534933" y="0"/>
                </a:lnTo>
                <a:lnTo>
                  <a:pt x="628566" y="0"/>
                </a:lnTo>
                <a:lnTo>
                  <a:pt x="721981" y="2540"/>
                </a:lnTo>
                <a:lnTo>
                  <a:pt x="768541" y="6350"/>
                </a:lnTo>
                <a:lnTo>
                  <a:pt x="861238" y="16510"/>
                </a:lnTo>
                <a:lnTo>
                  <a:pt x="907323" y="22860"/>
                </a:lnTo>
                <a:lnTo>
                  <a:pt x="953198" y="30480"/>
                </a:lnTo>
                <a:lnTo>
                  <a:pt x="998836" y="39370"/>
                </a:lnTo>
                <a:lnTo>
                  <a:pt x="1044213" y="49530"/>
                </a:lnTo>
                <a:lnTo>
                  <a:pt x="1089302" y="60960"/>
                </a:lnTo>
                <a:lnTo>
                  <a:pt x="1134077" y="73660"/>
                </a:lnTo>
                <a:lnTo>
                  <a:pt x="1222583" y="101600"/>
                </a:lnTo>
                <a:lnTo>
                  <a:pt x="1239382" y="107950"/>
                </a:lnTo>
                <a:lnTo>
                  <a:pt x="554171" y="107950"/>
                </a:lnTo>
                <a:lnTo>
                  <a:pt x="507586" y="109220"/>
                </a:lnTo>
                <a:lnTo>
                  <a:pt x="414488" y="116840"/>
                </a:lnTo>
                <a:lnTo>
                  <a:pt x="368031" y="121920"/>
                </a:lnTo>
                <a:lnTo>
                  <a:pt x="275446" y="134620"/>
                </a:lnTo>
                <a:lnTo>
                  <a:pt x="183488" y="152400"/>
                </a:lnTo>
                <a:lnTo>
                  <a:pt x="92387" y="175260"/>
                </a:lnTo>
                <a:lnTo>
                  <a:pt x="2372" y="200660"/>
                </a:lnTo>
                <a:lnTo>
                  <a:pt x="0" y="201930"/>
                </a:lnTo>
                <a:close/>
              </a:path>
              <a:path w="2272665" h="1211579">
                <a:moveTo>
                  <a:pt x="2272383" y="1211580"/>
                </a:moveTo>
                <a:lnTo>
                  <a:pt x="2156738" y="1211580"/>
                </a:lnTo>
                <a:lnTo>
                  <a:pt x="2145438" y="1182370"/>
                </a:lnTo>
                <a:lnTo>
                  <a:pt x="2125342" y="1134110"/>
                </a:lnTo>
                <a:lnTo>
                  <a:pt x="2104282" y="1085850"/>
                </a:lnTo>
                <a:lnTo>
                  <a:pt x="2082270" y="1038860"/>
                </a:lnTo>
                <a:lnTo>
                  <a:pt x="2059316" y="990600"/>
                </a:lnTo>
                <a:lnTo>
                  <a:pt x="2035433" y="944880"/>
                </a:lnTo>
                <a:lnTo>
                  <a:pt x="2010632" y="899160"/>
                </a:lnTo>
                <a:lnTo>
                  <a:pt x="1984925" y="854710"/>
                </a:lnTo>
                <a:lnTo>
                  <a:pt x="1958324" y="810260"/>
                </a:lnTo>
                <a:lnTo>
                  <a:pt x="1930839" y="768350"/>
                </a:lnTo>
                <a:lnTo>
                  <a:pt x="1902483" y="727710"/>
                </a:lnTo>
                <a:lnTo>
                  <a:pt x="1873267" y="687070"/>
                </a:lnTo>
                <a:lnTo>
                  <a:pt x="1843203" y="650240"/>
                </a:lnTo>
                <a:lnTo>
                  <a:pt x="1812303" y="613410"/>
                </a:lnTo>
                <a:lnTo>
                  <a:pt x="1780578" y="579120"/>
                </a:lnTo>
                <a:lnTo>
                  <a:pt x="1748039" y="546100"/>
                </a:lnTo>
                <a:lnTo>
                  <a:pt x="1712680" y="513080"/>
                </a:lnTo>
                <a:lnTo>
                  <a:pt x="1676533" y="482600"/>
                </a:lnTo>
                <a:lnTo>
                  <a:pt x="1639628" y="452120"/>
                </a:lnTo>
                <a:lnTo>
                  <a:pt x="1601993" y="422910"/>
                </a:lnTo>
                <a:lnTo>
                  <a:pt x="1563656" y="396240"/>
                </a:lnTo>
                <a:lnTo>
                  <a:pt x="1524647" y="369570"/>
                </a:lnTo>
                <a:lnTo>
                  <a:pt x="1444726" y="321310"/>
                </a:lnTo>
                <a:lnTo>
                  <a:pt x="1403871" y="298450"/>
                </a:lnTo>
                <a:lnTo>
                  <a:pt x="1320514" y="257810"/>
                </a:lnTo>
                <a:lnTo>
                  <a:pt x="1235153" y="222250"/>
                </a:lnTo>
                <a:lnTo>
                  <a:pt x="1191793" y="205740"/>
                </a:lnTo>
                <a:lnTo>
                  <a:pt x="1103855" y="177800"/>
                </a:lnTo>
                <a:lnTo>
                  <a:pt x="1059335" y="165100"/>
                </a:lnTo>
                <a:lnTo>
                  <a:pt x="969336" y="144780"/>
                </a:lnTo>
                <a:lnTo>
                  <a:pt x="923913" y="135890"/>
                </a:lnTo>
                <a:lnTo>
                  <a:pt x="878248" y="128270"/>
                </a:lnTo>
                <a:lnTo>
                  <a:pt x="832367" y="121920"/>
                </a:lnTo>
                <a:lnTo>
                  <a:pt x="786300" y="116840"/>
                </a:lnTo>
                <a:lnTo>
                  <a:pt x="693721" y="109220"/>
                </a:lnTo>
                <a:lnTo>
                  <a:pt x="647266" y="107950"/>
                </a:lnTo>
                <a:lnTo>
                  <a:pt x="1239382" y="107950"/>
                </a:lnTo>
                <a:lnTo>
                  <a:pt x="1309522" y="134620"/>
                </a:lnTo>
                <a:lnTo>
                  <a:pt x="1394688" y="172720"/>
                </a:lnTo>
                <a:lnTo>
                  <a:pt x="1436542" y="193040"/>
                </a:lnTo>
                <a:lnTo>
                  <a:pt x="1518660" y="238760"/>
                </a:lnTo>
                <a:lnTo>
                  <a:pt x="1558872" y="262890"/>
                </a:lnTo>
                <a:lnTo>
                  <a:pt x="1598486" y="288290"/>
                </a:lnTo>
                <a:lnTo>
                  <a:pt x="1637475" y="314960"/>
                </a:lnTo>
                <a:lnTo>
                  <a:pt x="1675814" y="342900"/>
                </a:lnTo>
                <a:lnTo>
                  <a:pt x="1713477" y="372110"/>
                </a:lnTo>
                <a:lnTo>
                  <a:pt x="1750437" y="402590"/>
                </a:lnTo>
                <a:lnTo>
                  <a:pt x="1786669" y="434340"/>
                </a:lnTo>
                <a:lnTo>
                  <a:pt x="1822146" y="467360"/>
                </a:lnTo>
                <a:lnTo>
                  <a:pt x="1855129" y="500380"/>
                </a:lnTo>
                <a:lnTo>
                  <a:pt x="1887348" y="534670"/>
                </a:lnTo>
                <a:lnTo>
                  <a:pt x="1918790" y="571500"/>
                </a:lnTo>
                <a:lnTo>
                  <a:pt x="1949440" y="609600"/>
                </a:lnTo>
                <a:lnTo>
                  <a:pt x="1979286" y="648970"/>
                </a:lnTo>
                <a:lnTo>
                  <a:pt x="2008314" y="690880"/>
                </a:lnTo>
                <a:lnTo>
                  <a:pt x="2036510" y="732790"/>
                </a:lnTo>
                <a:lnTo>
                  <a:pt x="2063861" y="777240"/>
                </a:lnTo>
                <a:lnTo>
                  <a:pt x="2090353" y="821690"/>
                </a:lnTo>
                <a:lnTo>
                  <a:pt x="2115973" y="867410"/>
                </a:lnTo>
                <a:lnTo>
                  <a:pt x="2140707" y="914400"/>
                </a:lnTo>
                <a:lnTo>
                  <a:pt x="2164542" y="961390"/>
                </a:lnTo>
                <a:lnTo>
                  <a:pt x="2187464" y="1009650"/>
                </a:lnTo>
                <a:lnTo>
                  <a:pt x="2209459" y="1057910"/>
                </a:lnTo>
                <a:lnTo>
                  <a:pt x="2230515" y="1106170"/>
                </a:lnTo>
                <a:lnTo>
                  <a:pt x="2250617" y="1155700"/>
                </a:lnTo>
                <a:lnTo>
                  <a:pt x="2269752" y="1203960"/>
                </a:lnTo>
                <a:lnTo>
                  <a:pt x="2272383" y="1211580"/>
                </a:lnTo>
                <a:close/>
              </a:path>
              <a:path w="2272665" h="1211579">
                <a:moveTo>
                  <a:pt x="0" y="664210"/>
                </a:moveTo>
                <a:lnTo>
                  <a:pt x="0" y="546100"/>
                </a:lnTo>
                <a:lnTo>
                  <a:pt x="5441" y="543560"/>
                </a:lnTo>
                <a:lnTo>
                  <a:pt x="49957" y="524510"/>
                </a:lnTo>
                <a:lnTo>
                  <a:pt x="94787" y="506730"/>
                </a:lnTo>
                <a:lnTo>
                  <a:pt x="185199" y="473710"/>
                </a:lnTo>
                <a:lnTo>
                  <a:pt x="230684" y="458470"/>
                </a:lnTo>
                <a:lnTo>
                  <a:pt x="276292" y="444500"/>
                </a:lnTo>
                <a:lnTo>
                  <a:pt x="321975" y="431800"/>
                </a:lnTo>
                <a:lnTo>
                  <a:pt x="367684" y="420370"/>
                </a:lnTo>
                <a:lnTo>
                  <a:pt x="458992" y="400050"/>
                </a:lnTo>
                <a:lnTo>
                  <a:pt x="504932" y="392430"/>
                </a:lnTo>
                <a:lnTo>
                  <a:pt x="551999" y="386080"/>
                </a:lnTo>
                <a:lnTo>
                  <a:pt x="599997" y="382270"/>
                </a:lnTo>
                <a:lnTo>
                  <a:pt x="648733" y="379730"/>
                </a:lnTo>
                <a:lnTo>
                  <a:pt x="698010" y="378460"/>
                </a:lnTo>
                <a:lnTo>
                  <a:pt x="747634" y="379730"/>
                </a:lnTo>
                <a:lnTo>
                  <a:pt x="797409" y="383540"/>
                </a:lnTo>
                <a:lnTo>
                  <a:pt x="847142" y="388620"/>
                </a:lnTo>
                <a:lnTo>
                  <a:pt x="896636" y="396240"/>
                </a:lnTo>
                <a:lnTo>
                  <a:pt x="994128" y="416560"/>
                </a:lnTo>
                <a:lnTo>
                  <a:pt x="1041737" y="430530"/>
                </a:lnTo>
                <a:lnTo>
                  <a:pt x="1088327" y="445770"/>
                </a:lnTo>
                <a:lnTo>
                  <a:pt x="1133703" y="463550"/>
                </a:lnTo>
                <a:lnTo>
                  <a:pt x="1177671" y="482600"/>
                </a:lnTo>
                <a:lnTo>
                  <a:pt x="1184732" y="486410"/>
                </a:lnTo>
                <a:lnTo>
                  <a:pt x="674755" y="486410"/>
                </a:lnTo>
                <a:lnTo>
                  <a:pt x="624633" y="487680"/>
                </a:lnTo>
                <a:lnTo>
                  <a:pt x="575274" y="491490"/>
                </a:lnTo>
                <a:lnTo>
                  <a:pt x="526933" y="497840"/>
                </a:lnTo>
                <a:lnTo>
                  <a:pt x="479867" y="505460"/>
                </a:lnTo>
                <a:lnTo>
                  <a:pt x="433457" y="515620"/>
                </a:lnTo>
                <a:lnTo>
                  <a:pt x="340413" y="538480"/>
                </a:lnTo>
                <a:lnTo>
                  <a:pt x="247461" y="566420"/>
                </a:lnTo>
                <a:lnTo>
                  <a:pt x="201167" y="581660"/>
                </a:lnTo>
                <a:lnTo>
                  <a:pt x="155073" y="598170"/>
                </a:lnTo>
                <a:lnTo>
                  <a:pt x="109238" y="617220"/>
                </a:lnTo>
                <a:lnTo>
                  <a:pt x="63720" y="635000"/>
                </a:lnTo>
                <a:lnTo>
                  <a:pt x="18579" y="655320"/>
                </a:lnTo>
                <a:lnTo>
                  <a:pt x="0" y="664210"/>
                </a:lnTo>
                <a:close/>
              </a:path>
              <a:path w="2272665" h="1211579">
                <a:moveTo>
                  <a:pt x="1935855" y="1211580"/>
                </a:moveTo>
                <a:lnTo>
                  <a:pt x="1819645" y="1211580"/>
                </a:lnTo>
                <a:lnTo>
                  <a:pt x="1817462" y="1206500"/>
                </a:lnTo>
                <a:lnTo>
                  <a:pt x="1794642" y="1160780"/>
                </a:lnTo>
                <a:lnTo>
                  <a:pt x="1770443" y="1120140"/>
                </a:lnTo>
                <a:lnTo>
                  <a:pt x="1744908" y="1083310"/>
                </a:lnTo>
                <a:lnTo>
                  <a:pt x="1712777" y="1042670"/>
                </a:lnTo>
                <a:lnTo>
                  <a:pt x="1679618" y="1005840"/>
                </a:lnTo>
                <a:lnTo>
                  <a:pt x="1645408" y="970280"/>
                </a:lnTo>
                <a:lnTo>
                  <a:pt x="1610121" y="935990"/>
                </a:lnTo>
                <a:lnTo>
                  <a:pt x="1573731" y="902970"/>
                </a:lnTo>
                <a:lnTo>
                  <a:pt x="1536214" y="871220"/>
                </a:lnTo>
                <a:lnTo>
                  <a:pt x="1497544" y="840740"/>
                </a:lnTo>
                <a:lnTo>
                  <a:pt x="1457698" y="810260"/>
                </a:lnTo>
                <a:lnTo>
                  <a:pt x="1416649" y="782320"/>
                </a:lnTo>
                <a:lnTo>
                  <a:pt x="1374372" y="753110"/>
                </a:lnTo>
                <a:lnTo>
                  <a:pt x="1330746" y="720090"/>
                </a:lnTo>
                <a:lnTo>
                  <a:pt x="1247408" y="651510"/>
                </a:lnTo>
                <a:lnTo>
                  <a:pt x="1203195" y="619760"/>
                </a:lnTo>
                <a:lnTo>
                  <a:pt x="1161585" y="595630"/>
                </a:lnTo>
                <a:lnTo>
                  <a:pt x="1117920" y="574040"/>
                </a:lnTo>
                <a:lnTo>
                  <a:pt x="1072457" y="554990"/>
                </a:lnTo>
                <a:lnTo>
                  <a:pt x="1025453" y="538480"/>
                </a:lnTo>
                <a:lnTo>
                  <a:pt x="977162" y="523240"/>
                </a:lnTo>
                <a:lnTo>
                  <a:pt x="927842" y="511810"/>
                </a:lnTo>
                <a:lnTo>
                  <a:pt x="877748" y="501650"/>
                </a:lnTo>
                <a:lnTo>
                  <a:pt x="827136" y="494030"/>
                </a:lnTo>
                <a:lnTo>
                  <a:pt x="776262" y="488950"/>
                </a:lnTo>
                <a:lnTo>
                  <a:pt x="725383" y="486410"/>
                </a:lnTo>
                <a:lnTo>
                  <a:pt x="1184732" y="486410"/>
                </a:lnTo>
                <a:lnTo>
                  <a:pt x="1220036" y="505460"/>
                </a:lnTo>
                <a:lnTo>
                  <a:pt x="1260602" y="528320"/>
                </a:lnTo>
                <a:lnTo>
                  <a:pt x="1305582" y="560070"/>
                </a:lnTo>
                <a:lnTo>
                  <a:pt x="1348017" y="595630"/>
                </a:lnTo>
                <a:lnTo>
                  <a:pt x="1390061" y="629920"/>
                </a:lnTo>
                <a:lnTo>
                  <a:pt x="1433867" y="662940"/>
                </a:lnTo>
                <a:lnTo>
                  <a:pt x="1475122" y="690880"/>
                </a:lnTo>
                <a:lnTo>
                  <a:pt x="1515221" y="718820"/>
                </a:lnTo>
                <a:lnTo>
                  <a:pt x="1554194" y="748030"/>
                </a:lnTo>
                <a:lnTo>
                  <a:pt x="1592076" y="777240"/>
                </a:lnTo>
                <a:lnTo>
                  <a:pt x="1628900" y="807720"/>
                </a:lnTo>
                <a:lnTo>
                  <a:pt x="1664697" y="839470"/>
                </a:lnTo>
                <a:lnTo>
                  <a:pt x="1699502" y="872490"/>
                </a:lnTo>
                <a:lnTo>
                  <a:pt x="1733347" y="905510"/>
                </a:lnTo>
                <a:lnTo>
                  <a:pt x="1766266" y="941070"/>
                </a:lnTo>
                <a:lnTo>
                  <a:pt x="1798290" y="977900"/>
                </a:lnTo>
                <a:lnTo>
                  <a:pt x="1829453" y="1016000"/>
                </a:lnTo>
                <a:lnTo>
                  <a:pt x="1854995" y="1052830"/>
                </a:lnTo>
                <a:lnTo>
                  <a:pt x="1879399" y="1093470"/>
                </a:lnTo>
                <a:lnTo>
                  <a:pt x="1902614" y="1137920"/>
                </a:lnTo>
                <a:lnTo>
                  <a:pt x="1924590" y="1184910"/>
                </a:lnTo>
                <a:lnTo>
                  <a:pt x="1935855" y="1211580"/>
                </a:lnTo>
                <a:close/>
              </a:path>
              <a:path w="2272665" h="1211579">
                <a:moveTo>
                  <a:pt x="21536" y="1211580"/>
                </a:moveTo>
                <a:lnTo>
                  <a:pt x="0" y="1211580"/>
                </a:lnTo>
                <a:lnTo>
                  <a:pt x="0" y="1090930"/>
                </a:lnTo>
                <a:lnTo>
                  <a:pt x="59092" y="1043940"/>
                </a:lnTo>
                <a:lnTo>
                  <a:pt x="101440" y="1013460"/>
                </a:lnTo>
                <a:lnTo>
                  <a:pt x="144477" y="984250"/>
                </a:lnTo>
                <a:lnTo>
                  <a:pt x="188155" y="957580"/>
                </a:lnTo>
                <a:lnTo>
                  <a:pt x="232427" y="932180"/>
                </a:lnTo>
                <a:lnTo>
                  <a:pt x="277247" y="909320"/>
                </a:lnTo>
                <a:lnTo>
                  <a:pt x="322566" y="889000"/>
                </a:lnTo>
                <a:lnTo>
                  <a:pt x="368339" y="871220"/>
                </a:lnTo>
                <a:lnTo>
                  <a:pt x="414518" y="855980"/>
                </a:lnTo>
                <a:lnTo>
                  <a:pt x="461055" y="843280"/>
                </a:lnTo>
                <a:lnTo>
                  <a:pt x="507904" y="834390"/>
                </a:lnTo>
                <a:lnTo>
                  <a:pt x="555018" y="828040"/>
                </a:lnTo>
                <a:lnTo>
                  <a:pt x="607686" y="824230"/>
                </a:lnTo>
                <a:lnTo>
                  <a:pt x="660526" y="822960"/>
                </a:lnTo>
                <a:lnTo>
                  <a:pt x="713400" y="824230"/>
                </a:lnTo>
                <a:lnTo>
                  <a:pt x="766170" y="829310"/>
                </a:lnTo>
                <a:lnTo>
                  <a:pt x="818701" y="835660"/>
                </a:lnTo>
                <a:lnTo>
                  <a:pt x="870853" y="844550"/>
                </a:lnTo>
                <a:lnTo>
                  <a:pt x="922490" y="855980"/>
                </a:lnTo>
                <a:lnTo>
                  <a:pt x="973474" y="868680"/>
                </a:lnTo>
                <a:lnTo>
                  <a:pt x="1023668" y="885190"/>
                </a:lnTo>
                <a:lnTo>
                  <a:pt x="1078206" y="904240"/>
                </a:lnTo>
                <a:lnTo>
                  <a:pt x="1129217" y="925830"/>
                </a:lnTo>
                <a:lnTo>
                  <a:pt x="1137630" y="929640"/>
                </a:lnTo>
                <a:lnTo>
                  <a:pt x="660046" y="929640"/>
                </a:lnTo>
                <a:lnTo>
                  <a:pt x="612173" y="930910"/>
                </a:lnTo>
                <a:lnTo>
                  <a:pt x="564412" y="934720"/>
                </a:lnTo>
                <a:lnTo>
                  <a:pt x="518199" y="941070"/>
                </a:lnTo>
                <a:lnTo>
                  <a:pt x="472380" y="951230"/>
                </a:lnTo>
                <a:lnTo>
                  <a:pt x="426990" y="963930"/>
                </a:lnTo>
                <a:lnTo>
                  <a:pt x="382062" y="979170"/>
                </a:lnTo>
                <a:lnTo>
                  <a:pt x="337627" y="998220"/>
                </a:lnTo>
                <a:lnTo>
                  <a:pt x="293719" y="1018540"/>
                </a:lnTo>
                <a:lnTo>
                  <a:pt x="250371" y="1042670"/>
                </a:lnTo>
                <a:lnTo>
                  <a:pt x="207616" y="1069340"/>
                </a:lnTo>
                <a:lnTo>
                  <a:pt x="165487" y="1097280"/>
                </a:lnTo>
                <a:lnTo>
                  <a:pt x="124016" y="1127760"/>
                </a:lnTo>
                <a:lnTo>
                  <a:pt x="83237" y="1159510"/>
                </a:lnTo>
                <a:lnTo>
                  <a:pt x="42915" y="1192530"/>
                </a:lnTo>
                <a:lnTo>
                  <a:pt x="21536" y="1211580"/>
                </a:lnTo>
                <a:close/>
              </a:path>
              <a:path w="2272665" h="1211579">
                <a:moveTo>
                  <a:pt x="1479238" y="1211580"/>
                </a:moveTo>
                <a:lnTo>
                  <a:pt x="1340924" y="1211580"/>
                </a:lnTo>
                <a:lnTo>
                  <a:pt x="1326309" y="1195070"/>
                </a:lnTo>
                <a:lnTo>
                  <a:pt x="1294578" y="1162050"/>
                </a:lnTo>
                <a:lnTo>
                  <a:pt x="1260311" y="1132840"/>
                </a:lnTo>
                <a:lnTo>
                  <a:pt x="1223271" y="1103630"/>
                </a:lnTo>
                <a:lnTo>
                  <a:pt x="1183222" y="1076960"/>
                </a:lnTo>
                <a:lnTo>
                  <a:pt x="1139925" y="1051560"/>
                </a:lnTo>
                <a:lnTo>
                  <a:pt x="1093144" y="1028700"/>
                </a:lnTo>
                <a:lnTo>
                  <a:pt x="1042641" y="1007110"/>
                </a:lnTo>
                <a:lnTo>
                  <a:pt x="988180" y="986790"/>
                </a:lnTo>
                <a:lnTo>
                  <a:pt x="942893" y="972820"/>
                </a:lnTo>
                <a:lnTo>
                  <a:pt x="896876" y="960120"/>
                </a:lnTo>
                <a:lnTo>
                  <a:pt x="850248" y="949960"/>
                </a:lnTo>
                <a:lnTo>
                  <a:pt x="803132" y="942340"/>
                </a:lnTo>
                <a:lnTo>
                  <a:pt x="755645" y="935990"/>
                </a:lnTo>
                <a:lnTo>
                  <a:pt x="707910" y="932180"/>
                </a:lnTo>
                <a:lnTo>
                  <a:pt x="660046" y="929640"/>
                </a:lnTo>
                <a:lnTo>
                  <a:pt x="1137630" y="929640"/>
                </a:lnTo>
                <a:lnTo>
                  <a:pt x="1176891" y="947420"/>
                </a:lnTo>
                <a:lnTo>
                  <a:pt x="1221414" y="972820"/>
                </a:lnTo>
                <a:lnTo>
                  <a:pt x="1262973" y="998220"/>
                </a:lnTo>
                <a:lnTo>
                  <a:pt x="1301757" y="1026160"/>
                </a:lnTo>
                <a:lnTo>
                  <a:pt x="1337954" y="1054100"/>
                </a:lnTo>
                <a:lnTo>
                  <a:pt x="1371750" y="1084580"/>
                </a:lnTo>
                <a:lnTo>
                  <a:pt x="1403334" y="1116330"/>
                </a:lnTo>
                <a:lnTo>
                  <a:pt x="1432892" y="1150620"/>
                </a:lnTo>
                <a:lnTo>
                  <a:pt x="1460613" y="1184910"/>
                </a:lnTo>
                <a:lnTo>
                  <a:pt x="1479238" y="12115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556179" y="8866269"/>
            <a:ext cx="2732405" cy="1409700"/>
          </a:xfrm>
          <a:custGeom>
            <a:avLst/>
            <a:gdLst/>
            <a:ahLst/>
            <a:cxnLst/>
            <a:rect l="l" t="t" r="r" b="b"/>
            <a:pathLst>
              <a:path w="2732405" h="1409700">
                <a:moveTo>
                  <a:pt x="1492229" y="177799"/>
                </a:moveTo>
                <a:lnTo>
                  <a:pt x="1313483" y="177799"/>
                </a:lnTo>
                <a:lnTo>
                  <a:pt x="1318378" y="165099"/>
                </a:lnTo>
                <a:lnTo>
                  <a:pt x="1322521" y="165099"/>
                </a:lnTo>
                <a:lnTo>
                  <a:pt x="1333473" y="152399"/>
                </a:lnTo>
                <a:lnTo>
                  <a:pt x="1346119" y="139699"/>
                </a:lnTo>
                <a:lnTo>
                  <a:pt x="1359519" y="139699"/>
                </a:lnTo>
                <a:lnTo>
                  <a:pt x="1372730" y="126999"/>
                </a:lnTo>
                <a:lnTo>
                  <a:pt x="1448045" y="76199"/>
                </a:lnTo>
                <a:lnTo>
                  <a:pt x="1509928" y="50799"/>
                </a:lnTo>
                <a:lnTo>
                  <a:pt x="1575577" y="25399"/>
                </a:lnTo>
                <a:lnTo>
                  <a:pt x="1636456" y="0"/>
                </a:lnTo>
                <a:lnTo>
                  <a:pt x="1817085" y="0"/>
                </a:lnTo>
                <a:lnTo>
                  <a:pt x="1853738" y="12699"/>
                </a:lnTo>
                <a:lnTo>
                  <a:pt x="1899429" y="38099"/>
                </a:lnTo>
                <a:lnTo>
                  <a:pt x="1939094" y="63499"/>
                </a:lnTo>
                <a:lnTo>
                  <a:pt x="1954910" y="88899"/>
                </a:lnTo>
                <a:lnTo>
                  <a:pt x="1969220" y="101599"/>
                </a:lnTo>
                <a:lnTo>
                  <a:pt x="1646874" y="101599"/>
                </a:lnTo>
                <a:lnTo>
                  <a:pt x="1628077" y="114299"/>
                </a:lnTo>
                <a:lnTo>
                  <a:pt x="1609468" y="114299"/>
                </a:lnTo>
                <a:lnTo>
                  <a:pt x="1591236" y="126999"/>
                </a:lnTo>
                <a:lnTo>
                  <a:pt x="1573568" y="126999"/>
                </a:lnTo>
                <a:lnTo>
                  <a:pt x="1531769" y="152399"/>
                </a:lnTo>
                <a:lnTo>
                  <a:pt x="1511575" y="165099"/>
                </a:lnTo>
                <a:lnTo>
                  <a:pt x="1492229" y="177799"/>
                </a:lnTo>
                <a:close/>
              </a:path>
              <a:path w="2732405" h="1409700">
                <a:moveTo>
                  <a:pt x="1994325" y="1409699"/>
                </a:moveTo>
                <a:lnTo>
                  <a:pt x="1883863" y="1409699"/>
                </a:lnTo>
                <a:lnTo>
                  <a:pt x="1887880" y="1396999"/>
                </a:lnTo>
                <a:lnTo>
                  <a:pt x="1896918" y="1384299"/>
                </a:lnTo>
                <a:lnTo>
                  <a:pt x="1902943" y="1384299"/>
                </a:lnTo>
                <a:lnTo>
                  <a:pt x="1902943" y="1371599"/>
                </a:lnTo>
                <a:lnTo>
                  <a:pt x="1903947" y="1371599"/>
                </a:lnTo>
                <a:lnTo>
                  <a:pt x="1911777" y="1333499"/>
                </a:lnTo>
                <a:lnTo>
                  <a:pt x="1919889" y="1308099"/>
                </a:lnTo>
                <a:lnTo>
                  <a:pt x="1927813" y="1282699"/>
                </a:lnTo>
                <a:lnTo>
                  <a:pt x="1935077" y="1244599"/>
                </a:lnTo>
                <a:lnTo>
                  <a:pt x="1939706" y="1231899"/>
                </a:lnTo>
                <a:lnTo>
                  <a:pt x="1943488" y="1206499"/>
                </a:lnTo>
                <a:lnTo>
                  <a:pt x="1947081" y="1193799"/>
                </a:lnTo>
                <a:lnTo>
                  <a:pt x="1951145" y="1168399"/>
                </a:lnTo>
                <a:lnTo>
                  <a:pt x="1955491" y="1142999"/>
                </a:lnTo>
                <a:lnTo>
                  <a:pt x="1959555" y="1130299"/>
                </a:lnTo>
                <a:lnTo>
                  <a:pt x="1963430" y="1104899"/>
                </a:lnTo>
                <a:lnTo>
                  <a:pt x="1970052" y="1066799"/>
                </a:lnTo>
                <a:lnTo>
                  <a:pt x="1972609" y="1054099"/>
                </a:lnTo>
                <a:lnTo>
                  <a:pt x="1974978" y="1041399"/>
                </a:lnTo>
                <a:lnTo>
                  <a:pt x="1977254" y="1015999"/>
                </a:lnTo>
                <a:lnTo>
                  <a:pt x="1981004" y="990599"/>
                </a:lnTo>
                <a:lnTo>
                  <a:pt x="1984660" y="965199"/>
                </a:lnTo>
                <a:lnTo>
                  <a:pt x="1988127" y="927099"/>
                </a:lnTo>
                <a:lnTo>
                  <a:pt x="1991312" y="901699"/>
                </a:lnTo>
                <a:lnTo>
                  <a:pt x="1991908" y="888999"/>
                </a:lnTo>
                <a:lnTo>
                  <a:pt x="1992724" y="876299"/>
                </a:lnTo>
                <a:lnTo>
                  <a:pt x="1993321" y="876299"/>
                </a:lnTo>
                <a:lnTo>
                  <a:pt x="1993321" y="863599"/>
                </a:lnTo>
                <a:lnTo>
                  <a:pt x="1994325" y="850899"/>
                </a:lnTo>
                <a:lnTo>
                  <a:pt x="1996333" y="850899"/>
                </a:lnTo>
                <a:lnTo>
                  <a:pt x="1999346" y="825499"/>
                </a:lnTo>
                <a:lnTo>
                  <a:pt x="1999346" y="812799"/>
                </a:lnTo>
                <a:lnTo>
                  <a:pt x="1998593" y="787399"/>
                </a:lnTo>
                <a:lnTo>
                  <a:pt x="1999346" y="774699"/>
                </a:lnTo>
                <a:lnTo>
                  <a:pt x="2001056" y="749299"/>
                </a:lnTo>
                <a:lnTo>
                  <a:pt x="2001731" y="723899"/>
                </a:lnTo>
                <a:lnTo>
                  <a:pt x="2001464" y="685799"/>
                </a:lnTo>
                <a:lnTo>
                  <a:pt x="2000350" y="660399"/>
                </a:lnTo>
                <a:lnTo>
                  <a:pt x="1999095" y="596899"/>
                </a:lnTo>
                <a:lnTo>
                  <a:pt x="1998091" y="571499"/>
                </a:lnTo>
                <a:lnTo>
                  <a:pt x="1993713" y="507999"/>
                </a:lnTo>
                <a:lnTo>
                  <a:pt x="1990434" y="482599"/>
                </a:lnTo>
                <a:lnTo>
                  <a:pt x="1986590" y="444499"/>
                </a:lnTo>
                <a:lnTo>
                  <a:pt x="1982275" y="406399"/>
                </a:lnTo>
                <a:lnTo>
                  <a:pt x="1979058" y="393699"/>
                </a:lnTo>
                <a:lnTo>
                  <a:pt x="1975371" y="380999"/>
                </a:lnTo>
                <a:lnTo>
                  <a:pt x="1971119" y="355599"/>
                </a:lnTo>
                <a:lnTo>
                  <a:pt x="1966208" y="342899"/>
                </a:lnTo>
                <a:lnTo>
                  <a:pt x="1945119" y="266699"/>
                </a:lnTo>
                <a:lnTo>
                  <a:pt x="1935344" y="241299"/>
                </a:lnTo>
                <a:lnTo>
                  <a:pt x="1907133" y="190499"/>
                </a:lnTo>
                <a:lnTo>
                  <a:pt x="1867922" y="139699"/>
                </a:lnTo>
                <a:lnTo>
                  <a:pt x="1815453" y="114299"/>
                </a:lnTo>
                <a:lnTo>
                  <a:pt x="1785453" y="101599"/>
                </a:lnTo>
                <a:lnTo>
                  <a:pt x="1969220" y="101599"/>
                </a:lnTo>
                <a:lnTo>
                  <a:pt x="1982024" y="126999"/>
                </a:lnTo>
                <a:lnTo>
                  <a:pt x="1993321" y="139699"/>
                </a:lnTo>
                <a:lnTo>
                  <a:pt x="1995329" y="152399"/>
                </a:lnTo>
                <a:lnTo>
                  <a:pt x="2000350" y="152399"/>
                </a:lnTo>
                <a:lnTo>
                  <a:pt x="2002358" y="165099"/>
                </a:lnTo>
                <a:lnTo>
                  <a:pt x="2005763" y="165099"/>
                </a:lnTo>
                <a:lnTo>
                  <a:pt x="2009262" y="177799"/>
                </a:lnTo>
                <a:lnTo>
                  <a:pt x="2011820" y="177799"/>
                </a:lnTo>
                <a:lnTo>
                  <a:pt x="2012400" y="190499"/>
                </a:lnTo>
                <a:lnTo>
                  <a:pt x="2017421" y="190499"/>
                </a:lnTo>
                <a:lnTo>
                  <a:pt x="2026820" y="215899"/>
                </a:lnTo>
                <a:lnTo>
                  <a:pt x="2035371" y="241299"/>
                </a:lnTo>
                <a:lnTo>
                  <a:pt x="2042981" y="266699"/>
                </a:lnTo>
                <a:lnTo>
                  <a:pt x="2049555" y="292099"/>
                </a:lnTo>
                <a:lnTo>
                  <a:pt x="2059346" y="317499"/>
                </a:lnTo>
                <a:lnTo>
                  <a:pt x="2067631" y="355599"/>
                </a:lnTo>
                <a:lnTo>
                  <a:pt x="2074409" y="393699"/>
                </a:lnTo>
                <a:lnTo>
                  <a:pt x="2079681" y="431799"/>
                </a:lnTo>
                <a:lnTo>
                  <a:pt x="2090225" y="520699"/>
                </a:lnTo>
                <a:lnTo>
                  <a:pt x="2093238" y="571499"/>
                </a:lnTo>
                <a:lnTo>
                  <a:pt x="2094744" y="622299"/>
                </a:lnTo>
                <a:lnTo>
                  <a:pt x="2095654" y="634999"/>
                </a:lnTo>
                <a:lnTo>
                  <a:pt x="2097851" y="685799"/>
                </a:lnTo>
                <a:lnTo>
                  <a:pt x="2098761" y="698499"/>
                </a:lnTo>
                <a:lnTo>
                  <a:pt x="2098447" y="711199"/>
                </a:lnTo>
                <a:lnTo>
                  <a:pt x="2097066" y="736599"/>
                </a:lnTo>
                <a:lnTo>
                  <a:pt x="2096752" y="749299"/>
                </a:lnTo>
                <a:lnTo>
                  <a:pt x="2095874" y="787399"/>
                </a:lnTo>
                <a:lnTo>
                  <a:pt x="2095748" y="825499"/>
                </a:lnTo>
                <a:lnTo>
                  <a:pt x="2094430" y="850899"/>
                </a:lnTo>
                <a:lnTo>
                  <a:pt x="2091982" y="888999"/>
                </a:lnTo>
                <a:lnTo>
                  <a:pt x="2088405" y="927099"/>
                </a:lnTo>
                <a:lnTo>
                  <a:pt x="2083698" y="952499"/>
                </a:lnTo>
                <a:lnTo>
                  <a:pt x="2079791" y="977899"/>
                </a:lnTo>
                <a:lnTo>
                  <a:pt x="2075790" y="1015999"/>
                </a:lnTo>
                <a:lnTo>
                  <a:pt x="2071977" y="1041399"/>
                </a:lnTo>
                <a:lnTo>
                  <a:pt x="2068635" y="1066799"/>
                </a:lnTo>
                <a:lnTo>
                  <a:pt x="2064006" y="1104899"/>
                </a:lnTo>
                <a:lnTo>
                  <a:pt x="2057965" y="1130299"/>
                </a:lnTo>
                <a:lnTo>
                  <a:pt x="2050983" y="1168399"/>
                </a:lnTo>
                <a:lnTo>
                  <a:pt x="2043530" y="1206499"/>
                </a:lnTo>
                <a:lnTo>
                  <a:pt x="2037489" y="1231899"/>
                </a:lnTo>
                <a:lnTo>
                  <a:pt x="2031354" y="1269999"/>
                </a:lnTo>
                <a:lnTo>
                  <a:pt x="2025031" y="1295399"/>
                </a:lnTo>
                <a:lnTo>
                  <a:pt x="2018425" y="1320799"/>
                </a:lnTo>
                <a:lnTo>
                  <a:pt x="2012824" y="1346199"/>
                </a:lnTo>
                <a:lnTo>
                  <a:pt x="2006752" y="1358899"/>
                </a:lnTo>
                <a:lnTo>
                  <a:pt x="2000491" y="1384299"/>
                </a:lnTo>
                <a:lnTo>
                  <a:pt x="1994325" y="1409699"/>
                </a:lnTo>
                <a:close/>
              </a:path>
              <a:path w="2732405" h="1409700">
                <a:moveTo>
                  <a:pt x="1469007" y="190499"/>
                </a:moveTo>
                <a:lnTo>
                  <a:pt x="1291877" y="190499"/>
                </a:lnTo>
                <a:lnTo>
                  <a:pt x="1301432" y="177799"/>
                </a:lnTo>
                <a:lnTo>
                  <a:pt x="1480665" y="177799"/>
                </a:lnTo>
                <a:lnTo>
                  <a:pt x="1469007" y="190499"/>
                </a:lnTo>
                <a:close/>
              </a:path>
              <a:path w="2732405" h="1409700">
                <a:moveTo>
                  <a:pt x="1447040" y="203199"/>
                </a:moveTo>
                <a:lnTo>
                  <a:pt x="1276155" y="203199"/>
                </a:lnTo>
                <a:lnTo>
                  <a:pt x="1283734" y="190499"/>
                </a:lnTo>
                <a:lnTo>
                  <a:pt x="1457914" y="190499"/>
                </a:lnTo>
                <a:lnTo>
                  <a:pt x="1447040" y="203199"/>
                </a:lnTo>
                <a:close/>
              </a:path>
              <a:path w="2732405" h="1409700">
                <a:moveTo>
                  <a:pt x="1385910" y="253999"/>
                </a:moveTo>
                <a:lnTo>
                  <a:pt x="1220422" y="253999"/>
                </a:lnTo>
                <a:lnTo>
                  <a:pt x="1228126" y="241299"/>
                </a:lnTo>
                <a:lnTo>
                  <a:pt x="1238215" y="241299"/>
                </a:lnTo>
                <a:lnTo>
                  <a:pt x="1247834" y="228599"/>
                </a:lnTo>
                <a:lnTo>
                  <a:pt x="1257640" y="215899"/>
                </a:lnTo>
                <a:lnTo>
                  <a:pt x="1268294" y="203199"/>
                </a:lnTo>
                <a:lnTo>
                  <a:pt x="1444028" y="203199"/>
                </a:lnTo>
                <a:lnTo>
                  <a:pt x="1434990" y="215899"/>
                </a:lnTo>
                <a:lnTo>
                  <a:pt x="1416914" y="228599"/>
                </a:lnTo>
                <a:lnTo>
                  <a:pt x="1407877" y="228599"/>
                </a:lnTo>
                <a:lnTo>
                  <a:pt x="1396752" y="241299"/>
                </a:lnTo>
                <a:lnTo>
                  <a:pt x="1385910" y="253999"/>
                </a:lnTo>
                <a:close/>
              </a:path>
              <a:path w="2732405" h="1409700">
                <a:moveTo>
                  <a:pt x="860137" y="952499"/>
                </a:moveTo>
                <a:lnTo>
                  <a:pt x="739681" y="952499"/>
                </a:lnTo>
                <a:lnTo>
                  <a:pt x="746114" y="939799"/>
                </a:lnTo>
                <a:lnTo>
                  <a:pt x="751276" y="927099"/>
                </a:lnTo>
                <a:lnTo>
                  <a:pt x="755780" y="914399"/>
                </a:lnTo>
                <a:lnTo>
                  <a:pt x="761224" y="901699"/>
                </a:lnTo>
                <a:lnTo>
                  <a:pt x="770215" y="901699"/>
                </a:lnTo>
                <a:lnTo>
                  <a:pt x="773918" y="876299"/>
                </a:lnTo>
                <a:lnTo>
                  <a:pt x="781763" y="863599"/>
                </a:lnTo>
                <a:lnTo>
                  <a:pt x="791115" y="850899"/>
                </a:lnTo>
                <a:lnTo>
                  <a:pt x="799336" y="838199"/>
                </a:lnTo>
                <a:lnTo>
                  <a:pt x="806303" y="812799"/>
                </a:lnTo>
                <a:lnTo>
                  <a:pt x="813646" y="800099"/>
                </a:lnTo>
                <a:lnTo>
                  <a:pt x="821366" y="787399"/>
                </a:lnTo>
                <a:lnTo>
                  <a:pt x="829462" y="774699"/>
                </a:lnTo>
                <a:lnTo>
                  <a:pt x="837370" y="761999"/>
                </a:lnTo>
                <a:lnTo>
                  <a:pt x="846031" y="749299"/>
                </a:lnTo>
                <a:lnTo>
                  <a:pt x="855446" y="736599"/>
                </a:lnTo>
                <a:lnTo>
                  <a:pt x="865613" y="711199"/>
                </a:lnTo>
                <a:lnTo>
                  <a:pt x="870524" y="711199"/>
                </a:lnTo>
                <a:lnTo>
                  <a:pt x="874776" y="698499"/>
                </a:lnTo>
                <a:lnTo>
                  <a:pt x="878464" y="698499"/>
                </a:lnTo>
                <a:lnTo>
                  <a:pt x="881680" y="685799"/>
                </a:lnTo>
                <a:lnTo>
                  <a:pt x="892946" y="660399"/>
                </a:lnTo>
                <a:lnTo>
                  <a:pt x="905530" y="647699"/>
                </a:lnTo>
                <a:lnTo>
                  <a:pt x="919243" y="622299"/>
                </a:lnTo>
                <a:lnTo>
                  <a:pt x="933898" y="596899"/>
                </a:lnTo>
                <a:lnTo>
                  <a:pt x="947580" y="584199"/>
                </a:lnTo>
                <a:lnTo>
                  <a:pt x="954657" y="571499"/>
                </a:lnTo>
                <a:lnTo>
                  <a:pt x="962016" y="558799"/>
                </a:lnTo>
                <a:lnTo>
                  <a:pt x="971524" y="546099"/>
                </a:lnTo>
                <a:lnTo>
                  <a:pt x="980091" y="533399"/>
                </a:lnTo>
                <a:lnTo>
                  <a:pt x="989411" y="520699"/>
                </a:lnTo>
                <a:lnTo>
                  <a:pt x="1001179" y="507999"/>
                </a:lnTo>
                <a:lnTo>
                  <a:pt x="1007596" y="507999"/>
                </a:lnTo>
                <a:lnTo>
                  <a:pt x="1013355" y="495299"/>
                </a:lnTo>
                <a:lnTo>
                  <a:pt x="1018548" y="482599"/>
                </a:lnTo>
                <a:lnTo>
                  <a:pt x="1023271" y="482599"/>
                </a:lnTo>
                <a:lnTo>
                  <a:pt x="1033564" y="457199"/>
                </a:lnTo>
                <a:lnTo>
                  <a:pt x="1044610" y="444499"/>
                </a:lnTo>
                <a:lnTo>
                  <a:pt x="1067456" y="419099"/>
                </a:lnTo>
                <a:lnTo>
                  <a:pt x="1079412" y="406399"/>
                </a:lnTo>
                <a:lnTo>
                  <a:pt x="1092309" y="393699"/>
                </a:lnTo>
                <a:lnTo>
                  <a:pt x="1118669" y="355599"/>
                </a:lnTo>
                <a:lnTo>
                  <a:pt x="1135019" y="342899"/>
                </a:lnTo>
                <a:lnTo>
                  <a:pt x="1151557" y="317499"/>
                </a:lnTo>
                <a:lnTo>
                  <a:pt x="1169224" y="304799"/>
                </a:lnTo>
                <a:lnTo>
                  <a:pt x="1188963" y="279399"/>
                </a:lnTo>
                <a:lnTo>
                  <a:pt x="1205030" y="279399"/>
                </a:lnTo>
                <a:lnTo>
                  <a:pt x="1207650" y="266699"/>
                </a:lnTo>
                <a:lnTo>
                  <a:pt x="1213189" y="253999"/>
                </a:lnTo>
                <a:lnTo>
                  <a:pt x="1375256" y="253999"/>
                </a:lnTo>
                <a:lnTo>
                  <a:pt x="1364696" y="266699"/>
                </a:lnTo>
                <a:lnTo>
                  <a:pt x="1343608" y="279399"/>
                </a:lnTo>
                <a:lnTo>
                  <a:pt x="1323964" y="292099"/>
                </a:lnTo>
                <a:lnTo>
                  <a:pt x="1306202" y="317499"/>
                </a:lnTo>
                <a:lnTo>
                  <a:pt x="1288817" y="330199"/>
                </a:lnTo>
                <a:lnTo>
                  <a:pt x="1270302" y="342899"/>
                </a:lnTo>
                <a:lnTo>
                  <a:pt x="1264465" y="355599"/>
                </a:lnTo>
                <a:lnTo>
                  <a:pt x="1259005" y="355599"/>
                </a:lnTo>
                <a:lnTo>
                  <a:pt x="1253921" y="368299"/>
                </a:lnTo>
                <a:lnTo>
                  <a:pt x="1249214" y="368299"/>
                </a:lnTo>
                <a:lnTo>
                  <a:pt x="1244523" y="380999"/>
                </a:lnTo>
                <a:lnTo>
                  <a:pt x="1234387" y="380999"/>
                </a:lnTo>
                <a:lnTo>
                  <a:pt x="1229130" y="393699"/>
                </a:lnTo>
                <a:lnTo>
                  <a:pt x="1222101" y="393699"/>
                </a:lnTo>
                <a:lnTo>
                  <a:pt x="1215903" y="406399"/>
                </a:lnTo>
                <a:lnTo>
                  <a:pt x="1207164" y="419099"/>
                </a:lnTo>
                <a:lnTo>
                  <a:pt x="1197106" y="431799"/>
                </a:lnTo>
                <a:lnTo>
                  <a:pt x="1186954" y="444499"/>
                </a:lnTo>
                <a:lnTo>
                  <a:pt x="1177650" y="457199"/>
                </a:lnTo>
                <a:lnTo>
                  <a:pt x="1169004" y="469899"/>
                </a:lnTo>
                <a:lnTo>
                  <a:pt x="1160547" y="469899"/>
                </a:lnTo>
                <a:lnTo>
                  <a:pt x="1151807" y="482599"/>
                </a:lnTo>
                <a:lnTo>
                  <a:pt x="1142754" y="495299"/>
                </a:lnTo>
                <a:lnTo>
                  <a:pt x="1133607" y="507999"/>
                </a:lnTo>
                <a:lnTo>
                  <a:pt x="1124271" y="520699"/>
                </a:lnTo>
                <a:lnTo>
                  <a:pt x="1114652" y="533399"/>
                </a:lnTo>
                <a:lnTo>
                  <a:pt x="1108486" y="546099"/>
                </a:lnTo>
                <a:lnTo>
                  <a:pt x="1102226" y="546099"/>
                </a:lnTo>
                <a:lnTo>
                  <a:pt x="1096153" y="558799"/>
                </a:lnTo>
                <a:lnTo>
                  <a:pt x="1090552" y="558799"/>
                </a:lnTo>
                <a:lnTo>
                  <a:pt x="1080322" y="584199"/>
                </a:lnTo>
                <a:lnTo>
                  <a:pt x="1060614" y="609599"/>
                </a:lnTo>
                <a:lnTo>
                  <a:pt x="1050384" y="622299"/>
                </a:lnTo>
                <a:lnTo>
                  <a:pt x="1042711" y="634999"/>
                </a:lnTo>
                <a:lnTo>
                  <a:pt x="1034945" y="647699"/>
                </a:lnTo>
                <a:lnTo>
                  <a:pt x="1027366" y="660399"/>
                </a:lnTo>
                <a:lnTo>
                  <a:pt x="1009212" y="685799"/>
                </a:lnTo>
                <a:lnTo>
                  <a:pt x="997413" y="711199"/>
                </a:lnTo>
                <a:lnTo>
                  <a:pt x="973061" y="736599"/>
                </a:lnTo>
                <a:lnTo>
                  <a:pt x="969045" y="749299"/>
                </a:lnTo>
                <a:lnTo>
                  <a:pt x="963019" y="761999"/>
                </a:lnTo>
                <a:lnTo>
                  <a:pt x="952036" y="774699"/>
                </a:lnTo>
                <a:lnTo>
                  <a:pt x="930823" y="812799"/>
                </a:lnTo>
                <a:lnTo>
                  <a:pt x="919839" y="838199"/>
                </a:lnTo>
                <a:lnTo>
                  <a:pt x="908573" y="850899"/>
                </a:lnTo>
                <a:lnTo>
                  <a:pt x="897496" y="876299"/>
                </a:lnTo>
                <a:lnTo>
                  <a:pt x="886795" y="901699"/>
                </a:lnTo>
                <a:lnTo>
                  <a:pt x="876659" y="914399"/>
                </a:lnTo>
                <a:lnTo>
                  <a:pt x="871654" y="927099"/>
                </a:lnTo>
                <a:lnTo>
                  <a:pt x="865989" y="939799"/>
                </a:lnTo>
                <a:lnTo>
                  <a:pt x="860137" y="952499"/>
                </a:lnTo>
                <a:close/>
              </a:path>
              <a:path w="2732405" h="1409700">
                <a:moveTo>
                  <a:pt x="741093" y="1206499"/>
                </a:moveTo>
                <a:lnTo>
                  <a:pt x="622599" y="1206499"/>
                </a:lnTo>
                <a:lnTo>
                  <a:pt x="627306" y="1193799"/>
                </a:lnTo>
                <a:lnTo>
                  <a:pt x="632389" y="1181099"/>
                </a:lnTo>
                <a:lnTo>
                  <a:pt x="637850" y="1168399"/>
                </a:lnTo>
                <a:lnTo>
                  <a:pt x="643687" y="1155699"/>
                </a:lnTo>
                <a:lnTo>
                  <a:pt x="650010" y="1142999"/>
                </a:lnTo>
                <a:lnTo>
                  <a:pt x="654356" y="1130299"/>
                </a:lnTo>
                <a:lnTo>
                  <a:pt x="659644" y="1117599"/>
                </a:lnTo>
                <a:lnTo>
                  <a:pt x="673075" y="1092199"/>
                </a:lnTo>
                <a:lnTo>
                  <a:pt x="675946" y="1092199"/>
                </a:lnTo>
                <a:lnTo>
                  <a:pt x="678253" y="1079499"/>
                </a:lnTo>
                <a:lnTo>
                  <a:pt x="680842" y="1066799"/>
                </a:lnTo>
                <a:lnTo>
                  <a:pt x="683289" y="1066799"/>
                </a:lnTo>
                <a:lnTo>
                  <a:pt x="686114" y="1054099"/>
                </a:lnTo>
                <a:lnTo>
                  <a:pt x="692892" y="1054099"/>
                </a:lnTo>
                <a:lnTo>
                  <a:pt x="694775" y="1041399"/>
                </a:lnTo>
                <a:lnTo>
                  <a:pt x="695905" y="1041399"/>
                </a:lnTo>
                <a:lnTo>
                  <a:pt x="698541" y="1028699"/>
                </a:lnTo>
                <a:lnTo>
                  <a:pt x="704942" y="1028699"/>
                </a:lnTo>
                <a:lnTo>
                  <a:pt x="709320" y="1015999"/>
                </a:lnTo>
                <a:lnTo>
                  <a:pt x="723018" y="977899"/>
                </a:lnTo>
                <a:lnTo>
                  <a:pt x="733813" y="952499"/>
                </a:lnTo>
                <a:lnTo>
                  <a:pt x="854567" y="952499"/>
                </a:lnTo>
                <a:lnTo>
                  <a:pt x="845686" y="977899"/>
                </a:lnTo>
                <a:lnTo>
                  <a:pt x="836993" y="990599"/>
                </a:lnTo>
                <a:lnTo>
                  <a:pt x="828301" y="1015999"/>
                </a:lnTo>
                <a:lnTo>
                  <a:pt x="819420" y="1028699"/>
                </a:lnTo>
                <a:lnTo>
                  <a:pt x="798332" y="1079499"/>
                </a:lnTo>
                <a:lnTo>
                  <a:pt x="793986" y="1079499"/>
                </a:lnTo>
                <a:lnTo>
                  <a:pt x="789922" y="1092199"/>
                </a:lnTo>
                <a:lnTo>
                  <a:pt x="786046" y="1104899"/>
                </a:lnTo>
                <a:lnTo>
                  <a:pt x="782265" y="1117599"/>
                </a:lnTo>
                <a:lnTo>
                  <a:pt x="779252" y="1117599"/>
                </a:lnTo>
                <a:lnTo>
                  <a:pt x="775236" y="1130299"/>
                </a:lnTo>
                <a:lnTo>
                  <a:pt x="772223" y="1130299"/>
                </a:lnTo>
                <a:lnTo>
                  <a:pt x="767092" y="1142999"/>
                </a:lnTo>
                <a:lnTo>
                  <a:pt x="762056" y="1155699"/>
                </a:lnTo>
                <a:lnTo>
                  <a:pt x="756831" y="1168399"/>
                </a:lnTo>
                <a:lnTo>
                  <a:pt x="751135" y="1181099"/>
                </a:lnTo>
                <a:lnTo>
                  <a:pt x="744984" y="1181099"/>
                </a:lnTo>
                <a:lnTo>
                  <a:pt x="741674" y="1193799"/>
                </a:lnTo>
                <a:lnTo>
                  <a:pt x="738080" y="1193799"/>
                </a:lnTo>
                <a:lnTo>
                  <a:pt x="741093" y="1206499"/>
                </a:lnTo>
                <a:close/>
              </a:path>
              <a:path w="2732405" h="1409700">
                <a:moveTo>
                  <a:pt x="444762" y="1041399"/>
                </a:moveTo>
                <a:lnTo>
                  <a:pt x="382000" y="1041399"/>
                </a:lnTo>
                <a:lnTo>
                  <a:pt x="399668" y="1028699"/>
                </a:lnTo>
                <a:lnTo>
                  <a:pt x="434815" y="1028699"/>
                </a:lnTo>
                <a:lnTo>
                  <a:pt x="444762" y="1041399"/>
                </a:lnTo>
                <a:close/>
              </a:path>
              <a:path w="2732405" h="1409700">
                <a:moveTo>
                  <a:pt x="573393" y="1117599"/>
                </a:moveTo>
                <a:lnTo>
                  <a:pt x="232972" y="1117599"/>
                </a:lnTo>
                <a:lnTo>
                  <a:pt x="263412" y="1092199"/>
                </a:lnTo>
                <a:lnTo>
                  <a:pt x="294981" y="1066799"/>
                </a:lnTo>
                <a:lnTo>
                  <a:pt x="328433" y="1054099"/>
                </a:lnTo>
                <a:lnTo>
                  <a:pt x="364521" y="1041399"/>
                </a:lnTo>
                <a:lnTo>
                  <a:pt x="497074" y="1041399"/>
                </a:lnTo>
                <a:lnTo>
                  <a:pt x="508199" y="1054099"/>
                </a:lnTo>
                <a:lnTo>
                  <a:pt x="519041" y="1054099"/>
                </a:lnTo>
                <a:lnTo>
                  <a:pt x="529695" y="1066799"/>
                </a:lnTo>
                <a:lnTo>
                  <a:pt x="540255" y="1079499"/>
                </a:lnTo>
                <a:lnTo>
                  <a:pt x="550375" y="1079499"/>
                </a:lnTo>
                <a:lnTo>
                  <a:pt x="559460" y="1092199"/>
                </a:lnTo>
                <a:lnTo>
                  <a:pt x="567227" y="1104899"/>
                </a:lnTo>
                <a:lnTo>
                  <a:pt x="573393" y="1117599"/>
                </a:lnTo>
                <a:close/>
              </a:path>
              <a:path w="2732405" h="1409700">
                <a:moveTo>
                  <a:pt x="2600228" y="1269999"/>
                </a:moveTo>
                <a:lnTo>
                  <a:pt x="2332737" y="1269999"/>
                </a:lnTo>
                <a:lnTo>
                  <a:pt x="2432153" y="1219199"/>
                </a:lnTo>
                <a:lnTo>
                  <a:pt x="2477341" y="1193799"/>
                </a:lnTo>
                <a:lnTo>
                  <a:pt x="2499935" y="1193799"/>
                </a:lnTo>
                <a:lnTo>
                  <a:pt x="2522530" y="1181099"/>
                </a:lnTo>
                <a:lnTo>
                  <a:pt x="2649058" y="1130299"/>
                </a:lnTo>
                <a:lnTo>
                  <a:pt x="2667290" y="1130299"/>
                </a:lnTo>
                <a:lnTo>
                  <a:pt x="2685711" y="1117599"/>
                </a:lnTo>
                <a:lnTo>
                  <a:pt x="2722364" y="1117599"/>
                </a:lnTo>
                <a:lnTo>
                  <a:pt x="2731821" y="1104899"/>
                </a:lnTo>
                <a:lnTo>
                  <a:pt x="2731821" y="1219199"/>
                </a:lnTo>
                <a:lnTo>
                  <a:pt x="2717342" y="1219199"/>
                </a:lnTo>
                <a:lnTo>
                  <a:pt x="2704978" y="1231899"/>
                </a:lnTo>
                <a:lnTo>
                  <a:pt x="2679497" y="1231899"/>
                </a:lnTo>
                <a:lnTo>
                  <a:pt x="2667133" y="1244599"/>
                </a:lnTo>
                <a:lnTo>
                  <a:pt x="2631405" y="1244599"/>
                </a:lnTo>
                <a:lnTo>
                  <a:pt x="2610129" y="1257299"/>
                </a:lnTo>
                <a:lnTo>
                  <a:pt x="2600228" y="1269999"/>
                </a:lnTo>
                <a:close/>
              </a:path>
              <a:path w="2732405" h="1409700">
                <a:moveTo>
                  <a:pt x="660758" y="1409699"/>
                </a:moveTo>
                <a:lnTo>
                  <a:pt x="541792" y="1409699"/>
                </a:lnTo>
                <a:lnTo>
                  <a:pt x="545276" y="1396999"/>
                </a:lnTo>
                <a:lnTo>
                  <a:pt x="552007" y="1384299"/>
                </a:lnTo>
                <a:lnTo>
                  <a:pt x="554690" y="1371599"/>
                </a:lnTo>
                <a:lnTo>
                  <a:pt x="554172" y="1358899"/>
                </a:lnTo>
                <a:lnTo>
                  <a:pt x="551301" y="1346199"/>
                </a:lnTo>
                <a:lnTo>
                  <a:pt x="542467" y="1295399"/>
                </a:lnTo>
                <a:lnTo>
                  <a:pt x="531092" y="1257299"/>
                </a:lnTo>
                <a:lnTo>
                  <a:pt x="517268" y="1219199"/>
                </a:lnTo>
                <a:lnTo>
                  <a:pt x="501091" y="1193799"/>
                </a:lnTo>
                <a:lnTo>
                  <a:pt x="497074" y="1181099"/>
                </a:lnTo>
                <a:lnTo>
                  <a:pt x="487033" y="1168399"/>
                </a:lnTo>
                <a:lnTo>
                  <a:pt x="481007" y="1155699"/>
                </a:lnTo>
                <a:lnTo>
                  <a:pt x="469961" y="1155699"/>
                </a:lnTo>
                <a:lnTo>
                  <a:pt x="464940" y="1142999"/>
                </a:lnTo>
                <a:lnTo>
                  <a:pt x="196821" y="1142999"/>
                </a:lnTo>
                <a:lnTo>
                  <a:pt x="205859" y="1130299"/>
                </a:lnTo>
                <a:lnTo>
                  <a:pt x="214897" y="1130299"/>
                </a:lnTo>
                <a:lnTo>
                  <a:pt x="223934" y="1117599"/>
                </a:lnTo>
                <a:lnTo>
                  <a:pt x="577410" y="1117599"/>
                </a:lnTo>
                <a:lnTo>
                  <a:pt x="587452" y="1130299"/>
                </a:lnTo>
                <a:lnTo>
                  <a:pt x="597086" y="1155699"/>
                </a:lnTo>
                <a:lnTo>
                  <a:pt x="604272" y="1168399"/>
                </a:lnTo>
                <a:lnTo>
                  <a:pt x="610329" y="1181099"/>
                </a:lnTo>
                <a:lnTo>
                  <a:pt x="616573" y="1193799"/>
                </a:lnTo>
                <a:lnTo>
                  <a:pt x="617578" y="1206499"/>
                </a:lnTo>
                <a:lnTo>
                  <a:pt x="741093" y="1206499"/>
                </a:lnTo>
                <a:lnTo>
                  <a:pt x="727662" y="1231899"/>
                </a:lnTo>
                <a:lnTo>
                  <a:pt x="721182" y="1244599"/>
                </a:lnTo>
                <a:lnTo>
                  <a:pt x="714984" y="1257299"/>
                </a:lnTo>
                <a:lnTo>
                  <a:pt x="706511" y="1282699"/>
                </a:lnTo>
                <a:lnTo>
                  <a:pt x="697662" y="1308099"/>
                </a:lnTo>
                <a:lnTo>
                  <a:pt x="688436" y="1320799"/>
                </a:lnTo>
                <a:lnTo>
                  <a:pt x="678833" y="1346199"/>
                </a:lnTo>
                <a:lnTo>
                  <a:pt x="673765" y="1358899"/>
                </a:lnTo>
                <a:lnTo>
                  <a:pt x="669168" y="1371599"/>
                </a:lnTo>
                <a:lnTo>
                  <a:pt x="665135" y="1384299"/>
                </a:lnTo>
                <a:lnTo>
                  <a:pt x="661762" y="1396999"/>
                </a:lnTo>
                <a:lnTo>
                  <a:pt x="660758" y="1409699"/>
                </a:lnTo>
                <a:close/>
              </a:path>
              <a:path w="2732405" h="1409700">
                <a:moveTo>
                  <a:pt x="116486" y="1409699"/>
                </a:moveTo>
                <a:lnTo>
                  <a:pt x="0" y="1409699"/>
                </a:lnTo>
                <a:lnTo>
                  <a:pt x="8472" y="1384299"/>
                </a:lnTo>
                <a:lnTo>
                  <a:pt x="17322" y="1371599"/>
                </a:lnTo>
                <a:lnTo>
                  <a:pt x="26548" y="1358899"/>
                </a:lnTo>
                <a:lnTo>
                  <a:pt x="36150" y="1346199"/>
                </a:lnTo>
                <a:lnTo>
                  <a:pt x="42960" y="1333499"/>
                </a:lnTo>
                <a:lnTo>
                  <a:pt x="65272" y="1295399"/>
                </a:lnTo>
                <a:lnTo>
                  <a:pt x="95068" y="1257299"/>
                </a:lnTo>
                <a:lnTo>
                  <a:pt x="105440" y="1244599"/>
                </a:lnTo>
                <a:lnTo>
                  <a:pt x="119169" y="1219199"/>
                </a:lnTo>
                <a:lnTo>
                  <a:pt x="133180" y="1206499"/>
                </a:lnTo>
                <a:lnTo>
                  <a:pt x="161674" y="1168399"/>
                </a:lnTo>
                <a:lnTo>
                  <a:pt x="170132" y="1168399"/>
                </a:lnTo>
                <a:lnTo>
                  <a:pt x="178871" y="1155699"/>
                </a:lnTo>
                <a:lnTo>
                  <a:pt x="187799" y="1142999"/>
                </a:lnTo>
                <a:lnTo>
                  <a:pt x="372680" y="1142999"/>
                </a:lnTo>
                <a:lnTo>
                  <a:pt x="353475" y="1155699"/>
                </a:lnTo>
                <a:lnTo>
                  <a:pt x="335023" y="1168399"/>
                </a:lnTo>
                <a:lnTo>
                  <a:pt x="317324" y="1181099"/>
                </a:lnTo>
                <a:lnTo>
                  <a:pt x="297397" y="1193799"/>
                </a:lnTo>
                <a:lnTo>
                  <a:pt x="278412" y="1206499"/>
                </a:lnTo>
                <a:lnTo>
                  <a:pt x="260556" y="1219199"/>
                </a:lnTo>
                <a:lnTo>
                  <a:pt x="244018" y="1244599"/>
                </a:lnTo>
                <a:lnTo>
                  <a:pt x="235247" y="1257299"/>
                </a:lnTo>
                <a:lnTo>
                  <a:pt x="225817" y="1257299"/>
                </a:lnTo>
                <a:lnTo>
                  <a:pt x="216199" y="1269999"/>
                </a:lnTo>
                <a:lnTo>
                  <a:pt x="206863" y="1282699"/>
                </a:lnTo>
                <a:lnTo>
                  <a:pt x="192192" y="1295399"/>
                </a:lnTo>
                <a:lnTo>
                  <a:pt x="178369" y="1308099"/>
                </a:lnTo>
                <a:lnTo>
                  <a:pt x="165487" y="1333499"/>
                </a:lnTo>
                <a:lnTo>
                  <a:pt x="153641" y="1346199"/>
                </a:lnTo>
                <a:lnTo>
                  <a:pt x="144305" y="1358899"/>
                </a:lnTo>
                <a:lnTo>
                  <a:pt x="134687" y="1384299"/>
                </a:lnTo>
                <a:lnTo>
                  <a:pt x="125257" y="1396999"/>
                </a:lnTo>
                <a:lnTo>
                  <a:pt x="116486" y="1409699"/>
                </a:lnTo>
                <a:close/>
              </a:path>
              <a:path w="2732405" h="1409700">
                <a:moveTo>
                  <a:pt x="2550395" y="1282699"/>
                </a:moveTo>
                <a:lnTo>
                  <a:pt x="2311649" y="1282699"/>
                </a:lnTo>
                <a:lnTo>
                  <a:pt x="2322193" y="1269999"/>
                </a:lnTo>
                <a:lnTo>
                  <a:pt x="2569977" y="1269999"/>
                </a:lnTo>
                <a:lnTo>
                  <a:pt x="2550395" y="1282699"/>
                </a:lnTo>
                <a:close/>
              </a:path>
              <a:path w="2732405" h="1409700">
                <a:moveTo>
                  <a:pt x="2284284" y="1409699"/>
                </a:moveTo>
                <a:lnTo>
                  <a:pt x="2081595" y="1409699"/>
                </a:lnTo>
                <a:lnTo>
                  <a:pt x="2098761" y="1396999"/>
                </a:lnTo>
                <a:lnTo>
                  <a:pt x="2176429" y="1358899"/>
                </a:lnTo>
                <a:lnTo>
                  <a:pt x="2201188" y="1333499"/>
                </a:lnTo>
                <a:lnTo>
                  <a:pt x="2222920" y="1320799"/>
                </a:lnTo>
                <a:lnTo>
                  <a:pt x="2268265" y="1295399"/>
                </a:lnTo>
                <a:lnTo>
                  <a:pt x="2290561" y="1282699"/>
                </a:lnTo>
                <a:lnTo>
                  <a:pt x="2540605" y="1282699"/>
                </a:lnTo>
                <a:lnTo>
                  <a:pt x="2495416" y="1308099"/>
                </a:lnTo>
                <a:lnTo>
                  <a:pt x="2483868" y="1308099"/>
                </a:lnTo>
                <a:lnTo>
                  <a:pt x="2472320" y="1320799"/>
                </a:lnTo>
                <a:lnTo>
                  <a:pt x="2458010" y="1320799"/>
                </a:lnTo>
                <a:lnTo>
                  <a:pt x="2429390" y="1333499"/>
                </a:lnTo>
                <a:lnTo>
                  <a:pt x="2415081" y="1346199"/>
                </a:lnTo>
                <a:lnTo>
                  <a:pt x="2310645" y="1396999"/>
                </a:lnTo>
                <a:lnTo>
                  <a:pt x="2297653" y="1396999"/>
                </a:lnTo>
                <a:lnTo>
                  <a:pt x="2284284" y="140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50181" cy="132080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1104864" y="9570636"/>
            <a:ext cx="2802890" cy="716915"/>
          </a:xfrm>
          <a:custGeom>
            <a:avLst/>
            <a:gdLst/>
            <a:ahLst/>
            <a:cxnLst/>
            <a:rect l="l" t="t" r="r" b="b"/>
            <a:pathLst>
              <a:path w="2802890" h="716915">
                <a:moveTo>
                  <a:pt x="1770204" y="716362"/>
                </a:moveTo>
                <a:lnTo>
                  <a:pt x="1737263" y="716362"/>
                </a:lnTo>
                <a:lnTo>
                  <a:pt x="1733377" y="712556"/>
                </a:lnTo>
                <a:lnTo>
                  <a:pt x="1703886" y="659152"/>
                </a:lnTo>
                <a:lnTo>
                  <a:pt x="1691600" y="605748"/>
                </a:lnTo>
                <a:lnTo>
                  <a:pt x="1689720" y="590704"/>
                </a:lnTo>
                <a:lnTo>
                  <a:pt x="1687087" y="575661"/>
                </a:lnTo>
                <a:lnTo>
                  <a:pt x="1683703" y="560617"/>
                </a:lnTo>
                <a:lnTo>
                  <a:pt x="1679566" y="545574"/>
                </a:lnTo>
                <a:lnTo>
                  <a:pt x="1664867" y="496216"/>
                </a:lnTo>
                <a:lnTo>
                  <a:pt x="1651998" y="446761"/>
                </a:lnTo>
                <a:lnTo>
                  <a:pt x="1640862" y="397114"/>
                </a:lnTo>
                <a:lnTo>
                  <a:pt x="1631362" y="347177"/>
                </a:lnTo>
                <a:lnTo>
                  <a:pt x="1623386" y="296700"/>
                </a:lnTo>
                <a:lnTo>
                  <a:pt x="1618577" y="254390"/>
                </a:lnTo>
                <a:lnTo>
                  <a:pt x="1616383" y="211359"/>
                </a:lnTo>
                <a:lnTo>
                  <a:pt x="1617127" y="171745"/>
                </a:lnTo>
                <a:lnTo>
                  <a:pt x="1621398" y="124358"/>
                </a:lnTo>
                <a:lnTo>
                  <a:pt x="1641456" y="82237"/>
                </a:lnTo>
                <a:lnTo>
                  <a:pt x="1663457" y="71518"/>
                </a:lnTo>
                <a:lnTo>
                  <a:pt x="1671542" y="74214"/>
                </a:lnTo>
                <a:lnTo>
                  <a:pt x="1675554" y="76219"/>
                </a:lnTo>
                <a:lnTo>
                  <a:pt x="1679566" y="80231"/>
                </a:lnTo>
                <a:lnTo>
                  <a:pt x="1681571" y="86248"/>
                </a:lnTo>
                <a:lnTo>
                  <a:pt x="1684517" y="92579"/>
                </a:lnTo>
                <a:lnTo>
                  <a:pt x="1687087" y="99286"/>
                </a:lnTo>
                <a:lnTo>
                  <a:pt x="1688905" y="105993"/>
                </a:lnTo>
                <a:lnTo>
                  <a:pt x="1689594" y="112324"/>
                </a:lnTo>
                <a:lnTo>
                  <a:pt x="1694045" y="141815"/>
                </a:lnTo>
                <a:lnTo>
                  <a:pt x="1699623" y="170742"/>
                </a:lnTo>
                <a:lnTo>
                  <a:pt x="1703632" y="199576"/>
                </a:lnTo>
                <a:lnTo>
                  <a:pt x="1703635" y="230665"/>
                </a:lnTo>
                <a:lnTo>
                  <a:pt x="1704450" y="249031"/>
                </a:lnTo>
                <a:lnTo>
                  <a:pt x="1708649" y="267772"/>
                </a:lnTo>
                <a:lnTo>
                  <a:pt x="1714353" y="286514"/>
                </a:lnTo>
                <a:lnTo>
                  <a:pt x="1719681" y="304879"/>
                </a:lnTo>
                <a:lnTo>
                  <a:pt x="1724602" y="324749"/>
                </a:lnTo>
                <a:lnTo>
                  <a:pt x="1727454" y="344995"/>
                </a:lnTo>
                <a:lnTo>
                  <a:pt x="1728425" y="365241"/>
                </a:lnTo>
                <a:lnTo>
                  <a:pt x="1727705" y="385111"/>
                </a:lnTo>
                <a:lnTo>
                  <a:pt x="1726952" y="392601"/>
                </a:lnTo>
                <a:lnTo>
                  <a:pt x="1727705" y="399904"/>
                </a:lnTo>
                <a:lnTo>
                  <a:pt x="1729961" y="406830"/>
                </a:lnTo>
                <a:lnTo>
                  <a:pt x="1733722" y="413192"/>
                </a:lnTo>
                <a:lnTo>
                  <a:pt x="1741275" y="430429"/>
                </a:lnTo>
                <a:lnTo>
                  <a:pt x="1746007" y="448795"/>
                </a:lnTo>
                <a:lnTo>
                  <a:pt x="1748107" y="467912"/>
                </a:lnTo>
                <a:lnTo>
                  <a:pt x="1747798" y="485400"/>
                </a:lnTo>
                <a:lnTo>
                  <a:pt x="1747891" y="493424"/>
                </a:lnTo>
                <a:lnTo>
                  <a:pt x="1748076" y="502042"/>
                </a:lnTo>
                <a:lnTo>
                  <a:pt x="1751774" y="515738"/>
                </a:lnTo>
                <a:lnTo>
                  <a:pt x="1758481" y="528305"/>
                </a:lnTo>
                <a:lnTo>
                  <a:pt x="1767820" y="539557"/>
                </a:lnTo>
                <a:lnTo>
                  <a:pt x="1864242" y="539557"/>
                </a:lnTo>
                <a:lnTo>
                  <a:pt x="1858081" y="559615"/>
                </a:lnTo>
                <a:lnTo>
                  <a:pt x="1844981" y="586066"/>
                </a:lnTo>
                <a:lnTo>
                  <a:pt x="1830000" y="611765"/>
                </a:lnTo>
                <a:lnTo>
                  <a:pt x="1825863" y="617814"/>
                </a:lnTo>
                <a:lnTo>
                  <a:pt x="1822478" y="624051"/>
                </a:lnTo>
                <a:lnTo>
                  <a:pt x="1819846" y="630663"/>
                </a:lnTo>
                <a:lnTo>
                  <a:pt x="1817965" y="637840"/>
                </a:lnTo>
                <a:lnTo>
                  <a:pt x="1812637" y="667990"/>
                </a:lnTo>
                <a:lnTo>
                  <a:pt x="1797907" y="694002"/>
                </a:lnTo>
                <a:lnTo>
                  <a:pt x="1775656" y="713998"/>
                </a:lnTo>
                <a:lnTo>
                  <a:pt x="1770204" y="716362"/>
                </a:lnTo>
                <a:close/>
              </a:path>
              <a:path w="2802890" h="716915">
                <a:moveTo>
                  <a:pt x="1864242" y="539557"/>
                </a:moveTo>
                <a:lnTo>
                  <a:pt x="1767820" y="539557"/>
                </a:lnTo>
                <a:lnTo>
                  <a:pt x="1777567" y="529810"/>
                </a:lnTo>
                <a:lnTo>
                  <a:pt x="1785622" y="518747"/>
                </a:lnTo>
                <a:lnTo>
                  <a:pt x="1791796" y="506555"/>
                </a:lnTo>
                <a:lnTo>
                  <a:pt x="1795901" y="493424"/>
                </a:lnTo>
                <a:lnTo>
                  <a:pt x="1808930" y="447476"/>
                </a:lnTo>
                <a:lnTo>
                  <a:pt x="1823908" y="401974"/>
                </a:lnTo>
                <a:lnTo>
                  <a:pt x="1840781" y="357030"/>
                </a:lnTo>
                <a:lnTo>
                  <a:pt x="1859492" y="312754"/>
                </a:lnTo>
                <a:lnTo>
                  <a:pt x="1879987" y="269258"/>
                </a:lnTo>
                <a:lnTo>
                  <a:pt x="1902208" y="226654"/>
                </a:lnTo>
                <a:lnTo>
                  <a:pt x="1906408" y="217628"/>
                </a:lnTo>
                <a:lnTo>
                  <a:pt x="1924178" y="180489"/>
                </a:lnTo>
                <a:lnTo>
                  <a:pt x="1964764" y="159303"/>
                </a:lnTo>
                <a:lnTo>
                  <a:pt x="1974417" y="161716"/>
                </a:lnTo>
                <a:lnTo>
                  <a:pt x="1982565" y="167514"/>
                </a:lnTo>
                <a:lnTo>
                  <a:pt x="1988457" y="176509"/>
                </a:lnTo>
                <a:lnTo>
                  <a:pt x="1988457" y="180521"/>
                </a:lnTo>
                <a:lnTo>
                  <a:pt x="1990463" y="182526"/>
                </a:lnTo>
                <a:lnTo>
                  <a:pt x="1992782" y="203838"/>
                </a:lnTo>
                <a:lnTo>
                  <a:pt x="1990964" y="225149"/>
                </a:lnTo>
                <a:lnTo>
                  <a:pt x="1985386" y="245709"/>
                </a:lnTo>
                <a:lnTo>
                  <a:pt x="1976422" y="264764"/>
                </a:lnTo>
                <a:lnTo>
                  <a:pt x="1959079" y="296856"/>
                </a:lnTo>
                <a:lnTo>
                  <a:pt x="1943578" y="329200"/>
                </a:lnTo>
                <a:lnTo>
                  <a:pt x="1929882" y="362076"/>
                </a:lnTo>
                <a:lnTo>
                  <a:pt x="1918255" y="395140"/>
                </a:lnTo>
                <a:lnTo>
                  <a:pt x="1908852" y="417987"/>
                </a:lnTo>
                <a:lnTo>
                  <a:pt x="1898698" y="441022"/>
                </a:lnTo>
                <a:lnTo>
                  <a:pt x="1887792" y="463681"/>
                </a:lnTo>
                <a:lnTo>
                  <a:pt x="1876133" y="485400"/>
                </a:lnTo>
                <a:lnTo>
                  <a:pt x="1874127" y="491418"/>
                </a:lnTo>
                <a:lnTo>
                  <a:pt x="1868110" y="497435"/>
                </a:lnTo>
                <a:lnTo>
                  <a:pt x="1868081" y="502042"/>
                </a:lnTo>
                <a:lnTo>
                  <a:pt x="1866668" y="531659"/>
                </a:lnTo>
                <a:lnTo>
                  <a:pt x="1864242" y="539557"/>
                </a:lnTo>
                <a:close/>
              </a:path>
              <a:path w="2802890" h="716915">
                <a:moveTo>
                  <a:pt x="858455" y="716362"/>
                </a:moveTo>
                <a:lnTo>
                  <a:pt x="821488" y="716362"/>
                </a:lnTo>
                <a:lnTo>
                  <a:pt x="822843" y="714624"/>
                </a:lnTo>
                <a:lnTo>
                  <a:pt x="835128" y="708043"/>
                </a:lnTo>
                <a:lnTo>
                  <a:pt x="847821" y="707886"/>
                </a:lnTo>
                <a:lnTo>
                  <a:pt x="856941" y="714311"/>
                </a:lnTo>
                <a:lnTo>
                  <a:pt x="858455" y="716362"/>
                </a:lnTo>
                <a:close/>
              </a:path>
              <a:path w="2802890" h="716915">
                <a:moveTo>
                  <a:pt x="1057708" y="523886"/>
                </a:moveTo>
                <a:lnTo>
                  <a:pt x="1017655" y="493424"/>
                </a:lnTo>
                <a:lnTo>
                  <a:pt x="1001484" y="445285"/>
                </a:lnTo>
                <a:lnTo>
                  <a:pt x="986064" y="397146"/>
                </a:lnTo>
                <a:lnTo>
                  <a:pt x="971397" y="349007"/>
                </a:lnTo>
                <a:lnTo>
                  <a:pt x="957482" y="300868"/>
                </a:lnTo>
                <a:lnTo>
                  <a:pt x="946458" y="253515"/>
                </a:lnTo>
                <a:lnTo>
                  <a:pt x="936686" y="205585"/>
                </a:lnTo>
                <a:lnTo>
                  <a:pt x="927010" y="157462"/>
                </a:lnTo>
                <a:lnTo>
                  <a:pt x="916275" y="109532"/>
                </a:lnTo>
                <a:lnTo>
                  <a:pt x="903325" y="62179"/>
                </a:lnTo>
                <a:lnTo>
                  <a:pt x="899425" y="32092"/>
                </a:lnTo>
                <a:lnTo>
                  <a:pt x="899972" y="22283"/>
                </a:lnTo>
                <a:lnTo>
                  <a:pt x="904579" y="11784"/>
                </a:lnTo>
                <a:lnTo>
                  <a:pt x="912571" y="3917"/>
                </a:lnTo>
                <a:lnTo>
                  <a:pt x="923383" y="0"/>
                </a:lnTo>
                <a:lnTo>
                  <a:pt x="926737" y="8681"/>
                </a:lnTo>
                <a:lnTo>
                  <a:pt x="930654" y="16798"/>
                </a:lnTo>
                <a:lnTo>
                  <a:pt x="934948" y="24539"/>
                </a:lnTo>
                <a:lnTo>
                  <a:pt x="939429" y="32092"/>
                </a:lnTo>
                <a:lnTo>
                  <a:pt x="943598" y="39614"/>
                </a:lnTo>
                <a:lnTo>
                  <a:pt x="947202" y="47136"/>
                </a:lnTo>
                <a:lnTo>
                  <a:pt x="950557" y="54971"/>
                </a:lnTo>
                <a:lnTo>
                  <a:pt x="953470" y="62179"/>
                </a:lnTo>
                <a:lnTo>
                  <a:pt x="961211" y="85684"/>
                </a:lnTo>
                <a:lnTo>
                  <a:pt x="970268" y="108814"/>
                </a:lnTo>
                <a:lnTo>
                  <a:pt x="977445" y="132695"/>
                </a:lnTo>
                <a:lnTo>
                  <a:pt x="979464" y="157462"/>
                </a:lnTo>
                <a:lnTo>
                  <a:pt x="979545" y="162468"/>
                </a:lnTo>
                <a:lnTo>
                  <a:pt x="985563" y="168486"/>
                </a:lnTo>
                <a:lnTo>
                  <a:pt x="987568" y="174503"/>
                </a:lnTo>
                <a:lnTo>
                  <a:pt x="991737" y="184720"/>
                </a:lnTo>
                <a:lnTo>
                  <a:pt x="995341" y="194561"/>
                </a:lnTo>
                <a:lnTo>
                  <a:pt x="998569" y="204402"/>
                </a:lnTo>
                <a:lnTo>
                  <a:pt x="1001609" y="214619"/>
                </a:lnTo>
                <a:lnTo>
                  <a:pt x="1007344" y="239848"/>
                </a:lnTo>
                <a:lnTo>
                  <a:pt x="1012891" y="264513"/>
                </a:lnTo>
                <a:lnTo>
                  <a:pt x="1018815" y="288802"/>
                </a:lnTo>
                <a:lnTo>
                  <a:pt x="1025678" y="312903"/>
                </a:lnTo>
                <a:lnTo>
                  <a:pt x="1032323" y="337693"/>
                </a:lnTo>
                <a:lnTo>
                  <a:pt x="1042728" y="360791"/>
                </a:lnTo>
                <a:lnTo>
                  <a:pt x="1056141" y="382008"/>
                </a:lnTo>
                <a:lnTo>
                  <a:pt x="1071812" y="401157"/>
                </a:lnTo>
                <a:lnTo>
                  <a:pt x="1168089" y="401157"/>
                </a:lnTo>
                <a:lnTo>
                  <a:pt x="1156399" y="419241"/>
                </a:lnTo>
                <a:lnTo>
                  <a:pt x="1145274" y="437512"/>
                </a:lnTo>
                <a:lnTo>
                  <a:pt x="1134524" y="456160"/>
                </a:lnTo>
                <a:lnTo>
                  <a:pt x="1123962" y="475371"/>
                </a:lnTo>
                <a:lnTo>
                  <a:pt x="1116910" y="486685"/>
                </a:lnTo>
                <a:lnTo>
                  <a:pt x="1108166" y="496683"/>
                </a:lnTo>
                <a:lnTo>
                  <a:pt x="1098294" y="505552"/>
                </a:lnTo>
                <a:lnTo>
                  <a:pt x="1087858" y="513481"/>
                </a:lnTo>
                <a:lnTo>
                  <a:pt x="1083846" y="517493"/>
                </a:lnTo>
                <a:lnTo>
                  <a:pt x="1075823" y="521505"/>
                </a:lnTo>
                <a:lnTo>
                  <a:pt x="1057708" y="523886"/>
                </a:lnTo>
                <a:close/>
              </a:path>
              <a:path w="2802890" h="716915">
                <a:moveTo>
                  <a:pt x="1168089" y="401157"/>
                </a:moveTo>
                <a:lnTo>
                  <a:pt x="1071812" y="401157"/>
                </a:lnTo>
                <a:lnTo>
                  <a:pt x="1079835" y="395140"/>
                </a:lnTo>
                <a:lnTo>
                  <a:pt x="1083846" y="395140"/>
                </a:lnTo>
                <a:lnTo>
                  <a:pt x="1085852" y="393134"/>
                </a:lnTo>
                <a:lnTo>
                  <a:pt x="1106631" y="358534"/>
                </a:lnTo>
                <a:lnTo>
                  <a:pt x="1127221" y="323934"/>
                </a:lnTo>
                <a:lnTo>
                  <a:pt x="1148188" y="289335"/>
                </a:lnTo>
                <a:lnTo>
                  <a:pt x="1170095" y="254735"/>
                </a:lnTo>
                <a:lnTo>
                  <a:pt x="1182475" y="234019"/>
                </a:lnTo>
                <a:lnTo>
                  <a:pt x="1195418" y="213867"/>
                </a:lnTo>
                <a:lnTo>
                  <a:pt x="1208738" y="194091"/>
                </a:lnTo>
                <a:lnTo>
                  <a:pt x="1222246" y="174503"/>
                </a:lnTo>
                <a:lnTo>
                  <a:pt x="1324541" y="24069"/>
                </a:lnTo>
                <a:lnTo>
                  <a:pt x="1337422" y="7772"/>
                </a:lnTo>
                <a:lnTo>
                  <a:pt x="1350867" y="501"/>
                </a:lnTo>
                <a:lnTo>
                  <a:pt x="1367697" y="1504"/>
                </a:lnTo>
                <a:lnTo>
                  <a:pt x="1390732" y="10028"/>
                </a:lnTo>
                <a:lnTo>
                  <a:pt x="1393396" y="37827"/>
                </a:lnTo>
                <a:lnTo>
                  <a:pt x="1390983" y="63934"/>
                </a:lnTo>
                <a:lnTo>
                  <a:pt x="1381424" y="88160"/>
                </a:lnTo>
                <a:lnTo>
                  <a:pt x="1362651" y="110318"/>
                </a:lnTo>
                <a:lnTo>
                  <a:pt x="1353970" y="121162"/>
                </a:lnTo>
                <a:lnTo>
                  <a:pt x="1348861" y="133886"/>
                </a:lnTo>
                <a:lnTo>
                  <a:pt x="1342624" y="145858"/>
                </a:lnTo>
                <a:lnTo>
                  <a:pt x="1330558" y="154445"/>
                </a:lnTo>
                <a:lnTo>
                  <a:pt x="1318252" y="174503"/>
                </a:lnTo>
                <a:lnTo>
                  <a:pt x="1306739" y="193558"/>
                </a:lnTo>
                <a:lnTo>
                  <a:pt x="1295300" y="213115"/>
                </a:lnTo>
                <a:lnTo>
                  <a:pt x="1284425" y="232671"/>
                </a:lnTo>
                <a:lnTo>
                  <a:pt x="1273174" y="256020"/>
                </a:lnTo>
                <a:lnTo>
                  <a:pt x="1260606" y="278052"/>
                </a:lnTo>
                <a:lnTo>
                  <a:pt x="1246911" y="298956"/>
                </a:lnTo>
                <a:lnTo>
                  <a:pt x="1232275" y="318920"/>
                </a:lnTo>
                <a:lnTo>
                  <a:pt x="1216604" y="339667"/>
                </a:lnTo>
                <a:lnTo>
                  <a:pt x="1183760" y="380410"/>
                </a:lnTo>
                <a:lnTo>
                  <a:pt x="1168089" y="401157"/>
                </a:lnTo>
                <a:close/>
              </a:path>
              <a:path w="2802890" h="716915">
                <a:moveTo>
                  <a:pt x="2559445" y="716362"/>
                </a:moveTo>
                <a:lnTo>
                  <a:pt x="2434316" y="716362"/>
                </a:lnTo>
                <a:lnTo>
                  <a:pt x="2419952" y="701775"/>
                </a:lnTo>
                <a:lnTo>
                  <a:pt x="2401744" y="679492"/>
                </a:lnTo>
                <a:lnTo>
                  <a:pt x="2385603" y="655892"/>
                </a:lnTo>
                <a:lnTo>
                  <a:pt x="2373569" y="633985"/>
                </a:lnTo>
                <a:lnTo>
                  <a:pt x="2361534" y="613019"/>
                </a:lnTo>
                <a:lnTo>
                  <a:pt x="2337464" y="571649"/>
                </a:lnTo>
                <a:lnTo>
                  <a:pt x="2320509" y="536360"/>
                </a:lnTo>
                <a:lnTo>
                  <a:pt x="2305622" y="499942"/>
                </a:lnTo>
                <a:lnTo>
                  <a:pt x="2292616" y="462773"/>
                </a:lnTo>
                <a:lnTo>
                  <a:pt x="2281302" y="425227"/>
                </a:lnTo>
                <a:lnTo>
                  <a:pt x="2269267" y="389123"/>
                </a:lnTo>
                <a:lnTo>
                  <a:pt x="2269267" y="387117"/>
                </a:lnTo>
                <a:lnTo>
                  <a:pt x="2267262" y="385111"/>
                </a:lnTo>
                <a:lnTo>
                  <a:pt x="2267418" y="367780"/>
                </a:lnTo>
                <a:lnTo>
                  <a:pt x="2273028" y="355776"/>
                </a:lnTo>
                <a:lnTo>
                  <a:pt x="2282775" y="346405"/>
                </a:lnTo>
                <a:lnTo>
                  <a:pt x="2295343" y="340984"/>
                </a:lnTo>
                <a:lnTo>
                  <a:pt x="2303366" y="340984"/>
                </a:lnTo>
                <a:lnTo>
                  <a:pt x="2311389" y="342989"/>
                </a:lnTo>
                <a:lnTo>
                  <a:pt x="2317406" y="347001"/>
                </a:lnTo>
                <a:lnTo>
                  <a:pt x="2321418" y="353018"/>
                </a:lnTo>
                <a:lnTo>
                  <a:pt x="2327435" y="359036"/>
                </a:lnTo>
                <a:lnTo>
                  <a:pt x="2356591" y="415936"/>
                </a:lnTo>
                <a:lnTo>
                  <a:pt x="2384897" y="463946"/>
                </a:lnTo>
                <a:lnTo>
                  <a:pt x="2414069" y="511187"/>
                </a:lnTo>
                <a:lnTo>
                  <a:pt x="2443819" y="557753"/>
                </a:lnTo>
                <a:lnTo>
                  <a:pt x="2473858" y="603742"/>
                </a:lnTo>
                <a:lnTo>
                  <a:pt x="2478747" y="612455"/>
                </a:lnTo>
                <a:lnTo>
                  <a:pt x="2484388" y="620791"/>
                </a:lnTo>
                <a:lnTo>
                  <a:pt x="2490859" y="629222"/>
                </a:lnTo>
                <a:lnTo>
                  <a:pt x="2497927" y="637840"/>
                </a:lnTo>
                <a:lnTo>
                  <a:pt x="2617293" y="637840"/>
                </a:lnTo>
                <a:lnTo>
                  <a:pt x="2611255" y="647117"/>
                </a:lnTo>
                <a:lnTo>
                  <a:pt x="2585618" y="683065"/>
                </a:lnTo>
                <a:lnTo>
                  <a:pt x="2559445" y="716362"/>
                </a:lnTo>
                <a:close/>
              </a:path>
              <a:path w="2802890" h="716915">
                <a:moveTo>
                  <a:pt x="2617293" y="637840"/>
                </a:moveTo>
                <a:lnTo>
                  <a:pt x="2497927" y="637840"/>
                </a:lnTo>
                <a:lnTo>
                  <a:pt x="2510996" y="629222"/>
                </a:lnTo>
                <a:lnTo>
                  <a:pt x="2522749" y="618535"/>
                </a:lnTo>
                <a:lnTo>
                  <a:pt x="2532621" y="605967"/>
                </a:lnTo>
                <a:lnTo>
                  <a:pt x="2540049" y="591707"/>
                </a:lnTo>
                <a:lnTo>
                  <a:pt x="2560107" y="558768"/>
                </a:lnTo>
                <a:lnTo>
                  <a:pt x="2583173" y="528274"/>
                </a:lnTo>
                <a:lnTo>
                  <a:pt x="2650712" y="447134"/>
                </a:lnTo>
                <a:lnTo>
                  <a:pt x="2689010" y="404197"/>
                </a:lnTo>
                <a:lnTo>
                  <a:pt x="2708535" y="383105"/>
                </a:lnTo>
                <a:lnTo>
                  <a:pt x="2719818" y="370663"/>
                </a:lnTo>
                <a:lnTo>
                  <a:pt x="2732604" y="360289"/>
                </a:lnTo>
                <a:lnTo>
                  <a:pt x="2746896" y="351796"/>
                </a:lnTo>
                <a:lnTo>
                  <a:pt x="2762691" y="344995"/>
                </a:lnTo>
                <a:lnTo>
                  <a:pt x="2771968" y="342300"/>
                </a:lnTo>
                <a:lnTo>
                  <a:pt x="2781245" y="342989"/>
                </a:lnTo>
                <a:lnTo>
                  <a:pt x="2789769" y="346688"/>
                </a:lnTo>
                <a:lnTo>
                  <a:pt x="2796790" y="353018"/>
                </a:lnTo>
                <a:lnTo>
                  <a:pt x="2800801" y="357030"/>
                </a:lnTo>
                <a:lnTo>
                  <a:pt x="2802807" y="363047"/>
                </a:lnTo>
                <a:lnTo>
                  <a:pt x="2802807" y="369065"/>
                </a:lnTo>
                <a:lnTo>
                  <a:pt x="2788140" y="407989"/>
                </a:lnTo>
                <a:lnTo>
                  <a:pt x="2767110" y="430116"/>
                </a:lnTo>
                <a:lnTo>
                  <a:pt x="2756423" y="441774"/>
                </a:lnTo>
                <a:lnTo>
                  <a:pt x="2746864" y="454185"/>
                </a:lnTo>
                <a:lnTo>
                  <a:pt x="2738622" y="467348"/>
                </a:lnTo>
                <a:lnTo>
                  <a:pt x="2734924" y="473303"/>
                </a:lnTo>
                <a:lnTo>
                  <a:pt x="2730097" y="478882"/>
                </a:lnTo>
                <a:lnTo>
                  <a:pt x="2724519" y="483708"/>
                </a:lnTo>
                <a:lnTo>
                  <a:pt x="2718564" y="487406"/>
                </a:lnTo>
                <a:lnTo>
                  <a:pt x="2710290" y="493831"/>
                </a:lnTo>
                <a:lnTo>
                  <a:pt x="2703521" y="501196"/>
                </a:lnTo>
                <a:lnTo>
                  <a:pt x="2698255" y="509689"/>
                </a:lnTo>
                <a:lnTo>
                  <a:pt x="2694495" y="519499"/>
                </a:lnTo>
                <a:lnTo>
                  <a:pt x="2686315" y="533007"/>
                </a:lnTo>
                <a:lnTo>
                  <a:pt x="2677195" y="546326"/>
                </a:lnTo>
                <a:lnTo>
                  <a:pt x="2667699" y="559270"/>
                </a:lnTo>
                <a:lnTo>
                  <a:pt x="2658391" y="571649"/>
                </a:lnTo>
                <a:lnTo>
                  <a:pt x="2635387" y="610041"/>
                </a:lnTo>
                <a:lnTo>
                  <a:pt x="2617293" y="637840"/>
                </a:lnTo>
                <a:close/>
              </a:path>
              <a:path w="2802890" h="716915">
                <a:moveTo>
                  <a:pt x="123073" y="716066"/>
                </a:moveTo>
                <a:lnTo>
                  <a:pt x="115050" y="714060"/>
                </a:lnTo>
                <a:lnTo>
                  <a:pt x="109033" y="708043"/>
                </a:lnTo>
                <a:lnTo>
                  <a:pt x="105021" y="702026"/>
                </a:lnTo>
                <a:lnTo>
                  <a:pt x="99380" y="694159"/>
                </a:lnTo>
                <a:lnTo>
                  <a:pt x="94491" y="685728"/>
                </a:lnTo>
                <a:lnTo>
                  <a:pt x="90354" y="676922"/>
                </a:lnTo>
                <a:lnTo>
                  <a:pt x="86969" y="667927"/>
                </a:lnTo>
                <a:lnTo>
                  <a:pt x="79103" y="642040"/>
                </a:lnTo>
                <a:lnTo>
                  <a:pt x="70672" y="615777"/>
                </a:lnTo>
                <a:lnTo>
                  <a:pt x="52871" y="563626"/>
                </a:lnTo>
                <a:lnTo>
                  <a:pt x="32562" y="513481"/>
                </a:lnTo>
                <a:lnTo>
                  <a:pt x="21562" y="488597"/>
                </a:lnTo>
                <a:lnTo>
                  <a:pt x="10749" y="463337"/>
                </a:lnTo>
                <a:lnTo>
                  <a:pt x="8743" y="457319"/>
                </a:lnTo>
                <a:lnTo>
                  <a:pt x="4732" y="451302"/>
                </a:lnTo>
                <a:lnTo>
                  <a:pt x="2726" y="445285"/>
                </a:lnTo>
                <a:lnTo>
                  <a:pt x="0" y="437481"/>
                </a:lnTo>
                <a:lnTo>
                  <a:pt x="470" y="429489"/>
                </a:lnTo>
                <a:lnTo>
                  <a:pt x="3572" y="421873"/>
                </a:lnTo>
                <a:lnTo>
                  <a:pt x="8743" y="415198"/>
                </a:lnTo>
                <a:lnTo>
                  <a:pt x="16579" y="411813"/>
                </a:lnTo>
                <a:lnTo>
                  <a:pt x="24790" y="410685"/>
                </a:lnTo>
                <a:lnTo>
                  <a:pt x="33001" y="411813"/>
                </a:lnTo>
                <a:lnTo>
                  <a:pt x="92987" y="503453"/>
                </a:lnTo>
                <a:lnTo>
                  <a:pt x="106902" y="531972"/>
                </a:lnTo>
                <a:lnTo>
                  <a:pt x="121569" y="560116"/>
                </a:lnTo>
                <a:lnTo>
                  <a:pt x="136989" y="587508"/>
                </a:lnTo>
                <a:lnTo>
                  <a:pt x="153160" y="613771"/>
                </a:lnTo>
                <a:lnTo>
                  <a:pt x="293277" y="613771"/>
                </a:lnTo>
                <a:lnTo>
                  <a:pt x="280308" y="625868"/>
                </a:lnTo>
                <a:lnTo>
                  <a:pt x="263228" y="642353"/>
                </a:lnTo>
                <a:lnTo>
                  <a:pt x="244267" y="656582"/>
                </a:lnTo>
                <a:lnTo>
                  <a:pt x="221357" y="665921"/>
                </a:lnTo>
                <a:lnTo>
                  <a:pt x="214525" y="669118"/>
                </a:lnTo>
                <a:lnTo>
                  <a:pt x="208821" y="674947"/>
                </a:lnTo>
                <a:lnTo>
                  <a:pt x="203869" y="682281"/>
                </a:lnTo>
                <a:lnTo>
                  <a:pt x="199293" y="689991"/>
                </a:lnTo>
                <a:lnTo>
                  <a:pt x="194686" y="697387"/>
                </a:lnTo>
                <a:lnTo>
                  <a:pt x="149149" y="714812"/>
                </a:lnTo>
                <a:lnTo>
                  <a:pt x="136299" y="715721"/>
                </a:lnTo>
                <a:lnTo>
                  <a:pt x="123073" y="716066"/>
                </a:lnTo>
                <a:close/>
              </a:path>
              <a:path w="2802890" h="716915">
                <a:moveTo>
                  <a:pt x="293277" y="613771"/>
                </a:moveTo>
                <a:lnTo>
                  <a:pt x="153160" y="613771"/>
                </a:lnTo>
                <a:lnTo>
                  <a:pt x="176133" y="601799"/>
                </a:lnTo>
                <a:lnTo>
                  <a:pt x="197037" y="587194"/>
                </a:lnTo>
                <a:lnTo>
                  <a:pt x="216061" y="570333"/>
                </a:lnTo>
                <a:lnTo>
                  <a:pt x="233392" y="551591"/>
                </a:lnTo>
                <a:lnTo>
                  <a:pt x="254453" y="524200"/>
                </a:lnTo>
                <a:lnTo>
                  <a:pt x="296574" y="468665"/>
                </a:lnTo>
                <a:lnTo>
                  <a:pt x="317635" y="441273"/>
                </a:lnTo>
                <a:lnTo>
                  <a:pt x="327382" y="431213"/>
                </a:lnTo>
                <a:lnTo>
                  <a:pt x="338445" y="422469"/>
                </a:lnTo>
                <a:lnTo>
                  <a:pt x="350636" y="415605"/>
                </a:lnTo>
                <a:lnTo>
                  <a:pt x="363768" y="411186"/>
                </a:lnTo>
                <a:lnTo>
                  <a:pt x="382698" y="428674"/>
                </a:lnTo>
                <a:lnTo>
                  <a:pt x="391849" y="444282"/>
                </a:lnTo>
                <a:lnTo>
                  <a:pt x="391974" y="461394"/>
                </a:lnTo>
                <a:lnTo>
                  <a:pt x="383826" y="483395"/>
                </a:lnTo>
                <a:lnTo>
                  <a:pt x="372543" y="506712"/>
                </a:lnTo>
                <a:lnTo>
                  <a:pt x="359757" y="528525"/>
                </a:lnTo>
                <a:lnTo>
                  <a:pt x="345465" y="548833"/>
                </a:lnTo>
                <a:lnTo>
                  <a:pt x="321270" y="577604"/>
                </a:lnTo>
                <a:lnTo>
                  <a:pt x="305976" y="599793"/>
                </a:lnTo>
                <a:lnTo>
                  <a:pt x="297577" y="609759"/>
                </a:lnTo>
                <a:lnTo>
                  <a:pt x="293277" y="6137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703274" y="0"/>
            <a:ext cx="3491865" cy="1066800"/>
          </a:xfrm>
          <a:custGeom>
            <a:avLst/>
            <a:gdLst/>
            <a:ahLst/>
            <a:cxnLst/>
            <a:rect l="l" t="t" r="r" b="b"/>
            <a:pathLst>
              <a:path w="3491865" h="1066800">
                <a:moveTo>
                  <a:pt x="505989" y="618489"/>
                </a:moveTo>
                <a:lnTo>
                  <a:pt x="459218" y="615949"/>
                </a:lnTo>
                <a:lnTo>
                  <a:pt x="413051" y="608329"/>
                </a:lnTo>
                <a:lnTo>
                  <a:pt x="367720" y="596899"/>
                </a:lnTo>
                <a:lnTo>
                  <a:pt x="323456" y="580389"/>
                </a:lnTo>
                <a:lnTo>
                  <a:pt x="280492" y="557529"/>
                </a:lnTo>
                <a:lnTo>
                  <a:pt x="239058" y="528319"/>
                </a:lnTo>
                <a:lnTo>
                  <a:pt x="202173" y="496569"/>
                </a:lnTo>
                <a:lnTo>
                  <a:pt x="168988" y="462279"/>
                </a:lnTo>
                <a:lnTo>
                  <a:pt x="139324" y="425449"/>
                </a:lnTo>
                <a:lnTo>
                  <a:pt x="113000" y="384809"/>
                </a:lnTo>
                <a:lnTo>
                  <a:pt x="89839" y="342899"/>
                </a:lnTo>
                <a:lnTo>
                  <a:pt x="69661" y="298449"/>
                </a:lnTo>
                <a:lnTo>
                  <a:pt x="52287" y="253999"/>
                </a:lnTo>
                <a:lnTo>
                  <a:pt x="37538" y="207009"/>
                </a:lnTo>
                <a:lnTo>
                  <a:pt x="25235" y="158749"/>
                </a:lnTo>
                <a:lnTo>
                  <a:pt x="15199" y="110489"/>
                </a:lnTo>
                <a:lnTo>
                  <a:pt x="7251" y="62229"/>
                </a:lnTo>
                <a:lnTo>
                  <a:pt x="1212" y="12699"/>
                </a:lnTo>
                <a:lnTo>
                  <a:pt x="0" y="0"/>
                </a:lnTo>
                <a:lnTo>
                  <a:pt x="43315" y="0"/>
                </a:lnTo>
                <a:lnTo>
                  <a:pt x="47597" y="35559"/>
                </a:lnTo>
                <a:lnTo>
                  <a:pt x="55857" y="86359"/>
                </a:lnTo>
                <a:lnTo>
                  <a:pt x="66456" y="137159"/>
                </a:lnTo>
                <a:lnTo>
                  <a:pt x="79526" y="186689"/>
                </a:lnTo>
                <a:lnTo>
                  <a:pt x="95197" y="234949"/>
                </a:lnTo>
                <a:lnTo>
                  <a:pt x="113603" y="283209"/>
                </a:lnTo>
                <a:lnTo>
                  <a:pt x="143224" y="346709"/>
                </a:lnTo>
                <a:lnTo>
                  <a:pt x="181330" y="405129"/>
                </a:lnTo>
                <a:lnTo>
                  <a:pt x="227114" y="457199"/>
                </a:lnTo>
                <a:lnTo>
                  <a:pt x="279768" y="502919"/>
                </a:lnTo>
                <a:lnTo>
                  <a:pt x="337895" y="537209"/>
                </a:lnTo>
                <a:lnTo>
                  <a:pt x="400692" y="560069"/>
                </a:lnTo>
                <a:lnTo>
                  <a:pt x="466419" y="572769"/>
                </a:lnTo>
                <a:lnTo>
                  <a:pt x="499729" y="575309"/>
                </a:lnTo>
                <a:lnTo>
                  <a:pt x="741991" y="575309"/>
                </a:lnTo>
                <a:lnTo>
                  <a:pt x="738693" y="576579"/>
                </a:lnTo>
                <a:lnTo>
                  <a:pt x="744675" y="590549"/>
                </a:lnTo>
                <a:lnTo>
                  <a:pt x="694493" y="590549"/>
                </a:lnTo>
                <a:lnTo>
                  <a:pt x="647617" y="601979"/>
                </a:lnTo>
                <a:lnTo>
                  <a:pt x="600420" y="610869"/>
                </a:lnTo>
                <a:lnTo>
                  <a:pt x="553134" y="617219"/>
                </a:lnTo>
                <a:lnTo>
                  <a:pt x="505989" y="618489"/>
                </a:lnTo>
                <a:close/>
              </a:path>
              <a:path w="3491865" h="1066800">
                <a:moveTo>
                  <a:pt x="741991" y="575309"/>
                </a:moveTo>
                <a:lnTo>
                  <a:pt x="499729" y="575309"/>
                </a:lnTo>
                <a:lnTo>
                  <a:pt x="533336" y="574039"/>
                </a:lnTo>
                <a:lnTo>
                  <a:pt x="570358" y="571499"/>
                </a:lnTo>
                <a:lnTo>
                  <a:pt x="607010" y="566419"/>
                </a:lnTo>
                <a:lnTo>
                  <a:pt x="643292" y="558799"/>
                </a:lnTo>
                <a:lnTo>
                  <a:pt x="679206" y="549909"/>
                </a:lnTo>
                <a:lnTo>
                  <a:pt x="673339" y="532129"/>
                </a:lnTo>
                <a:lnTo>
                  <a:pt x="667737" y="515619"/>
                </a:lnTo>
                <a:lnTo>
                  <a:pt x="662398" y="499109"/>
                </a:lnTo>
                <a:lnTo>
                  <a:pt x="642316" y="431799"/>
                </a:lnTo>
                <a:lnTo>
                  <a:pt x="629690" y="380999"/>
                </a:lnTo>
                <a:lnTo>
                  <a:pt x="619442" y="328929"/>
                </a:lnTo>
                <a:lnTo>
                  <a:pt x="611570" y="278129"/>
                </a:lnTo>
                <a:lnTo>
                  <a:pt x="606076" y="226059"/>
                </a:lnTo>
                <a:lnTo>
                  <a:pt x="602959" y="172719"/>
                </a:lnTo>
                <a:lnTo>
                  <a:pt x="603815" y="123189"/>
                </a:lnTo>
                <a:lnTo>
                  <a:pt x="606902" y="73659"/>
                </a:lnTo>
                <a:lnTo>
                  <a:pt x="612223" y="24129"/>
                </a:lnTo>
                <a:lnTo>
                  <a:pt x="615962" y="0"/>
                </a:lnTo>
                <a:lnTo>
                  <a:pt x="662336" y="0"/>
                </a:lnTo>
                <a:lnTo>
                  <a:pt x="655475" y="48259"/>
                </a:lnTo>
                <a:lnTo>
                  <a:pt x="650819" y="97789"/>
                </a:lnTo>
                <a:lnTo>
                  <a:pt x="648822" y="148589"/>
                </a:lnTo>
                <a:lnTo>
                  <a:pt x="649663" y="199389"/>
                </a:lnTo>
                <a:lnTo>
                  <a:pt x="653521" y="250189"/>
                </a:lnTo>
                <a:lnTo>
                  <a:pt x="660060" y="297179"/>
                </a:lnTo>
                <a:lnTo>
                  <a:pt x="668282" y="342899"/>
                </a:lnTo>
                <a:lnTo>
                  <a:pt x="678186" y="387349"/>
                </a:lnTo>
                <a:lnTo>
                  <a:pt x="689772" y="433069"/>
                </a:lnTo>
                <a:lnTo>
                  <a:pt x="703041" y="477519"/>
                </a:lnTo>
                <a:lnTo>
                  <a:pt x="717993" y="521969"/>
                </a:lnTo>
                <a:lnTo>
                  <a:pt x="719631" y="525779"/>
                </a:lnTo>
                <a:lnTo>
                  <a:pt x="721554" y="530859"/>
                </a:lnTo>
                <a:lnTo>
                  <a:pt x="723239" y="535939"/>
                </a:lnTo>
                <a:lnTo>
                  <a:pt x="839229" y="535939"/>
                </a:lnTo>
                <a:lnTo>
                  <a:pt x="836595" y="537209"/>
                </a:lnTo>
                <a:lnTo>
                  <a:pt x="788159" y="557529"/>
                </a:lnTo>
                <a:lnTo>
                  <a:pt x="741991" y="575309"/>
                </a:lnTo>
                <a:close/>
              </a:path>
              <a:path w="3491865" h="1066800">
                <a:moveTo>
                  <a:pt x="839229" y="535939"/>
                </a:moveTo>
                <a:lnTo>
                  <a:pt x="723239" y="535939"/>
                </a:lnTo>
                <a:lnTo>
                  <a:pt x="794196" y="507999"/>
                </a:lnTo>
                <a:lnTo>
                  <a:pt x="862937" y="474979"/>
                </a:lnTo>
                <a:lnTo>
                  <a:pt x="908122" y="449579"/>
                </a:lnTo>
                <a:lnTo>
                  <a:pt x="952409" y="424179"/>
                </a:lnTo>
                <a:lnTo>
                  <a:pt x="995795" y="396239"/>
                </a:lnTo>
                <a:lnTo>
                  <a:pt x="1038283" y="368299"/>
                </a:lnTo>
                <a:lnTo>
                  <a:pt x="1079871" y="337819"/>
                </a:lnTo>
                <a:lnTo>
                  <a:pt x="1120559" y="306069"/>
                </a:lnTo>
                <a:lnTo>
                  <a:pt x="1160349" y="273049"/>
                </a:lnTo>
                <a:lnTo>
                  <a:pt x="1198462" y="240029"/>
                </a:lnTo>
                <a:lnTo>
                  <a:pt x="1235695" y="205739"/>
                </a:lnTo>
                <a:lnTo>
                  <a:pt x="1272049" y="170179"/>
                </a:lnTo>
                <a:lnTo>
                  <a:pt x="1307522" y="134619"/>
                </a:lnTo>
                <a:lnTo>
                  <a:pt x="1342115" y="97789"/>
                </a:lnTo>
                <a:lnTo>
                  <a:pt x="1375829" y="59689"/>
                </a:lnTo>
                <a:lnTo>
                  <a:pt x="1408662" y="21589"/>
                </a:lnTo>
                <a:lnTo>
                  <a:pt x="1426590" y="0"/>
                </a:lnTo>
                <a:lnTo>
                  <a:pt x="1482853" y="0"/>
                </a:lnTo>
                <a:lnTo>
                  <a:pt x="1438437" y="55879"/>
                </a:lnTo>
                <a:lnTo>
                  <a:pt x="1405091" y="95249"/>
                </a:lnTo>
                <a:lnTo>
                  <a:pt x="1370699" y="133349"/>
                </a:lnTo>
                <a:lnTo>
                  <a:pt x="1335262" y="170179"/>
                </a:lnTo>
                <a:lnTo>
                  <a:pt x="1298779" y="207009"/>
                </a:lnTo>
                <a:lnTo>
                  <a:pt x="1261251" y="242569"/>
                </a:lnTo>
                <a:lnTo>
                  <a:pt x="1222787" y="276859"/>
                </a:lnTo>
                <a:lnTo>
                  <a:pt x="1183495" y="311149"/>
                </a:lnTo>
                <a:lnTo>
                  <a:pt x="1143377" y="342899"/>
                </a:lnTo>
                <a:lnTo>
                  <a:pt x="1102431" y="374649"/>
                </a:lnTo>
                <a:lnTo>
                  <a:pt x="1060658" y="405129"/>
                </a:lnTo>
                <a:lnTo>
                  <a:pt x="1018058" y="433069"/>
                </a:lnTo>
                <a:lnTo>
                  <a:pt x="974631" y="461009"/>
                </a:lnTo>
                <a:lnTo>
                  <a:pt x="930376" y="488949"/>
                </a:lnTo>
                <a:lnTo>
                  <a:pt x="884001" y="514349"/>
                </a:lnTo>
                <a:lnTo>
                  <a:pt x="839229" y="535939"/>
                </a:lnTo>
                <a:close/>
              </a:path>
              <a:path w="3491865" h="1066800">
                <a:moveTo>
                  <a:pt x="1299082" y="876299"/>
                </a:moveTo>
                <a:lnTo>
                  <a:pt x="1081254" y="876299"/>
                </a:lnTo>
                <a:lnTo>
                  <a:pt x="1131513" y="875029"/>
                </a:lnTo>
                <a:lnTo>
                  <a:pt x="1181080" y="867409"/>
                </a:lnTo>
                <a:lnTo>
                  <a:pt x="1229769" y="853439"/>
                </a:lnTo>
                <a:lnTo>
                  <a:pt x="1277390" y="836929"/>
                </a:lnTo>
                <a:lnTo>
                  <a:pt x="1323757" y="816609"/>
                </a:lnTo>
                <a:lnTo>
                  <a:pt x="1368679" y="793749"/>
                </a:lnTo>
                <a:lnTo>
                  <a:pt x="1411970" y="768349"/>
                </a:lnTo>
                <a:lnTo>
                  <a:pt x="1455250" y="740409"/>
                </a:lnTo>
                <a:lnTo>
                  <a:pt x="1497717" y="711199"/>
                </a:lnTo>
                <a:lnTo>
                  <a:pt x="1539371" y="681989"/>
                </a:lnTo>
                <a:lnTo>
                  <a:pt x="1580211" y="650239"/>
                </a:lnTo>
                <a:lnTo>
                  <a:pt x="1620238" y="618489"/>
                </a:lnTo>
                <a:lnTo>
                  <a:pt x="1659453" y="585469"/>
                </a:lnTo>
                <a:lnTo>
                  <a:pt x="1697854" y="551179"/>
                </a:lnTo>
                <a:lnTo>
                  <a:pt x="1735442" y="516889"/>
                </a:lnTo>
                <a:lnTo>
                  <a:pt x="1802364" y="449579"/>
                </a:lnTo>
                <a:lnTo>
                  <a:pt x="1804821" y="397509"/>
                </a:lnTo>
                <a:lnTo>
                  <a:pt x="1810076" y="344169"/>
                </a:lnTo>
                <a:lnTo>
                  <a:pt x="1818129" y="293369"/>
                </a:lnTo>
                <a:lnTo>
                  <a:pt x="1828981" y="241299"/>
                </a:lnTo>
                <a:lnTo>
                  <a:pt x="1842631" y="190499"/>
                </a:lnTo>
                <a:lnTo>
                  <a:pt x="1859079" y="140969"/>
                </a:lnTo>
                <a:lnTo>
                  <a:pt x="1897084" y="43179"/>
                </a:lnTo>
                <a:lnTo>
                  <a:pt x="1914449" y="0"/>
                </a:lnTo>
                <a:lnTo>
                  <a:pt x="1968217" y="0"/>
                </a:lnTo>
                <a:lnTo>
                  <a:pt x="1928288" y="91439"/>
                </a:lnTo>
                <a:lnTo>
                  <a:pt x="1910299" y="137159"/>
                </a:lnTo>
                <a:lnTo>
                  <a:pt x="1894290" y="182879"/>
                </a:lnTo>
                <a:lnTo>
                  <a:pt x="1880261" y="231139"/>
                </a:lnTo>
                <a:lnTo>
                  <a:pt x="1868212" y="278129"/>
                </a:lnTo>
                <a:lnTo>
                  <a:pt x="1857120" y="339089"/>
                </a:lnTo>
                <a:lnTo>
                  <a:pt x="1850765" y="401319"/>
                </a:lnTo>
                <a:lnTo>
                  <a:pt x="1914826" y="401319"/>
                </a:lnTo>
                <a:lnTo>
                  <a:pt x="1884751" y="433069"/>
                </a:lnTo>
                <a:lnTo>
                  <a:pt x="1849389" y="468629"/>
                </a:lnTo>
                <a:lnTo>
                  <a:pt x="1851723" y="513079"/>
                </a:lnTo>
                <a:lnTo>
                  <a:pt x="1804927" y="513079"/>
                </a:lnTo>
                <a:lnTo>
                  <a:pt x="1786686" y="529589"/>
                </a:lnTo>
                <a:lnTo>
                  <a:pt x="1749928" y="565149"/>
                </a:lnTo>
                <a:lnTo>
                  <a:pt x="1692871" y="615949"/>
                </a:lnTo>
                <a:lnTo>
                  <a:pt x="1653606" y="650239"/>
                </a:lnTo>
                <a:lnTo>
                  <a:pt x="1613501" y="683259"/>
                </a:lnTo>
                <a:lnTo>
                  <a:pt x="1572515" y="715009"/>
                </a:lnTo>
                <a:lnTo>
                  <a:pt x="1530603" y="745489"/>
                </a:lnTo>
                <a:lnTo>
                  <a:pt x="1487724" y="775969"/>
                </a:lnTo>
                <a:lnTo>
                  <a:pt x="1443834" y="803909"/>
                </a:lnTo>
                <a:lnTo>
                  <a:pt x="1398891" y="829309"/>
                </a:lnTo>
                <a:lnTo>
                  <a:pt x="1352851" y="853439"/>
                </a:lnTo>
                <a:lnTo>
                  <a:pt x="1305672" y="873759"/>
                </a:lnTo>
                <a:lnTo>
                  <a:pt x="1299082" y="876299"/>
                </a:lnTo>
                <a:close/>
              </a:path>
              <a:path w="3491865" h="1066800">
                <a:moveTo>
                  <a:pt x="1914826" y="401319"/>
                </a:moveTo>
                <a:lnTo>
                  <a:pt x="1850765" y="401319"/>
                </a:lnTo>
                <a:lnTo>
                  <a:pt x="1886567" y="364489"/>
                </a:lnTo>
                <a:lnTo>
                  <a:pt x="1921914" y="326389"/>
                </a:lnTo>
                <a:lnTo>
                  <a:pt x="1956822" y="288289"/>
                </a:lnTo>
                <a:lnTo>
                  <a:pt x="1991305" y="250189"/>
                </a:lnTo>
                <a:lnTo>
                  <a:pt x="2025379" y="210819"/>
                </a:lnTo>
                <a:lnTo>
                  <a:pt x="2059058" y="171449"/>
                </a:lnTo>
                <a:lnTo>
                  <a:pt x="2092358" y="132079"/>
                </a:lnTo>
                <a:lnTo>
                  <a:pt x="2125294" y="92709"/>
                </a:lnTo>
                <a:lnTo>
                  <a:pt x="2157463" y="53339"/>
                </a:lnTo>
                <a:lnTo>
                  <a:pt x="2189315" y="12699"/>
                </a:lnTo>
                <a:lnTo>
                  <a:pt x="2200248" y="0"/>
                </a:lnTo>
                <a:lnTo>
                  <a:pt x="2257907" y="0"/>
                </a:lnTo>
                <a:lnTo>
                  <a:pt x="2245720" y="15239"/>
                </a:lnTo>
                <a:lnTo>
                  <a:pt x="2214851" y="54609"/>
                </a:lnTo>
                <a:lnTo>
                  <a:pt x="2183690" y="92709"/>
                </a:lnTo>
                <a:lnTo>
                  <a:pt x="2152237" y="130809"/>
                </a:lnTo>
                <a:lnTo>
                  <a:pt x="2120110" y="170179"/>
                </a:lnTo>
                <a:lnTo>
                  <a:pt x="2087649" y="208279"/>
                </a:lnTo>
                <a:lnTo>
                  <a:pt x="2054836" y="246379"/>
                </a:lnTo>
                <a:lnTo>
                  <a:pt x="2021648" y="284479"/>
                </a:lnTo>
                <a:lnTo>
                  <a:pt x="1988066" y="322579"/>
                </a:lnTo>
                <a:lnTo>
                  <a:pt x="1954069" y="359409"/>
                </a:lnTo>
                <a:lnTo>
                  <a:pt x="1919638" y="396239"/>
                </a:lnTo>
                <a:lnTo>
                  <a:pt x="1914826" y="401319"/>
                </a:lnTo>
                <a:close/>
              </a:path>
              <a:path w="3491865" h="1066800">
                <a:moveTo>
                  <a:pt x="2355280" y="1019809"/>
                </a:moveTo>
                <a:lnTo>
                  <a:pt x="2153471" y="1019809"/>
                </a:lnTo>
                <a:lnTo>
                  <a:pt x="2203441" y="1009649"/>
                </a:lnTo>
                <a:lnTo>
                  <a:pt x="2302078" y="986789"/>
                </a:lnTo>
                <a:lnTo>
                  <a:pt x="2398979" y="956309"/>
                </a:lnTo>
                <a:lnTo>
                  <a:pt x="2446778" y="939799"/>
                </a:lnTo>
                <a:lnTo>
                  <a:pt x="2494143" y="920749"/>
                </a:lnTo>
                <a:lnTo>
                  <a:pt x="2540919" y="900429"/>
                </a:lnTo>
                <a:lnTo>
                  <a:pt x="2632239" y="857249"/>
                </a:lnTo>
                <a:lnTo>
                  <a:pt x="2676784" y="833119"/>
                </a:lnTo>
                <a:lnTo>
                  <a:pt x="2720584" y="806449"/>
                </a:lnTo>
                <a:lnTo>
                  <a:pt x="2763641" y="779779"/>
                </a:lnTo>
                <a:lnTo>
                  <a:pt x="2805954" y="751839"/>
                </a:lnTo>
                <a:lnTo>
                  <a:pt x="2846651" y="722629"/>
                </a:lnTo>
                <a:lnTo>
                  <a:pt x="2886355" y="692149"/>
                </a:lnTo>
                <a:lnTo>
                  <a:pt x="2925074" y="660399"/>
                </a:lnTo>
                <a:lnTo>
                  <a:pt x="2962820" y="628649"/>
                </a:lnTo>
                <a:lnTo>
                  <a:pt x="2999602" y="594359"/>
                </a:lnTo>
                <a:lnTo>
                  <a:pt x="3035429" y="560069"/>
                </a:lnTo>
                <a:lnTo>
                  <a:pt x="3070312" y="524509"/>
                </a:lnTo>
                <a:lnTo>
                  <a:pt x="3104261" y="487679"/>
                </a:lnTo>
                <a:lnTo>
                  <a:pt x="3137285" y="450849"/>
                </a:lnTo>
                <a:lnTo>
                  <a:pt x="3169395" y="412749"/>
                </a:lnTo>
                <a:lnTo>
                  <a:pt x="3200599" y="374649"/>
                </a:lnTo>
                <a:lnTo>
                  <a:pt x="3260333" y="294639"/>
                </a:lnTo>
                <a:lnTo>
                  <a:pt x="3316565" y="212089"/>
                </a:lnTo>
                <a:lnTo>
                  <a:pt x="3369375" y="126999"/>
                </a:lnTo>
                <a:lnTo>
                  <a:pt x="3418842" y="39369"/>
                </a:lnTo>
                <a:lnTo>
                  <a:pt x="3439960" y="0"/>
                </a:lnTo>
                <a:lnTo>
                  <a:pt x="3491641" y="0"/>
                </a:lnTo>
                <a:lnTo>
                  <a:pt x="3446367" y="83819"/>
                </a:lnTo>
                <a:lnTo>
                  <a:pt x="3420803" y="128269"/>
                </a:lnTo>
                <a:lnTo>
                  <a:pt x="3394426" y="172719"/>
                </a:lnTo>
                <a:lnTo>
                  <a:pt x="3367236" y="217169"/>
                </a:lnTo>
                <a:lnTo>
                  <a:pt x="3310931" y="302259"/>
                </a:lnTo>
                <a:lnTo>
                  <a:pt x="3281397" y="342899"/>
                </a:lnTo>
                <a:lnTo>
                  <a:pt x="3250940" y="383539"/>
                </a:lnTo>
                <a:lnTo>
                  <a:pt x="3219558" y="424179"/>
                </a:lnTo>
                <a:lnTo>
                  <a:pt x="3154015" y="501649"/>
                </a:lnTo>
                <a:lnTo>
                  <a:pt x="3119850" y="538479"/>
                </a:lnTo>
                <a:lnTo>
                  <a:pt x="3084755" y="575309"/>
                </a:lnTo>
                <a:lnTo>
                  <a:pt x="3048729" y="610869"/>
                </a:lnTo>
                <a:lnTo>
                  <a:pt x="3011769" y="646429"/>
                </a:lnTo>
                <a:lnTo>
                  <a:pt x="2973874" y="679449"/>
                </a:lnTo>
                <a:lnTo>
                  <a:pt x="2935042" y="712469"/>
                </a:lnTo>
                <a:lnTo>
                  <a:pt x="2895273" y="744219"/>
                </a:lnTo>
                <a:lnTo>
                  <a:pt x="2854564" y="774699"/>
                </a:lnTo>
                <a:lnTo>
                  <a:pt x="2812915" y="803909"/>
                </a:lnTo>
                <a:lnTo>
                  <a:pt x="2770323" y="831849"/>
                </a:lnTo>
                <a:lnTo>
                  <a:pt x="2728629" y="857249"/>
                </a:lnTo>
                <a:lnTo>
                  <a:pt x="2686334" y="881379"/>
                </a:lnTo>
                <a:lnTo>
                  <a:pt x="2643439" y="904239"/>
                </a:lnTo>
                <a:lnTo>
                  <a:pt x="2599943" y="925829"/>
                </a:lnTo>
                <a:lnTo>
                  <a:pt x="2555845" y="946149"/>
                </a:lnTo>
                <a:lnTo>
                  <a:pt x="2511148" y="965199"/>
                </a:lnTo>
                <a:lnTo>
                  <a:pt x="2465849" y="982979"/>
                </a:lnTo>
                <a:lnTo>
                  <a:pt x="2419950" y="999489"/>
                </a:lnTo>
                <a:lnTo>
                  <a:pt x="2373450" y="1014729"/>
                </a:lnTo>
                <a:lnTo>
                  <a:pt x="2355280" y="1019809"/>
                </a:lnTo>
                <a:close/>
              </a:path>
              <a:path w="3491865" h="1066800">
                <a:moveTo>
                  <a:pt x="2150551" y="1066799"/>
                </a:moveTo>
                <a:lnTo>
                  <a:pt x="2137832" y="1064259"/>
                </a:lnTo>
                <a:lnTo>
                  <a:pt x="2126246" y="1057909"/>
                </a:lnTo>
                <a:lnTo>
                  <a:pt x="2115537" y="1049019"/>
                </a:lnTo>
                <a:lnTo>
                  <a:pt x="2105449" y="1040129"/>
                </a:lnTo>
                <a:lnTo>
                  <a:pt x="2082856" y="1022349"/>
                </a:lnTo>
                <a:lnTo>
                  <a:pt x="2038785" y="981709"/>
                </a:lnTo>
                <a:lnTo>
                  <a:pt x="1996864" y="938529"/>
                </a:lnTo>
                <a:lnTo>
                  <a:pt x="1944215" y="875029"/>
                </a:lnTo>
                <a:lnTo>
                  <a:pt x="1914646" y="833119"/>
                </a:lnTo>
                <a:lnTo>
                  <a:pt x="1888251" y="787399"/>
                </a:lnTo>
                <a:lnTo>
                  <a:pt x="1865029" y="741679"/>
                </a:lnTo>
                <a:lnTo>
                  <a:pt x="1845205" y="693419"/>
                </a:lnTo>
                <a:lnTo>
                  <a:pt x="1829004" y="643889"/>
                </a:lnTo>
                <a:lnTo>
                  <a:pt x="1816424" y="593089"/>
                </a:lnTo>
                <a:lnTo>
                  <a:pt x="1807467" y="542289"/>
                </a:lnTo>
                <a:lnTo>
                  <a:pt x="1805495" y="519429"/>
                </a:lnTo>
                <a:lnTo>
                  <a:pt x="1804927" y="513079"/>
                </a:lnTo>
                <a:lnTo>
                  <a:pt x="1851723" y="513079"/>
                </a:lnTo>
                <a:lnTo>
                  <a:pt x="1851789" y="514349"/>
                </a:lnTo>
                <a:lnTo>
                  <a:pt x="1857355" y="560069"/>
                </a:lnTo>
                <a:lnTo>
                  <a:pt x="1866086" y="604519"/>
                </a:lnTo>
                <a:lnTo>
                  <a:pt x="1877982" y="647699"/>
                </a:lnTo>
                <a:lnTo>
                  <a:pt x="1893043" y="690879"/>
                </a:lnTo>
                <a:lnTo>
                  <a:pt x="1914784" y="739139"/>
                </a:lnTo>
                <a:lnTo>
                  <a:pt x="1940361" y="786129"/>
                </a:lnTo>
                <a:lnTo>
                  <a:pt x="1969400" y="830579"/>
                </a:lnTo>
                <a:lnTo>
                  <a:pt x="2001528" y="872489"/>
                </a:lnTo>
                <a:lnTo>
                  <a:pt x="2036372" y="911859"/>
                </a:lnTo>
                <a:lnTo>
                  <a:pt x="2073559" y="949959"/>
                </a:lnTo>
                <a:lnTo>
                  <a:pt x="2112717" y="985519"/>
                </a:lnTo>
                <a:lnTo>
                  <a:pt x="2153471" y="1019809"/>
                </a:lnTo>
                <a:lnTo>
                  <a:pt x="2355280" y="1019809"/>
                </a:lnTo>
                <a:lnTo>
                  <a:pt x="2291314" y="1037589"/>
                </a:lnTo>
                <a:lnTo>
                  <a:pt x="2263686" y="1043939"/>
                </a:lnTo>
                <a:lnTo>
                  <a:pt x="2235842" y="1052829"/>
                </a:lnTo>
                <a:lnTo>
                  <a:pt x="2207704" y="1059179"/>
                </a:lnTo>
                <a:lnTo>
                  <a:pt x="2179274" y="1064259"/>
                </a:lnTo>
                <a:lnTo>
                  <a:pt x="2150551" y="1066799"/>
                </a:lnTo>
                <a:close/>
              </a:path>
              <a:path w="3491865" h="1066800">
                <a:moveTo>
                  <a:pt x="1115362" y="920749"/>
                </a:moveTo>
                <a:lnTo>
                  <a:pt x="1066777" y="920749"/>
                </a:lnTo>
                <a:lnTo>
                  <a:pt x="1018629" y="914399"/>
                </a:lnTo>
                <a:lnTo>
                  <a:pt x="971336" y="902969"/>
                </a:lnTo>
                <a:lnTo>
                  <a:pt x="925320" y="882649"/>
                </a:lnTo>
                <a:lnTo>
                  <a:pt x="884820" y="857249"/>
                </a:lnTo>
                <a:lnTo>
                  <a:pt x="848107" y="828039"/>
                </a:lnTo>
                <a:lnTo>
                  <a:pt x="814952" y="795019"/>
                </a:lnTo>
                <a:lnTo>
                  <a:pt x="785124" y="758189"/>
                </a:lnTo>
                <a:lnTo>
                  <a:pt x="758394" y="718819"/>
                </a:lnTo>
                <a:lnTo>
                  <a:pt x="734532" y="678179"/>
                </a:lnTo>
                <a:lnTo>
                  <a:pt x="713308" y="634999"/>
                </a:lnTo>
                <a:lnTo>
                  <a:pt x="694493" y="590549"/>
                </a:lnTo>
                <a:lnTo>
                  <a:pt x="744675" y="590549"/>
                </a:lnTo>
                <a:lnTo>
                  <a:pt x="755008" y="614679"/>
                </a:lnTo>
                <a:lnTo>
                  <a:pt x="773412" y="651509"/>
                </a:lnTo>
                <a:lnTo>
                  <a:pt x="793903" y="687069"/>
                </a:lnTo>
                <a:lnTo>
                  <a:pt x="816482" y="722629"/>
                </a:lnTo>
                <a:lnTo>
                  <a:pt x="850107" y="764539"/>
                </a:lnTo>
                <a:lnTo>
                  <a:pt x="888313" y="801369"/>
                </a:lnTo>
                <a:lnTo>
                  <a:pt x="930815" y="831849"/>
                </a:lnTo>
                <a:lnTo>
                  <a:pt x="977330" y="854709"/>
                </a:lnTo>
                <a:lnTo>
                  <a:pt x="1027571" y="869949"/>
                </a:lnTo>
                <a:lnTo>
                  <a:pt x="1081254" y="876299"/>
                </a:lnTo>
                <a:lnTo>
                  <a:pt x="1299082" y="876299"/>
                </a:lnTo>
                <a:lnTo>
                  <a:pt x="1259539" y="891539"/>
                </a:lnTo>
                <a:lnTo>
                  <a:pt x="1212163" y="905509"/>
                </a:lnTo>
                <a:lnTo>
                  <a:pt x="1163964" y="915669"/>
                </a:lnTo>
                <a:lnTo>
                  <a:pt x="1115362" y="9207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358656" y="791344"/>
            <a:ext cx="635" cy="3175"/>
          </a:xfrm>
          <a:custGeom>
            <a:avLst/>
            <a:gdLst/>
            <a:ahLst/>
            <a:cxnLst/>
            <a:rect l="l" t="t" r="r" b="b"/>
            <a:pathLst>
              <a:path w="635" h="3175">
                <a:moveTo>
                  <a:pt x="581" y="581"/>
                </a:moveTo>
                <a:lnTo>
                  <a:pt x="581" y="2907"/>
                </a:lnTo>
                <a:lnTo>
                  <a:pt x="0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928993" y="780297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2907" y="1162"/>
                </a:moveTo>
                <a:lnTo>
                  <a:pt x="2325" y="2325"/>
                </a:lnTo>
                <a:lnTo>
                  <a:pt x="0" y="5814"/>
                </a:lnTo>
                <a:lnTo>
                  <a:pt x="1162" y="0"/>
                </a:lnTo>
                <a:lnTo>
                  <a:pt x="2325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071439" y="775646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1744" y="4651"/>
                </a:moveTo>
                <a:lnTo>
                  <a:pt x="1744" y="6395"/>
                </a:lnTo>
                <a:lnTo>
                  <a:pt x="1162" y="6976"/>
                </a:lnTo>
                <a:lnTo>
                  <a:pt x="1162" y="7558"/>
                </a:lnTo>
                <a:lnTo>
                  <a:pt x="0" y="4069"/>
                </a:lnTo>
                <a:lnTo>
                  <a:pt x="0" y="0"/>
                </a:lnTo>
                <a:lnTo>
                  <a:pt x="1744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931319" y="78029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907" y="2325"/>
                </a:moveTo>
                <a:lnTo>
                  <a:pt x="1744" y="3488"/>
                </a:lnTo>
                <a:lnTo>
                  <a:pt x="1162" y="2325"/>
                </a:lnTo>
                <a:lnTo>
                  <a:pt x="0" y="1744"/>
                </a:lnTo>
                <a:lnTo>
                  <a:pt x="1162" y="0"/>
                </a:lnTo>
                <a:lnTo>
                  <a:pt x="2325" y="0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057486" y="773902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3488" y="2325"/>
                </a:move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3488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351676" y="795425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584" y="0"/>
                </a:moveTo>
                <a:lnTo>
                  <a:pt x="0" y="571"/>
                </a:lnTo>
                <a:lnTo>
                  <a:pt x="0" y="1739"/>
                </a:lnTo>
                <a:lnTo>
                  <a:pt x="584" y="571"/>
                </a:lnTo>
                <a:lnTo>
                  <a:pt x="58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991204" y="7727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5" y="0"/>
                </a:moveTo>
                <a:lnTo>
                  <a:pt x="0" y="2325"/>
                </a:lnTo>
                <a:lnTo>
                  <a:pt x="581" y="1744"/>
                </a:lnTo>
                <a:lnTo>
                  <a:pt x="581" y="1453"/>
                </a:lnTo>
                <a:lnTo>
                  <a:pt x="1162" y="581"/>
                </a:lnTo>
                <a:lnTo>
                  <a:pt x="2325" y="0"/>
                </a:lnTo>
                <a:close/>
              </a:path>
              <a:path w="2539" h="2540">
                <a:moveTo>
                  <a:pt x="581" y="1453"/>
                </a:moveTo>
                <a:lnTo>
                  <a:pt x="581" y="1744"/>
                </a:lnTo>
                <a:lnTo>
                  <a:pt x="0" y="2325"/>
                </a:lnTo>
                <a:lnTo>
                  <a:pt x="581" y="145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758053" y="717511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1739" y="0"/>
                </a:moveTo>
                <a:lnTo>
                  <a:pt x="1168" y="584"/>
                </a:lnTo>
                <a:lnTo>
                  <a:pt x="0" y="2324"/>
                </a:lnTo>
                <a:lnTo>
                  <a:pt x="584" y="1739"/>
                </a:lnTo>
                <a:lnTo>
                  <a:pt x="876" y="1739"/>
                </a:lnTo>
                <a:lnTo>
                  <a:pt x="584" y="2324"/>
                </a:lnTo>
                <a:lnTo>
                  <a:pt x="0" y="4064"/>
                </a:lnTo>
                <a:lnTo>
                  <a:pt x="0" y="4648"/>
                </a:lnTo>
                <a:lnTo>
                  <a:pt x="1447" y="1739"/>
                </a:lnTo>
                <a:lnTo>
                  <a:pt x="1739" y="1739"/>
                </a:lnTo>
                <a:lnTo>
                  <a:pt x="1739" y="1168"/>
                </a:lnTo>
                <a:lnTo>
                  <a:pt x="1739" y="0"/>
                </a:lnTo>
                <a:close/>
              </a:path>
              <a:path w="3810" h="5079">
                <a:moveTo>
                  <a:pt x="3492" y="1168"/>
                </a:moveTo>
                <a:lnTo>
                  <a:pt x="2908" y="584"/>
                </a:lnTo>
                <a:lnTo>
                  <a:pt x="2324" y="1168"/>
                </a:lnTo>
                <a:lnTo>
                  <a:pt x="3492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797004" y="734948"/>
            <a:ext cx="27940" cy="15875"/>
          </a:xfrm>
          <a:custGeom>
            <a:avLst/>
            <a:gdLst/>
            <a:ahLst/>
            <a:cxnLst/>
            <a:rect l="l" t="t" r="r" b="b"/>
            <a:pathLst>
              <a:path w="27939" h="15875">
                <a:moveTo>
                  <a:pt x="1752" y="0"/>
                </a:moveTo>
                <a:lnTo>
                  <a:pt x="0" y="4076"/>
                </a:lnTo>
                <a:lnTo>
                  <a:pt x="1168" y="1752"/>
                </a:lnTo>
                <a:lnTo>
                  <a:pt x="1752" y="0"/>
                </a:lnTo>
                <a:close/>
              </a:path>
              <a:path w="27939" h="15875">
                <a:moveTo>
                  <a:pt x="11633" y="6985"/>
                </a:moveTo>
                <a:lnTo>
                  <a:pt x="11049" y="5232"/>
                </a:lnTo>
                <a:lnTo>
                  <a:pt x="11633" y="7277"/>
                </a:lnTo>
                <a:lnTo>
                  <a:pt x="11633" y="6985"/>
                </a:lnTo>
                <a:close/>
              </a:path>
              <a:path w="27939" h="15875">
                <a:moveTo>
                  <a:pt x="12217" y="9309"/>
                </a:moveTo>
                <a:lnTo>
                  <a:pt x="11633" y="7277"/>
                </a:lnTo>
                <a:lnTo>
                  <a:pt x="11633" y="8140"/>
                </a:lnTo>
                <a:lnTo>
                  <a:pt x="12217" y="9309"/>
                </a:lnTo>
                <a:close/>
              </a:path>
              <a:path w="27939" h="15875">
                <a:moveTo>
                  <a:pt x="27330" y="13957"/>
                </a:moveTo>
                <a:lnTo>
                  <a:pt x="26746" y="14541"/>
                </a:lnTo>
                <a:lnTo>
                  <a:pt x="26746" y="15697"/>
                </a:lnTo>
                <a:lnTo>
                  <a:pt x="27330" y="15125"/>
                </a:lnTo>
                <a:lnTo>
                  <a:pt x="27330" y="139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837157" y="551221"/>
            <a:ext cx="635" cy="3175"/>
          </a:xfrm>
          <a:custGeom>
            <a:avLst/>
            <a:gdLst/>
            <a:ahLst/>
            <a:cxnLst/>
            <a:rect l="l" t="t" r="r" b="b"/>
            <a:pathLst>
              <a:path w="634" h="3175">
                <a:moveTo>
                  <a:pt x="581" y="0"/>
                </a:moveTo>
                <a:lnTo>
                  <a:pt x="581" y="2907"/>
                </a:lnTo>
                <a:lnTo>
                  <a:pt x="0" y="2325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530754" y="518081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979022" y="562268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09">
                <a:moveTo>
                  <a:pt x="6976" y="3488"/>
                </a:moveTo>
                <a:lnTo>
                  <a:pt x="5232" y="2907"/>
                </a:lnTo>
                <a:lnTo>
                  <a:pt x="3488" y="1744"/>
                </a:lnTo>
                <a:lnTo>
                  <a:pt x="0" y="0"/>
                </a:lnTo>
                <a:lnTo>
                  <a:pt x="1744" y="581"/>
                </a:lnTo>
                <a:lnTo>
                  <a:pt x="2907" y="1162"/>
                </a:lnTo>
                <a:lnTo>
                  <a:pt x="4651" y="2325"/>
                </a:lnTo>
                <a:lnTo>
                  <a:pt x="5232" y="2325"/>
                </a:lnTo>
                <a:lnTo>
                  <a:pt x="6395" y="2907"/>
                </a:lnTo>
                <a:lnTo>
                  <a:pt x="6976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6451100" y="514592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40">
                <a:moveTo>
                  <a:pt x="581" y="0"/>
                </a:moveTo>
                <a:lnTo>
                  <a:pt x="581" y="2325"/>
                </a:lnTo>
                <a:lnTo>
                  <a:pt x="0" y="2325"/>
                </a:lnTo>
                <a:lnTo>
                  <a:pt x="0" y="1162"/>
                </a:lnTo>
                <a:lnTo>
                  <a:pt x="581" y="0"/>
                </a:lnTo>
                <a:close/>
              </a:path>
              <a:path w="1270" h="2540">
                <a:moveTo>
                  <a:pt x="1162" y="1744"/>
                </a:moveTo>
                <a:lnTo>
                  <a:pt x="581" y="1744"/>
                </a:lnTo>
                <a:lnTo>
                  <a:pt x="581" y="0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847040" y="548906"/>
            <a:ext cx="17780" cy="6350"/>
          </a:xfrm>
          <a:custGeom>
            <a:avLst/>
            <a:gdLst/>
            <a:ahLst/>
            <a:cxnLst/>
            <a:rect l="l" t="t" r="r" b="b"/>
            <a:pathLst>
              <a:path w="17779" h="6350">
                <a:moveTo>
                  <a:pt x="1155" y="0"/>
                </a:moveTo>
                <a:lnTo>
                  <a:pt x="0" y="1155"/>
                </a:lnTo>
                <a:lnTo>
                  <a:pt x="1155" y="1155"/>
                </a:lnTo>
                <a:lnTo>
                  <a:pt x="1155" y="0"/>
                </a:lnTo>
                <a:close/>
              </a:path>
              <a:path w="17779" h="6350">
                <a:moveTo>
                  <a:pt x="16852" y="4648"/>
                </a:moveTo>
                <a:lnTo>
                  <a:pt x="16268" y="5803"/>
                </a:lnTo>
                <a:lnTo>
                  <a:pt x="16852" y="5232"/>
                </a:lnTo>
                <a:lnTo>
                  <a:pt x="16852" y="4648"/>
                </a:lnTo>
                <a:close/>
              </a:path>
              <a:path w="17779" h="6350">
                <a:moveTo>
                  <a:pt x="17437" y="3479"/>
                </a:moveTo>
                <a:lnTo>
                  <a:pt x="16852" y="4064"/>
                </a:lnTo>
                <a:lnTo>
                  <a:pt x="16852" y="4648"/>
                </a:lnTo>
                <a:lnTo>
                  <a:pt x="17437" y="347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5617934" y="639596"/>
            <a:ext cx="30480" cy="9525"/>
          </a:xfrm>
          <a:custGeom>
            <a:avLst/>
            <a:gdLst/>
            <a:ahLst/>
            <a:cxnLst/>
            <a:rect l="l" t="t" r="r" b="b"/>
            <a:pathLst>
              <a:path w="30479" h="9525">
                <a:moveTo>
                  <a:pt x="8140" y="2336"/>
                </a:moveTo>
                <a:lnTo>
                  <a:pt x="3492" y="0"/>
                </a:lnTo>
                <a:lnTo>
                  <a:pt x="1155" y="5816"/>
                </a:lnTo>
                <a:lnTo>
                  <a:pt x="0" y="9309"/>
                </a:lnTo>
                <a:lnTo>
                  <a:pt x="2908" y="2336"/>
                </a:lnTo>
                <a:lnTo>
                  <a:pt x="8140" y="2336"/>
                </a:lnTo>
                <a:close/>
              </a:path>
              <a:path w="30479" h="9525">
                <a:moveTo>
                  <a:pt x="30238" y="1168"/>
                </a:moveTo>
                <a:lnTo>
                  <a:pt x="28486" y="1752"/>
                </a:lnTo>
                <a:lnTo>
                  <a:pt x="26746" y="3492"/>
                </a:lnTo>
                <a:lnTo>
                  <a:pt x="24422" y="5232"/>
                </a:lnTo>
                <a:lnTo>
                  <a:pt x="25577" y="5232"/>
                </a:lnTo>
                <a:lnTo>
                  <a:pt x="26746" y="4660"/>
                </a:lnTo>
                <a:lnTo>
                  <a:pt x="27901" y="4660"/>
                </a:lnTo>
                <a:lnTo>
                  <a:pt x="27901" y="6985"/>
                </a:lnTo>
                <a:lnTo>
                  <a:pt x="29070" y="4660"/>
                </a:lnTo>
                <a:lnTo>
                  <a:pt x="30238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611543" y="582036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32" y="0"/>
                </a:moveTo>
                <a:lnTo>
                  <a:pt x="0" y="6976"/>
                </a:lnTo>
                <a:lnTo>
                  <a:pt x="581" y="581"/>
                </a:lnTo>
                <a:lnTo>
                  <a:pt x="523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6279003" y="468080"/>
            <a:ext cx="2540" cy="11430"/>
          </a:xfrm>
          <a:custGeom>
            <a:avLst/>
            <a:gdLst/>
            <a:ahLst/>
            <a:cxnLst/>
            <a:rect l="l" t="t" r="r" b="b"/>
            <a:pathLst>
              <a:path w="2539" h="11429">
                <a:moveTo>
                  <a:pt x="2325" y="0"/>
                </a:moveTo>
                <a:lnTo>
                  <a:pt x="1744" y="4651"/>
                </a:lnTo>
                <a:lnTo>
                  <a:pt x="2325" y="5814"/>
                </a:lnTo>
                <a:lnTo>
                  <a:pt x="0" y="11046"/>
                </a:lnTo>
                <a:lnTo>
                  <a:pt x="581" y="6976"/>
                </a:lnTo>
                <a:lnTo>
                  <a:pt x="1744" y="1162"/>
                </a:lnTo>
                <a:lnTo>
                  <a:pt x="232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5927249" y="727389"/>
            <a:ext cx="6350" cy="9525"/>
          </a:xfrm>
          <a:custGeom>
            <a:avLst/>
            <a:gdLst/>
            <a:ahLst/>
            <a:cxnLst/>
            <a:rect l="l" t="t" r="r" b="b"/>
            <a:pathLst>
              <a:path w="6350" h="9525">
                <a:moveTo>
                  <a:pt x="5814" y="0"/>
                </a:moveTo>
                <a:lnTo>
                  <a:pt x="5232" y="2907"/>
                </a:lnTo>
                <a:lnTo>
                  <a:pt x="4651" y="6395"/>
                </a:lnTo>
                <a:lnTo>
                  <a:pt x="4651" y="9302"/>
                </a:lnTo>
                <a:lnTo>
                  <a:pt x="0" y="8721"/>
                </a:lnTo>
                <a:lnTo>
                  <a:pt x="4069" y="6976"/>
                </a:lnTo>
                <a:lnTo>
                  <a:pt x="581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6639471" y="758214"/>
            <a:ext cx="10795" cy="26034"/>
          </a:xfrm>
          <a:custGeom>
            <a:avLst/>
            <a:gdLst/>
            <a:ahLst/>
            <a:cxnLst/>
            <a:rect l="l" t="t" r="r" b="b"/>
            <a:pathLst>
              <a:path w="10795" h="26034">
                <a:moveTo>
                  <a:pt x="584" y="24993"/>
                </a:moveTo>
                <a:lnTo>
                  <a:pt x="0" y="24409"/>
                </a:lnTo>
                <a:lnTo>
                  <a:pt x="0" y="25577"/>
                </a:lnTo>
                <a:lnTo>
                  <a:pt x="584" y="24993"/>
                </a:lnTo>
                <a:close/>
              </a:path>
              <a:path w="10795" h="26034">
                <a:moveTo>
                  <a:pt x="10464" y="5232"/>
                </a:moveTo>
                <a:lnTo>
                  <a:pt x="9880" y="2324"/>
                </a:lnTo>
                <a:lnTo>
                  <a:pt x="9880" y="571"/>
                </a:lnTo>
                <a:lnTo>
                  <a:pt x="9309" y="571"/>
                </a:lnTo>
                <a:lnTo>
                  <a:pt x="9309" y="1155"/>
                </a:lnTo>
                <a:lnTo>
                  <a:pt x="9880" y="2908"/>
                </a:lnTo>
                <a:lnTo>
                  <a:pt x="9880" y="4064"/>
                </a:lnTo>
                <a:lnTo>
                  <a:pt x="10464" y="5232"/>
                </a:lnTo>
                <a:close/>
              </a:path>
              <a:path w="10795" h="26034">
                <a:moveTo>
                  <a:pt x="10464" y="0"/>
                </a:moveTo>
                <a:lnTo>
                  <a:pt x="9880" y="571"/>
                </a:lnTo>
                <a:lnTo>
                  <a:pt x="10464" y="571"/>
                </a:lnTo>
                <a:lnTo>
                  <a:pt x="1046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6702259" y="742517"/>
            <a:ext cx="17145" cy="5080"/>
          </a:xfrm>
          <a:custGeom>
            <a:avLst/>
            <a:gdLst/>
            <a:ahLst/>
            <a:cxnLst/>
            <a:rect l="l" t="t" r="r" b="b"/>
            <a:pathLst>
              <a:path w="17145" h="5079">
                <a:moveTo>
                  <a:pt x="584" y="4064"/>
                </a:moveTo>
                <a:lnTo>
                  <a:pt x="0" y="2324"/>
                </a:lnTo>
                <a:lnTo>
                  <a:pt x="584" y="4648"/>
                </a:lnTo>
                <a:lnTo>
                  <a:pt x="584" y="4064"/>
                </a:lnTo>
                <a:close/>
              </a:path>
              <a:path w="17145" h="5079">
                <a:moveTo>
                  <a:pt x="16865" y="2324"/>
                </a:moveTo>
                <a:lnTo>
                  <a:pt x="16281" y="1739"/>
                </a:lnTo>
                <a:lnTo>
                  <a:pt x="12788" y="0"/>
                </a:lnTo>
                <a:lnTo>
                  <a:pt x="16865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6647618" y="757622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581"/>
                </a:moveTo>
                <a:lnTo>
                  <a:pt x="1162" y="1744"/>
                </a:lnTo>
                <a:lnTo>
                  <a:pt x="581" y="2325"/>
                </a:lnTo>
                <a:lnTo>
                  <a:pt x="581" y="2907"/>
                </a:lnTo>
                <a:lnTo>
                  <a:pt x="0" y="3488"/>
                </a:lnTo>
                <a:lnTo>
                  <a:pt x="0" y="581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6577848" y="757622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581" y="0"/>
                </a:moveTo>
                <a:lnTo>
                  <a:pt x="581" y="1744"/>
                </a:lnTo>
                <a:lnTo>
                  <a:pt x="0" y="1162"/>
                </a:lnTo>
                <a:lnTo>
                  <a:pt x="0" y="0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6974370" y="564603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40">
                <a:moveTo>
                  <a:pt x="571" y="1739"/>
                </a:moveTo>
                <a:lnTo>
                  <a:pt x="0" y="2324"/>
                </a:lnTo>
                <a:lnTo>
                  <a:pt x="571" y="2324"/>
                </a:lnTo>
                <a:lnTo>
                  <a:pt x="571" y="1739"/>
                </a:lnTo>
                <a:close/>
              </a:path>
              <a:path w="5079" h="2540">
                <a:moveTo>
                  <a:pt x="4648" y="0"/>
                </a:moveTo>
                <a:lnTo>
                  <a:pt x="2895" y="0"/>
                </a:lnTo>
                <a:lnTo>
                  <a:pt x="1739" y="584"/>
                </a:lnTo>
                <a:lnTo>
                  <a:pt x="571" y="1739"/>
                </a:lnTo>
                <a:lnTo>
                  <a:pt x="464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870293" y="677976"/>
            <a:ext cx="5715" cy="8890"/>
          </a:xfrm>
          <a:custGeom>
            <a:avLst/>
            <a:gdLst/>
            <a:ahLst/>
            <a:cxnLst/>
            <a:rect l="l" t="t" r="r" b="b"/>
            <a:pathLst>
              <a:path w="5715" h="8890">
                <a:moveTo>
                  <a:pt x="2324" y="2908"/>
                </a:moveTo>
                <a:lnTo>
                  <a:pt x="0" y="2908"/>
                </a:lnTo>
                <a:lnTo>
                  <a:pt x="2324" y="8724"/>
                </a:lnTo>
                <a:lnTo>
                  <a:pt x="2324" y="6400"/>
                </a:lnTo>
                <a:lnTo>
                  <a:pt x="1739" y="4064"/>
                </a:lnTo>
                <a:lnTo>
                  <a:pt x="2324" y="2908"/>
                </a:lnTo>
                <a:close/>
              </a:path>
              <a:path w="5715" h="8890">
                <a:moveTo>
                  <a:pt x="5232" y="1155"/>
                </a:moveTo>
                <a:lnTo>
                  <a:pt x="2908" y="0"/>
                </a:lnTo>
                <a:lnTo>
                  <a:pt x="2324" y="584"/>
                </a:lnTo>
                <a:lnTo>
                  <a:pt x="2324" y="2908"/>
                </a:lnTo>
                <a:lnTo>
                  <a:pt x="3492" y="2908"/>
                </a:lnTo>
                <a:lnTo>
                  <a:pt x="5232" y="3492"/>
                </a:lnTo>
                <a:lnTo>
                  <a:pt x="5232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6130162" y="726807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0"/>
                </a:moveTo>
                <a:lnTo>
                  <a:pt x="581" y="2325"/>
                </a:lnTo>
                <a:lnTo>
                  <a:pt x="0" y="1162"/>
                </a:lnTo>
                <a:lnTo>
                  <a:pt x="581" y="581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5234208" y="572734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907" y="1744"/>
                </a:moveTo>
                <a:lnTo>
                  <a:pt x="2907" y="2325"/>
                </a:lnTo>
                <a:lnTo>
                  <a:pt x="2325" y="2325"/>
                </a:lnTo>
                <a:lnTo>
                  <a:pt x="2325" y="2907"/>
                </a:lnTo>
                <a:lnTo>
                  <a:pt x="581" y="2907"/>
                </a:lnTo>
                <a:lnTo>
                  <a:pt x="0" y="2325"/>
                </a:lnTo>
                <a:lnTo>
                  <a:pt x="581" y="0"/>
                </a:lnTo>
                <a:lnTo>
                  <a:pt x="2325" y="581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6306911" y="472731"/>
            <a:ext cx="6985" cy="21590"/>
          </a:xfrm>
          <a:custGeom>
            <a:avLst/>
            <a:gdLst/>
            <a:ahLst/>
            <a:cxnLst/>
            <a:rect l="l" t="t" r="r" b="b"/>
            <a:pathLst>
              <a:path w="6985" h="21590">
                <a:moveTo>
                  <a:pt x="877" y="14491"/>
                </a:moveTo>
                <a:lnTo>
                  <a:pt x="0" y="21512"/>
                </a:lnTo>
                <a:lnTo>
                  <a:pt x="581" y="15116"/>
                </a:lnTo>
                <a:lnTo>
                  <a:pt x="877" y="14491"/>
                </a:lnTo>
                <a:close/>
              </a:path>
              <a:path w="6985" h="21590">
                <a:moveTo>
                  <a:pt x="2065" y="11984"/>
                </a:moveTo>
                <a:lnTo>
                  <a:pt x="877" y="14491"/>
                </a:lnTo>
                <a:lnTo>
                  <a:pt x="1162" y="12209"/>
                </a:lnTo>
                <a:lnTo>
                  <a:pt x="2065" y="11984"/>
                </a:lnTo>
                <a:close/>
              </a:path>
              <a:path w="6985" h="21590">
                <a:moveTo>
                  <a:pt x="6976" y="0"/>
                </a:moveTo>
                <a:lnTo>
                  <a:pt x="5814" y="11046"/>
                </a:lnTo>
                <a:lnTo>
                  <a:pt x="2065" y="11984"/>
                </a:lnTo>
                <a:lnTo>
                  <a:pt x="5814" y="4069"/>
                </a:lnTo>
                <a:lnTo>
                  <a:pt x="697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5253976" y="608781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558" y="581"/>
                </a:moveTo>
                <a:lnTo>
                  <a:pt x="0" y="5814"/>
                </a:lnTo>
                <a:lnTo>
                  <a:pt x="3488" y="0"/>
                </a:lnTo>
                <a:lnTo>
                  <a:pt x="755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5406301" y="73971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59">
                <a:moveTo>
                  <a:pt x="5232" y="6286"/>
                </a:moveTo>
                <a:lnTo>
                  <a:pt x="3530" y="6438"/>
                </a:lnTo>
                <a:lnTo>
                  <a:pt x="3416" y="3162"/>
                </a:lnTo>
                <a:lnTo>
                  <a:pt x="3187" y="0"/>
                </a:lnTo>
                <a:lnTo>
                  <a:pt x="1155" y="469"/>
                </a:lnTo>
                <a:lnTo>
                  <a:pt x="1739" y="2222"/>
                </a:lnTo>
                <a:lnTo>
                  <a:pt x="0" y="9779"/>
                </a:lnTo>
                <a:lnTo>
                  <a:pt x="3492" y="8610"/>
                </a:lnTo>
                <a:lnTo>
                  <a:pt x="5232" y="6286"/>
                </a:lnTo>
                <a:close/>
              </a:path>
              <a:path w="7620" h="10159">
                <a:moveTo>
                  <a:pt x="7556" y="3378"/>
                </a:moveTo>
                <a:lnTo>
                  <a:pt x="6388" y="4546"/>
                </a:lnTo>
                <a:lnTo>
                  <a:pt x="6007" y="5321"/>
                </a:lnTo>
                <a:lnTo>
                  <a:pt x="7556" y="33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6115626" y="727970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581" y="0"/>
                </a:moveTo>
                <a:lnTo>
                  <a:pt x="581" y="1744"/>
                </a:lnTo>
                <a:lnTo>
                  <a:pt x="0" y="1744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5436539" y="737273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89" h="22225">
                <a:moveTo>
                  <a:pt x="21512" y="3488"/>
                </a:moveTo>
                <a:lnTo>
                  <a:pt x="18605" y="12791"/>
                </a:lnTo>
                <a:lnTo>
                  <a:pt x="13953" y="18605"/>
                </a:lnTo>
                <a:lnTo>
                  <a:pt x="15116" y="12791"/>
                </a:lnTo>
                <a:lnTo>
                  <a:pt x="12791" y="15116"/>
                </a:lnTo>
                <a:lnTo>
                  <a:pt x="15698" y="11628"/>
                </a:lnTo>
                <a:lnTo>
                  <a:pt x="17442" y="5814"/>
                </a:lnTo>
                <a:lnTo>
                  <a:pt x="15116" y="6395"/>
                </a:lnTo>
                <a:lnTo>
                  <a:pt x="9974" y="12200"/>
                </a:lnTo>
                <a:lnTo>
                  <a:pt x="7122" y="14898"/>
                </a:lnTo>
                <a:lnTo>
                  <a:pt x="4487" y="17269"/>
                </a:lnTo>
                <a:lnTo>
                  <a:pt x="0" y="22093"/>
                </a:lnTo>
                <a:lnTo>
                  <a:pt x="3951" y="14798"/>
                </a:lnTo>
                <a:lnTo>
                  <a:pt x="8503" y="8648"/>
                </a:lnTo>
                <a:lnTo>
                  <a:pt x="13163" y="3697"/>
                </a:lnTo>
                <a:lnTo>
                  <a:pt x="17442" y="0"/>
                </a:lnTo>
                <a:lnTo>
                  <a:pt x="15698" y="1744"/>
                </a:lnTo>
                <a:lnTo>
                  <a:pt x="13953" y="4069"/>
                </a:lnTo>
                <a:lnTo>
                  <a:pt x="12791" y="6976"/>
                </a:lnTo>
                <a:lnTo>
                  <a:pt x="19767" y="1744"/>
                </a:lnTo>
                <a:lnTo>
                  <a:pt x="2151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5797588" y="676807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1168" y="0"/>
                </a:moveTo>
                <a:lnTo>
                  <a:pt x="0" y="0"/>
                </a:lnTo>
                <a:lnTo>
                  <a:pt x="584" y="584"/>
                </a:lnTo>
                <a:lnTo>
                  <a:pt x="1168" y="0"/>
                </a:lnTo>
                <a:close/>
              </a:path>
              <a:path w="3810" h="1270">
                <a:moveTo>
                  <a:pt x="3492" y="0"/>
                </a:moveTo>
                <a:lnTo>
                  <a:pt x="2324" y="0"/>
                </a:lnTo>
                <a:lnTo>
                  <a:pt x="1739" y="584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5859224" y="719249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581" y="0"/>
                </a:moveTo>
                <a:lnTo>
                  <a:pt x="0" y="1162"/>
                </a:lnTo>
                <a:lnTo>
                  <a:pt x="0" y="1744"/>
                </a:lnTo>
                <a:lnTo>
                  <a:pt x="581" y="1162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6108650" y="733203"/>
            <a:ext cx="635" cy="3175"/>
          </a:xfrm>
          <a:custGeom>
            <a:avLst/>
            <a:gdLst/>
            <a:ahLst/>
            <a:cxnLst/>
            <a:rect l="l" t="t" r="r" b="b"/>
            <a:pathLst>
              <a:path w="635" h="3175">
                <a:moveTo>
                  <a:pt x="581" y="2907"/>
                </a:moveTo>
                <a:lnTo>
                  <a:pt x="0" y="2325"/>
                </a:lnTo>
                <a:lnTo>
                  <a:pt x="0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7577711" y="1109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59" h="6350">
                <a:moveTo>
                  <a:pt x="10047" y="4069"/>
                </a:moveTo>
                <a:lnTo>
                  <a:pt x="1907" y="4651"/>
                </a:lnTo>
                <a:lnTo>
                  <a:pt x="744" y="5814"/>
                </a:lnTo>
                <a:lnTo>
                  <a:pt x="0" y="4169"/>
                </a:lnTo>
                <a:lnTo>
                  <a:pt x="3070" y="3125"/>
                </a:lnTo>
                <a:lnTo>
                  <a:pt x="6141" y="1971"/>
                </a:lnTo>
                <a:lnTo>
                  <a:pt x="5396" y="0"/>
                </a:lnTo>
                <a:lnTo>
                  <a:pt x="8303" y="1162"/>
                </a:lnTo>
                <a:lnTo>
                  <a:pt x="10047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430143" y="758785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0"/>
                </a:moveTo>
                <a:lnTo>
                  <a:pt x="1162" y="0"/>
                </a:lnTo>
                <a:lnTo>
                  <a:pt x="1162" y="581"/>
                </a:lnTo>
                <a:lnTo>
                  <a:pt x="581" y="1162"/>
                </a:lnTo>
                <a:lnTo>
                  <a:pt x="0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391189" y="469824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1" y="0"/>
                </a:moveTo>
                <a:lnTo>
                  <a:pt x="0" y="581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798758" y="673318"/>
            <a:ext cx="2540" cy="3810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2325" y="0"/>
                </a:moveTo>
                <a:lnTo>
                  <a:pt x="2325" y="581"/>
                </a:lnTo>
                <a:lnTo>
                  <a:pt x="1744" y="2325"/>
                </a:lnTo>
                <a:lnTo>
                  <a:pt x="1162" y="3488"/>
                </a:lnTo>
                <a:lnTo>
                  <a:pt x="0" y="3488"/>
                </a:lnTo>
                <a:lnTo>
                  <a:pt x="1162" y="2325"/>
                </a:lnTo>
                <a:lnTo>
                  <a:pt x="232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5431294" y="754138"/>
            <a:ext cx="26670" cy="10160"/>
          </a:xfrm>
          <a:custGeom>
            <a:avLst/>
            <a:gdLst/>
            <a:ahLst/>
            <a:cxnLst/>
            <a:rect l="l" t="t" r="r" b="b"/>
            <a:pathLst>
              <a:path w="26670" h="10159">
                <a:moveTo>
                  <a:pt x="1168" y="3492"/>
                </a:moveTo>
                <a:lnTo>
                  <a:pt x="584" y="3492"/>
                </a:lnTo>
                <a:lnTo>
                  <a:pt x="0" y="4076"/>
                </a:lnTo>
                <a:lnTo>
                  <a:pt x="1168" y="3492"/>
                </a:lnTo>
                <a:close/>
              </a:path>
              <a:path w="26670" h="10159">
                <a:moveTo>
                  <a:pt x="4660" y="2324"/>
                </a:moveTo>
                <a:lnTo>
                  <a:pt x="1752" y="3492"/>
                </a:lnTo>
                <a:lnTo>
                  <a:pt x="2336" y="4076"/>
                </a:lnTo>
                <a:lnTo>
                  <a:pt x="2336" y="4648"/>
                </a:lnTo>
                <a:lnTo>
                  <a:pt x="4660" y="2324"/>
                </a:lnTo>
                <a:close/>
              </a:path>
              <a:path w="26670" h="10159">
                <a:moveTo>
                  <a:pt x="26174" y="0"/>
                </a:moveTo>
                <a:lnTo>
                  <a:pt x="23837" y="0"/>
                </a:lnTo>
                <a:lnTo>
                  <a:pt x="16281" y="9880"/>
                </a:lnTo>
                <a:lnTo>
                  <a:pt x="20358" y="8724"/>
                </a:lnTo>
                <a:lnTo>
                  <a:pt x="22682" y="6400"/>
                </a:lnTo>
                <a:lnTo>
                  <a:pt x="2617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7581363" y="11091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0"/>
                </a:lnTo>
                <a:lnTo>
                  <a:pt x="1162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5586543" y="851229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7364" y="4069"/>
                </a:moveTo>
                <a:lnTo>
                  <a:pt x="6976" y="6395"/>
                </a:lnTo>
                <a:lnTo>
                  <a:pt x="6395" y="9302"/>
                </a:lnTo>
                <a:lnTo>
                  <a:pt x="0" y="6976"/>
                </a:lnTo>
                <a:lnTo>
                  <a:pt x="6395" y="6976"/>
                </a:lnTo>
                <a:lnTo>
                  <a:pt x="7364" y="4069"/>
                </a:lnTo>
                <a:close/>
              </a:path>
              <a:path w="8889" h="9525">
                <a:moveTo>
                  <a:pt x="8721" y="0"/>
                </a:moveTo>
                <a:lnTo>
                  <a:pt x="7364" y="4069"/>
                </a:lnTo>
                <a:lnTo>
                  <a:pt x="7558" y="2907"/>
                </a:lnTo>
                <a:lnTo>
                  <a:pt x="872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5453400" y="530291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581"/>
                </a:moveTo>
                <a:lnTo>
                  <a:pt x="0" y="1744"/>
                </a:lnTo>
                <a:lnTo>
                  <a:pt x="1744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5702243" y="673899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1162" y="0"/>
                </a:moveTo>
                <a:lnTo>
                  <a:pt x="581" y="581"/>
                </a:lnTo>
                <a:lnTo>
                  <a:pt x="0" y="1744"/>
                </a:lnTo>
                <a:lnTo>
                  <a:pt x="0" y="1162"/>
                </a:lnTo>
                <a:lnTo>
                  <a:pt x="581" y="0"/>
                </a:lnTo>
                <a:lnTo>
                  <a:pt x="116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5423154" y="491921"/>
            <a:ext cx="23495" cy="36830"/>
          </a:xfrm>
          <a:custGeom>
            <a:avLst/>
            <a:gdLst/>
            <a:ahLst/>
            <a:cxnLst/>
            <a:rect l="l" t="t" r="r" b="b"/>
            <a:pathLst>
              <a:path w="23495" h="36829">
                <a:moveTo>
                  <a:pt x="2908" y="4076"/>
                </a:moveTo>
                <a:lnTo>
                  <a:pt x="0" y="0"/>
                </a:lnTo>
                <a:lnTo>
                  <a:pt x="0" y="1168"/>
                </a:lnTo>
                <a:lnTo>
                  <a:pt x="1168" y="2908"/>
                </a:lnTo>
                <a:lnTo>
                  <a:pt x="2908" y="4076"/>
                </a:lnTo>
                <a:close/>
              </a:path>
              <a:path w="23495" h="36829">
                <a:moveTo>
                  <a:pt x="23266" y="36055"/>
                </a:moveTo>
                <a:lnTo>
                  <a:pt x="22682" y="36055"/>
                </a:lnTo>
                <a:lnTo>
                  <a:pt x="21513" y="36626"/>
                </a:lnTo>
                <a:lnTo>
                  <a:pt x="23266" y="360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5579566" y="55761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907" y="2325"/>
                </a:moveTo>
                <a:lnTo>
                  <a:pt x="1162" y="3488"/>
                </a:ln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5715025" y="629716"/>
            <a:ext cx="20955" cy="16510"/>
          </a:xfrm>
          <a:custGeom>
            <a:avLst/>
            <a:gdLst/>
            <a:ahLst/>
            <a:cxnLst/>
            <a:rect l="l" t="t" r="r" b="b"/>
            <a:pathLst>
              <a:path w="20954" h="16509">
                <a:moveTo>
                  <a:pt x="584" y="0"/>
                </a:moveTo>
                <a:lnTo>
                  <a:pt x="0" y="1168"/>
                </a:lnTo>
                <a:lnTo>
                  <a:pt x="0" y="2908"/>
                </a:lnTo>
                <a:lnTo>
                  <a:pt x="584" y="2324"/>
                </a:lnTo>
                <a:lnTo>
                  <a:pt x="584" y="0"/>
                </a:lnTo>
                <a:close/>
              </a:path>
              <a:path w="20954" h="16509">
                <a:moveTo>
                  <a:pt x="20358" y="13373"/>
                </a:moveTo>
                <a:lnTo>
                  <a:pt x="19773" y="12217"/>
                </a:lnTo>
                <a:lnTo>
                  <a:pt x="19189" y="11633"/>
                </a:lnTo>
                <a:lnTo>
                  <a:pt x="20358" y="16281"/>
                </a:lnTo>
                <a:lnTo>
                  <a:pt x="20358" y="133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5582473" y="557617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651" y="0"/>
                </a:moveTo>
                <a:lnTo>
                  <a:pt x="1744" y="5232"/>
                </a:lnTo>
                <a:lnTo>
                  <a:pt x="1162" y="4069"/>
                </a:lnTo>
                <a:lnTo>
                  <a:pt x="0" y="2907"/>
                </a:lnTo>
                <a:lnTo>
                  <a:pt x="1162" y="2325"/>
                </a:lnTo>
                <a:lnTo>
                  <a:pt x="465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5747593" y="64889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2325" y="0"/>
                </a:moveTo>
                <a:lnTo>
                  <a:pt x="1162" y="2325"/>
                </a:lnTo>
                <a:lnTo>
                  <a:pt x="0" y="4069"/>
                </a:lnTo>
                <a:lnTo>
                  <a:pt x="232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5503401" y="5366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8" y="0"/>
                </a:moveTo>
                <a:lnTo>
                  <a:pt x="0" y="1162"/>
                </a:lnTo>
                <a:lnTo>
                  <a:pt x="2906" y="0"/>
                </a:lnTo>
                <a:lnTo>
                  <a:pt x="348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6867972" y="898905"/>
            <a:ext cx="635" cy="3175"/>
          </a:xfrm>
          <a:custGeom>
            <a:avLst/>
            <a:gdLst/>
            <a:ahLst/>
            <a:cxnLst/>
            <a:rect l="l" t="t" r="r" b="b"/>
            <a:pathLst>
              <a:path w="634" h="3175">
                <a:moveTo>
                  <a:pt x="581" y="581"/>
                </a:moveTo>
                <a:lnTo>
                  <a:pt x="581" y="2907"/>
                </a:lnTo>
                <a:lnTo>
                  <a:pt x="0" y="1744"/>
                </a:lnTo>
                <a:lnTo>
                  <a:pt x="0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5792362" y="672155"/>
            <a:ext cx="1905" cy="3810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744" y="0"/>
                </a:moveTo>
                <a:lnTo>
                  <a:pt x="1162" y="1744"/>
                </a:lnTo>
                <a:lnTo>
                  <a:pt x="581" y="2907"/>
                </a:lnTo>
                <a:lnTo>
                  <a:pt x="0" y="3488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7465662" y="225631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488" y="1744"/>
                </a:moveTo>
                <a:lnTo>
                  <a:pt x="2907" y="2907"/>
                </a:lnTo>
                <a:lnTo>
                  <a:pt x="581" y="2907"/>
                </a:lnTo>
                <a:lnTo>
                  <a:pt x="0" y="1162"/>
                </a:lnTo>
                <a:lnTo>
                  <a:pt x="1744" y="581"/>
                </a:lnTo>
                <a:lnTo>
                  <a:pt x="2907" y="0"/>
                </a:lnTo>
                <a:lnTo>
                  <a:pt x="3488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6745287" y="895425"/>
            <a:ext cx="55244" cy="27305"/>
          </a:xfrm>
          <a:custGeom>
            <a:avLst/>
            <a:gdLst/>
            <a:ahLst/>
            <a:cxnLst/>
            <a:rect l="l" t="t" r="r" b="b"/>
            <a:pathLst>
              <a:path w="55245" h="27305">
                <a:moveTo>
                  <a:pt x="584" y="12204"/>
                </a:moveTo>
                <a:lnTo>
                  <a:pt x="0" y="12204"/>
                </a:lnTo>
                <a:lnTo>
                  <a:pt x="584" y="13373"/>
                </a:lnTo>
                <a:lnTo>
                  <a:pt x="584" y="12204"/>
                </a:lnTo>
                <a:close/>
              </a:path>
              <a:path w="55245" h="27305">
                <a:moveTo>
                  <a:pt x="12204" y="26746"/>
                </a:moveTo>
                <a:lnTo>
                  <a:pt x="11633" y="24422"/>
                </a:lnTo>
                <a:lnTo>
                  <a:pt x="11633" y="24993"/>
                </a:lnTo>
                <a:lnTo>
                  <a:pt x="12204" y="26746"/>
                </a:lnTo>
                <a:close/>
              </a:path>
              <a:path w="55245" h="27305">
                <a:moveTo>
                  <a:pt x="53657" y="13081"/>
                </a:moveTo>
                <a:lnTo>
                  <a:pt x="53492" y="13373"/>
                </a:lnTo>
                <a:lnTo>
                  <a:pt x="53606" y="14300"/>
                </a:lnTo>
                <a:lnTo>
                  <a:pt x="53657" y="13081"/>
                </a:lnTo>
                <a:close/>
              </a:path>
              <a:path w="55245" h="27305">
                <a:moveTo>
                  <a:pt x="54648" y="22669"/>
                </a:moveTo>
                <a:lnTo>
                  <a:pt x="53606" y="14300"/>
                </a:lnTo>
                <a:lnTo>
                  <a:pt x="53492" y="16852"/>
                </a:lnTo>
                <a:lnTo>
                  <a:pt x="54648" y="22669"/>
                </a:lnTo>
                <a:close/>
              </a:path>
              <a:path w="55245" h="27305">
                <a:moveTo>
                  <a:pt x="55232" y="10464"/>
                </a:moveTo>
                <a:lnTo>
                  <a:pt x="54076" y="3479"/>
                </a:lnTo>
                <a:lnTo>
                  <a:pt x="53492" y="0"/>
                </a:lnTo>
                <a:lnTo>
                  <a:pt x="54076" y="4064"/>
                </a:lnTo>
                <a:lnTo>
                  <a:pt x="53657" y="13081"/>
                </a:lnTo>
                <a:lnTo>
                  <a:pt x="55232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7170306" y="672736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581" y="1162"/>
                </a:moveTo>
                <a:lnTo>
                  <a:pt x="581" y="1744"/>
                </a:lnTo>
                <a:lnTo>
                  <a:pt x="0" y="1744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7355775" y="384356"/>
            <a:ext cx="6985" cy="4445"/>
          </a:xfrm>
          <a:custGeom>
            <a:avLst/>
            <a:gdLst/>
            <a:ahLst/>
            <a:cxnLst/>
            <a:rect l="l" t="t" r="r" b="b"/>
            <a:pathLst>
              <a:path w="6984" h="4445">
                <a:moveTo>
                  <a:pt x="6977" y="4069"/>
                </a:moveTo>
                <a:lnTo>
                  <a:pt x="1162" y="2325"/>
                </a:lnTo>
                <a:lnTo>
                  <a:pt x="581" y="1744"/>
                </a:lnTo>
                <a:lnTo>
                  <a:pt x="581" y="581"/>
                </a:lnTo>
                <a:lnTo>
                  <a:pt x="0" y="0"/>
                </a:lnTo>
                <a:lnTo>
                  <a:pt x="1744" y="581"/>
                </a:lnTo>
                <a:lnTo>
                  <a:pt x="4069" y="1744"/>
                </a:lnTo>
                <a:lnTo>
                  <a:pt x="6977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6912740" y="875067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5">
                <a:moveTo>
                  <a:pt x="0" y="0"/>
                </a:moveTo>
                <a:lnTo>
                  <a:pt x="0" y="1162"/>
                </a:lnTo>
                <a:lnTo>
                  <a:pt x="581" y="1744"/>
                </a:lnTo>
                <a:lnTo>
                  <a:pt x="0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7165654" y="683202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40">
                <a:moveTo>
                  <a:pt x="2325" y="1744"/>
                </a:moveTo>
                <a:lnTo>
                  <a:pt x="1162" y="2325"/>
                </a:lnTo>
                <a:lnTo>
                  <a:pt x="0" y="0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6439472" y="99541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2325" y="0"/>
                </a:moveTo>
                <a:lnTo>
                  <a:pt x="1162" y="2325"/>
                </a:lnTo>
                <a:lnTo>
                  <a:pt x="0" y="2907"/>
                </a:lnTo>
                <a:lnTo>
                  <a:pt x="1744" y="581"/>
                </a:lnTo>
                <a:lnTo>
                  <a:pt x="1744" y="0"/>
                </a:lnTo>
                <a:lnTo>
                  <a:pt x="232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6306909" y="1009966"/>
            <a:ext cx="27940" cy="6985"/>
          </a:xfrm>
          <a:custGeom>
            <a:avLst/>
            <a:gdLst/>
            <a:ahLst/>
            <a:cxnLst/>
            <a:rect l="l" t="t" r="r" b="b"/>
            <a:pathLst>
              <a:path w="27939" h="6984">
                <a:moveTo>
                  <a:pt x="4064" y="6972"/>
                </a:moveTo>
                <a:lnTo>
                  <a:pt x="2908" y="3479"/>
                </a:lnTo>
                <a:lnTo>
                  <a:pt x="1739" y="1155"/>
                </a:lnTo>
                <a:lnTo>
                  <a:pt x="571" y="0"/>
                </a:lnTo>
                <a:lnTo>
                  <a:pt x="571" y="571"/>
                </a:lnTo>
                <a:lnTo>
                  <a:pt x="0" y="1739"/>
                </a:lnTo>
                <a:lnTo>
                  <a:pt x="0" y="2895"/>
                </a:lnTo>
                <a:lnTo>
                  <a:pt x="4064" y="6972"/>
                </a:lnTo>
                <a:close/>
              </a:path>
              <a:path w="27939" h="6984">
                <a:moveTo>
                  <a:pt x="27317" y="6388"/>
                </a:moveTo>
                <a:lnTo>
                  <a:pt x="21513" y="5232"/>
                </a:lnTo>
                <a:lnTo>
                  <a:pt x="23253" y="5803"/>
                </a:lnTo>
                <a:lnTo>
                  <a:pt x="25577" y="6388"/>
                </a:lnTo>
                <a:lnTo>
                  <a:pt x="27317" y="63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6530754" y="957627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4">
                <a:moveTo>
                  <a:pt x="3488" y="6395"/>
                </a:moveTo>
                <a:lnTo>
                  <a:pt x="1744" y="6395"/>
                </a:lnTo>
                <a:lnTo>
                  <a:pt x="0" y="5232"/>
                </a:lnTo>
                <a:lnTo>
                  <a:pt x="1162" y="4069"/>
                </a:lnTo>
                <a:lnTo>
                  <a:pt x="1744" y="2325"/>
                </a:lnTo>
                <a:lnTo>
                  <a:pt x="2325" y="0"/>
                </a:lnTo>
                <a:lnTo>
                  <a:pt x="3488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6708076" y="911122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69">
                <a:moveTo>
                  <a:pt x="584" y="1155"/>
                </a:moveTo>
                <a:lnTo>
                  <a:pt x="0" y="0"/>
                </a:lnTo>
                <a:lnTo>
                  <a:pt x="0" y="1155"/>
                </a:lnTo>
                <a:lnTo>
                  <a:pt x="584" y="2324"/>
                </a:lnTo>
                <a:lnTo>
                  <a:pt x="584" y="1155"/>
                </a:lnTo>
                <a:close/>
              </a:path>
              <a:path w="1270" h="13969">
                <a:moveTo>
                  <a:pt x="1168" y="13373"/>
                </a:moveTo>
                <a:lnTo>
                  <a:pt x="584" y="12788"/>
                </a:lnTo>
                <a:lnTo>
                  <a:pt x="0" y="11620"/>
                </a:lnTo>
                <a:lnTo>
                  <a:pt x="0" y="12788"/>
                </a:lnTo>
                <a:lnTo>
                  <a:pt x="1168" y="133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6526684" y="962279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09">
                <a:moveTo>
                  <a:pt x="4651" y="1162"/>
                </a:moveTo>
                <a:lnTo>
                  <a:pt x="3488" y="2907"/>
                </a:lnTo>
                <a:lnTo>
                  <a:pt x="1744" y="3488"/>
                </a:lnTo>
                <a:lnTo>
                  <a:pt x="0" y="1744"/>
                </a:lnTo>
                <a:lnTo>
                  <a:pt x="1162" y="0"/>
                </a:lnTo>
                <a:lnTo>
                  <a:pt x="465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7373800" y="375054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0"/>
                </a:moveTo>
                <a:lnTo>
                  <a:pt x="3488" y="1162"/>
                </a:lnTo>
                <a:lnTo>
                  <a:pt x="0" y="2325"/>
                </a:lnTo>
                <a:lnTo>
                  <a:pt x="465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7583106" y="2374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895" y="2324"/>
                </a:moveTo>
                <a:lnTo>
                  <a:pt x="2324" y="1739"/>
                </a:lnTo>
                <a:lnTo>
                  <a:pt x="1739" y="584"/>
                </a:lnTo>
                <a:lnTo>
                  <a:pt x="0" y="0"/>
                </a:lnTo>
                <a:lnTo>
                  <a:pt x="571" y="584"/>
                </a:lnTo>
                <a:lnTo>
                  <a:pt x="571" y="1168"/>
                </a:lnTo>
                <a:lnTo>
                  <a:pt x="1155" y="1739"/>
                </a:lnTo>
                <a:lnTo>
                  <a:pt x="1739" y="1739"/>
                </a:lnTo>
                <a:lnTo>
                  <a:pt x="2895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7436011" y="299470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10">
                <a:moveTo>
                  <a:pt x="581" y="2325"/>
                </a:moveTo>
                <a:lnTo>
                  <a:pt x="0" y="3488"/>
                </a:lnTo>
                <a:lnTo>
                  <a:pt x="0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7580200" y="237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4069" y="1162"/>
                </a:moveTo>
                <a:lnTo>
                  <a:pt x="4069" y="2325"/>
                </a:lnTo>
                <a:lnTo>
                  <a:pt x="3488" y="1744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7465662" y="2203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232" y="3488"/>
                </a:moveTo>
                <a:lnTo>
                  <a:pt x="4069" y="4651"/>
                </a:lnTo>
                <a:lnTo>
                  <a:pt x="2907" y="5232"/>
                </a:lnTo>
                <a:lnTo>
                  <a:pt x="2325" y="3488"/>
                </a:lnTo>
                <a:lnTo>
                  <a:pt x="0" y="0"/>
                </a:lnTo>
                <a:lnTo>
                  <a:pt x="523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7541819" y="57022"/>
            <a:ext cx="21590" cy="35560"/>
          </a:xfrm>
          <a:custGeom>
            <a:avLst/>
            <a:gdLst/>
            <a:ahLst/>
            <a:cxnLst/>
            <a:rect l="l" t="t" r="r" b="b"/>
            <a:pathLst>
              <a:path w="21590" h="35560">
                <a:moveTo>
                  <a:pt x="1752" y="35471"/>
                </a:moveTo>
                <a:lnTo>
                  <a:pt x="1168" y="34886"/>
                </a:lnTo>
                <a:lnTo>
                  <a:pt x="0" y="34886"/>
                </a:lnTo>
                <a:lnTo>
                  <a:pt x="1168" y="35471"/>
                </a:lnTo>
                <a:lnTo>
                  <a:pt x="1752" y="35471"/>
                </a:lnTo>
                <a:close/>
              </a:path>
              <a:path w="21590" h="35560">
                <a:moveTo>
                  <a:pt x="15113" y="13957"/>
                </a:moveTo>
                <a:lnTo>
                  <a:pt x="12788" y="14541"/>
                </a:lnTo>
                <a:lnTo>
                  <a:pt x="10464" y="15709"/>
                </a:lnTo>
                <a:lnTo>
                  <a:pt x="15113" y="13957"/>
                </a:lnTo>
                <a:close/>
              </a:path>
              <a:path w="21590" h="35560">
                <a:moveTo>
                  <a:pt x="21513" y="1752"/>
                </a:moveTo>
                <a:lnTo>
                  <a:pt x="17449" y="0"/>
                </a:lnTo>
                <a:lnTo>
                  <a:pt x="19773" y="1168"/>
                </a:lnTo>
                <a:lnTo>
                  <a:pt x="21513" y="175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5844689" y="95123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744" y="0"/>
                </a:moveTo>
                <a:lnTo>
                  <a:pt x="581" y="1162"/>
                </a:lnTo>
                <a:lnTo>
                  <a:pt x="0" y="1162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5344094" y="684946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40">
                <a:moveTo>
                  <a:pt x="1162" y="0"/>
                </a:moveTo>
                <a:lnTo>
                  <a:pt x="581" y="1162"/>
                </a:lnTo>
                <a:lnTo>
                  <a:pt x="581" y="1744"/>
                </a:lnTo>
                <a:lnTo>
                  <a:pt x="0" y="2325"/>
                </a:ln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5416766" y="744841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1155" y="3479"/>
                </a:moveTo>
                <a:lnTo>
                  <a:pt x="584" y="3479"/>
                </a:lnTo>
                <a:lnTo>
                  <a:pt x="0" y="2908"/>
                </a:lnTo>
                <a:lnTo>
                  <a:pt x="0" y="3479"/>
                </a:lnTo>
                <a:lnTo>
                  <a:pt x="584" y="4064"/>
                </a:lnTo>
                <a:lnTo>
                  <a:pt x="1155" y="3479"/>
                </a:lnTo>
                <a:close/>
              </a:path>
              <a:path w="5079" h="4445">
                <a:moveTo>
                  <a:pt x="4648" y="0"/>
                </a:moveTo>
                <a:lnTo>
                  <a:pt x="2908" y="2324"/>
                </a:lnTo>
                <a:lnTo>
                  <a:pt x="1739" y="3479"/>
                </a:lnTo>
                <a:lnTo>
                  <a:pt x="2324" y="3479"/>
                </a:lnTo>
                <a:lnTo>
                  <a:pt x="3492" y="2324"/>
                </a:lnTo>
                <a:lnTo>
                  <a:pt x="464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5360949" y="700074"/>
            <a:ext cx="60325" cy="50165"/>
          </a:xfrm>
          <a:custGeom>
            <a:avLst/>
            <a:gdLst/>
            <a:ahLst/>
            <a:cxnLst/>
            <a:rect l="l" t="t" r="r" b="b"/>
            <a:pathLst>
              <a:path w="60325" h="50165">
                <a:moveTo>
                  <a:pt x="584" y="1155"/>
                </a:moveTo>
                <a:lnTo>
                  <a:pt x="0" y="0"/>
                </a:lnTo>
                <a:lnTo>
                  <a:pt x="0" y="4648"/>
                </a:lnTo>
                <a:lnTo>
                  <a:pt x="584" y="2324"/>
                </a:lnTo>
                <a:lnTo>
                  <a:pt x="584" y="1155"/>
                </a:lnTo>
                <a:close/>
              </a:path>
              <a:path w="60325" h="50165">
                <a:moveTo>
                  <a:pt x="13373" y="11036"/>
                </a:moveTo>
                <a:lnTo>
                  <a:pt x="10464" y="14528"/>
                </a:lnTo>
                <a:lnTo>
                  <a:pt x="12788" y="12204"/>
                </a:lnTo>
                <a:lnTo>
                  <a:pt x="13373" y="11036"/>
                </a:lnTo>
                <a:close/>
              </a:path>
              <a:path w="60325" h="50165">
                <a:moveTo>
                  <a:pt x="58724" y="48831"/>
                </a:moveTo>
                <a:lnTo>
                  <a:pt x="58140" y="48831"/>
                </a:lnTo>
                <a:lnTo>
                  <a:pt x="56972" y="49999"/>
                </a:lnTo>
                <a:lnTo>
                  <a:pt x="57556" y="49999"/>
                </a:lnTo>
                <a:lnTo>
                  <a:pt x="58724" y="48831"/>
                </a:lnTo>
                <a:close/>
              </a:path>
              <a:path w="60325" h="50165">
                <a:moveTo>
                  <a:pt x="59880" y="48247"/>
                </a:moveTo>
                <a:lnTo>
                  <a:pt x="59309" y="48247"/>
                </a:lnTo>
                <a:lnTo>
                  <a:pt x="58724" y="48831"/>
                </a:lnTo>
                <a:lnTo>
                  <a:pt x="59880" y="482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5831898" y="950069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44" y="0"/>
                </a:moveTo>
                <a:lnTo>
                  <a:pt x="1162" y="2907"/>
                </a:lnTo>
                <a:lnTo>
                  <a:pt x="0" y="2325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5442934" y="73959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581" y="0"/>
                </a:moveTo>
                <a:lnTo>
                  <a:pt x="581" y="581"/>
                </a:lnTo>
                <a:lnTo>
                  <a:pt x="0" y="1162"/>
                </a:lnTo>
                <a:lnTo>
                  <a:pt x="0" y="0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5046993" y="102958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10" h="22860">
                <a:moveTo>
                  <a:pt x="2324" y="0"/>
                </a:moveTo>
                <a:lnTo>
                  <a:pt x="0" y="1168"/>
                </a:lnTo>
                <a:lnTo>
                  <a:pt x="0" y="1739"/>
                </a:lnTo>
                <a:lnTo>
                  <a:pt x="2324" y="0"/>
                </a:lnTo>
                <a:close/>
              </a:path>
              <a:path w="16510" h="22860">
                <a:moveTo>
                  <a:pt x="16268" y="22098"/>
                </a:moveTo>
                <a:lnTo>
                  <a:pt x="15113" y="22098"/>
                </a:lnTo>
                <a:lnTo>
                  <a:pt x="13944" y="22682"/>
                </a:lnTo>
                <a:lnTo>
                  <a:pt x="15697" y="22682"/>
                </a:lnTo>
                <a:lnTo>
                  <a:pt x="16268" y="2209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5146408" y="386104"/>
            <a:ext cx="8255" cy="27940"/>
          </a:xfrm>
          <a:custGeom>
            <a:avLst/>
            <a:gdLst/>
            <a:ahLst/>
            <a:cxnLst/>
            <a:rect l="l" t="t" r="r" b="b"/>
            <a:pathLst>
              <a:path w="8254" h="27940">
                <a:moveTo>
                  <a:pt x="1739" y="22098"/>
                </a:moveTo>
                <a:lnTo>
                  <a:pt x="584" y="23837"/>
                </a:lnTo>
                <a:lnTo>
                  <a:pt x="0" y="26162"/>
                </a:lnTo>
                <a:lnTo>
                  <a:pt x="0" y="27914"/>
                </a:lnTo>
                <a:lnTo>
                  <a:pt x="1739" y="22098"/>
                </a:lnTo>
                <a:close/>
              </a:path>
              <a:path w="8254" h="27940">
                <a:moveTo>
                  <a:pt x="8140" y="1168"/>
                </a:moveTo>
                <a:lnTo>
                  <a:pt x="7556" y="584"/>
                </a:lnTo>
                <a:lnTo>
                  <a:pt x="6400" y="584"/>
                </a:lnTo>
                <a:lnTo>
                  <a:pt x="5232" y="0"/>
                </a:lnTo>
                <a:lnTo>
                  <a:pt x="1739" y="3492"/>
                </a:lnTo>
                <a:lnTo>
                  <a:pt x="4648" y="3492"/>
                </a:lnTo>
                <a:lnTo>
                  <a:pt x="6972" y="2324"/>
                </a:lnTo>
                <a:lnTo>
                  <a:pt x="8140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5239441" y="5756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488" y="0"/>
                </a:moveTo>
                <a:lnTo>
                  <a:pt x="1162" y="1162"/>
                </a:lnTo>
                <a:lnTo>
                  <a:pt x="581" y="1744"/>
                </a:lnTo>
                <a:lnTo>
                  <a:pt x="0" y="1162"/>
                </a:lnTo>
                <a:lnTo>
                  <a:pt x="0" y="581"/>
                </a:lnTo>
                <a:lnTo>
                  <a:pt x="1162" y="581"/>
                </a:lnTo>
                <a:lnTo>
                  <a:pt x="2325" y="0"/>
                </a:lnTo>
                <a:lnTo>
                  <a:pt x="348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5055715" y="109931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581"/>
                </a:ln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5176067" y="51168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8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581"/>
                </a:lnTo>
                <a:lnTo>
                  <a:pt x="3488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6667957" y="318667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40" h="10160">
                <a:moveTo>
                  <a:pt x="2908" y="2324"/>
                </a:moveTo>
                <a:lnTo>
                  <a:pt x="2324" y="1155"/>
                </a:lnTo>
                <a:lnTo>
                  <a:pt x="0" y="0"/>
                </a:lnTo>
                <a:lnTo>
                  <a:pt x="2908" y="2324"/>
                </a:lnTo>
                <a:close/>
              </a:path>
              <a:path w="15240" h="10160">
                <a:moveTo>
                  <a:pt x="15125" y="6972"/>
                </a:moveTo>
                <a:lnTo>
                  <a:pt x="13373" y="2324"/>
                </a:lnTo>
                <a:lnTo>
                  <a:pt x="13373" y="6388"/>
                </a:lnTo>
                <a:lnTo>
                  <a:pt x="14541" y="9880"/>
                </a:lnTo>
                <a:lnTo>
                  <a:pt x="14541" y="9296"/>
                </a:lnTo>
                <a:lnTo>
                  <a:pt x="15125" y="8140"/>
                </a:lnTo>
                <a:lnTo>
                  <a:pt x="15125" y="697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7216819" y="239585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62" y="1162"/>
                </a:moveTo>
                <a:lnTo>
                  <a:pt x="581" y="1744"/>
                </a:lnTo>
                <a:lnTo>
                  <a:pt x="581" y="3488"/>
                </a:lnTo>
                <a:lnTo>
                  <a:pt x="0" y="1744"/>
                </a:lnTo>
                <a:lnTo>
                  <a:pt x="0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6940067" y="327960"/>
            <a:ext cx="635" cy="2540"/>
          </a:xfrm>
          <a:custGeom>
            <a:avLst/>
            <a:gdLst/>
            <a:ahLst/>
            <a:cxnLst/>
            <a:rect l="l" t="t" r="r" b="b"/>
            <a:pathLst>
              <a:path w="634" h="2539">
                <a:moveTo>
                  <a:pt x="581" y="0"/>
                </a:moveTo>
                <a:lnTo>
                  <a:pt x="581" y="1744"/>
                </a:lnTo>
                <a:lnTo>
                  <a:pt x="0" y="2325"/>
                </a:lnTo>
                <a:lnTo>
                  <a:pt x="0" y="1162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6371447" y="194235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5814" y="0"/>
                </a:moveTo>
                <a:lnTo>
                  <a:pt x="4651" y="7558"/>
                </a:lnTo>
                <a:lnTo>
                  <a:pt x="3488" y="10465"/>
                </a:lnTo>
                <a:lnTo>
                  <a:pt x="0" y="13372"/>
                </a:lnTo>
                <a:lnTo>
                  <a:pt x="4069" y="1162"/>
                </a:lnTo>
                <a:lnTo>
                  <a:pt x="581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7152864" y="259934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581" y="0"/>
                </a:moveTo>
                <a:lnTo>
                  <a:pt x="581" y="290"/>
                </a:lnTo>
                <a:lnTo>
                  <a:pt x="0" y="0"/>
                </a:lnTo>
                <a:lnTo>
                  <a:pt x="581" y="0"/>
                </a:lnTo>
                <a:close/>
              </a:path>
              <a:path w="1270" h="1904">
                <a:moveTo>
                  <a:pt x="1162" y="581"/>
                </a:moveTo>
                <a:lnTo>
                  <a:pt x="1162" y="1744"/>
                </a:lnTo>
                <a:lnTo>
                  <a:pt x="581" y="581"/>
                </a:lnTo>
                <a:lnTo>
                  <a:pt x="581" y="29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7216819" y="26633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6958091" y="326797"/>
            <a:ext cx="635" cy="3175"/>
          </a:xfrm>
          <a:custGeom>
            <a:avLst/>
            <a:gdLst/>
            <a:ahLst/>
            <a:cxnLst/>
            <a:rect l="l" t="t" r="r" b="b"/>
            <a:pathLst>
              <a:path w="634" h="3175">
                <a:moveTo>
                  <a:pt x="581" y="581"/>
                </a:moveTo>
                <a:lnTo>
                  <a:pt x="0" y="2907"/>
                </a:lnTo>
                <a:lnTo>
                  <a:pt x="0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6603430" y="318076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744" y="0"/>
                </a:moveTo>
                <a:lnTo>
                  <a:pt x="0" y="2325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6372610" y="266911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2325" y="0"/>
                </a:moveTo>
                <a:lnTo>
                  <a:pt x="1744" y="581"/>
                </a:lnTo>
                <a:lnTo>
                  <a:pt x="1162" y="1744"/>
                </a:lnTo>
                <a:lnTo>
                  <a:pt x="0" y="4651"/>
                </a:lnTo>
                <a:lnTo>
                  <a:pt x="0" y="3488"/>
                </a:lnTo>
                <a:lnTo>
                  <a:pt x="581" y="2325"/>
                </a:lnTo>
                <a:lnTo>
                  <a:pt x="1162" y="581"/>
                </a:lnTo>
                <a:lnTo>
                  <a:pt x="1744" y="0"/>
                </a:lnTo>
                <a:lnTo>
                  <a:pt x="232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6544708" y="326215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2325" y="2325"/>
                </a:moveTo>
                <a:lnTo>
                  <a:pt x="1162" y="3488"/>
                </a:lnTo>
                <a:lnTo>
                  <a:pt x="581" y="2325"/>
                </a:lnTo>
                <a:lnTo>
                  <a:pt x="0" y="1744"/>
                </a:lnTo>
                <a:lnTo>
                  <a:pt x="1162" y="0"/>
                </a:lnTo>
                <a:lnTo>
                  <a:pt x="1744" y="0"/>
                </a:lnTo>
                <a:lnTo>
                  <a:pt x="2325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6356324" y="265759"/>
            <a:ext cx="57150" cy="20955"/>
          </a:xfrm>
          <a:custGeom>
            <a:avLst/>
            <a:gdLst/>
            <a:ahLst/>
            <a:cxnLst/>
            <a:rect l="l" t="t" r="r" b="b"/>
            <a:pathLst>
              <a:path w="57150" h="20954">
                <a:moveTo>
                  <a:pt x="584" y="16281"/>
                </a:moveTo>
                <a:lnTo>
                  <a:pt x="0" y="16852"/>
                </a:lnTo>
                <a:lnTo>
                  <a:pt x="0" y="17437"/>
                </a:lnTo>
                <a:lnTo>
                  <a:pt x="584" y="17437"/>
                </a:lnTo>
                <a:lnTo>
                  <a:pt x="584" y="16281"/>
                </a:lnTo>
                <a:close/>
              </a:path>
              <a:path w="57150" h="20954">
                <a:moveTo>
                  <a:pt x="18605" y="0"/>
                </a:moveTo>
                <a:lnTo>
                  <a:pt x="17437" y="1155"/>
                </a:lnTo>
                <a:lnTo>
                  <a:pt x="16281" y="2908"/>
                </a:lnTo>
                <a:lnTo>
                  <a:pt x="16865" y="2324"/>
                </a:lnTo>
                <a:lnTo>
                  <a:pt x="17437" y="2324"/>
                </a:lnTo>
                <a:lnTo>
                  <a:pt x="17437" y="1739"/>
                </a:lnTo>
                <a:lnTo>
                  <a:pt x="18605" y="571"/>
                </a:lnTo>
                <a:lnTo>
                  <a:pt x="18605" y="0"/>
                </a:lnTo>
                <a:close/>
              </a:path>
              <a:path w="57150" h="20954">
                <a:moveTo>
                  <a:pt x="56972" y="16852"/>
                </a:moveTo>
                <a:lnTo>
                  <a:pt x="55232" y="20929"/>
                </a:lnTo>
                <a:lnTo>
                  <a:pt x="56400" y="18605"/>
                </a:lnTo>
                <a:lnTo>
                  <a:pt x="56972" y="1685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6541800" y="326215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2907" y="1162"/>
                </a:moveTo>
                <a:lnTo>
                  <a:pt x="2325" y="2325"/>
                </a:lnTo>
                <a:lnTo>
                  <a:pt x="0" y="5814"/>
                </a:lnTo>
                <a:lnTo>
                  <a:pt x="1162" y="0"/>
                </a:lnTo>
                <a:lnTo>
                  <a:pt x="1744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6422606" y="287273"/>
            <a:ext cx="16510" cy="10160"/>
          </a:xfrm>
          <a:custGeom>
            <a:avLst/>
            <a:gdLst/>
            <a:ahLst/>
            <a:cxnLst/>
            <a:rect l="l" t="t" r="r" b="b"/>
            <a:pathLst>
              <a:path w="16510" h="10160">
                <a:moveTo>
                  <a:pt x="1168" y="4064"/>
                </a:moveTo>
                <a:lnTo>
                  <a:pt x="0" y="0"/>
                </a:lnTo>
                <a:lnTo>
                  <a:pt x="0" y="2324"/>
                </a:lnTo>
                <a:lnTo>
                  <a:pt x="584" y="3479"/>
                </a:lnTo>
                <a:lnTo>
                  <a:pt x="1168" y="4064"/>
                </a:lnTo>
                <a:close/>
              </a:path>
              <a:path w="16510" h="10160">
                <a:moveTo>
                  <a:pt x="16281" y="8128"/>
                </a:moveTo>
                <a:lnTo>
                  <a:pt x="15697" y="8712"/>
                </a:lnTo>
                <a:lnTo>
                  <a:pt x="15697" y="9880"/>
                </a:lnTo>
                <a:lnTo>
                  <a:pt x="16281" y="9296"/>
                </a:lnTo>
                <a:lnTo>
                  <a:pt x="16281" y="812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6951695" y="331448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581" y="581"/>
                </a:moveTo>
                <a:lnTo>
                  <a:pt x="0" y="1744"/>
                </a:lnTo>
                <a:lnTo>
                  <a:pt x="0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7047624" y="165746"/>
            <a:ext cx="9525" cy="31750"/>
          </a:xfrm>
          <a:custGeom>
            <a:avLst/>
            <a:gdLst/>
            <a:ahLst/>
            <a:cxnLst/>
            <a:rect l="l" t="t" r="r" b="b"/>
            <a:pathLst>
              <a:path w="9525" h="31750">
                <a:moveTo>
                  <a:pt x="4648" y="30822"/>
                </a:moveTo>
                <a:lnTo>
                  <a:pt x="4064" y="30238"/>
                </a:lnTo>
                <a:lnTo>
                  <a:pt x="4064" y="31407"/>
                </a:lnTo>
                <a:lnTo>
                  <a:pt x="4648" y="30822"/>
                </a:lnTo>
                <a:close/>
              </a:path>
              <a:path w="9525" h="31750">
                <a:moveTo>
                  <a:pt x="4648" y="28498"/>
                </a:moveTo>
                <a:lnTo>
                  <a:pt x="4064" y="29070"/>
                </a:lnTo>
                <a:lnTo>
                  <a:pt x="4648" y="30238"/>
                </a:lnTo>
                <a:lnTo>
                  <a:pt x="4648" y="28498"/>
                </a:lnTo>
                <a:close/>
              </a:path>
              <a:path w="9525" h="31750">
                <a:moveTo>
                  <a:pt x="9296" y="16281"/>
                </a:moveTo>
                <a:lnTo>
                  <a:pt x="7556" y="8724"/>
                </a:lnTo>
                <a:lnTo>
                  <a:pt x="3492" y="0"/>
                </a:lnTo>
                <a:lnTo>
                  <a:pt x="1739" y="0"/>
                </a:lnTo>
                <a:lnTo>
                  <a:pt x="2324" y="8140"/>
                </a:lnTo>
                <a:lnTo>
                  <a:pt x="1155" y="5816"/>
                </a:lnTo>
                <a:lnTo>
                  <a:pt x="584" y="2336"/>
                </a:lnTo>
                <a:lnTo>
                  <a:pt x="0" y="0"/>
                </a:lnTo>
                <a:lnTo>
                  <a:pt x="673" y="5499"/>
                </a:lnTo>
                <a:lnTo>
                  <a:pt x="1892" y="12141"/>
                </a:lnTo>
                <a:lnTo>
                  <a:pt x="3759" y="19545"/>
                </a:lnTo>
                <a:lnTo>
                  <a:pt x="6388" y="27330"/>
                </a:lnTo>
                <a:lnTo>
                  <a:pt x="5270" y="21120"/>
                </a:lnTo>
                <a:lnTo>
                  <a:pt x="4356" y="13919"/>
                </a:lnTo>
                <a:lnTo>
                  <a:pt x="2908" y="6400"/>
                </a:lnTo>
                <a:lnTo>
                  <a:pt x="3492" y="4660"/>
                </a:lnTo>
                <a:lnTo>
                  <a:pt x="5816" y="9893"/>
                </a:lnTo>
                <a:lnTo>
                  <a:pt x="6972" y="13957"/>
                </a:lnTo>
                <a:lnTo>
                  <a:pt x="6388" y="11049"/>
                </a:lnTo>
                <a:lnTo>
                  <a:pt x="9296" y="162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6139464" y="134931"/>
            <a:ext cx="5080" cy="8255"/>
          </a:xfrm>
          <a:custGeom>
            <a:avLst/>
            <a:gdLst/>
            <a:ahLst/>
            <a:cxnLst/>
            <a:rect l="l" t="t" r="r" b="b"/>
            <a:pathLst>
              <a:path w="5079" h="8255">
                <a:moveTo>
                  <a:pt x="4651" y="0"/>
                </a:moveTo>
                <a:lnTo>
                  <a:pt x="0" y="8139"/>
                </a:lnTo>
                <a:lnTo>
                  <a:pt x="0" y="1744"/>
                </a:lnTo>
                <a:lnTo>
                  <a:pt x="465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6227257" y="195979"/>
            <a:ext cx="7620" cy="9525"/>
          </a:xfrm>
          <a:custGeom>
            <a:avLst/>
            <a:gdLst/>
            <a:ahLst/>
            <a:cxnLst/>
            <a:rect l="l" t="t" r="r" b="b"/>
            <a:pathLst>
              <a:path w="7620" h="9525">
                <a:moveTo>
                  <a:pt x="7558" y="1744"/>
                </a:moveTo>
                <a:lnTo>
                  <a:pt x="2325" y="2325"/>
                </a:lnTo>
                <a:lnTo>
                  <a:pt x="0" y="9302"/>
                </a:lnTo>
                <a:lnTo>
                  <a:pt x="581" y="6395"/>
                </a:lnTo>
                <a:lnTo>
                  <a:pt x="1744" y="2907"/>
                </a:lnTo>
                <a:lnTo>
                  <a:pt x="2325" y="0"/>
                </a:lnTo>
                <a:lnTo>
                  <a:pt x="7558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7051698" y="191328"/>
            <a:ext cx="1270" cy="3175"/>
          </a:xfrm>
          <a:custGeom>
            <a:avLst/>
            <a:gdLst/>
            <a:ahLst/>
            <a:cxnLst/>
            <a:rect l="l" t="t" r="r" b="b"/>
            <a:pathLst>
              <a:path w="1270" h="3175">
                <a:moveTo>
                  <a:pt x="1162" y="2907"/>
                </a:moveTo>
                <a:lnTo>
                  <a:pt x="0" y="2907"/>
                </a:lnTo>
                <a:lnTo>
                  <a:pt x="581" y="0"/>
                </a:lnTo>
                <a:lnTo>
                  <a:pt x="1162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7218563" y="239004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0" y="581"/>
                </a:moveTo>
                <a:close/>
              </a:path>
              <a:path w="1270" h="635">
                <a:moveTo>
                  <a:pt x="1162" y="0"/>
                </a:moveTo>
                <a:lnTo>
                  <a:pt x="581" y="581"/>
                </a:lnTo>
                <a:lnTo>
                  <a:pt x="0" y="581"/>
                </a:lnTo>
                <a:lnTo>
                  <a:pt x="116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6447612" y="229701"/>
            <a:ext cx="3810" cy="9525"/>
          </a:xfrm>
          <a:custGeom>
            <a:avLst/>
            <a:gdLst/>
            <a:ahLst/>
            <a:cxnLst/>
            <a:rect l="l" t="t" r="r" b="b"/>
            <a:pathLst>
              <a:path w="3810" h="9525">
                <a:moveTo>
                  <a:pt x="2907" y="6976"/>
                </a:moveTo>
                <a:lnTo>
                  <a:pt x="2907" y="9302"/>
                </a:lnTo>
                <a:lnTo>
                  <a:pt x="0" y="9302"/>
                </a:lnTo>
                <a:lnTo>
                  <a:pt x="2907" y="6976"/>
                </a:lnTo>
                <a:close/>
              </a:path>
              <a:path w="3810" h="9525">
                <a:moveTo>
                  <a:pt x="3003" y="5814"/>
                </a:moveTo>
                <a:lnTo>
                  <a:pt x="2907" y="6976"/>
                </a:lnTo>
                <a:lnTo>
                  <a:pt x="2907" y="6395"/>
                </a:lnTo>
                <a:lnTo>
                  <a:pt x="3003" y="5814"/>
                </a:lnTo>
                <a:close/>
              </a:path>
              <a:path w="3810" h="9525">
                <a:moveTo>
                  <a:pt x="3488" y="0"/>
                </a:moveTo>
                <a:lnTo>
                  <a:pt x="3488" y="2907"/>
                </a:lnTo>
                <a:lnTo>
                  <a:pt x="3003" y="5814"/>
                </a:lnTo>
                <a:lnTo>
                  <a:pt x="348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7057512" y="175630"/>
            <a:ext cx="3810" cy="13970"/>
          </a:xfrm>
          <a:custGeom>
            <a:avLst/>
            <a:gdLst/>
            <a:ahLst/>
            <a:cxnLst/>
            <a:rect l="l" t="t" r="r" b="b"/>
            <a:pathLst>
              <a:path w="3809" h="13969">
                <a:moveTo>
                  <a:pt x="3488" y="10465"/>
                </a:moveTo>
                <a:lnTo>
                  <a:pt x="2907" y="13953"/>
                </a:lnTo>
                <a:lnTo>
                  <a:pt x="0" y="1744"/>
                </a:lnTo>
                <a:lnTo>
                  <a:pt x="581" y="0"/>
                </a:lnTo>
                <a:lnTo>
                  <a:pt x="2907" y="6976"/>
                </a:lnTo>
                <a:lnTo>
                  <a:pt x="3488" y="1046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7289495" y="18725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744" y="1162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7370311" y="7097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5232" y="4651"/>
                </a:moveTo>
                <a:lnTo>
                  <a:pt x="0" y="2325"/>
                </a:lnTo>
                <a:lnTo>
                  <a:pt x="581" y="1162"/>
                </a:lnTo>
                <a:lnTo>
                  <a:pt x="1744" y="0"/>
                </a:lnTo>
                <a:lnTo>
                  <a:pt x="2325" y="1744"/>
                </a:lnTo>
                <a:lnTo>
                  <a:pt x="4069" y="2907"/>
                </a:lnTo>
                <a:lnTo>
                  <a:pt x="523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7217981" y="210768"/>
            <a:ext cx="45720" cy="33655"/>
          </a:xfrm>
          <a:custGeom>
            <a:avLst/>
            <a:gdLst/>
            <a:ahLst/>
            <a:cxnLst/>
            <a:rect l="l" t="t" r="r" b="b"/>
            <a:pathLst>
              <a:path w="45720" h="33654">
                <a:moveTo>
                  <a:pt x="1155" y="31724"/>
                </a:moveTo>
                <a:lnTo>
                  <a:pt x="571" y="30568"/>
                </a:lnTo>
                <a:lnTo>
                  <a:pt x="571" y="29984"/>
                </a:lnTo>
                <a:lnTo>
                  <a:pt x="0" y="29984"/>
                </a:lnTo>
                <a:lnTo>
                  <a:pt x="0" y="30568"/>
                </a:lnTo>
                <a:lnTo>
                  <a:pt x="1155" y="31724"/>
                </a:lnTo>
                <a:close/>
              </a:path>
              <a:path w="45720" h="33654">
                <a:moveTo>
                  <a:pt x="2324" y="33477"/>
                </a:moveTo>
                <a:lnTo>
                  <a:pt x="1155" y="31724"/>
                </a:lnTo>
                <a:lnTo>
                  <a:pt x="1739" y="32893"/>
                </a:lnTo>
                <a:lnTo>
                  <a:pt x="2324" y="33477"/>
                </a:lnTo>
                <a:close/>
              </a:path>
              <a:path w="45720" h="33654">
                <a:moveTo>
                  <a:pt x="45339" y="1498"/>
                </a:moveTo>
                <a:lnTo>
                  <a:pt x="44767" y="330"/>
                </a:lnTo>
                <a:lnTo>
                  <a:pt x="44081" y="0"/>
                </a:lnTo>
                <a:lnTo>
                  <a:pt x="45339" y="149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7371474" y="68650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488" y="1162"/>
                </a:moveTo>
                <a:lnTo>
                  <a:pt x="1744" y="2325"/>
                </a:lnTo>
                <a:lnTo>
                  <a:pt x="581" y="2907"/>
                </a:lnTo>
                <a:lnTo>
                  <a:pt x="0" y="1162"/>
                </a:lnTo>
                <a:lnTo>
                  <a:pt x="0" y="0"/>
                </a:lnTo>
                <a:lnTo>
                  <a:pt x="2325" y="0"/>
                </a:lnTo>
                <a:lnTo>
                  <a:pt x="3488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7194143" y="145397"/>
            <a:ext cx="5715" cy="11430"/>
          </a:xfrm>
          <a:custGeom>
            <a:avLst/>
            <a:gdLst/>
            <a:ahLst/>
            <a:cxnLst/>
            <a:rect l="l" t="t" r="r" b="b"/>
            <a:pathLst>
              <a:path w="5715" h="11430">
                <a:moveTo>
                  <a:pt x="5232" y="8139"/>
                </a:moveTo>
                <a:lnTo>
                  <a:pt x="581" y="11046"/>
                </a:lnTo>
                <a:lnTo>
                  <a:pt x="3488" y="6395"/>
                </a:lnTo>
                <a:lnTo>
                  <a:pt x="0" y="0"/>
                </a:lnTo>
                <a:lnTo>
                  <a:pt x="3488" y="5814"/>
                </a:lnTo>
                <a:lnTo>
                  <a:pt x="5232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6576685" y="251795"/>
            <a:ext cx="635" cy="1270"/>
          </a:xfrm>
          <a:custGeom>
            <a:avLst/>
            <a:gdLst/>
            <a:ahLst/>
            <a:cxnLst/>
            <a:rect l="l" t="t" r="r" b="b"/>
            <a:pathLst>
              <a:path w="634" h="1270">
                <a:moveTo>
                  <a:pt x="581" y="0"/>
                </a:moveTo>
                <a:lnTo>
                  <a:pt x="581" y="1162"/>
                </a:lnTo>
                <a:lnTo>
                  <a:pt x="0" y="1162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6798202" y="254120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2325" y="6976"/>
                </a:moveTo>
                <a:lnTo>
                  <a:pt x="0" y="2907"/>
                </a:lnTo>
                <a:lnTo>
                  <a:pt x="0" y="0"/>
                </a:lnTo>
                <a:lnTo>
                  <a:pt x="1744" y="3488"/>
                </a:lnTo>
                <a:lnTo>
                  <a:pt x="2325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6585406" y="257028"/>
            <a:ext cx="635" cy="1270"/>
          </a:xfrm>
          <a:custGeom>
            <a:avLst/>
            <a:gdLst/>
            <a:ahLst/>
            <a:cxnLst/>
            <a:rect l="l" t="t" r="r" b="b"/>
            <a:pathLst>
              <a:path w="634" h="1270">
                <a:moveTo>
                  <a:pt x="581" y="0"/>
                </a:moveTo>
                <a:lnTo>
                  <a:pt x="581" y="581"/>
                </a:lnTo>
                <a:lnTo>
                  <a:pt x="0" y="1162"/>
                </a:lnTo>
                <a:lnTo>
                  <a:pt x="0" y="581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6808668" y="258772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162"/>
                </a:moveTo>
                <a:lnTo>
                  <a:pt x="1744" y="1744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6900531" y="215166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2325" y="1744"/>
                </a:moveTo>
                <a:lnTo>
                  <a:pt x="1744" y="2907"/>
                </a:lnTo>
                <a:lnTo>
                  <a:pt x="1162" y="3488"/>
                </a:lnTo>
                <a:lnTo>
                  <a:pt x="0" y="1744"/>
                </a:lnTo>
                <a:lnTo>
                  <a:pt x="0" y="0"/>
                </a:lnTo>
                <a:lnTo>
                  <a:pt x="1162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6999364" y="192493"/>
            <a:ext cx="44450" cy="12065"/>
          </a:xfrm>
          <a:custGeom>
            <a:avLst/>
            <a:gdLst/>
            <a:ahLst/>
            <a:cxnLst/>
            <a:rect l="l" t="t" r="r" b="b"/>
            <a:pathLst>
              <a:path w="44450" h="12064">
                <a:moveTo>
                  <a:pt x="2324" y="11633"/>
                </a:moveTo>
                <a:lnTo>
                  <a:pt x="1739" y="9309"/>
                </a:lnTo>
                <a:lnTo>
                  <a:pt x="584" y="8140"/>
                </a:lnTo>
                <a:lnTo>
                  <a:pt x="0" y="8140"/>
                </a:lnTo>
                <a:lnTo>
                  <a:pt x="2324" y="11633"/>
                </a:lnTo>
                <a:close/>
              </a:path>
              <a:path w="44450" h="12064">
                <a:moveTo>
                  <a:pt x="10464" y="7556"/>
                </a:moveTo>
                <a:lnTo>
                  <a:pt x="9880" y="6400"/>
                </a:lnTo>
                <a:lnTo>
                  <a:pt x="10464" y="8724"/>
                </a:lnTo>
                <a:lnTo>
                  <a:pt x="10464" y="7556"/>
                </a:lnTo>
                <a:close/>
              </a:path>
              <a:path w="44450" h="12064">
                <a:moveTo>
                  <a:pt x="43027" y="4660"/>
                </a:moveTo>
                <a:lnTo>
                  <a:pt x="42443" y="5232"/>
                </a:lnTo>
                <a:lnTo>
                  <a:pt x="43027" y="5232"/>
                </a:lnTo>
                <a:lnTo>
                  <a:pt x="43027" y="4660"/>
                </a:lnTo>
                <a:close/>
              </a:path>
              <a:path w="44450" h="12064">
                <a:moveTo>
                  <a:pt x="43611" y="4076"/>
                </a:moveTo>
                <a:lnTo>
                  <a:pt x="43027" y="2324"/>
                </a:lnTo>
                <a:lnTo>
                  <a:pt x="43027" y="1168"/>
                </a:lnTo>
                <a:lnTo>
                  <a:pt x="42443" y="0"/>
                </a:lnTo>
                <a:lnTo>
                  <a:pt x="43027" y="2908"/>
                </a:lnTo>
                <a:lnTo>
                  <a:pt x="43027" y="4660"/>
                </a:lnTo>
                <a:lnTo>
                  <a:pt x="43611" y="4076"/>
                </a:lnTo>
                <a:close/>
              </a:path>
              <a:path w="44450" h="12064">
                <a:moveTo>
                  <a:pt x="44183" y="3492"/>
                </a:moveTo>
                <a:lnTo>
                  <a:pt x="43611" y="4076"/>
                </a:lnTo>
                <a:lnTo>
                  <a:pt x="43611" y="5232"/>
                </a:lnTo>
                <a:lnTo>
                  <a:pt x="44183" y="5816"/>
                </a:lnTo>
                <a:lnTo>
                  <a:pt x="44183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6570871" y="254120"/>
            <a:ext cx="635" cy="2540"/>
          </a:xfrm>
          <a:custGeom>
            <a:avLst/>
            <a:gdLst/>
            <a:ahLst/>
            <a:cxnLst/>
            <a:rect l="l" t="t" r="r" b="b"/>
            <a:pathLst>
              <a:path w="634" h="2539">
                <a:moveTo>
                  <a:pt x="581" y="0"/>
                </a:moveTo>
                <a:lnTo>
                  <a:pt x="581" y="2325"/>
                </a:lnTo>
                <a:lnTo>
                  <a:pt x="0" y="2325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6860414" y="242492"/>
            <a:ext cx="1270" cy="3175"/>
          </a:xfrm>
          <a:custGeom>
            <a:avLst/>
            <a:gdLst/>
            <a:ahLst/>
            <a:cxnLst/>
            <a:rect l="l" t="t" r="r" b="b"/>
            <a:pathLst>
              <a:path w="1270" h="3175">
                <a:moveTo>
                  <a:pt x="1162" y="0"/>
                </a:moveTo>
                <a:lnTo>
                  <a:pt x="581" y="1744"/>
                </a:lnTo>
                <a:lnTo>
                  <a:pt x="0" y="2907"/>
                </a:lnTo>
                <a:lnTo>
                  <a:pt x="116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6987161" y="200631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62" y="2325"/>
                </a:moveTo>
                <a:lnTo>
                  <a:pt x="581" y="2325"/>
                </a:lnTo>
                <a:lnTo>
                  <a:pt x="0" y="1162"/>
                </a:lnTo>
                <a:lnTo>
                  <a:pt x="0" y="0"/>
                </a:lnTo>
                <a:lnTo>
                  <a:pt x="0" y="1162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6811575" y="259935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581" y="581"/>
                </a:moveTo>
                <a:lnTo>
                  <a:pt x="0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6902275" y="211677"/>
            <a:ext cx="1905" cy="6985"/>
          </a:xfrm>
          <a:custGeom>
            <a:avLst/>
            <a:gdLst/>
            <a:ahLst/>
            <a:cxnLst/>
            <a:rect l="l" t="t" r="r" b="b"/>
            <a:pathLst>
              <a:path w="1904" h="6985">
                <a:moveTo>
                  <a:pt x="1744" y="6395"/>
                </a:moveTo>
                <a:lnTo>
                  <a:pt x="1162" y="5814"/>
                </a:lnTo>
                <a:lnTo>
                  <a:pt x="0" y="5232"/>
                </a:lnTo>
                <a:lnTo>
                  <a:pt x="0" y="4069"/>
                </a:lnTo>
                <a:lnTo>
                  <a:pt x="581" y="1744"/>
                </a:lnTo>
                <a:lnTo>
                  <a:pt x="581" y="0"/>
                </a:lnTo>
                <a:lnTo>
                  <a:pt x="1744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6336563" y="20237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6283654" y="18202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1744" y="0"/>
                </a:moveTo>
                <a:lnTo>
                  <a:pt x="0" y="4069"/>
                </a:lnTo>
                <a:lnTo>
                  <a:pt x="581" y="2325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6338307" y="197724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1744" y="0"/>
                </a:moveTo>
                <a:lnTo>
                  <a:pt x="1744" y="2325"/>
                </a:lnTo>
                <a:lnTo>
                  <a:pt x="1162" y="4069"/>
                </a:lnTo>
                <a:lnTo>
                  <a:pt x="581" y="4651"/>
                </a:lnTo>
                <a:lnTo>
                  <a:pt x="0" y="4651"/>
                </a:lnTo>
                <a:lnTo>
                  <a:pt x="581" y="4069"/>
                </a:lnTo>
                <a:lnTo>
                  <a:pt x="1162" y="2907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6269119" y="176793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1744" y="4651"/>
                </a:moveTo>
                <a:lnTo>
                  <a:pt x="0" y="0"/>
                </a:lnTo>
                <a:lnTo>
                  <a:pt x="581" y="581"/>
                </a:lnTo>
                <a:lnTo>
                  <a:pt x="1162" y="1744"/>
                </a:lnTo>
                <a:lnTo>
                  <a:pt x="1744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6106312" y="11807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3492" y="4660"/>
                </a:moveTo>
                <a:lnTo>
                  <a:pt x="1168" y="2336"/>
                </a:lnTo>
                <a:lnTo>
                  <a:pt x="0" y="3492"/>
                </a:lnTo>
                <a:lnTo>
                  <a:pt x="1168" y="5816"/>
                </a:lnTo>
                <a:lnTo>
                  <a:pt x="2336" y="5816"/>
                </a:lnTo>
                <a:lnTo>
                  <a:pt x="3492" y="4660"/>
                </a:lnTo>
                <a:close/>
              </a:path>
              <a:path w="6985" h="6985">
                <a:moveTo>
                  <a:pt x="6985" y="0"/>
                </a:moveTo>
                <a:lnTo>
                  <a:pt x="4660" y="3492"/>
                </a:lnTo>
                <a:lnTo>
                  <a:pt x="3492" y="4660"/>
                </a:lnTo>
                <a:lnTo>
                  <a:pt x="4660" y="5816"/>
                </a:lnTo>
                <a:lnTo>
                  <a:pt x="5816" y="6400"/>
                </a:lnTo>
                <a:lnTo>
                  <a:pt x="698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7045884" y="174467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581" y="581"/>
                </a:moveTo>
                <a:lnTo>
                  <a:pt x="0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6396448" y="23260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581" y="0"/>
                </a:moveTo>
                <a:lnTo>
                  <a:pt x="581" y="581"/>
                </a:lnTo>
                <a:lnTo>
                  <a:pt x="0" y="1162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6314465" y="201218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1155" y="23837"/>
                </a:moveTo>
                <a:lnTo>
                  <a:pt x="584" y="23837"/>
                </a:lnTo>
                <a:lnTo>
                  <a:pt x="0" y="24422"/>
                </a:lnTo>
                <a:lnTo>
                  <a:pt x="0" y="25577"/>
                </a:lnTo>
                <a:lnTo>
                  <a:pt x="584" y="24422"/>
                </a:lnTo>
                <a:lnTo>
                  <a:pt x="1155" y="23837"/>
                </a:lnTo>
                <a:close/>
              </a:path>
              <a:path w="66039" h="87629">
                <a:moveTo>
                  <a:pt x="26746" y="0"/>
                </a:moveTo>
                <a:lnTo>
                  <a:pt x="26162" y="584"/>
                </a:lnTo>
                <a:lnTo>
                  <a:pt x="25577" y="584"/>
                </a:lnTo>
                <a:lnTo>
                  <a:pt x="24422" y="1739"/>
                </a:lnTo>
                <a:lnTo>
                  <a:pt x="24422" y="2908"/>
                </a:lnTo>
                <a:lnTo>
                  <a:pt x="26162" y="1168"/>
                </a:lnTo>
                <a:lnTo>
                  <a:pt x="26746" y="0"/>
                </a:lnTo>
                <a:close/>
              </a:path>
              <a:path w="66039" h="87629">
                <a:moveTo>
                  <a:pt x="36195" y="85090"/>
                </a:moveTo>
                <a:lnTo>
                  <a:pt x="34886" y="87210"/>
                </a:lnTo>
                <a:lnTo>
                  <a:pt x="36042" y="85471"/>
                </a:lnTo>
                <a:lnTo>
                  <a:pt x="36195" y="85090"/>
                </a:lnTo>
                <a:close/>
              </a:path>
              <a:path w="66039" h="87629">
                <a:moveTo>
                  <a:pt x="36626" y="59880"/>
                </a:moveTo>
                <a:lnTo>
                  <a:pt x="33718" y="62217"/>
                </a:lnTo>
                <a:lnTo>
                  <a:pt x="31978" y="65112"/>
                </a:lnTo>
                <a:lnTo>
                  <a:pt x="30226" y="72097"/>
                </a:lnTo>
                <a:lnTo>
                  <a:pt x="31394" y="70929"/>
                </a:lnTo>
                <a:lnTo>
                  <a:pt x="36626" y="59880"/>
                </a:lnTo>
                <a:close/>
              </a:path>
              <a:path w="66039" h="87629">
                <a:moveTo>
                  <a:pt x="46507" y="61633"/>
                </a:moveTo>
                <a:lnTo>
                  <a:pt x="42989" y="67157"/>
                </a:lnTo>
                <a:lnTo>
                  <a:pt x="40982" y="70065"/>
                </a:lnTo>
                <a:lnTo>
                  <a:pt x="38989" y="73406"/>
                </a:lnTo>
                <a:lnTo>
                  <a:pt x="37795" y="75730"/>
                </a:lnTo>
                <a:lnTo>
                  <a:pt x="35458" y="80238"/>
                </a:lnTo>
                <a:lnTo>
                  <a:pt x="33718" y="81394"/>
                </a:lnTo>
                <a:lnTo>
                  <a:pt x="34886" y="75577"/>
                </a:lnTo>
                <a:lnTo>
                  <a:pt x="36626" y="71513"/>
                </a:lnTo>
                <a:lnTo>
                  <a:pt x="34886" y="74422"/>
                </a:lnTo>
                <a:lnTo>
                  <a:pt x="35458" y="68021"/>
                </a:lnTo>
                <a:lnTo>
                  <a:pt x="34886" y="69532"/>
                </a:lnTo>
                <a:lnTo>
                  <a:pt x="33718" y="72555"/>
                </a:lnTo>
                <a:lnTo>
                  <a:pt x="32562" y="75577"/>
                </a:lnTo>
                <a:lnTo>
                  <a:pt x="30810" y="85471"/>
                </a:lnTo>
                <a:lnTo>
                  <a:pt x="32562" y="86055"/>
                </a:lnTo>
                <a:lnTo>
                  <a:pt x="37795" y="79654"/>
                </a:lnTo>
                <a:lnTo>
                  <a:pt x="37211" y="82562"/>
                </a:lnTo>
                <a:lnTo>
                  <a:pt x="36195" y="85090"/>
                </a:lnTo>
                <a:lnTo>
                  <a:pt x="37757" y="82562"/>
                </a:lnTo>
                <a:lnTo>
                  <a:pt x="40919" y="76606"/>
                </a:lnTo>
                <a:lnTo>
                  <a:pt x="43954" y="69557"/>
                </a:lnTo>
                <a:lnTo>
                  <a:pt x="46507" y="61633"/>
                </a:lnTo>
                <a:close/>
              </a:path>
              <a:path w="66039" h="87629">
                <a:moveTo>
                  <a:pt x="49415" y="60464"/>
                </a:moveTo>
                <a:lnTo>
                  <a:pt x="48260" y="61633"/>
                </a:lnTo>
                <a:lnTo>
                  <a:pt x="47675" y="61048"/>
                </a:lnTo>
                <a:lnTo>
                  <a:pt x="46507" y="63957"/>
                </a:lnTo>
                <a:lnTo>
                  <a:pt x="48831" y="61633"/>
                </a:lnTo>
                <a:lnTo>
                  <a:pt x="49415" y="60464"/>
                </a:lnTo>
                <a:close/>
              </a:path>
              <a:path w="66039" h="87629">
                <a:moveTo>
                  <a:pt x="65697" y="66281"/>
                </a:moveTo>
                <a:lnTo>
                  <a:pt x="65112" y="66865"/>
                </a:lnTo>
                <a:lnTo>
                  <a:pt x="65112" y="68021"/>
                </a:lnTo>
                <a:lnTo>
                  <a:pt x="65697" y="662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7098210" y="290168"/>
            <a:ext cx="5080" cy="10795"/>
          </a:xfrm>
          <a:custGeom>
            <a:avLst/>
            <a:gdLst/>
            <a:ahLst/>
            <a:cxnLst/>
            <a:rect l="l" t="t" r="r" b="b"/>
            <a:pathLst>
              <a:path w="5079" h="10795">
                <a:moveTo>
                  <a:pt x="3329" y="7293"/>
                </a:moveTo>
                <a:lnTo>
                  <a:pt x="0" y="1744"/>
                </a:lnTo>
                <a:lnTo>
                  <a:pt x="1744" y="872"/>
                </a:lnTo>
                <a:lnTo>
                  <a:pt x="1744" y="3488"/>
                </a:lnTo>
                <a:lnTo>
                  <a:pt x="3329" y="7293"/>
                </a:lnTo>
                <a:close/>
              </a:path>
              <a:path w="5079" h="10795">
                <a:moveTo>
                  <a:pt x="3488" y="0"/>
                </a:moveTo>
                <a:lnTo>
                  <a:pt x="1744" y="3488"/>
                </a:lnTo>
                <a:lnTo>
                  <a:pt x="1744" y="872"/>
                </a:lnTo>
                <a:lnTo>
                  <a:pt x="3488" y="0"/>
                </a:lnTo>
                <a:close/>
              </a:path>
              <a:path w="5079" h="10795">
                <a:moveTo>
                  <a:pt x="4651" y="10465"/>
                </a:moveTo>
                <a:lnTo>
                  <a:pt x="3329" y="7293"/>
                </a:lnTo>
                <a:lnTo>
                  <a:pt x="3488" y="7558"/>
                </a:lnTo>
                <a:lnTo>
                  <a:pt x="4651" y="1046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6363881" y="260527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20" h="12700">
                <a:moveTo>
                  <a:pt x="1168" y="571"/>
                </a:moveTo>
                <a:lnTo>
                  <a:pt x="584" y="0"/>
                </a:lnTo>
                <a:lnTo>
                  <a:pt x="584" y="571"/>
                </a:lnTo>
                <a:lnTo>
                  <a:pt x="0" y="1155"/>
                </a:lnTo>
                <a:lnTo>
                  <a:pt x="0" y="1739"/>
                </a:lnTo>
                <a:lnTo>
                  <a:pt x="1168" y="571"/>
                </a:lnTo>
                <a:close/>
              </a:path>
              <a:path w="20320" h="12700">
                <a:moveTo>
                  <a:pt x="19773" y="2324"/>
                </a:moveTo>
                <a:lnTo>
                  <a:pt x="17449" y="4064"/>
                </a:lnTo>
                <a:lnTo>
                  <a:pt x="16281" y="6972"/>
                </a:lnTo>
                <a:lnTo>
                  <a:pt x="17399" y="6223"/>
                </a:lnTo>
                <a:lnTo>
                  <a:pt x="17805" y="9220"/>
                </a:lnTo>
                <a:lnTo>
                  <a:pt x="18326" y="12128"/>
                </a:lnTo>
                <a:lnTo>
                  <a:pt x="19773" y="11036"/>
                </a:lnTo>
                <a:lnTo>
                  <a:pt x="19189" y="9880"/>
                </a:lnTo>
                <a:lnTo>
                  <a:pt x="19773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6516800" y="309936"/>
            <a:ext cx="3175" cy="8890"/>
          </a:xfrm>
          <a:custGeom>
            <a:avLst/>
            <a:gdLst/>
            <a:ahLst/>
            <a:cxnLst/>
            <a:rect l="l" t="t" r="r" b="b"/>
            <a:pathLst>
              <a:path w="3175" h="8889">
                <a:moveTo>
                  <a:pt x="2907" y="0"/>
                </a:moveTo>
                <a:lnTo>
                  <a:pt x="2907" y="6395"/>
                </a:lnTo>
                <a:lnTo>
                  <a:pt x="0" y="8721"/>
                </a:lnTo>
                <a:lnTo>
                  <a:pt x="290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6325514" y="179704"/>
            <a:ext cx="48260" cy="29209"/>
          </a:xfrm>
          <a:custGeom>
            <a:avLst/>
            <a:gdLst/>
            <a:ahLst/>
            <a:cxnLst/>
            <a:rect l="l" t="t" r="r" b="b"/>
            <a:pathLst>
              <a:path w="48260" h="29210">
                <a:moveTo>
                  <a:pt x="5803" y="22682"/>
                </a:moveTo>
                <a:lnTo>
                  <a:pt x="4330" y="23431"/>
                </a:lnTo>
                <a:lnTo>
                  <a:pt x="3124" y="20421"/>
                </a:lnTo>
                <a:lnTo>
                  <a:pt x="1803" y="17526"/>
                </a:lnTo>
                <a:lnTo>
                  <a:pt x="0" y="18605"/>
                </a:lnTo>
                <a:lnTo>
                  <a:pt x="1155" y="19773"/>
                </a:lnTo>
                <a:lnTo>
                  <a:pt x="1739" y="27330"/>
                </a:lnTo>
                <a:lnTo>
                  <a:pt x="4648" y="25577"/>
                </a:lnTo>
                <a:lnTo>
                  <a:pt x="5803" y="22682"/>
                </a:lnTo>
                <a:close/>
              </a:path>
              <a:path w="48260" h="29210">
                <a:moveTo>
                  <a:pt x="6388" y="20942"/>
                </a:moveTo>
                <a:lnTo>
                  <a:pt x="5803" y="22682"/>
                </a:lnTo>
                <a:lnTo>
                  <a:pt x="6388" y="22098"/>
                </a:lnTo>
                <a:lnTo>
                  <a:pt x="6388" y="20942"/>
                </a:lnTo>
                <a:close/>
              </a:path>
              <a:path w="48260" h="29210">
                <a:moveTo>
                  <a:pt x="28486" y="27330"/>
                </a:moveTo>
                <a:lnTo>
                  <a:pt x="27317" y="28486"/>
                </a:lnTo>
                <a:lnTo>
                  <a:pt x="27901" y="29070"/>
                </a:lnTo>
                <a:lnTo>
                  <a:pt x="27901" y="28486"/>
                </a:lnTo>
                <a:lnTo>
                  <a:pt x="28486" y="27914"/>
                </a:lnTo>
                <a:lnTo>
                  <a:pt x="28486" y="27330"/>
                </a:lnTo>
                <a:close/>
              </a:path>
              <a:path w="48260" h="29210">
                <a:moveTo>
                  <a:pt x="29641" y="26746"/>
                </a:moveTo>
                <a:lnTo>
                  <a:pt x="29070" y="26746"/>
                </a:lnTo>
                <a:lnTo>
                  <a:pt x="28486" y="27914"/>
                </a:lnTo>
                <a:lnTo>
                  <a:pt x="29641" y="26746"/>
                </a:lnTo>
                <a:close/>
              </a:path>
              <a:path w="48260" h="29210">
                <a:moveTo>
                  <a:pt x="32550" y="24422"/>
                </a:moveTo>
                <a:lnTo>
                  <a:pt x="30226" y="26746"/>
                </a:lnTo>
                <a:lnTo>
                  <a:pt x="30810" y="26746"/>
                </a:lnTo>
                <a:lnTo>
                  <a:pt x="31394" y="27330"/>
                </a:lnTo>
                <a:lnTo>
                  <a:pt x="32550" y="24422"/>
                </a:lnTo>
                <a:close/>
              </a:path>
              <a:path w="48260" h="29210">
                <a:moveTo>
                  <a:pt x="44792" y="12928"/>
                </a:moveTo>
                <a:lnTo>
                  <a:pt x="44767" y="12788"/>
                </a:lnTo>
                <a:lnTo>
                  <a:pt x="43599" y="15697"/>
                </a:lnTo>
                <a:lnTo>
                  <a:pt x="44792" y="12928"/>
                </a:lnTo>
                <a:close/>
              </a:path>
              <a:path w="48260" h="29210">
                <a:moveTo>
                  <a:pt x="48247" y="1739"/>
                </a:moveTo>
                <a:lnTo>
                  <a:pt x="45351" y="584"/>
                </a:lnTo>
                <a:lnTo>
                  <a:pt x="40690" y="8140"/>
                </a:lnTo>
                <a:lnTo>
                  <a:pt x="40690" y="5232"/>
                </a:lnTo>
                <a:lnTo>
                  <a:pt x="41859" y="2324"/>
                </a:lnTo>
                <a:lnTo>
                  <a:pt x="42443" y="0"/>
                </a:lnTo>
                <a:lnTo>
                  <a:pt x="40690" y="2997"/>
                </a:lnTo>
                <a:lnTo>
                  <a:pt x="39674" y="4749"/>
                </a:lnTo>
                <a:lnTo>
                  <a:pt x="36918" y="10972"/>
                </a:lnTo>
                <a:lnTo>
                  <a:pt x="34594" y="18402"/>
                </a:lnTo>
                <a:lnTo>
                  <a:pt x="33134" y="26746"/>
                </a:lnTo>
                <a:lnTo>
                  <a:pt x="36156" y="20955"/>
                </a:lnTo>
                <a:lnTo>
                  <a:pt x="38074" y="17957"/>
                </a:lnTo>
                <a:lnTo>
                  <a:pt x="40005" y="14401"/>
                </a:lnTo>
                <a:lnTo>
                  <a:pt x="43014" y="6985"/>
                </a:lnTo>
                <a:lnTo>
                  <a:pt x="44767" y="5816"/>
                </a:lnTo>
                <a:lnTo>
                  <a:pt x="45351" y="11633"/>
                </a:lnTo>
                <a:lnTo>
                  <a:pt x="44792" y="12928"/>
                </a:lnTo>
                <a:lnTo>
                  <a:pt x="45923" y="19189"/>
                </a:lnTo>
                <a:lnTo>
                  <a:pt x="48247" y="11633"/>
                </a:lnTo>
                <a:lnTo>
                  <a:pt x="48247" y="17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7037744" y="19597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62" y="2907"/>
                </a:moveTo>
                <a:lnTo>
                  <a:pt x="1162" y="3488"/>
                </a:lnTo>
                <a:lnTo>
                  <a:pt x="0" y="0"/>
                </a:lnTo>
                <a:lnTo>
                  <a:pt x="581" y="1744"/>
                </a:lnTo>
                <a:lnTo>
                  <a:pt x="1162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7220877" y="229704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89">
                <a:moveTo>
                  <a:pt x="4076" y="8724"/>
                </a:moveTo>
                <a:lnTo>
                  <a:pt x="2527" y="6794"/>
                </a:lnTo>
                <a:lnTo>
                  <a:pt x="2908" y="7556"/>
                </a:lnTo>
                <a:lnTo>
                  <a:pt x="4076" y="8724"/>
                </a:lnTo>
                <a:close/>
              </a:path>
              <a:path w="8254" h="8889">
                <a:moveTo>
                  <a:pt x="8140" y="4076"/>
                </a:moveTo>
                <a:lnTo>
                  <a:pt x="6400" y="4660"/>
                </a:lnTo>
                <a:lnTo>
                  <a:pt x="0" y="0"/>
                </a:lnTo>
                <a:lnTo>
                  <a:pt x="0" y="3492"/>
                </a:lnTo>
                <a:lnTo>
                  <a:pt x="1752" y="5816"/>
                </a:lnTo>
                <a:lnTo>
                  <a:pt x="1930" y="4241"/>
                </a:lnTo>
                <a:lnTo>
                  <a:pt x="4953" y="5384"/>
                </a:lnTo>
                <a:lnTo>
                  <a:pt x="7962" y="6311"/>
                </a:lnTo>
                <a:lnTo>
                  <a:pt x="8140" y="40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7344729" y="98302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6976" y="5232"/>
                </a:moveTo>
                <a:lnTo>
                  <a:pt x="0" y="0"/>
                </a:lnTo>
                <a:lnTo>
                  <a:pt x="6395" y="1162"/>
                </a:lnTo>
                <a:lnTo>
                  <a:pt x="6976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7034837" y="196116"/>
            <a:ext cx="5715" cy="9525"/>
          </a:xfrm>
          <a:custGeom>
            <a:avLst/>
            <a:gdLst/>
            <a:ahLst/>
            <a:cxnLst/>
            <a:rect l="l" t="t" r="r" b="b"/>
            <a:pathLst>
              <a:path w="5715" h="9525">
                <a:moveTo>
                  <a:pt x="5232" y="6259"/>
                </a:moveTo>
                <a:lnTo>
                  <a:pt x="4651" y="9166"/>
                </a:lnTo>
                <a:lnTo>
                  <a:pt x="1162" y="2189"/>
                </a:lnTo>
                <a:lnTo>
                  <a:pt x="0" y="1607"/>
                </a:lnTo>
                <a:lnTo>
                  <a:pt x="308" y="0"/>
                </a:lnTo>
                <a:lnTo>
                  <a:pt x="2035" y="2262"/>
                </a:lnTo>
                <a:lnTo>
                  <a:pt x="3761" y="4633"/>
                </a:lnTo>
                <a:lnTo>
                  <a:pt x="4069" y="3352"/>
                </a:lnTo>
                <a:lnTo>
                  <a:pt x="5232" y="625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7193559" y="246569"/>
            <a:ext cx="22860" cy="34290"/>
          </a:xfrm>
          <a:custGeom>
            <a:avLst/>
            <a:gdLst/>
            <a:ahLst/>
            <a:cxnLst/>
            <a:rect l="l" t="t" r="r" b="b"/>
            <a:pathLst>
              <a:path w="22859" h="34289">
                <a:moveTo>
                  <a:pt x="6388" y="24422"/>
                </a:moveTo>
                <a:lnTo>
                  <a:pt x="584" y="13373"/>
                </a:lnTo>
                <a:lnTo>
                  <a:pt x="0" y="17437"/>
                </a:lnTo>
                <a:lnTo>
                  <a:pt x="1155" y="20345"/>
                </a:lnTo>
                <a:lnTo>
                  <a:pt x="5816" y="26746"/>
                </a:lnTo>
                <a:lnTo>
                  <a:pt x="6388" y="24422"/>
                </a:lnTo>
                <a:close/>
              </a:path>
              <a:path w="22859" h="34289">
                <a:moveTo>
                  <a:pt x="11620" y="3492"/>
                </a:moveTo>
                <a:lnTo>
                  <a:pt x="11049" y="4064"/>
                </a:lnTo>
                <a:lnTo>
                  <a:pt x="10464" y="4064"/>
                </a:lnTo>
                <a:lnTo>
                  <a:pt x="11620" y="6972"/>
                </a:lnTo>
                <a:lnTo>
                  <a:pt x="11620" y="3492"/>
                </a:lnTo>
                <a:close/>
              </a:path>
              <a:path w="22859" h="34289">
                <a:moveTo>
                  <a:pt x="11620" y="0"/>
                </a:moveTo>
                <a:lnTo>
                  <a:pt x="11049" y="0"/>
                </a:lnTo>
                <a:lnTo>
                  <a:pt x="11049" y="1155"/>
                </a:lnTo>
                <a:lnTo>
                  <a:pt x="11620" y="1739"/>
                </a:lnTo>
                <a:lnTo>
                  <a:pt x="11620" y="0"/>
                </a:lnTo>
                <a:close/>
              </a:path>
              <a:path w="22859" h="34289">
                <a:moveTo>
                  <a:pt x="12204" y="2908"/>
                </a:moveTo>
                <a:lnTo>
                  <a:pt x="11620" y="1739"/>
                </a:lnTo>
                <a:lnTo>
                  <a:pt x="11620" y="3492"/>
                </a:lnTo>
                <a:lnTo>
                  <a:pt x="12204" y="3492"/>
                </a:lnTo>
                <a:lnTo>
                  <a:pt x="12204" y="2908"/>
                </a:lnTo>
                <a:close/>
              </a:path>
              <a:path w="22859" h="34289">
                <a:moveTo>
                  <a:pt x="22669" y="30810"/>
                </a:moveTo>
                <a:lnTo>
                  <a:pt x="20904" y="25438"/>
                </a:lnTo>
                <a:lnTo>
                  <a:pt x="18161" y="19189"/>
                </a:lnTo>
                <a:lnTo>
                  <a:pt x="14338" y="12496"/>
                </a:lnTo>
                <a:lnTo>
                  <a:pt x="9296" y="5816"/>
                </a:lnTo>
                <a:lnTo>
                  <a:pt x="11874" y="11772"/>
                </a:lnTo>
                <a:lnTo>
                  <a:pt x="12928" y="15113"/>
                </a:lnTo>
                <a:lnTo>
                  <a:pt x="14211" y="18897"/>
                </a:lnTo>
                <a:lnTo>
                  <a:pt x="17437" y="26162"/>
                </a:lnTo>
                <a:lnTo>
                  <a:pt x="16852" y="28486"/>
                </a:lnTo>
                <a:lnTo>
                  <a:pt x="12788" y="24422"/>
                </a:lnTo>
                <a:lnTo>
                  <a:pt x="10464" y="20345"/>
                </a:lnTo>
                <a:lnTo>
                  <a:pt x="11620" y="23253"/>
                </a:lnTo>
                <a:lnTo>
                  <a:pt x="6972" y="19761"/>
                </a:lnTo>
                <a:lnTo>
                  <a:pt x="10464" y="26746"/>
                </a:lnTo>
                <a:lnTo>
                  <a:pt x="17437" y="33718"/>
                </a:lnTo>
                <a:lnTo>
                  <a:pt x="20345" y="32562"/>
                </a:lnTo>
                <a:lnTo>
                  <a:pt x="18021" y="23837"/>
                </a:lnTo>
                <a:lnTo>
                  <a:pt x="20345" y="25577"/>
                </a:lnTo>
                <a:lnTo>
                  <a:pt x="21513" y="29070"/>
                </a:lnTo>
                <a:lnTo>
                  <a:pt x="22669" y="3081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6924369" y="215166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1744" y="8139"/>
                </a:moveTo>
                <a:lnTo>
                  <a:pt x="0" y="2907"/>
                </a:lnTo>
                <a:lnTo>
                  <a:pt x="1162" y="0"/>
                </a:lnTo>
                <a:lnTo>
                  <a:pt x="174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5903412" y="764599"/>
            <a:ext cx="3175" cy="8255"/>
          </a:xfrm>
          <a:custGeom>
            <a:avLst/>
            <a:gdLst/>
            <a:ahLst/>
            <a:cxnLst/>
            <a:rect l="l" t="t" r="r" b="b"/>
            <a:pathLst>
              <a:path w="3175" h="8254">
                <a:moveTo>
                  <a:pt x="2907" y="0"/>
                </a:moveTo>
                <a:lnTo>
                  <a:pt x="2907" y="5814"/>
                </a:lnTo>
                <a:lnTo>
                  <a:pt x="0" y="8139"/>
                </a:lnTo>
                <a:lnTo>
                  <a:pt x="290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6031903" y="47214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581" y="2325"/>
                </a:moveTo>
                <a:lnTo>
                  <a:pt x="581" y="2907"/>
                </a:lnTo>
                <a:lnTo>
                  <a:pt x="0" y="3488"/>
                </a:lnTo>
                <a:lnTo>
                  <a:pt x="581" y="2325"/>
                </a:lnTo>
                <a:close/>
              </a:path>
              <a:path w="1270" h="3809">
                <a:moveTo>
                  <a:pt x="1162" y="0"/>
                </a:moveTo>
                <a:lnTo>
                  <a:pt x="1162" y="1162"/>
                </a:lnTo>
                <a:lnTo>
                  <a:pt x="581" y="2325"/>
                </a:lnTo>
                <a:lnTo>
                  <a:pt x="581" y="1744"/>
                </a:lnTo>
                <a:lnTo>
                  <a:pt x="116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6633664" y="760529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581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581"/>
                </a:lnTo>
                <a:lnTo>
                  <a:pt x="0" y="0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6026670" y="462266"/>
            <a:ext cx="15875" cy="11430"/>
          </a:xfrm>
          <a:custGeom>
            <a:avLst/>
            <a:gdLst/>
            <a:ahLst/>
            <a:cxnLst/>
            <a:rect l="l" t="t" r="r" b="b"/>
            <a:pathLst>
              <a:path w="15875" h="11429">
                <a:moveTo>
                  <a:pt x="1739" y="6400"/>
                </a:moveTo>
                <a:lnTo>
                  <a:pt x="1155" y="7569"/>
                </a:lnTo>
                <a:lnTo>
                  <a:pt x="0" y="11049"/>
                </a:lnTo>
                <a:lnTo>
                  <a:pt x="1739" y="6400"/>
                </a:lnTo>
                <a:close/>
              </a:path>
              <a:path w="15875" h="11429">
                <a:moveTo>
                  <a:pt x="15697" y="0"/>
                </a:moveTo>
                <a:lnTo>
                  <a:pt x="15113" y="584"/>
                </a:lnTo>
                <a:lnTo>
                  <a:pt x="15113" y="0"/>
                </a:lnTo>
                <a:lnTo>
                  <a:pt x="14528" y="4076"/>
                </a:lnTo>
                <a:lnTo>
                  <a:pt x="1569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6654594" y="749482"/>
            <a:ext cx="7620" cy="9525"/>
          </a:xfrm>
          <a:custGeom>
            <a:avLst/>
            <a:gdLst/>
            <a:ahLst/>
            <a:cxnLst/>
            <a:rect l="l" t="t" r="r" b="b"/>
            <a:pathLst>
              <a:path w="7620" h="9525">
                <a:moveTo>
                  <a:pt x="7558" y="6976"/>
                </a:moveTo>
                <a:lnTo>
                  <a:pt x="6386" y="9011"/>
                </a:lnTo>
                <a:lnTo>
                  <a:pt x="3851" y="7122"/>
                </a:lnTo>
                <a:lnTo>
                  <a:pt x="1426" y="5014"/>
                </a:lnTo>
                <a:lnTo>
                  <a:pt x="581" y="6395"/>
                </a:lnTo>
                <a:lnTo>
                  <a:pt x="0" y="2907"/>
                </a:lnTo>
                <a:lnTo>
                  <a:pt x="1744" y="0"/>
                </a:lnTo>
                <a:lnTo>
                  <a:pt x="5814" y="6395"/>
                </a:lnTo>
                <a:lnTo>
                  <a:pt x="7558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5512703" y="9190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1744" y="0"/>
                </a:moveTo>
                <a:lnTo>
                  <a:pt x="581" y="4069"/>
                </a:lnTo>
                <a:lnTo>
                  <a:pt x="0" y="3488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5312698" y="47138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4">
                <a:moveTo>
                  <a:pt x="9302" y="2325"/>
                </a:moveTo>
                <a:lnTo>
                  <a:pt x="5232" y="1744"/>
                </a:lnTo>
                <a:lnTo>
                  <a:pt x="0" y="6976"/>
                </a:lnTo>
                <a:lnTo>
                  <a:pt x="4651" y="2325"/>
                </a:lnTo>
                <a:lnTo>
                  <a:pt x="6395" y="0"/>
                </a:lnTo>
                <a:lnTo>
                  <a:pt x="930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6063869" y="49367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168" y="0"/>
                </a:moveTo>
                <a:lnTo>
                  <a:pt x="0" y="1155"/>
                </a:lnTo>
                <a:lnTo>
                  <a:pt x="1168" y="571"/>
                </a:lnTo>
                <a:lnTo>
                  <a:pt x="116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6617373" y="765187"/>
            <a:ext cx="17145" cy="28575"/>
          </a:xfrm>
          <a:custGeom>
            <a:avLst/>
            <a:gdLst/>
            <a:ahLst/>
            <a:cxnLst/>
            <a:rect l="l" t="t" r="r" b="b"/>
            <a:pathLst>
              <a:path w="17145" h="28575">
                <a:moveTo>
                  <a:pt x="3492" y="16865"/>
                </a:moveTo>
                <a:lnTo>
                  <a:pt x="1752" y="4064"/>
                </a:lnTo>
                <a:lnTo>
                  <a:pt x="0" y="8140"/>
                </a:lnTo>
                <a:lnTo>
                  <a:pt x="0" y="11633"/>
                </a:lnTo>
                <a:lnTo>
                  <a:pt x="2336" y="18605"/>
                </a:lnTo>
                <a:lnTo>
                  <a:pt x="3492" y="16865"/>
                </a:lnTo>
                <a:close/>
              </a:path>
              <a:path w="17145" h="28575">
                <a:moveTo>
                  <a:pt x="17043" y="22326"/>
                </a:moveTo>
                <a:lnTo>
                  <a:pt x="16497" y="15481"/>
                </a:lnTo>
                <a:lnTo>
                  <a:pt x="14986" y="7874"/>
                </a:lnTo>
                <a:lnTo>
                  <a:pt x="12217" y="0"/>
                </a:lnTo>
                <a:lnTo>
                  <a:pt x="12966" y="6223"/>
                </a:lnTo>
                <a:lnTo>
                  <a:pt x="13017" y="9664"/>
                </a:lnTo>
                <a:lnTo>
                  <a:pt x="12954" y="13652"/>
                </a:lnTo>
                <a:lnTo>
                  <a:pt x="13373" y="21513"/>
                </a:lnTo>
                <a:lnTo>
                  <a:pt x="12217" y="23253"/>
                </a:lnTo>
                <a:lnTo>
                  <a:pt x="9309" y="18605"/>
                </a:lnTo>
                <a:lnTo>
                  <a:pt x="8724" y="13957"/>
                </a:lnTo>
                <a:lnTo>
                  <a:pt x="8724" y="17437"/>
                </a:lnTo>
                <a:lnTo>
                  <a:pt x="5232" y="12204"/>
                </a:lnTo>
                <a:lnTo>
                  <a:pt x="6400" y="19773"/>
                </a:lnTo>
                <a:lnTo>
                  <a:pt x="11049" y="28486"/>
                </a:lnTo>
                <a:lnTo>
                  <a:pt x="13957" y="28486"/>
                </a:lnTo>
                <a:lnTo>
                  <a:pt x="14541" y="19773"/>
                </a:lnTo>
                <a:lnTo>
                  <a:pt x="15697" y="22098"/>
                </a:lnTo>
                <a:lnTo>
                  <a:pt x="16281" y="25577"/>
                </a:lnTo>
                <a:lnTo>
                  <a:pt x="16865" y="27901"/>
                </a:lnTo>
                <a:lnTo>
                  <a:pt x="17043" y="2232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6057485" y="47970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744" y="0"/>
                </a:moveTo>
                <a:lnTo>
                  <a:pt x="1162" y="1162"/>
                </a:lnTo>
                <a:lnTo>
                  <a:pt x="581" y="1744"/>
                </a:lnTo>
                <a:lnTo>
                  <a:pt x="0" y="1744"/>
                </a:lnTo>
                <a:lnTo>
                  <a:pt x="581" y="1162"/>
                </a:lnTo>
                <a:lnTo>
                  <a:pt x="1162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5623171" y="112256"/>
            <a:ext cx="1905" cy="12065"/>
          </a:xfrm>
          <a:custGeom>
            <a:avLst/>
            <a:gdLst/>
            <a:ahLst/>
            <a:cxnLst/>
            <a:rect l="l" t="t" r="r" b="b"/>
            <a:pathLst>
              <a:path w="1904" h="12064">
                <a:moveTo>
                  <a:pt x="1744" y="4069"/>
                </a:moveTo>
                <a:lnTo>
                  <a:pt x="1744" y="9883"/>
                </a:lnTo>
                <a:lnTo>
                  <a:pt x="1162" y="11628"/>
                </a:lnTo>
                <a:lnTo>
                  <a:pt x="581" y="6976"/>
                </a:lnTo>
                <a:lnTo>
                  <a:pt x="0" y="5814"/>
                </a:lnTo>
                <a:lnTo>
                  <a:pt x="1162" y="0"/>
                </a:lnTo>
                <a:lnTo>
                  <a:pt x="1744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6042063" y="460526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304" y="0"/>
                </a:moveTo>
                <a:lnTo>
                  <a:pt x="0" y="889"/>
                </a:lnTo>
                <a:lnTo>
                  <a:pt x="304" y="584"/>
                </a:lnTo>
                <a:lnTo>
                  <a:pt x="30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5815037" y="6814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907" y="0"/>
                </a:moveTo>
                <a:lnTo>
                  <a:pt x="1162" y="2907"/>
                </a:lnTo>
                <a:lnTo>
                  <a:pt x="0" y="1744"/>
                </a:lnTo>
                <a:lnTo>
                  <a:pt x="290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6020275" y="454126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2907" y="0"/>
                </a:moveTo>
                <a:lnTo>
                  <a:pt x="2325" y="4651"/>
                </a:lnTo>
                <a:lnTo>
                  <a:pt x="581" y="15116"/>
                </a:lnTo>
                <a:lnTo>
                  <a:pt x="0" y="14535"/>
                </a:lnTo>
                <a:lnTo>
                  <a:pt x="581" y="11046"/>
                </a:lnTo>
                <a:lnTo>
                  <a:pt x="1162" y="8721"/>
                </a:lnTo>
                <a:lnTo>
                  <a:pt x="1162" y="6976"/>
                </a:lnTo>
                <a:lnTo>
                  <a:pt x="1744" y="6395"/>
                </a:lnTo>
                <a:lnTo>
                  <a:pt x="2325" y="4069"/>
                </a:lnTo>
                <a:lnTo>
                  <a:pt x="290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5830154" y="675643"/>
            <a:ext cx="8255" cy="12065"/>
          </a:xfrm>
          <a:custGeom>
            <a:avLst/>
            <a:gdLst/>
            <a:ahLst/>
            <a:cxnLst/>
            <a:rect l="l" t="t" r="r" b="b"/>
            <a:pathLst>
              <a:path w="8254" h="12065">
                <a:moveTo>
                  <a:pt x="8139" y="0"/>
                </a:moveTo>
                <a:lnTo>
                  <a:pt x="5814" y="6976"/>
                </a:lnTo>
                <a:lnTo>
                  <a:pt x="3488" y="9302"/>
                </a:lnTo>
                <a:lnTo>
                  <a:pt x="0" y="11628"/>
                </a:lnTo>
                <a:lnTo>
                  <a:pt x="5814" y="581"/>
                </a:lnTo>
                <a:lnTo>
                  <a:pt x="813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5765617" y="714598"/>
            <a:ext cx="3810" cy="10160"/>
          </a:xfrm>
          <a:custGeom>
            <a:avLst/>
            <a:gdLst/>
            <a:ahLst/>
            <a:cxnLst/>
            <a:rect l="l" t="t" r="r" b="b"/>
            <a:pathLst>
              <a:path w="3810" h="10159">
                <a:moveTo>
                  <a:pt x="3488" y="0"/>
                </a:moveTo>
                <a:lnTo>
                  <a:pt x="2325" y="7558"/>
                </a:lnTo>
                <a:lnTo>
                  <a:pt x="3488" y="8721"/>
                </a:lnTo>
                <a:lnTo>
                  <a:pt x="1880" y="9802"/>
                </a:lnTo>
                <a:lnTo>
                  <a:pt x="1526" y="6904"/>
                </a:lnTo>
                <a:lnTo>
                  <a:pt x="1280" y="3897"/>
                </a:lnTo>
                <a:lnTo>
                  <a:pt x="0" y="4651"/>
                </a:lnTo>
                <a:lnTo>
                  <a:pt x="1162" y="1744"/>
                </a:lnTo>
                <a:lnTo>
                  <a:pt x="348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5606892" y="6632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5" y="0"/>
                </a:moveTo>
                <a:lnTo>
                  <a:pt x="581" y="2325"/>
                </a:lnTo>
                <a:lnTo>
                  <a:pt x="0" y="1162"/>
                </a:lnTo>
                <a:lnTo>
                  <a:pt x="232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5461539" y="111675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19">
                <a:moveTo>
                  <a:pt x="1744" y="1162"/>
                </a:moveTo>
                <a:lnTo>
                  <a:pt x="1162" y="7558"/>
                </a:lnTo>
                <a:lnTo>
                  <a:pt x="581" y="6976"/>
                </a:lnTo>
                <a:lnTo>
                  <a:pt x="581" y="6395"/>
                </a:lnTo>
                <a:lnTo>
                  <a:pt x="0" y="5814"/>
                </a:lnTo>
                <a:lnTo>
                  <a:pt x="581" y="1744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5728982" y="711694"/>
            <a:ext cx="36830" cy="27305"/>
          </a:xfrm>
          <a:custGeom>
            <a:avLst/>
            <a:gdLst/>
            <a:ahLst/>
            <a:cxnLst/>
            <a:rect l="l" t="t" r="r" b="b"/>
            <a:pathLst>
              <a:path w="36829" h="27304">
                <a:moveTo>
                  <a:pt x="6972" y="0"/>
                </a:moveTo>
                <a:lnTo>
                  <a:pt x="4064" y="2324"/>
                </a:lnTo>
                <a:lnTo>
                  <a:pt x="2324" y="5232"/>
                </a:lnTo>
                <a:lnTo>
                  <a:pt x="0" y="12217"/>
                </a:lnTo>
                <a:lnTo>
                  <a:pt x="1739" y="11049"/>
                </a:lnTo>
                <a:lnTo>
                  <a:pt x="6972" y="0"/>
                </a:lnTo>
                <a:close/>
              </a:path>
              <a:path w="36829" h="27304">
                <a:moveTo>
                  <a:pt x="17437" y="1168"/>
                </a:moveTo>
                <a:lnTo>
                  <a:pt x="13576" y="7023"/>
                </a:lnTo>
                <a:lnTo>
                  <a:pt x="11341" y="10109"/>
                </a:lnTo>
                <a:lnTo>
                  <a:pt x="9105" y="13512"/>
                </a:lnTo>
                <a:lnTo>
                  <a:pt x="7556" y="16243"/>
                </a:lnTo>
                <a:lnTo>
                  <a:pt x="5232" y="20358"/>
                </a:lnTo>
                <a:lnTo>
                  <a:pt x="3492" y="20929"/>
                </a:lnTo>
                <a:lnTo>
                  <a:pt x="4648" y="16281"/>
                </a:lnTo>
                <a:lnTo>
                  <a:pt x="6400" y="12217"/>
                </a:lnTo>
                <a:lnTo>
                  <a:pt x="4648" y="12217"/>
                </a:lnTo>
                <a:lnTo>
                  <a:pt x="4648" y="11633"/>
                </a:lnTo>
                <a:lnTo>
                  <a:pt x="4064" y="11633"/>
                </a:lnTo>
                <a:lnTo>
                  <a:pt x="3492" y="12788"/>
                </a:lnTo>
                <a:lnTo>
                  <a:pt x="2324" y="15113"/>
                </a:lnTo>
                <a:lnTo>
                  <a:pt x="584" y="25006"/>
                </a:lnTo>
                <a:lnTo>
                  <a:pt x="2324" y="26162"/>
                </a:lnTo>
                <a:lnTo>
                  <a:pt x="7556" y="19189"/>
                </a:lnTo>
                <a:lnTo>
                  <a:pt x="6972" y="22098"/>
                </a:lnTo>
                <a:lnTo>
                  <a:pt x="5232" y="25006"/>
                </a:lnTo>
                <a:lnTo>
                  <a:pt x="4648" y="26746"/>
                </a:lnTo>
                <a:lnTo>
                  <a:pt x="7556" y="22212"/>
                </a:lnTo>
                <a:lnTo>
                  <a:pt x="11049" y="16141"/>
                </a:lnTo>
                <a:lnTo>
                  <a:pt x="14465" y="9093"/>
                </a:lnTo>
                <a:lnTo>
                  <a:pt x="17437" y="1168"/>
                </a:lnTo>
                <a:close/>
              </a:path>
              <a:path w="36829" h="27304">
                <a:moveTo>
                  <a:pt x="19189" y="2324"/>
                </a:moveTo>
                <a:lnTo>
                  <a:pt x="18605" y="1752"/>
                </a:lnTo>
                <a:lnTo>
                  <a:pt x="16865" y="4076"/>
                </a:lnTo>
                <a:lnTo>
                  <a:pt x="19189" y="2324"/>
                </a:lnTo>
                <a:close/>
              </a:path>
              <a:path w="36829" h="27304">
                <a:moveTo>
                  <a:pt x="20345" y="1168"/>
                </a:moveTo>
                <a:lnTo>
                  <a:pt x="19189" y="2324"/>
                </a:lnTo>
                <a:lnTo>
                  <a:pt x="19773" y="2324"/>
                </a:lnTo>
                <a:lnTo>
                  <a:pt x="20345" y="1168"/>
                </a:lnTo>
                <a:close/>
              </a:path>
              <a:path w="36829" h="27304">
                <a:moveTo>
                  <a:pt x="21513" y="584"/>
                </a:moveTo>
                <a:lnTo>
                  <a:pt x="20929" y="0"/>
                </a:lnTo>
                <a:lnTo>
                  <a:pt x="20929" y="584"/>
                </a:lnTo>
                <a:lnTo>
                  <a:pt x="20345" y="1168"/>
                </a:lnTo>
                <a:lnTo>
                  <a:pt x="20345" y="1752"/>
                </a:lnTo>
                <a:lnTo>
                  <a:pt x="21513" y="584"/>
                </a:lnTo>
                <a:close/>
              </a:path>
              <a:path w="36829" h="27304">
                <a:moveTo>
                  <a:pt x="36626" y="7556"/>
                </a:moveTo>
                <a:lnTo>
                  <a:pt x="36042" y="8140"/>
                </a:lnTo>
                <a:lnTo>
                  <a:pt x="35471" y="9309"/>
                </a:lnTo>
                <a:lnTo>
                  <a:pt x="34886" y="11049"/>
                </a:lnTo>
                <a:lnTo>
                  <a:pt x="36626" y="7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6771449" y="906474"/>
            <a:ext cx="3810" cy="9525"/>
          </a:xfrm>
          <a:custGeom>
            <a:avLst/>
            <a:gdLst/>
            <a:ahLst/>
            <a:cxnLst/>
            <a:rect l="l" t="t" r="r" b="b"/>
            <a:pathLst>
              <a:path w="3809" h="9525">
                <a:moveTo>
                  <a:pt x="1168" y="571"/>
                </a:moveTo>
                <a:lnTo>
                  <a:pt x="584" y="571"/>
                </a:lnTo>
                <a:lnTo>
                  <a:pt x="584" y="0"/>
                </a:lnTo>
                <a:lnTo>
                  <a:pt x="0" y="0"/>
                </a:lnTo>
                <a:lnTo>
                  <a:pt x="584" y="4648"/>
                </a:lnTo>
                <a:lnTo>
                  <a:pt x="1168" y="2908"/>
                </a:lnTo>
                <a:lnTo>
                  <a:pt x="1168" y="571"/>
                </a:lnTo>
                <a:close/>
              </a:path>
              <a:path w="3809" h="9525">
                <a:moveTo>
                  <a:pt x="3492" y="1739"/>
                </a:moveTo>
                <a:lnTo>
                  <a:pt x="2908" y="1739"/>
                </a:lnTo>
                <a:lnTo>
                  <a:pt x="2324" y="1155"/>
                </a:lnTo>
                <a:lnTo>
                  <a:pt x="2324" y="4648"/>
                </a:lnTo>
                <a:lnTo>
                  <a:pt x="2908" y="9296"/>
                </a:lnTo>
                <a:lnTo>
                  <a:pt x="2908" y="5803"/>
                </a:lnTo>
                <a:lnTo>
                  <a:pt x="3492" y="17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6554592" y="961116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5">
                <a:moveTo>
                  <a:pt x="581" y="1744"/>
                </a:moveTo>
                <a:lnTo>
                  <a:pt x="581" y="0"/>
                </a:lnTo>
                <a:lnTo>
                  <a:pt x="0" y="0"/>
                </a:lnTo>
                <a:lnTo>
                  <a:pt x="581" y="581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6727270" y="919836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581" y="0"/>
                </a:moveTo>
                <a:lnTo>
                  <a:pt x="0" y="3488"/>
                </a:lnTo>
                <a:lnTo>
                  <a:pt x="0" y="1744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7492407" y="192491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6977" y="5232"/>
                </a:moveTo>
                <a:lnTo>
                  <a:pt x="581" y="4069"/>
                </a:lnTo>
                <a:lnTo>
                  <a:pt x="0" y="0"/>
                </a:lnTo>
                <a:lnTo>
                  <a:pt x="697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6990068" y="819833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4" h="11430">
                <a:moveTo>
                  <a:pt x="4650" y="5813"/>
                </a:moveTo>
                <a:lnTo>
                  <a:pt x="4069" y="5232"/>
                </a:lnTo>
                <a:lnTo>
                  <a:pt x="2325" y="2907"/>
                </a:lnTo>
                <a:lnTo>
                  <a:pt x="0" y="0"/>
                </a:lnTo>
                <a:lnTo>
                  <a:pt x="4650" y="5813"/>
                </a:lnTo>
                <a:close/>
              </a:path>
              <a:path w="6984" h="11430">
                <a:moveTo>
                  <a:pt x="6395" y="7558"/>
                </a:moveTo>
                <a:lnTo>
                  <a:pt x="1744" y="11046"/>
                </a:lnTo>
                <a:lnTo>
                  <a:pt x="4651" y="5813"/>
                </a:lnTo>
                <a:lnTo>
                  <a:pt x="6395" y="7558"/>
                </a:lnTo>
                <a:close/>
              </a:path>
              <a:path w="6984" h="11430">
                <a:moveTo>
                  <a:pt x="4651" y="5813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6781923" y="909370"/>
            <a:ext cx="635" cy="2540"/>
          </a:xfrm>
          <a:custGeom>
            <a:avLst/>
            <a:gdLst/>
            <a:ahLst/>
            <a:cxnLst/>
            <a:rect l="l" t="t" r="r" b="b"/>
            <a:pathLst>
              <a:path w="634" h="2540">
                <a:moveTo>
                  <a:pt x="581" y="0"/>
                </a:moveTo>
                <a:lnTo>
                  <a:pt x="0" y="1162"/>
                </a:lnTo>
                <a:lnTo>
                  <a:pt x="0" y="2325"/>
                </a:lnTo>
                <a:lnTo>
                  <a:pt x="0" y="0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/>
          <p:nvPr/>
        </p:nvSpPr>
        <p:spPr>
          <a:xfrm>
            <a:off x="6836576" y="918673"/>
            <a:ext cx="635" cy="4445"/>
          </a:xfrm>
          <a:custGeom>
            <a:avLst/>
            <a:gdLst/>
            <a:ahLst/>
            <a:cxnLst/>
            <a:rect l="l" t="t" r="r" b="b"/>
            <a:pathLst>
              <a:path w="634" h="4444">
                <a:moveTo>
                  <a:pt x="581" y="1162"/>
                </a:moveTo>
                <a:lnTo>
                  <a:pt x="0" y="4069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/>
          <p:nvPr/>
        </p:nvSpPr>
        <p:spPr>
          <a:xfrm>
            <a:off x="6379005" y="51750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2325" y="1162"/>
                </a:moveTo>
                <a:lnTo>
                  <a:pt x="0" y="4069"/>
                </a:lnTo>
                <a:lnTo>
                  <a:pt x="1744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6619128" y="522732"/>
            <a:ext cx="6350" cy="10160"/>
          </a:xfrm>
          <a:custGeom>
            <a:avLst/>
            <a:gdLst/>
            <a:ahLst/>
            <a:cxnLst/>
            <a:rect l="l" t="t" r="r" b="b"/>
            <a:pathLst>
              <a:path w="6350" h="10159">
                <a:moveTo>
                  <a:pt x="5814" y="9883"/>
                </a:moveTo>
                <a:lnTo>
                  <a:pt x="0" y="9302"/>
                </a:lnTo>
                <a:lnTo>
                  <a:pt x="5232" y="7558"/>
                </a:lnTo>
                <a:lnTo>
                  <a:pt x="5293" y="6762"/>
                </a:lnTo>
                <a:lnTo>
                  <a:pt x="5814" y="9883"/>
                </a:lnTo>
                <a:close/>
              </a:path>
              <a:path w="6350" h="10159">
                <a:moveTo>
                  <a:pt x="5378" y="5668"/>
                </a:moveTo>
                <a:lnTo>
                  <a:pt x="5293" y="6762"/>
                </a:lnTo>
                <a:lnTo>
                  <a:pt x="5232" y="6395"/>
                </a:lnTo>
                <a:lnTo>
                  <a:pt x="5378" y="5668"/>
                </a:lnTo>
                <a:close/>
              </a:path>
              <a:path w="6350" h="10159">
                <a:moveTo>
                  <a:pt x="5814" y="0"/>
                </a:moveTo>
                <a:lnTo>
                  <a:pt x="5814" y="3488"/>
                </a:lnTo>
                <a:lnTo>
                  <a:pt x="5378" y="5668"/>
                </a:lnTo>
                <a:lnTo>
                  <a:pt x="581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6834251" y="688434"/>
            <a:ext cx="5080" cy="8255"/>
          </a:xfrm>
          <a:custGeom>
            <a:avLst/>
            <a:gdLst/>
            <a:ahLst/>
            <a:cxnLst/>
            <a:rect l="l" t="t" r="r" b="b"/>
            <a:pathLst>
              <a:path w="5079" h="8254">
                <a:moveTo>
                  <a:pt x="4651" y="4069"/>
                </a:moveTo>
                <a:lnTo>
                  <a:pt x="2907" y="8139"/>
                </a:lnTo>
                <a:lnTo>
                  <a:pt x="0" y="0"/>
                </a:lnTo>
                <a:lnTo>
                  <a:pt x="4651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/>
          <p:nvPr/>
        </p:nvSpPr>
        <p:spPr>
          <a:xfrm>
            <a:off x="6559232" y="955890"/>
            <a:ext cx="20955" cy="9525"/>
          </a:xfrm>
          <a:custGeom>
            <a:avLst/>
            <a:gdLst/>
            <a:ahLst/>
            <a:cxnLst/>
            <a:rect l="l" t="t" r="r" b="b"/>
            <a:pathLst>
              <a:path w="20954" h="9525">
                <a:moveTo>
                  <a:pt x="2908" y="5232"/>
                </a:moveTo>
                <a:lnTo>
                  <a:pt x="2324" y="2908"/>
                </a:lnTo>
                <a:lnTo>
                  <a:pt x="1168" y="4064"/>
                </a:lnTo>
                <a:lnTo>
                  <a:pt x="0" y="4648"/>
                </a:lnTo>
                <a:lnTo>
                  <a:pt x="0" y="6400"/>
                </a:lnTo>
                <a:lnTo>
                  <a:pt x="584" y="6972"/>
                </a:lnTo>
                <a:lnTo>
                  <a:pt x="2324" y="6972"/>
                </a:lnTo>
                <a:lnTo>
                  <a:pt x="2908" y="5232"/>
                </a:lnTo>
                <a:close/>
              </a:path>
              <a:path w="20954" h="9525">
                <a:moveTo>
                  <a:pt x="20358" y="9296"/>
                </a:moveTo>
                <a:lnTo>
                  <a:pt x="19773" y="0"/>
                </a:lnTo>
                <a:lnTo>
                  <a:pt x="16281" y="4064"/>
                </a:lnTo>
                <a:lnTo>
                  <a:pt x="20358" y="92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 descr=""/>
          <p:cNvSpPr/>
          <p:nvPr/>
        </p:nvSpPr>
        <p:spPr>
          <a:xfrm>
            <a:off x="5756314" y="355867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488" y="2325"/>
                </a:moveTo>
                <a:lnTo>
                  <a:pt x="1744" y="3488"/>
                </a:lnTo>
                <a:lnTo>
                  <a:pt x="581" y="3488"/>
                </a:lnTo>
                <a:lnTo>
                  <a:pt x="0" y="1162"/>
                </a:lnTo>
                <a:lnTo>
                  <a:pt x="1744" y="0"/>
                </a:lnTo>
                <a:lnTo>
                  <a:pt x="2907" y="1162"/>
                </a:lnTo>
                <a:lnTo>
                  <a:pt x="3488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5948180" y="519825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581" y="0"/>
                </a:moveTo>
                <a:lnTo>
                  <a:pt x="581" y="581"/>
                </a:lnTo>
                <a:lnTo>
                  <a:pt x="0" y="1744"/>
                </a:ln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/>
          <p:nvPr/>
        </p:nvSpPr>
        <p:spPr>
          <a:xfrm>
            <a:off x="5651652" y="358202"/>
            <a:ext cx="35560" cy="44450"/>
          </a:xfrm>
          <a:custGeom>
            <a:avLst/>
            <a:gdLst/>
            <a:ahLst/>
            <a:cxnLst/>
            <a:rect l="l" t="t" r="r" b="b"/>
            <a:pathLst>
              <a:path w="35560" h="44450">
                <a:moveTo>
                  <a:pt x="11049" y="9296"/>
                </a:moveTo>
                <a:lnTo>
                  <a:pt x="5816" y="4648"/>
                </a:lnTo>
                <a:lnTo>
                  <a:pt x="2324" y="1739"/>
                </a:lnTo>
                <a:lnTo>
                  <a:pt x="0" y="0"/>
                </a:lnTo>
                <a:lnTo>
                  <a:pt x="2324" y="2324"/>
                </a:lnTo>
                <a:lnTo>
                  <a:pt x="4076" y="3479"/>
                </a:lnTo>
                <a:lnTo>
                  <a:pt x="11049" y="9296"/>
                </a:lnTo>
                <a:close/>
              </a:path>
              <a:path w="35560" h="44450">
                <a:moveTo>
                  <a:pt x="25590" y="40690"/>
                </a:moveTo>
                <a:lnTo>
                  <a:pt x="24422" y="40690"/>
                </a:lnTo>
                <a:lnTo>
                  <a:pt x="23837" y="41275"/>
                </a:lnTo>
                <a:lnTo>
                  <a:pt x="25590" y="40690"/>
                </a:lnTo>
                <a:close/>
              </a:path>
              <a:path w="35560" h="44450">
                <a:moveTo>
                  <a:pt x="35471" y="42443"/>
                </a:moveTo>
                <a:lnTo>
                  <a:pt x="34886" y="41859"/>
                </a:lnTo>
                <a:lnTo>
                  <a:pt x="33147" y="44183"/>
                </a:lnTo>
                <a:lnTo>
                  <a:pt x="35471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 descr=""/>
          <p:cNvSpPr/>
          <p:nvPr/>
        </p:nvSpPr>
        <p:spPr>
          <a:xfrm>
            <a:off x="5982475" y="548588"/>
            <a:ext cx="45720" cy="16510"/>
          </a:xfrm>
          <a:custGeom>
            <a:avLst/>
            <a:gdLst/>
            <a:ahLst/>
            <a:cxnLst/>
            <a:rect l="l" t="t" r="r" b="b"/>
            <a:pathLst>
              <a:path w="45720" h="16509">
                <a:moveTo>
                  <a:pt x="3302" y="0"/>
                </a:moveTo>
                <a:lnTo>
                  <a:pt x="0" y="889"/>
                </a:lnTo>
                <a:lnTo>
                  <a:pt x="2324" y="317"/>
                </a:lnTo>
                <a:lnTo>
                  <a:pt x="3302" y="0"/>
                </a:lnTo>
                <a:close/>
              </a:path>
              <a:path w="45720" h="16509">
                <a:moveTo>
                  <a:pt x="45351" y="13106"/>
                </a:moveTo>
                <a:lnTo>
                  <a:pt x="44767" y="13690"/>
                </a:lnTo>
                <a:lnTo>
                  <a:pt x="44196" y="14846"/>
                </a:lnTo>
                <a:lnTo>
                  <a:pt x="44196" y="16014"/>
                </a:lnTo>
                <a:lnTo>
                  <a:pt x="45351" y="13690"/>
                </a:lnTo>
                <a:lnTo>
                  <a:pt x="45351" y="1310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 descr=""/>
          <p:cNvSpPr/>
          <p:nvPr/>
        </p:nvSpPr>
        <p:spPr>
          <a:xfrm>
            <a:off x="6073765" y="51168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0"/>
                </a:moveTo>
                <a:lnTo>
                  <a:pt x="1162" y="0"/>
                </a:lnTo>
                <a:lnTo>
                  <a:pt x="581" y="581"/>
                </a:lnTo>
                <a:lnTo>
                  <a:pt x="0" y="581"/>
                </a:lnTo>
                <a:lnTo>
                  <a:pt x="1744" y="0"/>
                </a:lnTo>
                <a:lnTo>
                  <a:pt x="232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 descr=""/>
          <p:cNvSpPr/>
          <p:nvPr/>
        </p:nvSpPr>
        <p:spPr>
          <a:xfrm>
            <a:off x="6633082" y="76169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1162" y="1162"/>
                </a:moveTo>
                <a:lnTo>
                  <a:pt x="581" y="1744"/>
                </a:lnTo>
                <a:lnTo>
                  <a:pt x="0" y="1162"/>
                </a:lnTo>
                <a:lnTo>
                  <a:pt x="581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 descr=""/>
          <p:cNvSpPr/>
          <p:nvPr/>
        </p:nvSpPr>
        <p:spPr>
          <a:xfrm>
            <a:off x="5662707" y="36575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2325" y="2325"/>
                </a:moveTo>
                <a:lnTo>
                  <a:pt x="1744" y="2325"/>
                </a:lnTo>
                <a:lnTo>
                  <a:pt x="1162" y="1744"/>
                </a:lnTo>
                <a:lnTo>
                  <a:pt x="0" y="0"/>
                </a:lnTo>
                <a:lnTo>
                  <a:pt x="2325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 descr=""/>
          <p:cNvSpPr/>
          <p:nvPr/>
        </p:nvSpPr>
        <p:spPr>
          <a:xfrm>
            <a:off x="6631920" y="763436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44" y="0"/>
                </a:moveTo>
                <a:lnTo>
                  <a:pt x="581" y="2907"/>
                </a:lnTo>
                <a:lnTo>
                  <a:pt x="0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 descr=""/>
          <p:cNvSpPr/>
          <p:nvPr/>
        </p:nvSpPr>
        <p:spPr>
          <a:xfrm>
            <a:off x="4981867" y="11"/>
            <a:ext cx="2590800" cy="1023619"/>
          </a:xfrm>
          <a:custGeom>
            <a:avLst/>
            <a:gdLst/>
            <a:ahLst/>
            <a:cxnLst/>
            <a:rect l="l" t="t" r="r" b="b"/>
            <a:pathLst>
              <a:path w="2590800" h="1023619">
                <a:moveTo>
                  <a:pt x="114300" y="150037"/>
                </a:moveTo>
                <a:lnTo>
                  <a:pt x="101600" y="152946"/>
                </a:lnTo>
                <a:lnTo>
                  <a:pt x="108331" y="153873"/>
                </a:lnTo>
                <a:lnTo>
                  <a:pt x="114300" y="150037"/>
                </a:lnTo>
                <a:close/>
              </a:path>
              <a:path w="2590800" h="1023619">
                <a:moveTo>
                  <a:pt x="198970" y="274662"/>
                </a:moveTo>
                <a:lnTo>
                  <a:pt x="190500" y="275043"/>
                </a:lnTo>
                <a:lnTo>
                  <a:pt x="190500" y="276212"/>
                </a:lnTo>
                <a:lnTo>
                  <a:pt x="198970" y="274662"/>
                </a:lnTo>
                <a:close/>
              </a:path>
              <a:path w="2590800" h="1023619">
                <a:moveTo>
                  <a:pt x="203200" y="529120"/>
                </a:moveTo>
                <a:lnTo>
                  <a:pt x="190500" y="529704"/>
                </a:lnTo>
                <a:lnTo>
                  <a:pt x="203200" y="533768"/>
                </a:lnTo>
                <a:lnTo>
                  <a:pt x="203200" y="529120"/>
                </a:lnTo>
                <a:close/>
              </a:path>
              <a:path w="2590800" h="1023619">
                <a:moveTo>
                  <a:pt x="203200" y="273888"/>
                </a:moveTo>
                <a:lnTo>
                  <a:pt x="198970" y="274662"/>
                </a:lnTo>
                <a:lnTo>
                  <a:pt x="203200" y="274459"/>
                </a:lnTo>
                <a:lnTo>
                  <a:pt x="203200" y="273888"/>
                </a:lnTo>
                <a:close/>
              </a:path>
              <a:path w="2590800" h="1023619">
                <a:moveTo>
                  <a:pt x="241300" y="570979"/>
                </a:moveTo>
                <a:lnTo>
                  <a:pt x="228600" y="571563"/>
                </a:lnTo>
                <a:lnTo>
                  <a:pt x="241300" y="576211"/>
                </a:lnTo>
                <a:lnTo>
                  <a:pt x="241300" y="570979"/>
                </a:lnTo>
                <a:close/>
              </a:path>
              <a:path w="2590800" h="1023619">
                <a:moveTo>
                  <a:pt x="368300" y="73875"/>
                </a:moveTo>
                <a:lnTo>
                  <a:pt x="355600" y="79578"/>
                </a:lnTo>
                <a:lnTo>
                  <a:pt x="355600" y="80848"/>
                </a:lnTo>
                <a:lnTo>
                  <a:pt x="368300" y="76784"/>
                </a:lnTo>
                <a:lnTo>
                  <a:pt x="368300" y="73875"/>
                </a:lnTo>
                <a:close/>
              </a:path>
              <a:path w="2590800" h="1023619">
                <a:moveTo>
                  <a:pt x="370090" y="685457"/>
                </a:moveTo>
                <a:lnTo>
                  <a:pt x="368300" y="685850"/>
                </a:lnTo>
                <a:lnTo>
                  <a:pt x="368300" y="686689"/>
                </a:lnTo>
                <a:lnTo>
                  <a:pt x="370090" y="685457"/>
                </a:lnTo>
                <a:close/>
              </a:path>
              <a:path w="2590800" h="1023619">
                <a:moveTo>
                  <a:pt x="386638" y="93649"/>
                </a:moveTo>
                <a:lnTo>
                  <a:pt x="386054" y="94221"/>
                </a:lnTo>
                <a:lnTo>
                  <a:pt x="385483" y="94221"/>
                </a:lnTo>
                <a:lnTo>
                  <a:pt x="385483" y="94805"/>
                </a:lnTo>
                <a:lnTo>
                  <a:pt x="386638" y="93649"/>
                </a:lnTo>
                <a:close/>
              </a:path>
              <a:path w="2590800" h="1023619">
                <a:moveTo>
                  <a:pt x="414337" y="496341"/>
                </a:moveTo>
                <a:lnTo>
                  <a:pt x="413131" y="496290"/>
                </a:lnTo>
                <a:lnTo>
                  <a:pt x="407809" y="500176"/>
                </a:lnTo>
                <a:lnTo>
                  <a:pt x="409575" y="499618"/>
                </a:lnTo>
                <a:lnTo>
                  <a:pt x="414337" y="496341"/>
                </a:lnTo>
                <a:close/>
              </a:path>
              <a:path w="2590800" h="1023619">
                <a:moveTo>
                  <a:pt x="422275" y="119951"/>
                </a:moveTo>
                <a:lnTo>
                  <a:pt x="419100" y="120396"/>
                </a:lnTo>
                <a:lnTo>
                  <a:pt x="419100" y="120967"/>
                </a:lnTo>
                <a:lnTo>
                  <a:pt x="422275" y="119951"/>
                </a:lnTo>
                <a:close/>
              </a:path>
              <a:path w="2590800" h="1023619">
                <a:moveTo>
                  <a:pt x="431800" y="116903"/>
                </a:moveTo>
                <a:lnTo>
                  <a:pt x="419100" y="119811"/>
                </a:lnTo>
                <a:lnTo>
                  <a:pt x="419100" y="120396"/>
                </a:lnTo>
                <a:lnTo>
                  <a:pt x="431800" y="116903"/>
                </a:lnTo>
                <a:close/>
              </a:path>
              <a:path w="2590800" h="1023619">
                <a:moveTo>
                  <a:pt x="431800" y="113995"/>
                </a:moveTo>
                <a:lnTo>
                  <a:pt x="419100" y="116903"/>
                </a:lnTo>
                <a:lnTo>
                  <a:pt x="419100" y="117487"/>
                </a:lnTo>
                <a:lnTo>
                  <a:pt x="431800" y="115163"/>
                </a:lnTo>
                <a:lnTo>
                  <a:pt x="431800" y="113995"/>
                </a:lnTo>
                <a:close/>
              </a:path>
              <a:path w="2590800" h="1023619">
                <a:moveTo>
                  <a:pt x="442810" y="732345"/>
                </a:moveTo>
                <a:lnTo>
                  <a:pt x="431800" y="734364"/>
                </a:lnTo>
                <a:lnTo>
                  <a:pt x="431800" y="741921"/>
                </a:lnTo>
                <a:lnTo>
                  <a:pt x="442810" y="732345"/>
                </a:lnTo>
                <a:close/>
              </a:path>
              <a:path w="2590800" h="1023619">
                <a:moveTo>
                  <a:pt x="444500" y="740168"/>
                </a:moveTo>
                <a:lnTo>
                  <a:pt x="431800" y="745401"/>
                </a:lnTo>
                <a:lnTo>
                  <a:pt x="431800" y="748309"/>
                </a:lnTo>
                <a:lnTo>
                  <a:pt x="444500" y="747153"/>
                </a:lnTo>
                <a:lnTo>
                  <a:pt x="444500" y="740168"/>
                </a:lnTo>
                <a:close/>
              </a:path>
              <a:path w="2590800" h="1023619">
                <a:moveTo>
                  <a:pt x="444500" y="732040"/>
                </a:moveTo>
                <a:lnTo>
                  <a:pt x="442912" y="732256"/>
                </a:lnTo>
                <a:lnTo>
                  <a:pt x="444500" y="732040"/>
                </a:lnTo>
                <a:close/>
              </a:path>
              <a:path w="2590800" h="1023619">
                <a:moveTo>
                  <a:pt x="444500" y="114579"/>
                </a:moveTo>
                <a:lnTo>
                  <a:pt x="431800" y="116319"/>
                </a:lnTo>
                <a:lnTo>
                  <a:pt x="431800" y="116903"/>
                </a:lnTo>
                <a:lnTo>
                  <a:pt x="422275" y="119951"/>
                </a:lnTo>
                <a:lnTo>
                  <a:pt x="431800" y="118643"/>
                </a:lnTo>
                <a:lnTo>
                  <a:pt x="431800" y="117487"/>
                </a:lnTo>
                <a:lnTo>
                  <a:pt x="444500" y="114579"/>
                </a:lnTo>
                <a:close/>
              </a:path>
              <a:path w="2590800" h="1023619">
                <a:moveTo>
                  <a:pt x="451345" y="748004"/>
                </a:moveTo>
                <a:lnTo>
                  <a:pt x="444500" y="748309"/>
                </a:lnTo>
                <a:lnTo>
                  <a:pt x="444500" y="752386"/>
                </a:lnTo>
                <a:lnTo>
                  <a:pt x="451345" y="748004"/>
                </a:lnTo>
                <a:close/>
              </a:path>
              <a:path w="2590800" h="1023619">
                <a:moveTo>
                  <a:pt x="457200" y="744245"/>
                </a:moveTo>
                <a:lnTo>
                  <a:pt x="451345" y="748004"/>
                </a:lnTo>
                <a:lnTo>
                  <a:pt x="457200" y="747737"/>
                </a:lnTo>
                <a:lnTo>
                  <a:pt x="457200" y="744245"/>
                </a:lnTo>
                <a:close/>
              </a:path>
              <a:path w="2590800" h="1023619">
                <a:moveTo>
                  <a:pt x="457200" y="730288"/>
                </a:moveTo>
                <a:lnTo>
                  <a:pt x="444500" y="733285"/>
                </a:lnTo>
                <a:lnTo>
                  <a:pt x="444500" y="739597"/>
                </a:lnTo>
                <a:lnTo>
                  <a:pt x="457200" y="739013"/>
                </a:lnTo>
                <a:lnTo>
                  <a:pt x="457200" y="730288"/>
                </a:lnTo>
                <a:close/>
              </a:path>
              <a:path w="2590800" h="1023619">
                <a:moveTo>
                  <a:pt x="495300" y="795985"/>
                </a:moveTo>
                <a:lnTo>
                  <a:pt x="482600" y="798309"/>
                </a:lnTo>
                <a:lnTo>
                  <a:pt x="482600" y="799477"/>
                </a:lnTo>
                <a:lnTo>
                  <a:pt x="495300" y="795985"/>
                </a:lnTo>
                <a:close/>
              </a:path>
              <a:path w="2590800" h="1023619">
                <a:moveTo>
                  <a:pt x="538962" y="581850"/>
                </a:moveTo>
                <a:lnTo>
                  <a:pt x="533400" y="582612"/>
                </a:lnTo>
                <a:lnTo>
                  <a:pt x="533400" y="583806"/>
                </a:lnTo>
                <a:lnTo>
                  <a:pt x="537908" y="582764"/>
                </a:lnTo>
                <a:lnTo>
                  <a:pt x="538962" y="581850"/>
                </a:lnTo>
                <a:close/>
              </a:path>
              <a:path w="2590800" h="1023619">
                <a:moveTo>
                  <a:pt x="543991" y="543267"/>
                </a:moveTo>
                <a:lnTo>
                  <a:pt x="533400" y="544233"/>
                </a:lnTo>
                <a:lnTo>
                  <a:pt x="533400" y="547141"/>
                </a:lnTo>
                <a:lnTo>
                  <a:pt x="543991" y="543267"/>
                </a:lnTo>
                <a:close/>
              </a:path>
              <a:path w="2590800" h="1023619">
                <a:moveTo>
                  <a:pt x="546100" y="580872"/>
                </a:moveTo>
                <a:lnTo>
                  <a:pt x="537908" y="582764"/>
                </a:lnTo>
                <a:lnTo>
                  <a:pt x="533400" y="586676"/>
                </a:lnTo>
                <a:lnTo>
                  <a:pt x="546100" y="582028"/>
                </a:lnTo>
                <a:lnTo>
                  <a:pt x="546100" y="580872"/>
                </a:lnTo>
                <a:close/>
              </a:path>
              <a:path w="2590800" h="1023619">
                <a:moveTo>
                  <a:pt x="546100" y="575640"/>
                </a:moveTo>
                <a:lnTo>
                  <a:pt x="538962" y="581850"/>
                </a:lnTo>
                <a:lnTo>
                  <a:pt x="546100" y="580872"/>
                </a:lnTo>
                <a:lnTo>
                  <a:pt x="546100" y="575640"/>
                </a:lnTo>
                <a:close/>
              </a:path>
              <a:path w="2590800" h="1023619">
                <a:moveTo>
                  <a:pt x="584200" y="558190"/>
                </a:moveTo>
                <a:lnTo>
                  <a:pt x="571500" y="561682"/>
                </a:lnTo>
                <a:lnTo>
                  <a:pt x="584200" y="562838"/>
                </a:lnTo>
                <a:lnTo>
                  <a:pt x="584200" y="558190"/>
                </a:lnTo>
                <a:close/>
              </a:path>
              <a:path w="2590800" h="1023619">
                <a:moveTo>
                  <a:pt x="596900" y="98882"/>
                </a:moveTo>
                <a:lnTo>
                  <a:pt x="584200" y="100469"/>
                </a:lnTo>
                <a:lnTo>
                  <a:pt x="584200" y="100622"/>
                </a:lnTo>
                <a:lnTo>
                  <a:pt x="596900" y="98882"/>
                </a:lnTo>
                <a:close/>
              </a:path>
              <a:path w="2590800" h="1023619">
                <a:moveTo>
                  <a:pt x="609600" y="92481"/>
                </a:moveTo>
                <a:lnTo>
                  <a:pt x="604837" y="95529"/>
                </a:lnTo>
                <a:lnTo>
                  <a:pt x="609600" y="94221"/>
                </a:lnTo>
                <a:lnTo>
                  <a:pt x="609600" y="92481"/>
                </a:lnTo>
                <a:close/>
              </a:path>
              <a:path w="2590800" h="1023619">
                <a:moveTo>
                  <a:pt x="649706" y="602170"/>
                </a:moveTo>
                <a:lnTo>
                  <a:pt x="647700" y="601802"/>
                </a:lnTo>
                <a:lnTo>
                  <a:pt x="647700" y="603542"/>
                </a:lnTo>
                <a:lnTo>
                  <a:pt x="649706" y="602170"/>
                </a:lnTo>
                <a:close/>
              </a:path>
              <a:path w="2590800" h="1023619">
                <a:moveTo>
                  <a:pt x="659815" y="365480"/>
                </a:moveTo>
                <a:lnTo>
                  <a:pt x="653351" y="362521"/>
                </a:lnTo>
                <a:lnTo>
                  <a:pt x="651929" y="362445"/>
                </a:lnTo>
                <a:lnTo>
                  <a:pt x="656094" y="364642"/>
                </a:lnTo>
                <a:lnTo>
                  <a:pt x="659815" y="365480"/>
                </a:lnTo>
                <a:close/>
              </a:path>
              <a:path w="2590800" h="1023619">
                <a:moveTo>
                  <a:pt x="660400" y="387261"/>
                </a:moveTo>
                <a:lnTo>
                  <a:pt x="647700" y="393077"/>
                </a:lnTo>
                <a:lnTo>
                  <a:pt x="651929" y="392988"/>
                </a:lnTo>
                <a:lnTo>
                  <a:pt x="660400" y="391668"/>
                </a:lnTo>
                <a:lnTo>
                  <a:pt x="660400" y="387261"/>
                </a:lnTo>
                <a:close/>
              </a:path>
              <a:path w="2590800" h="1023619">
                <a:moveTo>
                  <a:pt x="662152" y="364883"/>
                </a:moveTo>
                <a:lnTo>
                  <a:pt x="660400" y="364007"/>
                </a:lnTo>
                <a:lnTo>
                  <a:pt x="660400" y="364578"/>
                </a:lnTo>
                <a:lnTo>
                  <a:pt x="662152" y="364883"/>
                </a:lnTo>
                <a:close/>
              </a:path>
              <a:path w="2590800" h="1023619">
                <a:moveTo>
                  <a:pt x="662571" y="366623"/>
                </a:moveTo>
                <a:lnTo>
                  <a:pt x="660400" y="365607"/>
                </a:lnTo>
                <a:lnTo>
                  <a:pt x="659815" y="365480"/>
                </a:lnTo>
                <a:lnTo>
                  <a:pt x="662152" y="366547"/>
                </a:lnTo>
                <a:lnTo>
                  <a:pt x="662571" y="366623"/>
                </a:lnTo>
                <a:close/>
              </a:path>
              <a:path w="2590800" h="1023619">
                <a:moveTo>
                  <a:pt x="668020" y="369239"/>
                </a:moveTo>
                <a:lnTo>
                  <a:pt x="662571" y="366737"/>
                </a:lnTo>
                <a:lnTo>
                  <a:pt x="662152" y="366572"/>
                </a:lnTo>
                <a:lnTo>
                  <a:pt x="660400" y="366331"/>
                </a:lnTo>
                <a:lnTo>
                  <a:pt x="660400" y="366915"/>
                </a:lnTo>
                <a:lnTo>
                  <a:pt x="662343" y="367931"/>
                </a:lnTo>
                <a:lnTo>
                  <a:pt x="668020" y="369239"/>
                </a:lnTo>
                <a:close/>
              </a:path>
              <a:path w="2590800" h="1023619">
                <a:moveTo>
                  <a:pt x="673100" y="371563"/>
                </a:moveTo>
                <a:lnTo>
                  <a:pt x="668248" y="369290"/>
                </a:lnTo>
                <a:lnTo>
                  <a:pt x="668020" y="369239"/>
                </a:lnTo>
                <a:lnTo>
                  <a:pt x="673100" y="371563"/>
                </a:lnTo>
                <a:close/>
              </a:path>
              <a:path w="2590800" h="1023619">
                <a:moveTo>
                  <a:pt x="673100" y="370395"/>
                </a:moveTo>
                <a:lnTo>
                  <a:pt x="666750" y="367195"/>
                </a:lnTo>
                <a:lnTo>
                  <a:pt x="662571" y="366623"/>
                </a:lnTo>
                <a:lnTo>
                  <a:pt x="668248" y="369290"/>
                </a:lnTo>
                <a:lnTo>
                  <a:pt x="673100" y="370395"/>
                </a:lnTo>
                <a:close/>
              </a:path>
              <a:path w="2590800" h="1023619">
                <a:moveTo>
                  <a:pt x="673100" y="361607"/>
                </a:moveTo>
                <a:lnTo>
                  <a:pt x="672592" y="361530"/>
                </a:lnTo>
                <a:lnTo>
                  <a:pt x="673100" y="361797"/>
                </a:lnTo>
                <a:lnTo>
                  <a:pt x="673100" y="361607"/>
                </a:lnTo>
                <a:close/>
              </a:path>
              <a:path w="2590800" h="1023619">
                <a:moveTo>
                  <a:pt x="673100" y="360514"/>
                </a:moveTo>
                <a:lnTo>
                  <a:pt x="660400" y="355282"/>
                </a:lnTo>
                <a:lnTo>
                  <a:pt x="672147" y="361302"/>
                </a:lnTo>
                <a:lnTo>
                  <a:pt x="673100" y="361607"/>
                </a:lnTo>
                <a:lnTo>
                  <a:pt x="673100" y="360514"/>
                </a:lnTo>
                <a:close/>
              </a:path>
              <a:path w="2590800" h="1023619">
                <a:moveTo>
                  <a:pt x="674916" y="360184"/>
                </a:moveTo>
                <a:lnTo>
                  <a:pt x="673506" y="359092"/>
                </a:lnTo>
                <a:lnTo>
                  <a:pt x="673100" y="359346"/>
                </a:lnTo>
                <a:lnTo>
                  <a:pt x="674916" y="360184"/>
                </a:lnTo>
                <a:close/>
              </a:path>
              <a:path w="2590800" h="1023619">
                <a:moveTo>
                  <a:pt x="679094" y="125628"/>
                </a:moveTo>
                <a:lnTo>
                  <a:pt x="678510" y="123875"/>
                </a:lnTo>
                <a:lnTo>
                  <a:pt x="678510" y="126199"/>
                </a:lnTo>
                <a:lnTo>
                  <a:pt x="679094" y="125628"/>
                </a:lnTo>
                <a:close/>
              </a:path>
              <a:path w="2590800" h="1023619">
                <a:moveTo>
                  <a:pt x="685800" y="388861"/>
                </a:moveTo>
                <a:lnTo>
                  <a:pt x="673100" y="391833"/>
                </a:lnTo>
                <a:lnTo>
                  <a:pt x="685800" y="389585"/>
                </a:lnTo>
                <a:lnTo>
                  <a:pt x="685800" y="388861"/>
                </a:lnTo>
                <a:close/>
              </a:path>
              <a:path w="2590800" h="1023619">
                <a:moveTo>
                  <a:pt x="685800" y="365163"/>
                </a:moveTo>
                <a:lnTo>
                  <a:pt x="674916" y="360184"/>
                </a:lnTo>
                <a:lnTo>
                  <a:pt x="685800" y="368655"/>
                </a:lnTo>
                <a:lnTo>
                  <a:pt x="685800" y="365163"/>
                </a:lnTo>
                <a:close/>
              </a:path>
              <a:path w="2590800" h="1023619">
                <a:moveTo>
                  <a:pt x="701763" y="359346"/>
                </a:moveTo>
                <a:lnTo>
                  <a:pt x="701179" y="359346"/>
                </a:lnTo>
                <a:lnTo>
                  <a:pt x="701179" y="359740"/>
                </a:lnTo>
                <a:lnTo>
                  <a:pt x="701763" y="359346"/>
                </a:lnTo>
                <a:close/>
              </a:path>
              <a:path w="2590800" h="1023619">
                <a:moveTo>
                  <a:pt x="737565" y="628370"/>
                </a:moveTo>
                <a:lnTo>
                  <a:pt x="736600" y="628675"/>
                </a:lnTo>
                <a:lnTo>
                  <a:pt x="736600" y="629119"/>
                </a:lnTo>
                <a:lnTo>
                  <a:pt x="737565" y="628370"/>
                </a:lnTo>
                <a:close/>
              </a:path>
              <a:path w="2590800" h="1023619">
                <a:moveTo>
                  <a:pt x="756564" y="720902"/>
                </a:moveTo>
                <a:lnTo>
                  <a:pt x="749300" y="721563"/>
                </a:lnTo>
                <a:lnTo>
                  <a:pt x="749300" y="726224"/>
                </a:lnTo>
                <a:lnTo>
                  <a:pt x="756564" y="720902"/>
                </a:lnTo>
                <a:close/>
              </a:path>
              <a:path w="2590800" h="1023619">
                <a:moveTo>
                  <a:pt x="774700" y="715759"/>
                </a:moveTo>
                <a:lnTo>
                  <a:pt x="762000" y="718083"/>
                </a:lnTo>
                <a:lnTo>
                  <a:pt x="762000" y="716915"/>
                </a:lnTo>
                <a:lnTo>
                  <a:pt x="756564" y="720902"/>
                </a:lnTo>
                <a:lnTo>
                  <a:pt x="762000" y="720407"/>
                </a:lnTo>
                <a:lnTo>
                  <a:pt x="762000" y="719239"/>
                </a:lnTo>
                <a:lnTo>
                  <a:pt x="774700" y="715759"/>
                </a:lnTo>
                <a:close/>
              </a:path>
              <a:path w="2590800" h="1023619">
                <a:moveTo>
                  <a:pt x="774700" y="665175"/>
                </a:moveTo>
                <a:lnTo>
                  <a:pt x="768070" y="662444"/>
                </a:lnTo>
                <a:lnTo>
                  <a:pt x="762000" y="666330"/>
                </a:lnTo>
                <a:lnTo>
                  <a:pt x="774700" y="665175"/>
                </a:lnTo>
                <a:close/>
              </a:path>
              <a:path w="2590800" h="1023619">
                <a:moveTo>
                  <a:pt x="774700" y="658190"/>
                </a:moveTo>
                <a:lnTo>
                  <a:pt x="762000" y="659942"/>
                </a:lnTo>
                <a:lnTo>
                  <a:pt x="768070" y="662444"/>
                </a:lnTo>
                <a:lnTo>
                  <a:pt x="774700" y="658190"/>
                </a:lnTo>
                <a:close/>
              </a:path>
              <a:path w="2590800" h="1023619">
                <a:moveTo>
                  <a:pt x="781418" y="354114"/>
                </a:moveTo>
                <a:lnTo>
                  <a:pt x="780249" y="355866"/>
                </a:lnTo>
                <a:lnTo>
                  <a:pt x="777925" y="358190"/>
                </a:lnTo>
                <a:lnTo>
                  <a:pt x="779678" y="359930"/>
                </a:lnTo>
                <a:lnTo>
                  <a:pt x="781418" y="354114"/>
                </a:lnTo>
                <a:close/>
              </a:path>
              <a:path w="2590800" h="1023619">
                <a:moveTo>
                  <a:pt x="810488" y="675640"/>
                </a:moveTo>
                <a:lnTo>
                  <a:pt x="809028" y="676046"/>
                </a:lnTo>
                <a:lnTo>
                  <a:pt x="808380" y="672807"/>
                </a:lnTo>
                <a:lnTo>
                  <a:pt x="807631" y="669671"/>
                </a:lnTo>
                <a:lnTo>
                  <a:pt x="805840" y="670407"/>
                </a:lnTo>
                <a:lnTo>
                  <a:pt x="806996" y="671563"/>
                </a:lnTo>
                <a:lnTo>
                  <a:pt x="806424" y="679704"/>
                </a:lnTo>
                <a:lnTo>
                  <a:pt x="809320" y="677964"/>
                </a:lnTo>
                <a:lnTo>
                  <a:pt x="810488" y="675640"/>
                </a:lnTo>
                <a:close/>
              </a:path>
              <a:path w="2590800" h="1023619">
                <a:moveTo>
                  <a:pt x="831418" y="683780"/>
                </a:moveTo>
                <a:lnTo>
                  <a:pt x="830262" y="684936"/>
                </a:lnTo>
                <a:lnTo>
                  <a:pt x="830834" y="685520"/>
                </a:lnTo>
                <a:lnTo>
                  <a:pt x="830834" y="684936"/>
                </a:lnTo>
                <a:lnTo>
                  <a:pt x="831418" y="684364"/>
                </a:lnTo>
                <a:lnTo>
                  <a:pt x="831418" y="683780"/>
                </a:lnTo>
                <a:close/>
              </a:path>
              <a:path w="2590800" h="1023619">
                <a:moveTo>
                  <a:pt x="833158" y="683780"/>
                </a:moveTo>
                <a:lnTo>
                  <a:pt x="832586" y="683196"/>
                </a:lnTo>
                <a:lnTo>
                  <a:pt x="832002" y="684364"/>
                </a:lnTo>
                <a:lnTo>
                  <a:pt x="833158" y="683780"/>
                </a:lnTo>
                <a:close/>
              </a:path>
              <a:path w="2590800" h="1023619">
                <a:moveTo>
                  <a:pt x="833158" y="676224"/>
                </a:moveTo>
                <a:lnTo>
                  <a:pt x="832002" y="674471"/>
                </a:lnTo>
                <a:lnTo>
                  <a:pt x="830834" y="672147"/>
                </a:lnTo>
                <a:lnTo>
                  <a:pt x="829094" y="674471"/>
                </a:lnTo>
                <a:lnTo>
                  <a:pt x="826770" y="676224"/>
                </a:lnTo>
                <a:lnTo>
                  <a:pt x="825601" y="678548"/>
                </a:lnTo>
                <a:lnTo>
                  <a:pt x="830262" y="677379"/>
                </a:lnTo>
                <a:lnTo>
                  <a:pt x="833158" y="676224"/>
                </a:lnTo>
                <a:close/>
              </a:path>
              <a:path w="2590800" h="1023619">
                <a:moveTo>
                  <a:pt x="840727" y="667499"/>
                </a:moveTo>
                <a:lnTo>
                  <a:pt x="840143" y="664591"/>
                </a:lnTo>
                <a:lnTo>
                  <a:pt x="840143" y="665175"/>
                </a:lnTo>
                <a:lnTo>
                  <a:pt x="838974" y="667499"/>
                </a:lnTo>
                <a:lnTo>
                  <a:pt x="840143" y="668655"/>
                </a:lnTo>
                <a:lnTo>
                  <a:pt x="840143" y="668083"/>
                </a:lnTo>
                <a:lnTo>
                  <a:pt x="840727" y="668083"/>
                </a:lnTo>
                <a:lnTo>
                  <a:pt x="840727" y="667499"/>
                </a:lnTo>
                <a:close/>
              </a:path>
              <a:path w="2590800" h="1023619">
                <a:moveTo>
                  <a:pt x="850900" y="743077"/>
                </a:moveTo>
                <a:lnTo>
                  <a:pt x="838200" y="745985"/>
                </a:lnTo>
                <a:lnTo>
                  <a:pt x="838200" y="747153"/>
                </a:lnTo>
                <a:lnTo>
                  <a:pt x="850900" y="747153"/>
                </a:lnTo>
                <a:lnTo>
                  <a:pt x="850900" y="743077"/>
                </a:lnTo>
                <a:close/>
              </a:path>
              <a:path w="2590800" h="1023619">
                <a:moveTo>
                  <a:pt x="863600" y="697153"/>
                </a:moveTo>
                <a:lnTo>
                  <a:pt x="850900" y="703541"/>
                </a:lnTo>
                <a:lnTo>
                  <a:pt x="850900" y="704710"/>
                </a:lnTo>
                <a:lnTo>
                  <a:pt x="838200" y="712851"/>
                </a:lnTo>
                <a:lnTo>
                  <a:pt x="850900" y="706450"/>
                </a:lnTo>
                <a:lnTo>
                  <a:pt x="850900" y="709358"/>
                </a:lnTo>
                <a:lnTo>
                  <a:pt x="850900" y="711682"/>
                </a:lnTo>
                <a:lnTo>
                  <a:pt x="854290" y="707809"/>
                </a:lnTo>
                <a:lnTo>
                  <a:pt x="863600" y="697153"/>
                </a:lnTo>
                <a:close/>
              </a:path>
              <a:path w="2590800" h="1023619">
                <a:moveTo>
                  <a:pt x="876300" y="711314"/>
                </a:moveTo>
                <a:lnTo>
                  <a:pt x="871474" y="710488"/>
                </a:lnTo>
                <a:lnTo>
                  <a:pt x="863600" y="715175"/>
                </a:lnTo>
                <a:lnTo>
                  <a:pt x="863600" y="718667"/>
                </a:lnTo>
                <a:lnTo>
                  <a:pt x="876300" y="711314"/>
                </a:lnTo>
                <a:close/>
              </a:path>
              <a:path w="2590800" h="1023619">
                <a:moveTo>
                  <a:pt x="887818" y="493077"/>
                </a:moveTo>
                <a:lnTo>
                  <a:pt x="882002" y="491909"/>
                </a:lnTo>
                <a:lnTo>
                  <a:pt x="881418" y="494817"/>
                </a:lnTo>
                <a:lnTo>
                  <a:pt x="881037" y="497141"/>
                </a:lnTo>
                <a:lnTo>
                  <a:pt x="882002" y="494233"/>
                </a:lnTo>
                <a:lnTo>
                  <a:pt x="887818" y="493077"/>
                </a:lnTo>
                <a:close/>
              </a:path>
              <a:path w="2590800" h="1023619">
                <a:moveTo>
                  <a:pt x="901700" y="406450"/>
                </a:moveTo>
                <a:lnTo>
                  <a:pt x="889000" y="409930"/>
                </a:lnTo>
                <a:lnTo>
                  <a:pt x="889000" y="410514"/>
                </a:lnTo>
                <a:lnTo>
                  <a:pt x="901700" y="409346"/>
                </a:lnTo>
                <a:lnTo>
                  <a:pt x="901700" y="406450"/>
                </a:lnTo>
                <a:close/>
              </a:path>
              <a:path w="2590800" h="1023619">
                <a:moveTo>
                  <a:pt x="914400" y="489000"/>
                </a:moveTo>
                <a:lnTo>
                  <a:pt x="911860" y="491680"/>
                </a:lnTo>
                <a:lnTo>
                  <a:pt x="914400" y="490753"/>
                </a:lnTo>
                <a:lnTo>
                  <a:pt x="914400" y="489000"/>
                </a:lnTo>
                <a:close/>
              </a:path>
              <a:path w="2590800" h="1023619">
                <a:moveTo>
                  <a:pt x="934326" y="419239"/>
                </a:moveTo>
                <a:lnTo>
                  <a:pt x="933742" y="416915"/>
                </a:lnTo>
                <a:lnTo>
                  <a:pt x="933742" y="418071"/>
                </a:lnTo>
                <a:lnTo>
                  <a:pt x="934326" y="419239"/>
                </a:lnTo>
                <a:close/>
              </a:path>
              <a:path w="2590800" h="1023619">
                <a:moveTo>
                  <a:pt x="987818" y="453542"/>
                </a:moveTo>
                <a:lnTo>
                  <a:pt x="985951" y="453948"/>
                </a:lnTo>
                <a:lnTo>
                  <a:pt x="985037" y="447573"/>
                </a:lnTo>
                <a:lnTo>
                  <a:pt x="983170" y="448310"/>
                </a:lnTo>
                <a:lnTo>
                  <a:pt x="984326" y="450049"/>
                </a:lnTo>
                <a:lnTo>
                  <a:pt x="982586" y="457606"/>
                </a:lnTo>
                <a:lnTo>
                  <a:pt x="986078" y="456450"/>
                </a:lnTo>
                <a:lnTo>
                  <a:pt x="987818" y="453542"/>
                </a:lnTo>
                <a:close/>
              </a:path>
              <a:path w="2590800" h="1023619">
                <a:moveTo>
                  <a:pt x="988987" y="450049"/>
                </a:moveTo>
                <a:lnTo>
                  <a:pt x="987234" y="453542"/>
                </a:lnTo>
                <a:lnTo>
                  <a:pt x="987818" y="452958"/>
                </a:lnTo>
                <a:lnTo>
                  <a:pt x="988402" y="451789"/>
                </a:lnTo>
                <a:lnTo>
                  <a:pt x="988987" y="450049"/>
                </a:lnTo>
                <a:close/>
              </a:path>
              <a:path w="2590800" h="1023619">
                <a:moveTo>
                  <a:pt x="996543" y="451789"/>
                </a:moveTo>
                <a:lnTo>
                  <a:pt x="994791" y="453542"/>
                </a:lnTo>
                <a:lnTo>
                  <a:pt x="994219" y="454698"/>
                </a:lnTo>
                <a:lnTo>
                  <a:pt x="993635" y="455282"/>
                </a:lnTo>
                <a:lnTo>
                  <a:pt x="994498" y="455282"/>
                </a:lnTo>
                <a:lnTo>
                  <a:pt x="994219" y="455866"/>
                </a:lnTo>
                <a:lnTo>
                  <a:pt x="993635" y="455866"/>
                </a:lnTo>
                <a:lnTo>
                  <a:pt x="993635" y="456450"/>
                </a:lnTo>
                <a:lnTo>
                  <a:pt x="994219" y="456450"/>
                </a:lnTo>
                <a:lnTo>
                  <a:pt x="996543" y="454113"/>
                </a:lnTo>
                <a:lnTo>
                  <a:pt x="995959" y="454113"/>
                </a:lnTo>
                <a:lnTo>
                  <a:pt x="995375" y="454698"/>
                </a:lnTo>
                <a:lnTo>
                  <a:pt x="995083" y="454698"/>
                </a:lnTo>
                <a:lnTo>
                  <a:pt x="995375" y="454113"/>
                </a:lnTo>
                <a:lnTo>
                  <a:pt x="996543" y="452374"/>
                </a:lnTo>
                <a:lnTo>
                  <a:pt x="996543" y="451789"/>
                </a:lnTo>
                <a:close/>
              </a:path>
              <a:path w="2590800" h="1023619">
                <a:moveTo>
                  <a:pt x="1000074" y="439483"/>
                </a:moveTo>
                <a:lnTo>
                  <a:pt x="990600" y="440169"/>
                </a:lnTo>
                <a:lnTo>
                  <a:pt x="990600" y="447725"/>
                </a:lnTo>
                <a:lnTo>
                  <a:pt x="1000074" y="439483"/>
                </a:lnTo>
                <a:close/>
              </a:path>
              <a:path w="2590800" h="1023619">
                <a:moveTo>
                  <a:pt x="1003300" y="446557"/>
                </a:moveTo>
                <a:lnTo>
                  <a:pt x="990600" y="451789"/>
                </a:lnTo>
                <a:lnTo>
                  <a:pt x="990600" y="452958"/>
                </a:lnTo>
                <a:lnTo>
                  <a:pt x="1003300" y="448310"/>
                </a:lnTo>
                <a:lnTo>
                  <a:pt x="1003300" y="446557"/>
                </a:lnTo>
                <a:close/>
              </a:path>
              <a:path w="2590800" h="1023619">
                <a:moveTo>
                  <a:pt x="1007008" y="463423"/>
                </a:moveTo>
                <a:lnTo>
                  <a:pt x="1005840" y="464007"/>
                </a:lnTo>
                <a:lnTo>
                  <a:pt x="1005840" y="465162"/>
                </a:lnTo>
                <a:lnTo>
                  <a:pt x="1006424" y="464591"/>
                </a:lnTo>
                <a:lnTo>
                  <a:pt x="1006424" y="464007"/>
                </a:lnTo>
                <a:lnTo>
                  <a:pt x="1007008" y="463423"/>
                </a:lnTo>
                <a:close/>
              </a:path>
              <a:path w="2590800" h="1023619">
                <a:moveTo>
                  <a:pt x="1008164" y="462838"/>
                </a:moveTo>
                <a:lnTo>
                  <a:pt x="1007592" y="462838"/>
                </a:lnTo>
                <a:lnTo>
                  <a:pt x="1007008" y="463423"/>
                </a:lnTo>
                <a:lnTo>
                  <a:pt x="1008164" y="462838"/>
                </a:lnTo>
                <a:close/>
              </a:path>
              <a:path w="2590800" h="1023619">
                <a:moveTo>
                  <a:pt x="1011072" y="461683"/>
                </a:moveTo>
                <a:lnTo>
                  <a:pt x="1008164" y="463423"/>
                </a:lnTo>
                <a:lnTo>
                  <a:pt x="1008748" y="463423"/>
                </a:lnTo>
                <a:lnTo>
                  <a:pt x="1009332" y="464007"/>
                </a:lnTo>
                <a:lnTo>
                  <a:pt x="1011072" y="461683"/>
                </a:lnTo>
                <a:close/>
              </a:path>
              <a:path w="2590800" h="1023619">
                <a:moveTo>
                  <a:pt x="1016000" y="549465"/>
                </a:moveTo>
                <a:lnTo>
                  <a:pt x="1009650" y="551218"/>
                </a:lnTo>
                <a:lnTo>
                  <a:pt x="1016000" y="550049"/>
                </a:lnTo>
                <a:lnTo>
                  <a:pt x="1016000" y="549465"/>
                </a:lnTo>
                <a:close/>
              </a:path>
              <a:path w="2590800" h="1023619">
                <a:moveTo>
                  <a:pt x="1016000" y="435673"/>
                </a:moveTo>
                <a:lnTo>
                  <a:pt x="1003300" y="435876"/>
                </a:lnTo>
                <a:lnTo>
                  <a:pt x="1003300" y="436676"/>
                </a:lnTo>
                <a:lnTo>
                  <a:pt x="1000074" y="439483"/>
                </a:lnTo>
                <a:lnTo>
                  <a:pt x="1003300" y="439254"/>
                </a:lnTo>
                <a:lnTo>
                  <a:pt x="1003300" y="444233"/>
                </a:lnTo>
                <a:lnTo>
                  <a:pt x="1016000" y="435673"/>
                </a:lnTo>
                <a:close/>
              </a:path>
              <a:path w="2590800" h="1023619">
                <a:moveTo>
                  <a:pt x="1028700" y="545985"/>
                </a:moveTo>
                <a:lnTo>
                  <a:pt x="1016000" y="548309"/>
                </a:lnTo>
                <a:lnTo>
                  <a:pt x="1009650" y="549465"/>
                </a:lnTo>
                <a:lnTo>
                  <a:pt x="1016000" y="548894"/>
                </a:lnTo>
                <a:lnTo>
                  <a:pt x="1016000" y="549465"/>
                </a:lnTo>
                <a:lnTo>
                  <a:pt x="1028700" y="545985"/>
                </a:lnTo>
                <a:close/>
              </a:path>
              <a:path w="2590800" h="1023619">
                <a:moveTo>
                  <a:pt x="1028700" y="541909"/>
                </a:moveTo>
                <a:lnTo>
                  <a:pt x="1016000" y="544817"/>
                </a:lnTo>
                <a:lnTo>
                  <a:pt x="1003300" y="545985"/>
                </a:lnTo>
                <a:lnTo>
                  <a:pt x="1003300" y="548309"/>
                </a:lnTo>
                <a:lnTo>
                  <a:pt x="1028700" y="543077"/>
                </a:lnTo>
                <a:lnTo>
                  <a:pt x="1028700" y="541909"/>
                </a:lnTo>
                <a:close/>
              </a:path>
              <a:path w="2590800" h="1023619">
                <a:moveTo>
                  <a:pt x="1033957" y="464185"/>
                </a:moveTo>
                <a:lnTo>
                  <a:pt x="1033170" y="464591"/>
                </a:lnTo>
                <a:lnTo>
                  <a:pt x="1033538" y="468312"/>
                </a:lnTo>
                <a:lnTo>
                  <a:pt x="1033957" y="464185"/>
                </a:lnTo>
                <a:close/>
              </a:path>
              <a:path w="2590800" h="1023619">
                <a:moveTo>
                  <a:pt x="1034326" y="460590"/>
                </a:moveTo>
                <a:lnTo>
                  <a:pt x="1033957" y="464185"/>
                </a:lnTo>
                <a:lnTo>
                  <a:pt x="1034326" y="464007"/>
                </a:lnTo>
                <a:lnTo>
                  <a:pt x="1034326" y="460590"/>
                </a:lnTo>
                <a:close/>
              </a:path>
              <a:path w="2590800" h="1023619">
                <a:moveTo>
                  <a:pt x="1038402" y="463423"/>
                </a:moveTo>
                <a:lnTo>
                  <a:pt x="1037234" y="465162"/>
                </a:lnTo>
                <a:lnTo>
                  <a:pt x="1037818" y="469239"/>
                </a:lnTo>
                <a:lnTo>
                  <a:pt x="1037234" y="471563"/>
                </a:lnTo>
                <a:lnTo>
                  <a:pt x="1038402" y="468071"/>
                </a:lnTo>
                <a:lnTo>
                  <a:pt x="1038402" y="463423"/>
                </a:lnTo>
                <a:close/>
              </a:path>
              <a:path w="2590800" h="1023619">
                <a:moveTo>
                  <a:pt x="1041400" y="767499"/>
                </a:moveTo>
                <a:lnTo>
                  <a:pt x="1028700" y="772871"/>
                </a:lnTo>
                <a:lnTo>
                  <a:pt x="1028700" y="775309"/>
                </a:lnTo>
                <a:lnTo>
                  <a:pt x="1041400" y="767499"/>
                </a:lnTo>
                <a:close/>
              </a:path>
              <a:path w="2590800" h="1023619">
                <a:moveTo>
                  <a:pt x="1041400" y="559358"/>
                </a:moveTo>
                <a:lnTo>
                  <a:pt x="1028700" y="561682"/>
                </a:lnTo>
                <a:lnTo>
                  <a:pt x="1028700" y="560514"/>
                </a:lnTo>
                <a:lnTo>
                  <a:pt x="1021600" y="563816"/>
                </a:lnTo>
                <a:lnTo>
                  <a:pt x="1028700" y="562838"/>
                </a:lnTo>
                <a:lnTo>
                  <a:pt x="1028700" y="563422"/>
                </a:lnTo>
                <a:lnTo>
                  <a:pt x="1041400" y="559358"/>
                </a:lnTo>
                <a:close/>
              </a:path>
              <a:path w="2590800" h="1023619">
                <a:moveTo>
                  <a:pt x="1041400" y="554240"/>
                </a:moveTo>
                <a:lnTo>
                  <a:pt x="1028700" y="554342"/>
                </a:lnTo>
                <a:lnTo>
                  <a:pt x="1028700" y="558774"/>
                </a:lnTo>
                <a:lnTo>
                  <a:pt x="1041400" y="554240"/>
                </a:lnTo>
                <a:close/>
              </a:path>
              <a:path w="2590800" h="1023619">
                <a:moveTo>
                  <a:pt x="1054100" y="542493"/>
                </a:moveTo>
                <a:lnTo>
                  <a:pt x="1041400" y="550049"/>
                </a:lnTo>
                <a:lnTo>
                  <a:pt x="1041400" y="553542"/>
                </a:lnTo>
                <a:lnTo>
                  <a:pt x="1054100" y="542493"/>
                </a:lnTo>
                <a:close/>
              </a:path>
              <a:path w="2590800" h="1023619">
                <a:moveTo>
                  <a:pt x="1054100" y="467487"/>
                </a:moveTo>
                <a:lnTo>
                  <a:pt x="1042670" y="471678"/>
                </a:lnTo>
                <a:lnTo>
                  <a:pt x="1041400" y="472719"/>
                </a:lnTo>
                <a:lnTo>
                  <a:pt x="1054100" y="467487"/>
                </a:lnTo>
                <a:close/>
              </a:path>
              <a:path w="2590800" h="1023619">
                <a:moveTo>
                  <a:pt x="1057617" y="488518"/>
                </a:moveTo>
                <a:lnTo>
                  <a:pt x="1054100" y="489000"/>
                </a:lnTo>
                <a:lnTo>
                  <a:pt x="1054100" y="489839"/>
                </a:lnTo>
                <a:lnTo>
                  <a:pt x="1057617" y="488518"/>
                </a:lnTo>
                <a:close/>
              </a:path>
              <a:path w="2590800" h="1023619">
                <a:moveTo>
                  <a:pt x="1062570" y="500443"/>
                </a:moveTo>
                <a:lnTo>
                  <a:pt x="1054100" y="502373"/>
                </a:lnTo>
                <a:lnTo>
                  <a:pt x="1054100" y="504126"/>
                </a:lnTo>
                <a:lnTo>
                  <a:pt x="1054100" y="504698"/>
                </a:lnTo>
                <a:lnTo>
                  <a:pt x="1054100" y="505968"/>
                </a:lnTo>
                <a:lnTo>
                  <a:pt x="1058506" y="503313"/>
                </a:lnTo>
                <a:lnTo>
                  <a:pt x="1055916" y="503783"/>
                </a:lnTo>
                <a:lnTo>
                  <a:pt x="1062570" y="500443"/>
                </a:lnTo>
                <a:close/>
              </a:path>
              <a:path w="2590800" h="1023619">
                <a:moveTo>
                  <a:pt x="1063396" y="490169"/>
                </a:moveTo>
                <a:lnTo>
                  <a:pt x="1061072" y="493077"/>
                </a:lnTo>
                <a:lnTo>
                  <a:pt x="1062240" y="491909"/>
                </a:lnTo>
                <a:lnTo>
                  <a:pt x="1063396" y="490169"/>
                </a:lnTo>
                <a:close/>
              </a:path>
              <a:path w="2590800" h="1023619">
                <a:moveTo>
                  <a:pt x="1066800" y="535000"/>
                </a:moveTo>
                <a:lnTo>
                  <a:pt x="1054100" y="533768"/>
                </a:lnTo>
                <a:lnTo>
                  <a:pt x="1066800" y="537260"/>
                </a:lnTo>
                <a:lnTo>
                  <a:pt x="1066800" y="535000"/>
                </a:lnTo>
                <a:close/>
              </a:path>
              <a:path w="2590800" h="1023619">
                <a:moveTo>
                  <a:pt x="1066800" y="533768"/>
                </a:moveTo>
                <a:lnTo>
                  <a:pt x="1054100" y="532028"/>
                </a:lnTo>
                <a:lnTo>
                  <a:pt x="1066800" y="534936"/>
                </a:lnTo>
                <a:lnTo>
                  <a:pt x="1066800" y="533768"/>
                </a:lnTo>
                <a:close/>
              </a:path>
              <a:path w="2590800" h="1023619">
                <a:moveTo>
                  <a:pt x="1066800" y="498322"/>
                </a:moveTo>
                <a:lnTo>
                  <a:pt x="1063713" y="500176"/>
                </a:lnTo>
                <a:lnTo>
                  <a:pt x="1058506" y="503313"/>
                </a:lnTo>
                <a:lnTo>
                  <a:pt x="1066800" y="501789"/>
                </a:lnTo>
                <a:lnTo>
                  <a:pt x="1066800" y="499465"/>
                </a:lnTo>
                <a:lnTo>
                  <a:pt x="1066800" y="498322"/>
                </a:lnTo>
                <a:close/>
              </a:path>
              <a:path w="2590800" h="1023619">
                <a:moveTo>
                  <a:pt x="1066800" y="498309"/>
                </a:moveTo>
                <a:lnTo>
                  <a:pt x="1062570" y="500443"/>
                </a:lnTo>
                <a:lnTo>
                  <a:pt x="1063713" y="500176"/>
                </a:lnTo>
                <a:lnTo>
                  <a:pt x="1066800" y="498309"/>
                </a:lnTo>
                <a:close/>
              </a:path>
              <a:path w="2590800" h="1023619">
                <a:moveTo>
                  <a:pt x="1066800" y="474472"/>
                </a:moveTo>
                <a:lnTo>
                  <a:pt x="1061783" y="478612"/>
                </a:lnTo>
                <a:lnTo>
                  <a:pt x="1062139" y="477202"/>
                </a:lnTo>
                <a:lnTo>
                  <a:pt x="1061085" y="479183"/>
                </a:lnTo>
                <a:lnTo>
                  <a:pt x="1054100" y="484936"/>
                </a:lnTo>
                <a:lnTo>
                  <a:pt x="1054100" y="486676"/>
                </a:lnTo>
                <a:lnTo>
                  <a:pt x="1066800" y="478536"/>
                </a:lnTo>
                <a:lnTo>
                  <a:pt x="1066800" y="474472"/>
                </a:lnTo>
                <a:close/>
              </a:path>
              <a:path w="2590800" h="1023619">
                <a:moveTo>
                  <a:pt x="1077353" y="508190"/>
                </a:moveTo>
                <a:lnTo>
                  <a:pt x="1076769" y="508190"/>
                </a:lnTo>
                <a:lnTo>
                  <a:pt x="1075613" y="509358"/>
                </a:lnTo>
                <a:lnTo>
                  <a:pt x="1076769" y="508774"/>
                </a:lnTo>
                <a:lnTo>
                  <a:pt x="1077353" y="508190"/>
                </a:lnTo>
                <a:close/>
              </a:path>
              <a:path w="2590800" h="1023619">
                <a:moveTo>
                  <a:pt x="1079500" y="539000"/>
                </a:moveTo>
                <a:lnTo>
                  <a:pt x="1066800" y="537260"/>
                </a:lnTo>
                <a:lnTo>
                  <a:pt x="1066800" y="537845"/>
                </a:lnTo>
                <a:lnTo>
                  <a:pt x="1079500" y="539000"/>
                </a:lnTo>
                <a:close/>
              </a:path>
              <a:path w="2590800" h="1023619">
                <a:moveTo>
                  <a:pt x="1079500" y="488645"/>
                </a:moveTo>
                <a:lnTo>
                  <a:pt x="1066800" y="492493"/>
                </a:lnTo>
                <a:lnTo>
                  <a:pt x="1079500" y="489585"/>
                </a:lnTo>
                <a:lnTo>
                  <a:pt x="1079500" y="488645"/>
                </a:lnTo>
                <a:close/>
              </a:path>
              <a:path w="2590800" h="1023619">
                <a:moveTo>
                  <a:pt x="1079881" y="504558"/>
                </a:moveTo>
                <a:lnTo>
                  <a:pt x="1079500" y="504634"/>
                </a:lnTo>
                <a:lnTo>
                  <a:pt x="1079881" y="504558"/>
                </a:lnTo>
                <a:close/>
              </a:path>
              <a:path w="2590800" h="1023619">
                <a:moveTo>
                  <a:pt x="1082243" y="538772"/>
                </a:moveTo>
                <a:lnTo>
                  <a:pt x="1081430" y="538429"/>
                </a:lnTo>
                <a:lnTo>
                  <a:pt x="1077353" y="537260"/>
                </a:lnTo>
                <a:lnTo>
                  <a:pt x="1082243" y="538772"/>
                </a:lnTo>
                <a:close/>
              </a:path>
              <a:path w="2590800" h="1023619">
                <a:moveTo>
                  <a:pt x="1085786" y="540245"/>
                </a:moveTo>
                <a:lnTo>
                  <a:pt x="1084910" y="539584"/>
                </a:lnTo>
                <a:lnTo>
                  <a:pt x="1082243" y="538772"/>
                </a:lnTo>
                <a:lnTo>
                  <a:pt x="1085786" y="540245"/>
                </a:lnTo>
                <a:close/>
              </a:path>
              <a:path w="2590800" h="1023619">
                <a:moveTo>
                  <a:pt x="1089571" y="507606"/>
                </a:moveTo>
                <a:lnTo>
                  <a:pt x="1088986" y="507606"/>
                </a:lnTo>
                <a:lnTo>
                  <a:pt x="1088986" y="508190"/>
                </a:lnTo>
                <a:lnTo>
                  <a:pt x="1089571" y="507606"/>
                </a:lnTo>
                <a:close/>
              </a:path>
              <a:path w="2590800" h="1023619">
                <a:moveTo>
                  <a:pt x="1093635" y="543077"/>
                </a:moveTo>
                <a:lnTo>
                  <a:pt x="1088402" y="541337"/>
                </a:lnTo>
                <a:lnTo>
                  <a:pt x="1085786" y="540245"/>
                </a:lnTo>
                <a:lnTo>
                  <a:pt x="1087234" y="541337"/>
                </a:lnTo>
                <a:lnTo>
                  <a:pt x="1093635" y="543661"/>
                </a:lnTo>
                <a:lnTo>
                  <a:pt x="1093635" y="543077"/>
                </a:lnTo>
                <a:close/>
              </a:path>
              <a:path w="2590800" h="1023619">
                <a:moveTo>
                  <a:pt x="1093635" y="534936"/>
                </a:moveTo>
                <a:lnTo>
                  <a:pt x="1093050" y="535228"/>
                </a:lnTo>
                <a:lnTo>
                  <a:pt x="1092479" y="535520"/>
                </a:lnTo>
                <a:lnTo>
                  <a:pt x="1092479" y="536105"/>
                </a:lnTo>
                <a:lnTo>
                  <a:pt x="1086662" y="534873"/>
                </a:lnTo>
                <a:lnTo>
                  <a:pt x="1081430" y="533768"/>
                </a:lnTo>
                <a:lnTo>
                  <a:pt x="1086662" y="535520"/>
                </a:lnTo>
                <a:lnTo>
                  <a:pt x="1084910" y="536105"/>
                </a:lnTo>
                <a:lnTo>
                  <a:pt x="1080262" y="536105"/>
                </a:lnTo>
                <a:lnTo>
                  <a:pt x="1076769" y="535520"/>
                </a:lnTo>
                <a:lnTo>
                  <a:pt x="1077353" y="536676"/>
                </a:lnTo>
                <a:lnTo>
                  <a:pt x="1086358" y="539470"/>
                </a:lnTo>
                <a:lnTo>
                  <a:pt x="1088326" y="540245"/>
                </a:lnTo>
                <a:lnTo>
                  <a:pt x="1088885" y="540689"/>
                </a:lnTo>
                <a:lnTo>
                  <a:pt x="1093635" y="542493"/>
                </a:lnTo>
                <a:lnTo>
                  <a:pt x="1093050" y="540169"/>
                </a:lnTo>
                <a:lnTo>
                  <a:pt x="1093050" y="537260"/>
                </a:lnTo>
                <a:lnTo>
                  <a:pt x="1093635" y="534936"/>
                </a:lnTo>
                <a:close/>
              </a:path>
              <a:path w="2590800" h="1023619">
                <a:moveTo>
                  <a:pt x="1098550" y="521563"/>
                </a:moveTo>
                <a:lnTo>
                  <a:pt x="1092200" y="521563"/>
                </a:lnTo>
                <a:lnTo>
                  <a:pt x="1092200" y="522147"/>
                </a:lnTo>
                <a:lnTo>
                  <a:pt x="1098550" y="521563"/>
                </a:lnTo>
                <a:close/>
              </a:path>
              <a:path w="2590800" h="1023619">
                <a:moveTo>
                  <a:pt x="1099451" y="532028"/>
                </a:moveTo>
                <a:lnTo>
                  <a:pt x="1095375" y="530872"/>
                </a:lnTo>
                <a:lnTo>
                  <a:pt x="1091895" y="530288"/>
                </a:lnTo>
                <a:lnTo>
                  <a:pt x="1088402" y="529704"/>
                </a:lnTo>
                <a:lnTo>
                  <a:pt x="1089571" y="530860"/>
                </a:lnTo>
                <a:lnTo>
                  <a:pt x="1095959" y="532028"/>
                </a:lnTo>
                <a:lnTo>
                  <a:pt x="1094803" y="531444"/>
                </a:lnTo>
                <a:lnTo>
                  <a:pt x="1094219" y="531342"/>
                </a:lnTo>
                <a:lnTo>
                  <a:pt x="1095375" y="531444"/>
                </a:lnTo>
                <a:lnTo>
                  <a:pt x="1096543" y="532028"/>
                </a:lnTo>
                <a:lnTo>
                  <a:pt x="1099451" y="532028"/>
                </a:lnTo>
                <a:close/>
              </a:path>
              <a:path w="2590800" h="1023619">
                <a:moveTo>
                  <a:pt x="1219200" y="179108"/>
                </a:moveTo>
                <a:lnTo>
                  <a:pt x="1206500" y="180276"/>
                </a:lnTo>
                <a:lnTo>
                  <a:pt x="1206500" y="188417"/>
                </a:lnTo>
                <a:lnTo>
                  <a:pt x="1219200" y="179108"/>
                </a:lnTo>
                <a:close/>
              </a:path>
              <a:path w="2590800" h="1023619">
                <a:moveTo>
                  <a:pt x="1353070" y="186067"/>
                </a:moveTo>
                <a:lnTo>
                  <a:pt x="1349375" y="184200"/>
                </a:lnTo>
                <a:lnTo>
                  <a:pt x="1346200" y="187248"/>
                </a:lnTo>
                <a:lnTo>
                  <a:pt x="1353070" y="186067"/>
                </a:lnTo>
                <a:close/>
              </a:path>
              <a:path w="2590800" h="1023619">
                <a:moveTo>
                  <a:pt x="1358900" y="189001"/>
                </a:moveTo>
                <a:lnTo>
                  <a:pt x="1346200" y="193065"/>
                </a:lnTo>
                <a:lnTo>
                  <a:pt x="1346200" y="200621"/>
                </a:lnTo>
                <a:lnTo>
                  <a:pt x="1358900" y="194233"/>
                </a:lnTo>
                <a:lnTo>
                  <a:pt x="1358900" y="189001"/>
                </a:lnTo>
                <a:close/>
              </a:path>
              <a:path w="2590800" h="1023619">
                <a:moveTo>
                  <a:pt x="1358900" y="185051"/>
                </a:moveTo>
                <a:lnTo>
                  <a:pt x="1353070" y="186067"/>
                </a:lnTo>
                <a:lnTo>
                  <a:pt x="1358900" y="189001"/>
                </a:lnTo>
                <a:lnTo>
                  <a:pt x="1358900" y="185051"/>
                </a:lnTo>
                <a:close/>
              </a:path>
              <a:path w="2590800" h="1023619">
                <a:moveTo>
                  <a:pt x="1371600" y="269227"/>
                </a:moveTo>
                <a:lnTo>
                  <a:pt x="1358900" y="278536"/>
                </a:lnTo>
                <a:lnTo>
                  <a:pt x="1358900" y="279120"/>
                </a:lnTo>
                <a:lnTo>
                  <a:pt x="1371600" y="273888"/>
                </a:lnTo>
                <a:lnTo>
                  <a:pt x="1371600" y="269227"/>
                </a:lnTo>
                <a:close/>
              </a:path>
              <a:path w="2590800" h="1023619">
                <a:moveTo>
                  <a:pt x="1371600" y="190741"/>
                </a:moveTo>
                <a:lnTo>
                  <a:pt x="1358900" y="196557"/>
                </a:lnTo>
                <a:lnTo>
                  <a:pt x="1358900" y="201206"/>
                </a:lnTo>
                <a:lnTo>
                  <a:pt x="1371600" y="191325"/>
                </a:lnTo>
                <a:lnTo>
                  <a:pt x="1371600" y="190741"/>
                </a:lnTo>
                <a:close/>
              </a:path>
              <a:path w="2590800" h="1023619">
                <a:moveTo>
                  <a:pt x="1384300" y="269811"/>
                </a:moveTo>
                <a:lnTo>
                  <a:pt x="1371600" y="275628"/>
                </a:lnTo>
                <a:lnTo>
                  <a:pt x="1371600" y="277368"/>
                </a:lnTo>
                <a:lnTo>
                  <a:pt x="1384300" y="270979"/>
                </a:lnTo>
                <a:lnTo>
                  <a:pt x="1384300" y="269811"/>
                </a:lnTo>
                <a:close/>
              </a:path>
              <a:path w="2590800" h="1023619">
                <a:moveTo>
                  <a:pt x="1409700" y="1000137"/>
                </a:moveTo>
                <a:lnTo>
                  <a:pt x="1397000" y="1002360"/>
                </a:lnTo>
                <a:lnTo>
                  <a:pt x="1397000" y="1010526"/>
                </a:lnTo>
                <a:lnTo>
                  <a:pt x="1409700" y="1003604"/>
                </a:lnTo>
                <a:lnTo>
                  <a:pt x="1409700" y="1000137"/>
                </a:lnTo>
                <a:close/>
              </a:path>
              <a:path w="2590800" h="1023619">
                <a:moveTo>
                  <a:pt x="1524000" y="786104"/>
                </a:moveTo>
                <a:lnTo>
                  <a:pt x="1511300" y="777862"/>
                </a:lnTo>
                <a:lnTo>
                  <a:pt x="1511300" y="782040"/>
                </a:lnTo>
                <a:lnTo>
                  <a:pt x="1524000" y="786104"/>
                </a:lnTo>
                <a:close/>
              </a:path>
              <a:path w="2590800" h="1023619">
                <a:moveTo>
                  <a:pt x="1524000" y="510514"/>
                </a:moveTo>
                <a:lnTo>
                  <a:pt x="1521688" y="511683"/>
                </a:lnTo>
                <a:lnTo>
                  <a:pt x="1511300" y="522147"/>
                </a:lnTo>
                <a:lnTo>
                  <a:pt x="1524000" y="510514"/>
                </a:lnTo>
                <a:close/>
              </a:path>
              <a:path w="2590800" h="1023619">
                <a:moveTo>
                  <a:pt x="1562100" y="763282"/>
                </a:moveTo>
                <a:lnTo>
                  <a:pt x="1549400" y="754710"/>
                </a:lnTo>
                <a:lnTo>
                  <a:pt x="1562100" y="766343"/>
                </a:lnTo>
                <a:lnTo>
                  <a:pt x="1562100" y="763282"/>
                </a:lnTo>
                <a:close/>
              </a:path>
              <a:path w="2590800" h="1023619">
                <a:moveTo>
                  <a:pt x="1587500" y="523887"/>
                </a:moveTo>
                <a:lnTo>
                  <a:pt x="1574800" y="535520"/>
                </a:lnTo>
                <a:lnTo>
                  <a:pt x="1587500" y="527202"/>
                </a:lnTo>
                <a:lnTo>
                  <a:pt x="1587500" y="523887"/>
                </a:lnTo>
                <a:close/>
              </a:path>
              <a:path w="2590800" h="1023619">
                <a:moveTo>
                  <a:pt x="1590040" y="322491"/>
                </a:moveTo>
                <a:lnTo>
                  <a:pt x="1587500" y="322719"/>
                </a:lnTo>
                <a:lnTo>
                  <a:pt x="1587500" y="323888"/>
                </a:lnTo>
                <a:lnTo>
                  <a:pt x="1590040" y="322491"/>
                </a:lnTo>
                <a:close/>
              </a:path>
              <a:path w="2590800" h="1023619">
                <a:moveTo>
                  <a:pt x="1600200" y="316903"/>
                </a:moveTo>
                <a:lnTo>
                  <a:pt x="1590040" y="322491"/>
                </a:lnTo>
                <a:lnTo>
                  <a:pt x="1600200" y="321564"/>
                </a:lnTo>
                <a:lnTo>
                  <a:pt x="1600200" y="316903"/>
                </a:lnTo>
                <a:close/>
              </a:path>
              <a:path w="2590800" h="1023619">
                <a:moveTo>
                  <a:pt x="1612900" y="765759"/>
                </a:moveTo>
                <a:lnTo>
                  <a:pt x="1600200" y="759358"/>
                </a:lnTo>
                <a:lnTo>
                  <a:pt x="1600200" y="761682"/>
                </a:lnTo>
                <a:lnTo>
                  <a:pt x="1610487" y="766864"/>
                </a:lnTo>
                <a:lnTo>
                  <a:pt x="1612900" y="765759"/>
                </a:lnTo>
                <a:close/>
              </a:path>
              <a:path w="2590800" h="1023619">
                <a:moveTo>
                  <a:pt x="1651000" y="315163"/>
                </a:moveTo>
                <a:lnTo>
                  <a:pt x="1638300" y="320535"/>
                </a:lnTo>
                <a:lnTo>
                  <a:pt x="1638300" y="323215"/>
                </a:lnTo>
                <a:lnTo>
                  <a:pt x="1651000" y="315163"/>
                </a:lnTo>
                <a:close/>
              </a:path>
              <a:path w="2590800" h="1023619">
                <a:moveTo>
                  <a:pt x="1673885" y="757618"/>
                </a:moveTo>
                <a:lnTo>
                  <a:pt x="1673440" y="756742"/>
                </a:lnTo>
                <a:lnTo>
                  <a:pt x="1673885" y="759358"/>
                </a:lnTo>
                <a:lnTo>
                  <a:pt x="1673885" y="757618"/>
                </a:lnTo>
                <a:close/>
              </a:path>
              <a:path w="2590800" h="1023619">
                <a:moveTo>
                  <a:pt x="1778000" y="542493"/>
                </a:moveTo>
                <a:lnTo>
                  <a:pt x="1765300" y="545985"/>
                </a:lnTo>
                <a:lnTo>
                  <a:pt x="1778000" y="548894"/>
                </a:lnTo>
                <a:lnTo>
                  <a:pt x="1778000" y="542493"/>
                </a:lnTo>
                <a:close/>
              </a:path>
              <a:path w="2590800" h="1023619">
                <a:moveTo>
                  <a:pt x="1816100" y="916343"/>
                </a:moveTo>
                <a:lnTo>
                  <a:pt x="1803400" y="906322"/>
                </a:lnTo>
                <a:lnTo>
                  <a:pt x="1803400" y="915162"/>
                </a:lnTo>
                <a:lnTo>
                  <a:pt x="1816100" y="916343"/>
                </a:lnTo>
                <a:close/>
              </a:path>
              <a:path w="2590800" h="1023619">
                <a:moveTo>
                  <a:pt x="1917700" y="884364"/>
                </a:moveTo>
                <a:lnTo>
                  <a:pt x="1911731" y="882446"/>
                </a:lnTo>
                <a:lnTo>
                  <a:pt x="1910194" y="883145"/>
                </a:lnTo>
                <a:lnTo>
                  <a:pt x="1917700" y="887272"/>
                </a:lnTo>
                <a:lnTo>
                  <a:pt x="1917700" y="884364"/>
                </a:lnTo>
                <a:close/>
              </a:path>
              <a:path w="2590800" h="1023619">
                <a:moveTo>
                  <a:pt x="1926628" y="637044"/>
                </a:moveTo>
                <a:lnTo>
                  <a:pt x="1917700" y="628548"/>
                </a:lnTo>
                <a:lnTo>
                  <a:pt x="1917700" y="633780"/>
                </a:lnTo>
                <a:lnTo>
                  <a:pt x="1926628" y="637044"/>
                </a:lnTo>
                <a:close/>
              </a:path>
              <a:path w="2590800" h="1023619">
                <a:moveTo>
                  <a:pt x="1927225" y="637260"/>
                </a:moveTo>
                <a:lnTo>
                  <a:pt x="1926628" y="637044"/>
                </a:lnTo>
                <a:lnTo>
                  <a:pt x="1926767" y="637184"/>
                </a:lnTo>
                <a:lnTo>
                  <a:pt x="1927225" y="637260"/>
                </a:lnTo>
                <a:close/>
              </a:path>
              <a:path w="2590800" h="1023619">
                <a:moveTo>
                  <a:pt x="1930400" y="640638"/>
                </a:moveTo>
                <a:lnTo>
                  <a:pt x="1926767" y="637184"/>
                </a:lnTo>
                <a:lnTo>
                  <a:pt x="1917700" y="635520"/>
                </a:lnTo>
                <a:lnTo>
                  <a:pt x="1917700" y="636104"/>
                </a:lnTo>
                <a:lnTo>
                  <a:pt x="1930400" y="641921"/>
                </a:lnTo>
                <a:lnTo>
                  <a:pt x="1930400" y="640638"/>
                </a:lnTo>
                <a:close/>
              </a:path>
              <a:path w="2590800" h="1023619">
                <a:moveTo>
                  <a:pt x="1930400" y="637844"/>
                </a:moveTo>
                <a:lnTo>
                  <a:pt x="1927225" y="637260"/>
                </a:lnTo>
                <a:lnTo>
                  <a:pt x="1930400" y="638429"/>
                </a:lnTo>
                <a:lnTo>
                  <a:pt x="1930400" y="637844"/>
                </a:lnTo>
                <a:close/>
              </a:path>
              <a:path w="2590800" h="1023619">
                <a:moveTo>
                  <a:pt x="1943100" y="218198"/>
                </a:moveTo>
                <a:lnTo>
                  <a:pt x="1930400" y="220243"/>
                </a:lnTo>
                <a:lnTo>
                  <a:pt x="1930400" y="214147"/>
                </a:lnTo>
                <a:lnTo>
                  <a:pt x="1917700" y="209943"/>
                </a:lnTo>
                <a:lnTo>
                  <a:pt x="1917700" y="215747"/>
                </a:lnTo>
                <a:lnTo>
                  <a:pt x="1930400" y="221551"/>
                </a:lnTo>
                <a:lnTo>
                  <a:pt x="1930400" y="226783"/>
                </a:lnTo>
                <a:lnTo>
                  <a:pt x="1943100" y="222719"/>
                </a:lnTo>
                <a:lnTo>
                  <a:pt x="1943100" y="218198"/>
                </a:lnTo>
                <a:close/>
              </a:path>
              <a:path w="2590800" h="1023619">
                <a:moveTo>
                  <a:pt x="1996694" y="548144"/>
                </a:moveTo>
                <a:lnTo>
                  <a:pt x="1995627" y="548373"/>
                </a:lnTo>
                <a:lnTo>
                  <a:pt x="1994636" y="549338"/>
                </a:lnTo>
                <a:lnTo>
                  <a:pt x="1995055" y="549262"/>
                </a:lnTo>
                <a:lnTo>
                  <a:pt x="1996694" y="548144"/>
                </a:lnTo>
                <a:close/>
              </a:path>
              <a:path w="2590800" h="1023619">
                <a:moveTo>
                  <a:pt x="1999881" y="541337"/>
                </a:moveTo>
                <a:lnTo>
                  <a:pt x="1995627" y="541388"/>
                </a:lnTo>
                <a:lnTo>
                  <a:pt x="1993900" y="542493"/>
                </a:lnTo>
                <a:lnTo>
                  <a:pt x="1993900" y="544588"/>
                </a:lnTo>
                <a:lnTo>
                  <a:pt x="1999881" y="541337"/>
                </a:lnTo>
                <a:close/>
              </a:path>
              <a:path w="2590800" h="1023619">
                <a:moveTo>
                  <a:pt x="2001494" y="542645"/>
                </a:moveTo>
                <a:lnTo>
                  <a:pt x="1993900" y="545477"/>
                </a:lnTo>
                <a:lnTo>
                  <a:pt x="1993900" y="548741"/>
                </a:lnTo>
                <a:lnTo>
                  <a:pt x="1995627" y="548373"/>
                </a:lnTo>
                <a:lnTo>
                  <a:pt x="2001494" y="542645"/>
                </a:lnTo>
                <a:close/>
              </a:path>
              <a:path w="2590800" h="1023619">
                <a:moveTo>
                  <a:pt x="2005037" y="541337"/>
                </a:moveTo>
                <a:lnTo>
                  <a:pt x="2002853" y="541337"/>
                </a:lnTo>
                <a:lnTo>
                  <a:pt x="2001494" y="542645"/>
                </a:lnTo>
                <a:lnTo>
                  <a:pt x="2005037" y="541337"/>
                </a:lnTo>
                <a:close/>
              </a:path>
              <a:path w="2590800" h="1023619">
                <a:moveTo>
                  <a:pt x="2006600" y="537667"/>
                </a:moveTo>
                <a:lnTo>
                  <a:pt x="1999881" y="541337"/>
                </a:lnTo>
                <a:lnTo>
                  <a:pt x="2002853" y="541337"/>
                </a:lnTo>
                <a:lnTo>
                  <a:pt x="2006600" y="537667"/>
                </a:lnTo>
                <a:close/>
              </a:path>
              <a:path w="2590800" h="1023619">
                <a:moveTo>
                  <a:pt x="2006600" y="193649"/>
                </a:moveTo>
                <a:lnTo>
                  <a:pt x="1993900" y="188417"/>
                </a:lnTo>
                <a:lnTo>
                  <a:pt x="2006600" y="196557"/>
                </a:lnTo>
                <a:lnTo>
                  <a:pt x="2006600" y="193649"/>
                </a:lnTo>
                <a:close/>
              </a:path>
              <a:path w="2590800" h="1023619">
                <a:moveTo>
                  <a:pt x="2019300" y="207606"/>
                </a:moveTo>
                <a:lnTo>
                  <a:pt x="2006600" y="201206"/>
                </a:lnTo>
                <a:lnTo>
                  <a:pt x="2006600" y="204698"/>
                </a:lnTo>
                <a:lnTo>
                  <a:pt x="2019300" y="207606"/>
                </a:lnTo>
                <a:close/>
              </a:path>
              <a:path w="2590800" h="1023619">
                <a:moveTo>
                  <a:pt x="2044700" y="319811"/>
                </a:moveTo>
                <a:lnTo>
                  <a:pt x="2032000" y="309346"/>
                </a:lnTo>
                <a:lnTo>
                  <a:pt x="2032000" y="315163"/>
                </a:lnTo>
                <a:lnTo>
                  <a:pt x="2044700" y="319811"/>
                </a:lnTo>
                <a:close/>
              </a:path>
              <a:path w="2590800" h="1023619">
                <a:moveTo>
                  <a:pt x="2130285" y="194805"/>
                </a:moveTo>
                <a:lnTo>
                  <a:pt x="2129713" y="194233"/>
                </a:lnTo>
                <a:lnTo>
                  <a:pt x="2129713" y="194805"/>
                </a:lnTo>
                <a:lnTo>
                  <a:pt x="2130285" y="195389"/>
                </a:lnTo>
                <a:lnTo>
                  <a:pt x="2130285" y="194805"/>
                </a:lnTo>
                <a:close/>
              </a:path>
              <a:path w="2590800" h="1023619">
                <a:moveTo>
                  <a:pt x="2131491" y="280670"/>
                </a:moveTo>
                <a:lnTo>
                  <a:pt x="2120900" y="270979"/>
                </a:lnTo>
                <a:lnTo>
                  <a:pt x="2120900" y="276783"/>
                </a:lnTo>
                <a:lnTo>
                  <a:pt x="2131491" y="280670"/>
                </a:lnTo>
                <a:close/>
              </a:path>
              <a:path w="2590800" h="1023619">
                <a:moveTo>
                  <a:pt x="2133600" y="281444"/>
                </a:moveTo>
                <a:lnTo>
                  <a:pt x="2131491" y="280670"/>
                </a:lnTo>
                <a:lnTo>
                  <a:pt x="2133600" y="282600"/>
                </a:lnTo>
                <a:lnTo>
                  <a:pt x="2133600" y="281444"/>
                </a:lnTo>
                <a:close/>
              </a:path>
              <a:path w="2590800" h="1023619">
                <a:moveTo>
                  <a:pt x="2146300" y="274612"/>
                </a:moveTo>
                <a:lnTo>
                  <a:pt x="2133600" y="268071"/>
                </a:lnTo>
                <a:lnTo>
                  <a:pt x="2146300" y="276034"/>
                </a:lnTo>
                <a:lnTo>
                  <a:pt x="2146300" y="274612"/>
                </a:lnTo>
                <a:close/>
              </a:path>
              <a:path w="2590800" h="1023619">
                <a:moveTo>
                  <a:pt x="2171700" y="186093"/>
                </a:moveTo>
                <a:lnTo>
                  <a:pt x="2160130" y="178739"/>
                </a:lnTo>
                <a:lnTo>
                  <a:pt x="2159000" y="179197"/>
                </a:lnTo>
                <a:lnTo>
                  <a:pt x="2171700" y="186093"/>
                </a:lnTo>
                <a:close/>
              </a:path>
              <a:path w="2590800" h="1023619">
                <a:moveTo>
                  <a:pt x="2184400" y="672731"/>
                </a:moveTo>
                <a:lnTo>
                  <a:pt x="2174875" y="671423"/>
                </a:lnTo>
                <a:lnTo>
                  <a:pt x="2184400" y="676224"/>
                </a:lnTo>
                <a:lnTo>
                  <a:pt x="2184400" y="672731"/>
                </a:lnTo>
                <a:close/>
              </a:path>
              <a:path w="2590800" h="1023619">
                <a:moveTo>
                  <a:pt x="2197100" y="259816"/>
                </a:moveTo>
                <a:lnTo>
                  <a:pt x="2184400" y="252945"/>
                </a:lnTo>
                <a:lnTo>
                  <a:pt x="2197100" y="263994"/>
                </a:lnTo>
                <a:lnTo>
                  <a:pt x="2197100" y="259816"/>
                </a:lnTo>
                <a:close/>
              </a:path>
              <a:path w="2590800" h="1023619">
                <a:moveTo>
                  <a:pt x="2235200" y="267487"/>
                </a:moveTo>
                <a:lnTo>
                  <a:pt x="2222500" y="265747"/>
                </a:lnTo>
                <a:lnTo>
                  <a:pt x="2222500" y="266319"/>
                </a:lnTo>
                <a:lnTo>
                  <a:pt x="2235200" y="267487"/>
                </a:lnTo>
                <a:close/>
              </a:path>
              <a:path w="2590800" h="1023619">
                <a:moveTo>
                  <a:pt x="2235200" y="259930"/>
                </a:moveTo>
                <a:lnTo>
                  <a:pt x="2222500" y="251206"/>
                </a:lnTo>
                <a:lnTo>
                  <a:pt x="2222500" y="255854"/>
                </a:lnTo>
                <a:lnTo>
                  <a:pt x="2235200" y="260515"/>
                </a:lnTo>
                <a:lnTo>
                  <a:pt x="2235200" y="259930"/>
                </a:lnTo>
                <a:close/>
              </a:path>
              <a:path w="2590800" h="1023619">
                <a:moveTo>
                  <a:pt x="2236901" y="257911"/>
                </a:moveTo>
                <a:lnTo>
                  <a:pt x="2235200" y="256438"/>
                </a:lnTo>
                <a:lnTo>
                  <a:pt x="2235200" y="257606"/>
                </a:lnTo>
                <a:lnTo>
                  <a:pt x="2236901" y="257911"/>
                </a:lnTo>
                <a:close/>
              </a:path>
              <a:path w="2590800" h="1023619">
                <a:moveTo>
                  <a:pt x="2239822" y="254012"/>
                </a:moveTo>
                <a:lnTo>
                  <a:pt x="2235200" y="250621"/>
                </a:lnTo>
                <a:lnTo>
                  <a:pt x="2235200" y="252945"/>
                </a:lnTo>
                <a:lnTo>
                  <a:pt x="2239822" y="254012"/>
                </a:lnTo>
                <a:close/>
              </a:path>
              <a:path w="2590800" h="1023619">
                <a:moveTo>
                  <a:pt x="2286000" y="452374"/>
                </a:moveTo>
                <a:lnTo>
                  <a:pt x="2280920" y="450977"/>
                </a:lnTo>
                <a:lnTo>
                  <a:pt x="2279650" y="450926"/>
                </a:lnTo>
                <a:lnTo>
                  <a:pt x="2286000" y="452374"/>
                </a:lnTo>
                <a:close/>
              </a:path>
              <a:path w="2590800" h="1023619">
                <a:moveTo>
                  <a:pt x="2286000" y="451218"/>
                </a:moveTo>
                <a:lnTo>
                  <a:pt x="2273300" y="448881"/>
                </a:lnTo>
                <a:lnTo>
                  <a:pt x="2280920" y="450977"/>
                </a:lnTo>
                <a:lnTo>
                  <a:pt x="2286000" y="451218"/>
                </a:lnTo>
                <a:close/>
              </a:path>
              <a:path w="2590800" h="1023619">
                <a:moveTo>
                  <a:pt x="2311400" y="206438"/>
                </a:moveTo>
                <a:lnTo>
                  <a:pt x="2298700" y="200621"/>
                </a:lnTo>
                <a:lnTo>
                  <a:pt x="2298700" y="205270"/>
                </a:lnTo>
                <a:lnTo>
                  <a:pt x="2311400" y="206438"/>
                </a:lnTo>
                <a:close/>
              </a:path>
              <a:path w="2590800" h="1023619">
                <a:moveTo>
                  <a:pt x="2552700" y="91897"/>
                </a:moveTo>
                <a:lnTo>
                  <a:pt x="2540000" y="90157"/>
                </a:lnTo>
                <a:lnTo>
                  <a:pt x="2544241" y="91122"/>
                </a:lnTo>
                <a:lnTo>
                  <a:pt x="2552700" y="91897"/>
                </a:lnTo>
                <a:close/>
              </a:path>
              <a:path w="2590800" h="1023619">
                <a:moveTo>
                  <a:pt x="2552700" y="73240"/>
                </a:moveTo>
                <a:lnTo>
                  <a:pt x="2550134" y="72364"/>
                </a:lnTo>
                <a:lnTo>
                  <a:pt x="2540000" y="73291"/>
                </a:lnTo>
                <a:lnTo>
                  <a:pt x="2552700" y="76784"/>
                </a:lnTo>
                <a:lnTo>
                  <a:pt x="2552700" y="73240"/>
                </a:lnTo>
                <a:close/>
              </a:path>
              <a:path w="2590800" h="1023619">
                <a:moveTo>
                  <a:pt x="2552700" y="72136"/>
                </a:moveTo>
                <a:lnTo>
                  <a:pt x="2542641" y="69824"/>
                </a:lnTo>
                <a:lnTo>
                  <a:pt x="2550134" y="72364"/>
                </a:lnTo>
                <a:lnTo>
                  <a:pt x="2552700" y="72136"/>
                </a:lnTo>
                <a:close/>
              </a:path>
              <a:path w="2590800" h="1023619">
                <a:moveTo>
                  <a:pt x="2590800" y="27940"/>
                </a:moveTo>
                <a:lnTo>
                  <a:pt x="2578100" y="21551"/>
                </a:lnTo>
                <a:lnTo>
                  <a:pt x="2578100" y="16014"/>
                </a:lnTo>
                <a:lnTo>
                  <a:pt x="2565400" y="11303"/>
                </a:lnTo>
                <a:lnTo>
                  <a:pt x="2565400" y="18059"/>
                </a:lnTo>
                <a:lnTo>
                  <a:pt x="2565400" y="23291"/>
                </a:lnTo>
                <a:lnTo>
                  <a:pt x="2552700" y="21551"/>
                </a:lnTo>
                <a:lnTo>
                  <a:pt x="2552700" y="19227"/>
                </a:lnTo>
                <a:lnTo>
                  <a:pt x="2565400" y="18059"/>
                </a:lnTo>
                <a:lnTo>
                  <a:pt x="2565400" y="11303"/>
                </a:lnTo>
                <a:lnTo>
                  <a:pt x="2565400" y="5854"/>
                </a:lnTo>
                <a:lnTo>
                  <a:pt x="2578100" y="4102"/>
                </a:lnTo>
                <a:lnTo>
                  <a:pt x="2578100" y="1206"/>
                </a:lnTo>
                <a:lnTo>
                  <a:pt x="2565400" y="38"/>
                </a:lnTo>
                <a:lnTo>
                  <a:pt x="2540000" y="0"/>
                </a:lnTo>
                <a:lnTo>
                  <a:pt x="2425700" y="0"/>
                </a:lnTo>
                <a:lnTo>
                  <a:pt x="2425700" y="16319"/>
                </a:lnTo>
                <a:lnTo>
                  <a:pt x="2425700" y="16903"/>
                </a:lnTo>
                <a:lnTo>
                  <a:pt x="2413000" y="13995"/>
                </a:lnTo>
                <a:lnTo>
                  <a:pt x="2425700" y="16319"/>
                </a:lnTo>
                <a:lnTo>
                  <a:pt x="2425700" y="0"/>
                </a:lnTo>
                <a:lnTo>
                  <a:pt x="2400300" y="0"/>
                </a:lnTo>
                <a:lnTo>
                  <a:pt x="2400300" y="18059"/>
                </a:lnTo>
                <a:lnTo>
                  <a:pt x="2400300" y="19812"/>
                </a:lnTo>
                <a:lnTo>
                  <a:pt x="2400300" y="24460"/>
                </a:lnTo>
                <a:lnTo>
                  <a:pt x="2400300" y="29692"/>
                </a:lnTo>
                <a:lnTo>
                  <a:pt x="2400300" y="40005"/>
                </a:lnTo>
                <a:lnTo>
                  <a:pt x="2400300" y="50622"/>
                </a:lnTo>
                <a:lnTo>
                  <a:pt x="2387600" y="46850"/>
                </a:lnTo>
                <a:lnTo>
                  <a:pt x="2374900" y="44805"/>
                </a:lnTo>
                <a:lnTo>
                  <a:pt x="2374900" y="50038"/>
                </a:lnTo>
                <a:lnTo>
                  <a:pt x="2387600" y="51777"/>
                </a:lnTo>
                <a:lnTo>
                  <a:pt x="2387600" y="63411"/>
                </a:lnTo>
                <a:lnTo>
                  <a:pt x="2374900" y="58178"/>
                </a:lnTo>
                <a:lnTo>
                  <a:pt x="2374900" y="65735"/>
                </a:lnTo>
                <a:lnTo>
                  <a:pt x="2387600" y="64579"/>
                </a:lnTo>
                <a:lnTo>
                  <a:pt x="2387600" y="70967"/>
                </a:lnTo>
                <a:lnTo>
                  <a:pt x="2400300" y="72136"/>
                </a:lnTo>
                <a:lnTo>
                  <a:pt x="2400300" y="78524"/>
                </a:lnTo>
                <a:lnTo>
                  <a:pt x="2387600" y="76200"/>
                </a:lnTo>
                <a:lnTo>
                  <a:pt x="2387600" y="83185"/>
                </a:lnTo>
                <a:lnTo>
                  <a:pt x="2374900" y="76784"/>
                </a:lnTo>
                <a:lnTo>
                  <a:pt x="2374900" y="95389"/>
                </a:lnTo>
                <a:lnTo>
                  <a:pt x="2362200" y="98882"/>
                </a:lnTo>
                <a:lnTo>
                  <a:pt x="2374900" y="108762"/>
                </a:lnTo>
                <a:lnTo>
                  <a:pt x="2362200" y="111086"/>
                </a:lnTo>
                <a:lnTo>
                  <a:pt x="2362200" y="103403"/>
                </a:lnTo>
                <a:lnTo>
                  <a:pt x="2349500" y="100622"/>
                </a:lnTo>
                <a:lnTo>
                  <a:pt x="2349500" y="127952"/>
                </a:lnTo>
                <a:lnTo>
                  <a:pt x="2362200" y="133146"/>
                </a:lnTo>
                <a:lnTo>
                  <a:pt x="2349500" y="133324"/>
                </a:lnTo>
                <a:lnTo>
                  <a:pt x="2349500" y="134340"/>
                </a:lnTo>
                <a:lnTo>
                  <a:pt x="2336800" y="128524"/>
                </a:lnTo>
                <a:lnTo>
                  <a:pt x="2336800" y="148297"/>
                </a:lnTo>
                <a:lnTo>
                  <a:pt x="2324100" y="153530"/>
                </a:lnTo>
                <a:lnTo>
                  <a:pt x="2324100" y="158178"/>
                </a:lnTo>
                <a:lnTo>
                  <a:pt x="2324100" y="159931"/>
                </a:lnTo>
                <a:lnTo>
                  <a:pt x="2324100" y="180860"/>
                </a:lnTo>
                <a:lnTo>
                  <a:pt x="2336800" y="183184"/>
                </a:lnTo>
                <a:lnTo>
                  <a:pt x="2336800" y="187833"/>
                </a:lnTo>
                <a:lnTo>
                  <a:pt x="2324100" y="185508"/>
                </a:lnTo>
                <a:lnTo>
                  <a:pt x="2324100" y="200621"/>
                </a:lnTo>
                <a:lnTo>
                  <a:pt x="2324100" y="201790"/>
                </a:lnTo>
                <a:lnTo>
                  <a:pt x="2315641" y="197523"/>
                </a:lnTo>
                <a:lnTo>
                  <a:pt x="2324100" y="200621"/>
                </a:lnTo>
                <a:lnTo>
                  <a:pt x="2324100" y="185508"/>
                </a:lnTo>
                <a:lnTo>
                  <a:pt x="2311400" y="180860"/>
                </a:lnTo>
                <a:lnTo>
                  <a:pt x="2311400" y="176784"/>
                </a:lnTo>
                <a:lnTo>
                  <a:pt x="2298700" y="182600"/>
                </a:lnTo>
                <a:lnTo>
                  <a:pt x="2298700" y="186093"/>
                </a:lnTo>
                <a:lnTo>
                  <a:pt x="2311400" y="191325"/>
                </a:lnTo>
                <a:lnTo>
                  <a:pt x="2311400" y="191909"/>
                </a:lnTo>
                <a:lnTo>
                  <a:pt x="2298700" y="190157"/>
                </a:lnTo>
                <a:lnTo>
                  <a:pt x="2311400" y="192481"/>
                </a:lnTo>
                <a:lnTo>
                  <a:pt x="2311400" y="195389"/>
                </a:lnTo>
                <a:lnTo>
                  <a:pt x="2311400" y="195973"/>
                </a:lnTo>
                <a:lnTo>
                  <a:pt x="2298700" y="194652"/>
                </a:lnTo>
                <a:lnTo>
                  <a:pt x="2311400" y="198882"/>
                </a:lnTo>
                <a:lnTo>
                  <a:pt x="2311400" y="206438"/>
                </a:lnTo>
                <a:lnTo>
                  <a:pt x="2311400" y="211670"/>
                </a:lnTo>
                <a:lnTo>
                  <a:pt x="2298700" y="205270"/>
                </a:lnTo>
                <a:lnTo>
                  <a:pt x="2298700" y="205854"/>
                </a:lnTo>
                <a:lnTo>
                  <a:pt x="2286000" y="200037"/>
                </a:lnTo>
                <a:lnTo>
                  <a:pt x="2286000" y="216852"/>
                </a:lnTo>
                <a:lnTo>
                  <a:pt x="2273300" y="212839"/>
                </a:lnTo>
                <a:lnTo>
                  <a:pt x="2273300" y="211112"/>
                </a:lnTo>
                <a:lnTo>
                  <a:pt x="2260600" y="211239"/>
                </a:lnTo>
                <a:lnTo>
                  <a:pt x="2260600" y="219811"/>
                </a:lnTo>
                <a:lnTo>
                  <a:pt x="2273300" y="226212"/>
                </a:lnTo>
                <a:lnTo>
                  <a:pt x="2273300" y="248297"/>
                </a:lnTo>
                <a:lnTo>
                  <a:pt x="2273300" y="250621"/>
                </a:lnTo>
                <a:lnTo>
                  <a:pt x="2260600" y="248297"/>
                </a:lnTo>
                <a:lnTo>
                  <a:pt x="2260600" y="242481"/>
                </a:lnTo>
                <a:lnTo>
                  <a:pt x="2273300" y="248297"/>
                </a:lnTo>
                <a:lnTo>
                  <a:pt x="2273300" y="226212"/>
                </a:lnTo>
                <a:lnTo>
                  <a:pt x="2260600" y="225044"/>
                </a:lnTo>
                <a:lnTo>
                  <a:pt x="2247900" y="224459"/>
                </a:lnTo>
                <a:lnTo>
                  <a:pt x="2247900" y="247065"/>
                </a:lnTo>
                <a:lnTo>
                  <a:pt x="2260600" y="253631"/>
                </a:lnTo>
                <a:lnTo>
                  <a:pt x="2260600" y="261086"/>
                </a:lnTo>
                <a:lnTo>
                  <a:pt x="2247900" y="257022"/>
                </a:lnTo>
                <a:lnTo>
                  <a:pt x="2247900" y="255854"/>
                </a:lnTo>
                <a:lnTo>
                  <a:pt x="2239822" y="254012"/>
                </a:lnTo>
                <a:lnTo>
                  <a:pt x="2247900" y="259930"/>
                </a:lnTo>
                <a:lnTo>
                  <a:pt x="2236901" y="257911"/>
                </a:lnTo>
                <a:lnTo>
                  <a:pt x="2247900" y="267487"/>
                </a:lnTo>
                <a:lnTo>
                  <a:pt x="2235200" y="273050"/>
                </a:lnTo>
                <a:lnTo>
                  <a:pt x="2235200" y="278460"/>
                </a:lnTo>
                <a:lnTo>
                  <a:pt x="2222500" y="283756"/>
                </a:lnTo>
                <a:lnTo>
                  <a:pt x="2209800" y="289001"/>
                </a:lnTo>
                <a:lnTo>
                  <a:pt x="2209800" y="278549"/>
                </a:lnTo>
                <a:lnTo>
                  <a:pt x="2197100" y="268579"/>
                </a:lnTo>
                <a:lnTo>
                  <a:pt x="2197100" y="263994"/>
                </a:lnTo>
                <a:lnTo>
                  <a:pt x="2184400" y="257606"/>
                </a:lnTo>
                <a:lnTo>
                  <a:pt x="2184400" y="258178"/>
                </a:lnTo>
                <a:lnTo>
                  <a:pt x="2171700" y="255854"/>
                </a:lnTo>
                <a:lnTo>
                  <a:pt x="2184400" y="263423"/>
                </a:lnTo>
                <a:lnTo>
                  <a:pt x="2184400" y="265163"/>
                </a:lnTo>
                <a:lnTo>
                  <a:pt x="2171700" y="262255"/>
                </a:lnTo>
                <a:lnTo>
                  <a:pt x="2171700" y="277368"/>
                </a:lnTo>
                <a:lnTo>
                  <a:pt x="2159000" y="269494"/>
                </a:lnTo>
                <a:lnTo>
                  <a:pt x="2159000" y="275539"/>
                </a:lnTo>
                <a:lnTo>
                  <a:pt x="2146300" y="280860"/>
                </a:lnTo>
                <a:lnTo>
                  <a:pt x="2146300" y="289585"/>
                </a:lnTo>
                <a:lnTo>
                  <a:pt x="2133600" y="284124"/>
                </a:lnTo>
                <a:lnTo>
                  <a:pt x="2133600" y="287032"/>
                </a:lnTo>
                <a:lnTo>
                  <a:pt x="2120900" y="281089"/>
                </a:lnTo>
                <a:lnTo>
                  <a:pt x="2120900" y="308343"/>
                </a:lnTo>
                <a:lnTo>
                  <a:pt x="2108200" y="304114"/>
                </a:lnTo>
                <a:lnTo>
                  <a:pt x="2108200" y="287261"/>
                </a:lnTo>
                <a:lnTo>
                  <a:pt x="2095500" y="285508"/>
                </a:lnTo>
                <a:lnTo>
                  <a:pt x="2095500" y="303390"/>
                </a:lnTo>
                <a:lnTo>
                  <a:pt x="2082800" y="295541"/>
                </a:lnTo>
                <a:lnTo>
                  <a:pt x="2082800" y="306755"/>
                </a:lnTo>
                <a:lnTo>
                  <a:pt x="2095500" y="313778"/>
                </a:lnTo>
                <a:lnTo>
                  <a:pt x="2095500" y="317855"/>
                </a:lnTo>
                <a:lnTo>
                  <a:pt x="2082800" y="316331"/>
                </a:lnTo>
                <a:lnTo>
                  <a:pt x="2082800" y="317487"/>
                </a:lnTo>
                <a:lnTo>
                  <a:pt x="2070100" y="305282"/>
                </a:lnTo>
                <a:lnTo>
                  <a:pt x="2070100" y="766343"/>
                </a:lnTo>
                <a:lnTo>
                  <a:pt x="2057400" y="760526"/>
                </a:lnTo>
                <a:lnTo>
                  <a:pt x="2070100" y="759942"/>
                </a:lnTo>
                <a:lnTo>
                  <a:pt x="2070100" y="332028"/>
                </a:lnTo>
                <a:lnTo>
                  <a:pt x="2057400" y="330276"/>
                </a:lnTo>
                <a:lnTo>
                  <a:pt x="2057400" y="326796"/>
                </a:lnTo>
                <a:lnTo>
                  <a:pt x="2070100" y="330276"/>
                </a:lnTo>
                <a:lnTo>
                  <a:pt x="2070100" y="315163"/>
                </a:lnTo>
                <a:lnTo>
                  <a:pt x="2057400" y="311670"/>
                </a:lnTo>
                <a:lnTo>
                  <a:pt x="2057400" y="315239"/>
                </a:lnTo>
                <a:lnTo>
                  <a:pt x="2044700" y="312572"/>
                </a:lnTo>
                <a:lnTo>
                  <a:pt x="2044700" y="319811"/>
                </a:lnTo>
                <a:lnTo>
                  <a:pt x="2044700" y="325628"/>
                </a:lnTo>
                <a:lnTo>
                  <a:pt x="2032000" y="318655"/>
                </a:lnTo>
                <a:lnTo>
                  <a:pt x="2032000" y="331355"/>
                </a:lnTo>
                <a:lnTo>
                  <a:pt x="2019300" y="327367"/>
                </a:lnTo>
                <a:lnTo>
                  <a:pt x="2019300" y="335508"/>
                </a:lnTo>
                <a:lnTo>
                  <a:pt x="2019300" y="531444"/>
                </a:lnTo>
                <a:lnTo>
                  <a:pt x="2019300" y="532028"/>
                </a:lnTo>
                <a:lnTo>
                  <a:pt x="2019300" y="541985"/>
                </a:lnTo>
                <a:lnTo>
                  <a:pt x="2019300" y="542467"/>
                </a:lnTo>
                <a:lnTo>
                  <a:pt x="2006600" y="545401"/>
                </a:lnTo>
                <a:lnTo>
                  <a:pt x="2006600" y="543356"/>
                </a:lnTo>
                <a:lnTo>
                  <a:pt x="2019300" y="541985"/>
                </a:lnTo>
                <a:lnTo>
                  <a:pt x="2019300" y="532028"/>
                </a:lnTo>
                <a:lnTo>
                  <a:pt x="2006600" y="534352"/>
                </a:lnTo>
                <a:lnTo>
                  <a:pt x="2004060" y="535978"/>
                </a:lnTo>
                <a:lnTo>
                  <a:pt x="2006600" y="535520"/>
                </a:lnTo>
                <a:lnTo>
                  <a:pt x="2006600" y="537667"/>
                </a:lnTo>
                <a:lnTo>
                  <a:pt x="2006600" y="540753"/>
                </a:lnTo>
                <a:lnTo>
                  <a:pt x="2005037" y="541337"/>
                </a:lnTo>
                <a:lnTo>
                  <a:pt x="2006600" y="541337"/>
                </a:lnTo>
                <a:lnTo>
                  <a:pt x="1996694" y="548144"/>
                </a:lnTo>
                <a:lnTo>
                  <a:pt x="2006600" y="545985"/>
                </a:lnTo>
                <a:lnTo>
                  <a:pt x="2006600" y="547141"/>
                </a:lnTo>
                <a:lnTo>
                  <a:pt x="1995055" y="549262"/>
                </a:lnTo>
                <a:lnTo>
                  <a:pt x="1993900" y="550049"/>
                </a:lnTo>
                <a:lnTo>
                  <a:pt x="1994636" y="549338"/>
                </a:lnTo>
                <a:lnTo>
                  <a:pt x="1993900" y="549465"/>
                </a:lnTo>
                <a:lnTo>
                  <a:pt x="1993900" y="549757"/>
                </a:lnTo>
                <a:lnTo>
                  <a:pt x="1981200" y="553173"/>
                </a:lnTo>
                <a:lnTo>
                  <a:pt x="1981200" y="553834"/>
                </a:lnTo>
                <a:lnTo>
                  <a:pt x="1993900" y="551510"/>
                </a:lnTo>
                <a:lnTo>
                  <a:pt x="1993900" y="551802"/>
                </a:lnTo>
                <a:lnTo>
                  <a:pt x="2006600" y="548309"/>
                </a:lnTo>
                <a:lnTo>
                  <a:pt x="2006600" y="550633"/>
                </a:lnTo>
                <a:lnTo>
                  <a:pt x="1993900" y="551802"/>
                </a:lnTo>
                <a:lnTo>
                  <a:pt x="1993900" y="554126"/>
                </a:lnTo>
                <a:lnTo>
                  <a:pt x="2006600" y="555282"/>
                </a:lnTo>
                <a:lnTo>
                  <a:pt x="1993900" y="555282"/>
                </a:lnTo>
                <a:lnTo>
                  <a:pt x="1993900" y="555866"/>
                </a:lnTo>
                <a:lnTo>
                  <a:pt x="1981200" y="555866"/>
                </a:lnTo>
                <a:lnTo>
                  <a:pt x="1993900" y="556450"/>
                </a:lnTo>
                <a:lnTo>
                  <a:pt x="2006600" y="557034"/>
                </a:lnTo>
                <a:lnTo>
                  <a:pt x="2006600" y="557606"/>
                </a:lnTo>
                <a:lnTo>
                  <a:pt x="1993900" y="556450"/>
                </a:lnTo>
                <a:lnTo>
                  <a:pt x="1993900" y="557606"/>
                </a:lnTo>
                <a:lnTo>
                  <a:pt x="1981200" y="557034"/>
                </a:lnTo>
                <a:lnTo>
                  <a:pt x="1993900" y="559943"/>
                </a:lnTo>
                <a:lnTo>
                  <a:pt x="1993900" y="564527"/>
                </a:lnTo>
                <a:lnTo>
                  <a:pt x="1993900" y="569239"/>
                </a:lnTo>
                <a:lnTo>
                  <a:pt x="1981200" y="563422"/>
                </a:lnTo>
                <a:lnTo>
                  <a:pt x="1981200" y="569823"/>
                </a:lnTo>
                <a:lnTo>
                  <a:pt x="1993900" y="575640"/>
                </a:lnTo>
                <a:lnTo>
                  <a:pt x="1981200" y="570407"/>
                </a:lnTo>
                <a:lnTo>
                  <a:pt x="1981200" y="587260"/>
                </a:lnTo>
                <a:lnTo>
                  <a:pt x="1968500" y="579120"/>
                </a:lnTo>
                <a:lnTo>
                  <a:pt x="1968500" y="611098"/>
                </a:lnTo>
                <a:lnTo>
                  <a:pt x="1955800" y="604075"/>
                </a:lnTo>
                <a:lnTo>
                  <a:pt x="1955800" y="616331"/>
                </a:lnTo>
                <a:lnTo>
                  <a:pt x="1943100" y="610514"/>
                </a:lnTo>
                <a:lnTo>
                  <a:pt x="1943100" y="617054"/>
                </a:lnTo>
                <a:lnTo>
                  <a:pt x="1930400" y="620852"/>
                </a:lnTo>
                <a:lnTo>
                  <a:pt x="1930400" y="626795"/>
                </a:lnTo>
                <a:lnTo>
                  <a:pt x="1943100" y="633857"/>
                </a:lnTo>
                <a:lnTo>
                  <a:pt x="1943100" y="645871"/>
                </a:lnTo>
                <a:lnTo>
                  <a:pt x="1930400" y="643801"/>
                </a:lnTo>
                <a:lnTo>
                  <a:pt x="1930400" y="641921"/>
                </a:lnTo>
                <a:lnTo>
                  <a:pt x="1917700" y="644245"/>
                </a:lnTo>
                <a:lnTo>
                  <a:pt x="1917700" y="645401"/>
                </a:lnTo>
                <a:lnTo>
                  <a:pt x="1905000" y="650963"/>
                </a:lnTo>
                <a:lnTo>
                  <a:pt x="1905000" y="659231"/>
                </a:lnTo>
                <a:lnTo>
                  <a:pt x="1905000" y="829081"/>
                </a:lnTo>
                <a:lnTo>
                  <a:pt x="1905000" y="835964"/>
                </a:lnTo>
                <a:lnTo>
                  <a:pt x="1892300" y="843064"/>
                </a:lnTo>
                <a:lnTo>
                  <a:pt x="1892300" y="826223"/>
                </a:lnTo>
                <a:lnTo>
                  <a:pt x="1905000" y="829081"/>
                </a:lnTo>
                <a:lnTo>
                  <a:pt x="1905000" y="659231"/>
                </a:lnTo>
                <a:lnTo>
                  <a:pt x="1892300" y="657466"/>
                </a:lnTo>
                <a:lnTo>
                  <a:pt x="1892300" y="665759"/>
                </a:lnTo>
                <a:lnTo>
                  <a:pt x="1879600" y="671563"/>
                </a:lnTo>
                <a:lnTo>
                  <a:pt x="1892300" y="674471"/>
                </a:lnTo>
                <a:lnTo>
                  <a:pt x="1892300" y="690753"/>
                </a:lnTo>
                <a:lnTo>
                  <a:pt x="1879600" y="684364"/>
                </a:lnTo>
                <a:lnTo>
                  <a:pt x="1879600" y="689013"/>
                </a:lnTo>
                <a:lnTo>
                  <a:pt x="1879600" y="891336"/>
                </a:lnTo>
                <a:lnTo>
                  <a:pt x="1879600" y="896569"/>
                </a:lnTo>
                <a:lnTo>
                  <a:pt x="1866900" y="889012"/>
                </a:lnTo>
                <a:lnTo>
                  <a:pt x="1879600" y="891336"/>
                </a:lnTo>
                <a:lnTo>
                  <a:pt x="1879600" y="689013"/>
                </a:lnTo>
                <a:lnTo>
                  <a:pt x="1866900" y="678548"/>
                </a:lnTo>
                <a:lnTo>
                  <a:pt x="1866900" y="690753"/>
                </a:lnTo>
                <a:lnTo>
                  <a:pt x="1854200" y="684936"/>
                </a:lnTo>
                <a:lnTo>
                  <a:pt x="1854200" y="687489"/>
                </a:lnTo>
                <a:lnTo>
                  <a:pt x="1866900" y="692213"/>
                </a:lnTo>
                <a:lnTo>
                  <a:pt x="1866900" y="696061"/>
                </a:lnTo>
                <a:lnTo>
                  <a:pt x="1854200" y="695985"/>
                </a:lnTo>
                <a:lnTo>
                  <a:pt x="1854200" y="702957"/>
                </a:lnTo>
                <a:lnTo>
                  <a:pt x="1841500" y="700633"/>
                </a:lnTo>
                <a:lnTo>
                  <a:pt x="1841500" y="691515"/>
                </a:lnTo>
                <a:lnTo>
                  <a:pt x="1828800" y="699033"/>
                </a:lnTo>
                <a:lnTo>
                  <a:pt x="1828800" y="713790"/>
                </a:lnTo>
                <a:lnTo>
                  <a:pt x="1816100" y="710171"/>
                </a:lnTo>
                <a:lnTo>
                  <a:pt x="1816100" y="890765"/>
                </a:lnTo>
                <a:lnTo>
                  <a:pt x="1816100" y="902855"/>
                </a:lnTo>
                <a:lnTo>
                  <a:pt x="1803400" y="892505"/>
                </a:lnTo>
                <a:lnTo>
                  <a:pt x="1816100" y="890765"/>
                </a:lnTo>
                <a:lnTo>
                  <a:pt x="1816100" y="710171"/>
                </a:lnTo>
                <a:lnTo>
                  <a:pt x="1816100" y="703541"/>
                </a:lnTo>
                <a:lnTo>
                  <a:pt x="1803400" y="702957"/>
                </a:lnTo>
                <a:lnTo>
                  <a:pt x="1803400" y="716330"/>
                </a:lnTo>
                <a:lnTo>
                  <a:pt x="1790700" y="713435"/>
                </a:lnTo>
                <a:lnTo>
                  <a:pt x="1790700" y="727964"/>
                </a:lnTo>
                <a:lnTo>
                  <a:pt x="1778000" y="722160"/>
                </a:lnTo>
                <a:lnTo>
                  <a:pt x="1778000" y="723633"/>
                </a:lnTo>
                <a:lnTo>
                  <a:pt x="1765300" y="727964"/>
                </a:lnTo>
                <a:lnTo>
                  <a:pt x="1765300" y="735406"/>
                </a:lnTo>
                <a:lnTo>
                  <a:pt x="1765300" y="766914"/>
                </a:lnTo>
                <a:lnTo>
                  <a:pt x="1752600" y="773315"/>
                </a:lnTo>
                <a:lnTo>
                  <a:pt x="1752600" y="766914"/>
                </a:lnTo>
                <a:lnTo>
                  <a:pt x="1765300" y="766914"/>
                </a:lnTo>
                <a:lnTo>
                  <a:pt x="1765300" y="735406"/>
                </a:lnTo>
                <a:lnTo>
                  <a:pt x="1752600" y="730872"/>
                </a:lnTo>
                <a:lnTo>
                  <a:pt x="1752600" y="749477"/>
                </a:lnTo>
                <a:lnTo>
                  <a:pt x="1739900" y="752386"/>
                </a:lnTo>
                <a:lnTo>
                  <a:pt x="1739900" y="749477"/>
                </a:lnTo>
                <a:lnTo>
                  <a:pt x="1727200" y="739597"/>
                </a:lnTo>
                <a:lnTo>
                  <a:pt x="1727200" y="755802"/>
                </a:lnTo>
                <a:lnTo>
                  <a:pt x="1714500" y="757593"/>
                </a:lnTo>
                <a:lnTo>
                  <a:pt x="1714500" y="745401"/>
                </a:lnTo>
                <a:lnTo>
                  <a:pt x="1701800" y="740168"/>
                </a:lnTo>
                <a:lnTo>
                  <a:pt x="1701800" y="736104"/>
                </a:lnTo>
                <a:lnTo>
                  <a:pt x="1689100" y="740168"/>
                </a:lnTo>
                <a:lnTo>
                  <a:pt x="1701800" y="741921"/>
                </a:lnTo>
                <a:lnTo>
                  <a:pt x="1701800" y="750785"/>
                </a:lnTo>
                <a:lnTo>
                  <a:pt x="1701800" y="780288"/>
                </a:lnTo>
                <a:lnTo>
                  <a:pt x="1689100" y="780872"/>
                </a:lnTo>
                <a:lnTo>
                  <a:pt x="1689100" y="809942"/>
                </a:lnTo>
                <a:lnTo>
                  <a:pt x="1689100" y="883145"/>
                </a:lnTo>
                <a:lnTo>
                  <a:pt x="1689100" y="892581"/>
                </a:lnTo>
                <a:lnTo>
                  <a:pt x="1676400" y="897966"/>
                </a:lnTo>
                <a:lnTo>
                  <a:pt x="1676400" y="887272"/>
                </a:lnTo>
                <a:lnTo>
                  <a:pt x="1689100" y="883145"/>
                </a:lnTo>
                <a:lnTo>
                  <a:pt x="1689100" y="809942"/>
                </a:lnTo>
                <a:lnTo>
                  <a:pt x="1676400" y="818159"/>
                </a:lnTo>
                <a:lnTo>
                  <a:pt x="1676400" y="880046"/>
                </a:lnTo>
                <a:lnTo>
                  <a:pt x="1676400" y="884440"/>
                </a:lnTo>
                <a:lnTo>
                  <a:pt x="1663700" y="884135"/>
                </a:lnTo>
                <a:lnTo>
                  <a:pt x="1663700" y="891336"/>
                </a:lnTo>
                <a:lnTo>
                  <a:pt x="1663700" y="899477"/>
                </a:lnTo>
                <a:lnTo>
                  <a:pt x="1651000" y="899477"/>
                </a:lnTo>
                <a:lnTo>
                  <a:pt x="1663700" y="891336"/>
                </a:lnTo>
                <a:lnTo>
                  <a:pt x="1663700" y="884135"/>
                </a:lnTo>
                <a:lnTo>
                  <a:pt x="1663700" y="875055"/>
                </a:lnTo>
                <a:lnTo>
                  <a:pt x="1676400" y="880046"/>
                </a:lnTo>
                <a:lnTo>
                  <a:pt x="1676400" y="818159"/>
                </a:lnTo>
                <a:lnTo>
                  <a:pt x="1676400" y="811110"/>
                </a:lnTo>
                <a:lnTo>
                  <a:pt x="1689100" y="809942"/>
                </a:lnTo>
                <a:lnTo>
                  <a:pt x="1689100" y="780872"/>
                </a:lnTo>
                <a:lnTo>
                  <a:pt x="1689100" y="772147"/>
                </a:lnTo>
                <a:lnTo>
                  <a:pt x="1701800" y="780288"/>
                </a:lnTo>
                <a:lnTo>
                  <a:pt x="1701800" y="750785"/>
                </a:lnTo>
                <a:lnTo>
                  <a:pt x="1689100" y="748461"/>
                </a:lnTo>
                <a:lnTo>
                  <a:pt x="1689100" y="747229"/>
                </a:lnTo>
                <a:lnTo>
                  <a:pt x="1676400" y="754710"/>
                </a:lnTo>
                <a:lnTo>
                  <a:pt x="1676400" y="770407"/>
                </a:lnTo>
                <a:lnTo>
                  <a:pt x="1663700" y="766343"/>
                </a:lnTo>
                <a:lnTo>
                  <a:pt x="1663700" y="757618"/>
                </a:lnTo>
                <a:lnTo>
                  <a:pt x="1651000" y="761682"/>
                </a:lnTo>
                <a:lnTo>
                  <a:pt x="1651000" y="786803"/>
                </a:lnTo>
                <a:lnTo>
                  <a:pt x="1663700" y="783856"/>
                </a:lnTo>
                <a:lnTo>
                  <a:pt x="1663700" y="777963"/>
                </a:lnTo>
                <a:lnTo>
                  <a:pt x="1676400" y="783780"/>
                </a:lnTo>
                <a:lnTo>
                  <a:pt x="1676400" y="787844"/>
                </a:lnTo>
                <a:lnTo>
                  <a:pt x="1663700" y="787844"/>
                </a:lnTo>
                <a:lnTo>
                  <a:pt x="1663700" y="830287"/>
                </a:lnTo>
                <a:lnTo>
                  <a:pt x="1663700" y="834364"/>
                </a:lnTo>
                <a:lnTo>
                  <a:pt x="1663700" y="856462"/>
                </a:lnTo>
                <a:lnTo>
                  <a:pt x="1663700" y="865759"/>
                </a:lnTo>
                <a:lnTo>
                  <a:pt x="1651000" y="873315"/>
                </a:lnTo>
                <a:lnTo>
                  <a:pt x="1651000" y="885101"/>
                </a:lnTo>
                <a:lnTo>
                  <a:pt x="1638300" y="883996"/>
                </a:lnTo>
                <a:lnTo>
                  <a:pt x="1638300" y="893089"/>
                </a:lnTo>
                <a:lnTo>
                  <a:pt x="1638300" y="903554"/>
                </a:lnTo>
                <a:lnTo>
                  <a:pt x="1625600" y="903554"/>
                </a:lnTo>
                <a:lnTo>
                  <a:pt x="1625600" y="893089"/>
                </a:lnTo>
                <a:lnTo>
                  <a:pt x="1638300" y="893089"/>
                </a:lnTo>
                <a:lnTo>
                  <a:pt x="1638300" y="883996"/>
                </a:lnTo>
                <a:lnTo>
                  <a:pt x="1625600" y="881049"/>
                </a:lnTo>
                <a:lnTo>
                  <a:pt x="1612900" y="879132"/>
                </a:lnTo>
                <a:lnTo>
                  <a:pt x="1600200" y="867473"/>
                </a:lnTo>
                <a:lnTo>
                  <a:pt x="1612900" y="856526"/>
                </a:lnTo>
                <a:lnTo>
                  <a:pt x="1612900" y="848893"/>
                </a:lnTo>
                <a:lnTo>
                  <a:pt x="1625600" y="848321"/>
                </a:lnTo>
                <a:lnTo>
                  <a:pt x="1625600" y="853998"/>
                </a:lnTo>
                <a:lnTo>
                  <a:pt x="1638300" y="858494"/>
                </a:lnTo>
                <a:lnTo>
                  <a:pt x="1651000" y="859929"/>
                </a:lnTo>
                <a:lnTo>
                  <a:pt x="1663700" y="856462"/>
                </a:lnTo>
                <a:lnTo>
                  <a:pt x="1663700" y="834364"/>
                </a:lnTo>
                <a:lnTo>
                  <a:pt x="1651000" y="833780"/>
                </a:lnTo>
                <a:lnTo>
                  <a:pt x="1651000" y="840498"/>
                </a:lnTo>
                <a:lnTo>
                  <a:pt x="1638300" y="838644"/>
                </a:lnTo>
                <a:lnTo>
                  <a:pt x="1638300" y="836256"/>
                </a:lnTo>
                <a:lnTo>
                  <a:pt x="1625600" y="834364"/>
                </a:lnTo>
                <a:lnTo>
                  <a:pt x="1625600" y="838428"/>
                </a:lnTo>
                <a:lnTo>
                  <a:pt x="1625600" y="845413"/>
                </a:lnTo>
                <a:lnTo>
                  <a:pt x="1612900" y="845985"/>
                </a:lnTo>
                <a:lnTo>
                  <a:pt x="1612900" y="838428"/>
                </a:lnTo>
                <a:lnTo>
                  <a:pt x="1625600" y="838428"/>
                </a:lnTo>
                <a:lnTo>
                  <a:pt x="1625600" y="834364"/>
                </a:lnTo>
                <a:lnTo>
                  <a:pt x="1625600" y="814019"/>
                </a:lnTo>
                <a:lnTo>
                  <a:pt x="1638300" y="817499"/>
                </a:lnTo>
                <a:lnTo>
                  <a:pt x="1638300" y="830287"/>
                </a:lnTo>
                <a:lnTo>
                  <a:pt x="1651000" y="830287"/>
                </a:lnTo>
                <a:lnTo>
                  <a:pt x="1651000" y="829132"/>
                </a:lnTo>
                <a:lnTo>
                  <a:pt x="1663700" y="830287"/>
                </a:lnTo>
                <a:lnTo>
                  <a:pt x="1663700" y="787844"/>
                </a:lnTo>
                <a:lnTo>
                  <a:pt x="1663700" y="786104"/>
                </a:lnTo>
                <a:lnTo>
                  <a:pt x="1651000" y="788708"/>
                </a:lnTo>
                <a:lnTo>
                  <a:pt x="1651000" y="791260"/>
                </a:lnTo>
                <a:lnTo>
                  <a:pt x="1638300" y="793711"/>
                </a:lnTo>
                <a:lnTo>
                  <a:pt x="1625600" y="795985"/>
                </a:lnTo>
                <a:lnTo>
                  <a:pt x="1612900" y="802970"/>
                </a:lnTo>
                <a:lnTo>
                  <a:pt x="1612900" y="791337"/>
                </a:lnTo>
                <a:lnTo>
                  <a:pt x="1625600" y="795985"/>
                </a:lnTo>
                <a:lnTo>
                  <a:pt x="1625600" y="759142"/>
                </a:lnTo>
                <a:lnTo>
                  <a:pt x="1612900" y="752970"/>
                </a:lnTo>
                <a:lnTo>
                  <a:pt x="1612900" y="765759"/>
                </a:lnTo>
                <a:lnTo>
                  <a:pt x="1612900" y="768083"/>
                </a:lnTo>
                <a:lnTo>
                  <a:pt x="1610487" y="766864"/>
                </a:lnTo>
                <a:lnTo>
                  <a:pt x="1600200" y="771575"/>
                </a:lnTo>
                <a:lnTo>
                  <a:pt x="1600200" y="823899"/>
                </a:lnTo>
                <a:lnTo>
                  <a:pt x="1587500" y="832815"/>
                </a:lnTo>
                <a:lnTo>
                  <a:pt x="1587500" y="840320"/>
                </a:lnTo>
                <a:lnTo>
                  <a:pt x="1574800" y="846302"/>
                </a:lnTo>
                <a:lnTo>
                  <a:pt x="1574800" y="827900"/>
                </a:lnTo>
                <a:lnTo>
                  <a:pt x="1587500" y="821296"/>
                </a:lnTo>
                <a:lnTo>
                  <a:pt x="1600200" y="823899"/>
                </a:lnTo>
                <a:lnTo>
                  <a:pt x="1600200" y="771575"/>
                </a:lnTo>
                <a:lnTo>
                  <a:pt x="1600200" y="765124"/>
                </a:lnTo>
                <a:lnTo>
                  <a:pt x="1587500" y="765175"/>
                </a:lnTo>
                <a:lnTo>
                  <a:pt x="1587500" y="760742"/>
                </a:lnTo>
                <a:lnTo>
                  <a:pt x="1574800" y="759294"/>
                </a:lnTo>
                <a:lnTo>
                  <a:pt x="1574800" y="765098"/>
                </a:lnTo>
                <a:lnTo>
                  <a:pt x="1562100" y="770407"/>
                </a:lnTo>
                <a:lnTo>
                  <a:pt x="1562100" y="766343"/>
                </a:lnTo>
                <a:lnTo>
                  <a:pt x="1549400" y="767499"/>
                </a:lnTo>
                <a:lnTo>
                  <a:pt x="1562100" y="776808"/>
                </a:lnTo>
                <a:lnTo>
                  <a:pt x="1549400" y="768667"/>
                </a:lnTo>
                <a:lnTo>
                  <a:pt x="1549400" y="767499"/>
                </a:lnTo>
                <a:lnTo>
                  <a:pt x="1549400" y="759358"/>
                </a:lnTo>
                <a:lnTo>
                  <a:pt x="1536700" y="765759"/>
                </a:lnTo>
                <a:lnTo>
                  <a:pt x="1536700" y="767499"/>
                </a:lnTo>
                <a:lnTo>
                  <a:pt x="1549400" y="775055"/>
                </a:lnTo>
                <a:lnTo>
                  <a:pt x="1536700" y="775373"/>
                </a:lnTo>
                <a:lnTo>
                  <a:pt x="1536700" y="868667"/>
                </a:lnTo>
                <a:lnTo>
                  <a:pt x="1536700" y="875614"/>
                </a:lnTo>
                <a:lnTo>
                  <a:pt x="1524000" y="877163"/>
                </a:lnTo>
                <a:lnTo>
                  <a:pt x="1511300" y="879132"/>
                </a:lnTo>
                <a:lnTo>
                  <a:pt x="1511300" y="870407"/>
                </a:lnTo>
                <a:lnTo>
                  <a:pt x="1524000" y="868667"/>
                </a:lnTo>
                <a:lnTo>
                  <a:pt x="1536700" y="868667"/>
                </a:lnTo>
                <a:lnTo>
                  <a:pt x="1536700" y="775373"/>
                </a:lnTo>
                <a:lnTo>
                  <a:pt x="1532991" y="775830"/>
                </a:lnTo>
                <a:lnTo>
                  <a:pt x="1533766" y="775055"/>
                </a:lnTo>
                <a:lnTo>
                  <a:pt x="1531734" y="775639"/>
                </a:lnTo>
                <a:lnTo>
                  <a:pt x="1531734" y="776008"/>
                </a:lnTo>
                <a:lnTo>
                  <a:pt x="1530858" y="776135"/>
                </a:lnTo>
                <a:lnTo>
                  <a:pt x="1530858" y="775893"/>
                </a:lnTo>
                <a:lnTo>
                  <a:pt x="1529689" y="776224"/>
                </a:lnTo>
                <a:lnTo>
                  <a:pt x="1524000" y="777087"/>
                </a:lnTo>
                <a:lnTo>
                  <a:pt x="1524000" y="786104"/>
                </a:lnTo>
                <a:lnTo>
                  <a:pt x="1524000" y="801217"/>
                </a:lnTo>
                <a:lnTo>
                  <a:pt x="1511300" y="797737"/>
                </a:lnTo>
                <a:lnTo>
                  <a:pt x="1511300" y="788428"/>
                </a:lnTo>
                <a:lnTo>
                  <a:pt x="1498600" y="789774"/>
                </a:lnTo>
                <a:lnTo>
                  <a:pt x="1498600" y="793940"/>
                </a:lnTo>
                <a:lnTo>
                  <a:pt x="1485900" y="791921"/>
                </a:lnTo>
                <a:lnTo>
                  <a:pt x="1485900" y="815987"/>
                </a:lnTo>
                <a:lnTo>
                  <a:pt x="1485900" y="822147"/>
                </a:lnTo>
                <a:lnTo>
                  <a:pt x="1473200" y="822210"/>
                </a:lnTo>
                <a:lnTo>
                  <a:pt x="1473200" y="809942"/>
                </a:lnTo>
                <a:lnTo>
                  <a:pt x="1485900" y="815987"/>
                </a:lnTo>
                <a:lnTo>
                  <a:pt x="1485900" y="791921"/>
                </a:lnTo>
                <a:lnTo>
                  <a:pt x="1485900" y="778548"/>
                </a:lnTo>
                <a:lnTo>
                  <a:pt x="1473200" y="781456"/>
                </a:lnTo>
                <a:lnTo>
                  <a:pt x="1473200" y="786104"/>
                </a:lnTo>
                <a:lnTo>
                  <a:pt x="1473200" y="802970"/>
                </a:lnTo>
                <a:lnTo>
                  <a:pt x="1473200" y="807618"/>
                </a:lnTo>
                <a:lnTo>
                  <a:pt x="1460500" y="805878"/>
                </a:lnTo>
                <a:lnTo>
                  <a:pt x="1460500" y="802970"/>
                </a:lnTo>
                <a:lnTo>
                  <a:pt x="1473200" y="802970"/>
                </a:lnTo>
                <a:lnTo>
                  <a:pt x="1473200" y="786104"/>
                </a:lnTo>
                <a:lnTo>
                  <a:pt x="1460500" y="782612"/>
                </a:lnTo>
                <a:lnTo>
                  <a:pt x="1460500" y="784872"/>
                </a:lnTo>
                <a:lnTo>
                  <a:pt x="1447800" y="781227"/>
                </a:lnTo>
                <a:lnTo>
                  <a:pt x="1447800" y="776224"/>
                </a:lnTo>
                <a:lnTo>
                  <a:pt x="1435100" y="787273"/>
                </a:lnTo>
                <a:lnTo>
                  <a:pt x="1435100" y="795693"/>
                </a:lnTo>
                <a:lnTo>
                  <a:pt x="1422400" y="797496"/>
                </a:lnTo>
                <a:lnTo>
                  <a:pt x="1422400" y="804468"/>
                </a:lnTo>
                <a:lnTo>
                  <a:pt x="1409700" y="802970"/>
                </a:lnTo>
                <a:lnTo>
                  <a:pt x="1409700" y="876515"/>
                </a:lnTo>
                <a:lnTo>
                  <a:pt x="1397000" y="879132"/>
                </a:lnTo>
                <a:lnTo>
                  <a:pt x="1397000" y="876084"/>
                </a:lnTo>
                <a:lnTo>
                  <a:pt x="1409700" y="876515"/>
                </a:lnTo>
                <a:lnTo>
                  <a:pt x="1409700" y="802970"/>
                </a:lnTo>
                <a:lnTo>
                  <a:pt x="1409700" y="800341"/>
                </a:lnTo>
                <a:lnTo>
                  <a:pt x="1397000" y="801154"/>
                </a:lnTo>
                <a:lnTo>
                  <a:pt x="1397000" y="851801"/>
                </a:lnTo>
                <a:lnTo>
                  <a:pt x="1397000" y="854710"/>
                </a:lnTo>
                <a:lnTo>
                  <a:pt x="1384300" y="854710"/>
                </a:lnTo>
                <a:lnTo>
                  <a:pt x="1397000" y="851801"/>
                </a:lnTo>
                <a:lnTo>
                  <a:pt x="1397000" y="801154"/>
                </a:lnTo>
                <a:lnTo>
                  <a:pt x="1397000" y="791921"/>
                </a:lnTo>
                <a:lnTo>
                  <a:pt x="1384300" y="798131"/>
                </a:lnTo>
                <a:lnTo>
                  <a:pt x="1384300" y="800823"/>
                </a:lnTo>
                <a:lnTo>
                  <a:pt x="1371600" y="795553"/>
                </a:lnTo>
                <a:lnTo>
                  <a:pt x="1371600" y="873315"/>
                </a:lnTo>
                <a:lnTo>
                  <a:pt x="1371600" y="885532"/>
                </a:lnTo>
                <a:lnTo>
                  <a:pt x="1358900" y="883196"/>
                </a:lnTo>
                <a:lnTo>
                  <a:pt x="1358900" y="875639"/>
                </a:lnTo>
                <a:lnTo>
                  <a:pt x="1371600" y="873315"/>
                </a:lnTo>
                <a:lnTo>
                  <a:pt x="1371600" y="795553"/>
                </a:lnTo>
                <a:lnTo>
                  <a:pt x="1371600" y="790752"/>
                </a:lnTo>
                <a:lnTo>
                  <a:pt x="1358900" y="802970"/>
                </a:lnTo>
                <a:lnTo>
                  <a:pt x="1358900" y="855294"/>
                </a:lnTo>
                <a:lnTo>
                  <a:pt x="1358900" y="866927"/>
                </a:lnTo>
                <a:lnTo>
                  <a:pt x="1346200" y="866927"/>
                </a:lnTo>
                <a:lnTo>
                  <a:pt x="1346200" y="854710"/>
                </a:lnTo>
                <a:lnTo>
                  <a:pt x="1358900" y="855294"/>
                </a:lnTo>
                <a:lnTo>
                  <a:pt x="1358900" y="802970"/>
                </a:lnTo>
                <a:lnTo>
                  <a:pt x="1358900" y="787273"/>
                </a:lnTo>
                <a:lnTo>
                  <a:pt x="1346200" y="797737"/>
                </a:lnTo>
                <a:lnTo>
                  <a:pt x="1346200" y="789597"/>
                </a:lnTo>
                <a:lnTo>
                  <a:pt x="1333500" y="789597"/>
                </a:lnTo>
                <a:lnTo>
                  <a:pt x="1333500" y="783196"/>
                </a:lnTo>
                <a:lnTo>
                  <a:pt x="1320800" y="789012"/>
                </a:lnTo>
                <a:lnTo>
                  <a:pt x="1320800" y="792505"/>
                </a:lnTo>
                <a:lnTo>
                  <a:pt x="1308100" y="796569"/>
                </a:lnTo>
                <a:lnTo>
                  <a:pt x="1308100" y="783780"/>
                </a:lnTo>
                <a:lnTo>
                  <a:pt x="1295400" y="783780"/>
                </a:lnTo>
                <a:lnTo>
                  <a:pt x="1295400" y="805878"/>
                </a:lnTo>
                <a:lnTo>
                  <a:pt x="1295400" y="914285"/>
                </a:lnTo>
                <a:lnTo>
                  <a:pt x="1295400" y="923899"/>
                </a:lnTo>
                <a:lnTo>
                  <a:pt x="1282700" y="925068"/>
                </a:lnTo>
                <a:lnTo>
                  <a:pt x="1282700" y="923315"/>
                </a:lnTo>
                <a:lnTo>
                  <a:pt x="1270000" y="915758"/>
                </a:lnTo>
                <a:lnTo>
                  <a:pt x="1282700" y="913599"/>
                </a:lnTo>
                <a:lnTo>
                  <a:pt x="1282700" y="913726"/>
                </a:lnTo>
                <a:lnTo>
                  <a:pt x="1295400" y="914285"/>
                </a:lnTo>
                <a:lnTo>
                  <a:pt x="1295400" y="805878"/>
                </a:lnTo>
                <a:lnTo>
                  <a:pt x="1282700" y="802386"/>
                </a:lnTo>
                <a:lnTo>
                  <a:pt x="1282700" y="794829"/>
                </a:lnTo>
                <a:lnTo>
                  <a:pt x="1270000" y="800061"/>
                </a:lnTo>
                <a:lnTo>
                  <a:pt x="1270000" y="795985"/>
                </a:lnTo>
                <a:lnTo>
                  <a:pt x="1257300" y="804125"/>
                </a:lnTo>
                <a:lnTo>
                  <a:pt x="1257300" y="804862"/>
                </a:lnTo>
                <a:lnTo>
                  <a:pt x="1244600" y="796785"/>
                </a:lnTo>
                <a:lnTo>
                  <a:pt x="1244600" y="789470"/>
                </a:lnTo>
                <a:lnTo>
                  <a:pt x="1231900" y="793661"/>
                </a:lnTo>
                <a:lnTo>
                  <a:pt x="1231900" y="797153"/>
                </a:lnTo>
                <a:lnTo>
                  <a:pt x="1231900" y="804125"/>
                </a:lnTo>
                <a:lnTo>
                  <a:pt x="1231900" y="819823"/>
                </a:lnTo>
                <a:lnTo>
                  <a:pt x="1231900" y="834364"/>
                </a:lnTo>
                <a:lnTo>
                  <a:pt x="1219200" y="833780"/>
                </a:lnTo>
                <a:lnTo>
                  <a:pt x="1219200" y="821575"/>
                </a:lnTo>
                <a:lnTo>
                  <a:pt x="1231900" y="819823"/>
                </a:lnTo>
                <a:lnTo>
                  <a:pt x="1231900" y="804125"/>
                </a:lnTo>
                <a:lnTo>
                  <a:pt x="1219200" y="802386"/>
                </a:lnTo>
                <a:lnTo>
                  <a:pt x="1231900" y="797153"/>
                </a:lnTo>
                <a:lnTo>
                  <a:pt x="1231900" y="793661"/>
                </a:lnTo>
                <a:lnTo>
                  <a:pt x="1231900" y="790752"/>
                </a:lnTo>
                <a:lnTo>
                  <a:pt x="1219200" y="797090"/>
                </a:lnTo>
                <a:lnTo>
                  <a:pt x="1219200" y="794931"/>
                </a:lnTo>
                <a:lnTo>
                  <a:pt x="1206500" y="798309"/>
                </a:lnTo>
                <a:lnTo>
                  <a:pt x="1206500" y="785888"/>
                </a:lnTo>
                <a:lnTo>
                  <a:pt x="1193800" y="787438"/>
                </a:lnTo>
                <a:lnTo>
                  <a:pt x="1193800" y="783780"/>
                </a:lnTo>
                <a:lnTo>
                  <a:pt x="1181100" y="782040"/>
                </a:lnTo>
                <a:lnTo>
                  <a:pt x="1181100" y="787273"/>
                </a:lnTo>
                <a:lnTo>
                  <a:pt x="1193800" y="788428"/>
                </a:lnTo>
                <a:lnTo>
                  <a:pt x="1181100" y="791921"/>
                </a:lnTo>
                <a:lnTo>
                  <a:pt x="1181100" y="792924"/>
                </a:lnTo>
                <a:lnTo>
                  <a:pt x="1168400" y="787781"/>
                </a:lnTo>
                <a:lnTo>
                  <a:pt x="1155700" y="779907"/>
                </a:lnTo>
                <a:lnTo>
                  <a:pt x="1143000" y="772731"/>
                </a:lnTo>
                <a:lnTo>
                  <a:pt x="1143000" y="778548"/>
                </a:lnTo>
                <a:lnTo>
                  <a:pt x="1130300" y="784237"/>
                </a:lnTo>
                <a:lnTo>
                  <a:pt x="1130300" y="783996"/>
                </a:lnTo>
                <a:lnTo>
                  <a:pt x="1117600" y="783209"/>
                </a:lnTo>
                <a:lnTo>
                  <a:pt x="1104900" y="787273"/>
                </a:lnTo>
                <a:lnTo>
                  <a:pt x="1104900" y="780872"/>
                </a:lnTo>
                <a:lnTo>
                  <a:pt x="1117600" y="780872"/>
                </a:lnTo>
                <a:lnTo>
                  <a:pt x="1104900" y="776871"/>
                </a:lnTo>
                <a:lnTo>
                  <a:pt x="1104900" y="778395"/>
                </a:lnTo>
                <a:lnTo>
                  <a:pt x="1092200" y="780796"/>
                </a:lnTo>
                <a:lnTo>
                  <a:pt x="1092200" y="777379"/>
                </a:lnTo>
                <a:lnTo>
                  <a:pt x="1079500" y="786104"/>
                </a:lnTo>
                <a:lnTo>
                  <a:pt x="1079500" y="780326"/>
                </a:lnTo>
                <a:lnTo>
                  <a:pt x="1066800" y="776947"/>
                </a:lnTo>
                <a:lnTo>
                  <a:pt x="1066800" y="781456"/>
                </a:lnTo>
                <a:lnTo>
                  <a:pt x="1054100" y="774484"/>
                </a:lnTo>
                <a:lnTo>
                  <a:pt x="1054100" y="769823"/>
                </a:lnTo>
                <a:lnTo>
                  <a:pt x="1041400" y="775055"/>
                </a:lnTo>
                <a:lnTo>
                  <a:pt x="1041400" y="779424"/>
                </a:lnTo>
                <a:lnTo>
                  <a:pt x="1028700" y="782904"/>
                </a:lnTo>
                <a:lnTo>
                  <a:pt x="1028700" y="778624"/>
                </a:lnTo>
                <a:lnTo>
                  <a:pt x="1016000" y="782294"/>
                </a:lnTo>
                <a:lnTo>
                  <a:pt x="1016000" y="772731"/>
                </a:lnTo>
                <a:lnTo>
                  <a:pt x="1003300" y="772388"/>
                </a:lnTo>
                <a:lnTo>
                  <a:pt x="1003300" y="782929"/>
                </a:lnTo>
                <a:lnTo>
                  <a:pt x="990600" y="790613"/>
                </a:lnTo>
                <a:lnTo>
                  <a:pt x="990600" y="769239"/>
                </a:lnTo>
                <a:lnTo>
                  <a:pt x="977900" y="776224"/>
                </a:lnTo>
                <a:lnTo>
                  <a:pt x="977900" y="776986"/>
                </a:lnTo>
                <a:lnTo>
                  <a:pt x="965200" y="781888"/>
                </a:lnTo>
                <a:lnTo>
                  <a:pt x="965200" y="773899"/>
                </a:lnTo>
                <a:lnTo>
                  <a:pt x="952500" y="772731"/>
                </a:lnTo>
                <a:lnTo>
                  <a:pt x="952500" y="779132"/>
                </a:lnTo>
                <a:lnTo>
                  <a:pt x="939800" y="785520"/>
                </a:lnTo>
                <a:lnTo>
                  <a:pt x="939800" y="957046"/>
                </a:lnTo>
                <a:lnTo>
                  <a:pt x="939800" y="969251"/>
                </a:lnTo>
                <a:lnTo>
                  <a:pt x="927100" y="972743"/>
                </a:lnTo>
                <a:lnTo>
                  <a:pt x="927100" y="972159"/>
                </a:lnTo>
                <a:lnTo>
                  <a:pt x="939800" y="969251"/>
                </a:lnTo>
                <a:lnTo>
                  <a:pt x="939800" y="957046"/>
                </a:lnTo>
                <a:lnTo>
                  <a:pt x="927100" y="968667"/>
                </a:lnTo>
                <a:lnTo>
                  <a:pt x="927100" y="954709"/>
                </a:lnTo>
                <a:lnTo>
                  <a:pt x="939800" y="957046"/>
                </a:lnTo>
                <a:lnTo>
                  <a:pt x="939800" y="785520"/>
                </a:lnTo>
                <a:lnTo>
                  <a:pt x="939800" y="775716"/>
                </a:lnTo>
                <a:lnTo>
                  <a:pt x="927100" y="777176"/>
                </a:lnTo>
                <a:lnTo>
                  <a:pt x="927100" y="769239"/>
                </a:lnTo>
                <a:lnTo>
                  <a:pt x="914400" y="777963"/>
                </a:lnTo>
                <a:lnTo>
                  <a:pt x="914400" y="760120"/>
                </a:lnTo>
                <a:lnTo>
                  <a:pt x="901700" y="764082"/>
                </a:lnTo>
                <a:lnTo>
                  <a:pt x="901700" y="767499"/>
                </a:lnTo>
                <a:lnTo>
                  <a:pt x="889000" y="774001"/>
                </a:lnTo>
                <a:lnTo>
                  <a:pt x="889000" y="752970"/>
                </a:lnTo>
                <a:lnTo>
                  <a:pt x="876300" y="759358"/>
                </a:lnTo>
                <a:lnTo>
                  <a:pt x="876300" y="754710"/>
                </a:lnTo>
                <a:lnTo>
                  <a:pt x="863600" y="751217"/>
                </a:lnTo>
                <a:lnTo>
                  <a:pt x="863600" y="914019"/>
                </a:lnTo>
                <a:lnTo>
                  <a:pt x="863600" y="922159"/>
                </a:lnTo>
                <a:lnTo>
                  <a:pt x="850900" y="923899"/>
                </a:lnTo>
                <a:lnTo>
                  <a:pt x="850900" y="922020"/>
                </a:lnTo>
                <a:lnTo>
                  <a:pt x="838200" y="923899"/>
                </a:lnTo>
                <a:lnTo>
                  <a:pt x="838200" y="921067"/>
                </a:lnTo>
                <a:lnTo>
                  <a:pt x="850900" y="922020"/>
                </a:lnTo>
                <a:lnTo>
                  <a:pt x="850900" y="912266"/>
                </a:lnTo>
                <a:lnTo>
                  <a:pt x="863600" y="914019"/>
                </a:lnTo>
                <a:lnTo>
                  <a:pt x="863600" y="751217"/>
                </a:lnTo>
                <a:lnTo>
                  <a:pt x="863600" y="750747"/>
                </a:lnTo>
                <a:lnTo>
                  <a:pt x="850900" y="752970"/>
                </a:lnTo>
                <a:lnTo>
                  <a:pt x="850900" y="756056"/>
                </a:lnTo>
                <a:lnTo>
                  <a:pt x="850900" y="772147"/>
                </a:lnTo>
                <a:lnTo>
                  <a:pt x="850900" y="776224"/>
                </a:lnTo>
                <a:lnTo>
                  <a:pt x="850900" y="797153"/>
                </a:lnTo>
                <a:lnTo>
                  <a:pt x="850900" y="848321"/>
                </a:lnTo>
                <a:lnTo>
                  <a:pt x="850900" y="866076"/>
                </a:lnTo>
                <a:lnTo>
                  <a:pt x="838200" y="863942"/>
                </a:lnTo>
                <a:lnTo>
                  <a:pt x="838200" y="875055"/>
                </a:lnTo>
                <a:lnTo>
                  <a:pt x="838200" y="881456"/>
                </a:lnTo>
                <a:lnTo>
                  <a:pt x="825500" y="881456"/>
                </a:lnTo>
                <a:lnTo>
                  <a:pt x="825500" y="872731"/>
                </a:lnTo>
                <a:lnTo>
                  <a:pt x="838200" y="875055"/>
                </a:lnTo>
                <a:lnTo>
                  <a:pt x="838200" y="863942"/>
                </a:lnTo>
                <a:lnTo>
                  <a:pt x="838200" y="842505"/>
                </a:lnTo>
                <a:lnTo>
                  <a:pt x="850900" y="848321"/>
                </a:lnTo>
                <a:lnTo>
                  <a:pt x="850900" y="797153"/>
                </a:lnTo>
                <a:lnTo>
                  <a:pt x="838200" y="805878"/>
                </a:lnTo>
                <a:lnTo>
                  <a:pt x="838200" y="805294"/>
                </a:lnTo>
                <a:lnTo>
                  <a:pt x="850900" y="797153"/>
                </a:lnTo>
                <a:lnTo>
                  <a:pt x="850900" y="776224"/>
                </a:lnTo>
                <a:lnTo>
                  <a:pt x="838200" y="776224"/>
                </a:lnTo>
                <a:lnTo>
                  <a:pt x="850900" y="772147"/>
                </a:lnTo>
                <a:lnTo>
                  <a:pt x="850900" y="756056"/>
                </a:lnTo>
                <a:lnTo>
                  <a:pt x="838200" y="747153"/>
                </a:lnTo>
                <a:lnTo>
                  <a:pt x="838200" y="751039"/>
                </a:lnTo>
                <a:lnTo>
                  <a:pt x="838200" y="761111"/>
                </a:lnTo>
                <a:lnTo>
                  <a:pt x="838200" y="766343"/>
                </a:lnTo>
                <a:lnTo>
                  <a:pt x="825500" y="765759"/>
                </a:lnTo>
                <a:lnTo>
                  <a:pt x="825500" y="822147"/>
                </a:lnTo>
                <a:lnTo>
                  <a:pt x="825500" y="826808"/>
                </a:lnTo>
                <a:lnTo>
                  <a:pt x="812800" y="826223"/>
                </a:lnTo>
                <a:lnTo>
                  <a:pt x="812800" y="819823"/>
                </a:lnTo>
                <a:lnTo>
                  <a:pt x="825500" y="822147"/>
                </a:lnTo>
                <a:lnTo>
                  <a:pt x="825500" y="765759"/>
                </a:lnTo>
                <a:lnTo>
                  <a:pt x="838200" y="761111"/>
                </a:lnTo>
                <a:lnTo>
                  <a:pt x="838200" y="751039"/>
                </a:lnTo>
                <a:lnTo>
                  <a:pt x="825500" y="756158"/>
                </a:lnTo>
                <a:lnTo>
                  <a:pt x="825500" y="756958"/>
                </a:lnTo>
                <a:lnTo>
                  <a:pt x="812800" y="759625"/>
                </a:lnTo>
                <a:lnTo>
                  <a:pt x="812800" y="754126"/>
                </a:lnTo>
                <a:lnTo>
                  <a:pt x="825500" y="754710"/>
                </a:lnTo>
                <a:lnTo>
                  <a:pt x="825500" y="741337"/>
                </a:lnTo>
                <a:lnTo>
                  <a:pt x="812800" y="734936"/>
                </a:lnTo>
                <a:lnTo>
                  <a:pt x="812800" y="742137"/>
                </a:lnTo>
                <a:lnTo>
                  <a:pt x="812800" y="750417"/>
                </a:lnTo>
                <a:lnTo>
                  <a:pt x="800100" y="750125"/>
                </a:lnTo>
                <a:lnTo>
                  <a:pt x="800100" y="781304"/>
                </a:lnTo>
                <a:lnTo>
                  <a:pt x="800100" y="795413"/>
                </a:lnTo>
                <a:lnTo>
                  <a:pt x="800100" y="877392"/>
                </a:lnTo>
                <a:lnTo>
                  <a:pt x="800100" y="889596"/>
                </a:lnTo>
                <a:lnTo>
                  <a:pt x="787400" y="890181"/>
                </a:lnTo>
                <a:lnTo>
                  <a:pt x="787400" y="876808"/>
                </a:lnTo>
                <a:lnTo>
                  <a:pt x="800100" y="877392"/>
                </a:lnTo>
                <a:lnTo>
                  <a:pt x="800100" y="795413"/>
                </a:lnTo>
                <a:lnTo>
                  <a:pt x="787400" y="793699"/>
                </a:lnTo>
                <a:lnTo>
                  <a:pt x="787400" y="821575"/>
                </a:lnTo>
                <a:lnTo>
                  <a:pt x="787400" y="829132"/>
                </a:lnTo>
                <a:lnTo>
                  <a:pt x="774700" y="827963"/>
                </a:lnTo>
                <a:lnTo>
                  <a:pt x="774700" y="821575"/>
                </a:lnTo>
                <a:lnTo>
                  <a:pt x="787400" y="821575"/>
                </a:lnTo>
                <a:lnTo>
                  <a:pt x="787400" y="793699"/>
                </a:lnTo>
                <a:lnTo>
                  <a:pt x="787400" y="788720"/>
                </a:lnTo>
                <a:lnTo>
                  <a:pt x="774700" y="782002"/>
                </a:lnTo>
                <a:lnTo>
                  <a:pt x="787400" y="775055"/>
                </a:lnTo>
                <a:lnTo>
                  <a:pt x="787400" y="775779"/>
                </a:lnTo>
                <a:lnTo>
                  <a:pt x="800100" y="781304"/>
                </a:lnTo>
                <a:lnTo>
                  <a:pt x="800100" y="750125"/>
                </a:lnTo>
                <a:lnTo>
                  <a:pt x="800100" y="744969"/>
                </a:lnTo>
                <a:lnTo>
                  <a:pt x="812800" y="742137"/>
                </a:lnTo>
                <a:lnTo>
                  <a:pt x="812800" y="734936"/>
                </a:lnTo>
                <a:lnTo>
                  <a:pt x="812800" y="729157"/>
                </a:lnTo>
                <a:lnTo>
                  <a:pt x="800100" y="727316"/>
                </a:lnTo>
                <a:lnTo>
                  <a:pt x="800100" y="733361"/>
                </a:lnTo>
                <a:lnTo>
                  <a:pt x="787400" y="728395"/>
                </a:lnTo>
                <a:lnTo>
                  <a:pt x="787400" y="745985"/>
                </a:lnTo>
                <a:lnTo>
                  <a:pt x="774700" y="754710"/>
                </a:lnTo>
                <a:lnTo>
                  <a:pt x="774700" y="748309"/>
                </a:lnTo>
                <a:lnTo>
                  <a:pt x="787400" y="745985"/>
                </a:lnTo>
                <a:lnTo>
                  <a:pt x="787400" y="728395"/>
                </a:lnTo>
                <a:lnTo>
                  <a:pt x="787400" y="727964"/>
                </a:lnTo>
                <a:lnTo>
                  <a:pt x="774700" y="732269"/>
                </a:lnTo>
                <a:lnTo>
                  <a:pt x="774700" y="736104"/>
                </a:lnTo>
                <a:lnTo>
                  <a:pt x="774700" y="742848"/>
                </a:lnTo>
                <a:lnTo>
                  <a:pt x="762000" y="747153"/>
                </a:lnTo>
                <a:lnTo>
                  <a:pt x="762000" y="743661"/>
                </a:lnTo>
                <a:lnTo>
                  <a:pt x="749300" y="741337"/>
                </a:lnTo>
                <a:lnTo>
                  <a:pt x="749300" y="817651"/>
                </a:lnTo>
                <a:lnTo>
                  <a:pt x="749300" y="818083"/>
                </a:lnTo>
                <a:lnTo>
                  <a:pt x="749300" y="879716"/>
                </a:lnTo>
                <a:lnTo>
                  <a:pt x="749300" y="894245"/>
                </a:lnTo>
                <a:lnTo>
                  <a:pt x="736600" y="889012"/>
                </a:lnTo>
                <a:lnTo>
                  <a:pt x="736600" y="876808"/>
                </a:lnTo>
                <a:lnTo>
                  <a:pt x="749300" y="879716"/>
                </a:lnTo>
                <a:lnTo>
                  <a:pt x="749300" y="818083"/>
                </a:lnTo>
                <a:lnTo>
                  <a:pt x="736600" y="819391"/>
                </a:lnTo>
                <a:lnTo>
                  <a:pt x="749300" y="817651"/>
                </a:lnTo>
                <a:lnTo>
                  <a:pt x="749300" y="741337"/>
                </a:lnTo>
                <a:lnTo>
                  <a:pt x="749300" y="739063"/>
                </a:lnTo>
                <a:lnTo>
                  <a:pt x="762000" y="738136"/>
                </a:lnTo>
                <a:lnTo>
                  <a:pt x="762000" y="741337"/>
                </a:lnTo>
                <a:lnTo>
                  <a:pt x="774700" y="736104"/>
                </a:lnTo>
                <a:lnTo>
                  <a:pt x="774700" y="732269"/>
                </a:lnTo>
                <a:lnTo>
                  <a:pt x="774700" y="730288"/>
                </a:lnTo>
                <a:lnTo>
                  <a:pt x="762000" y="733196"/>
                </a:lnTo>
                <a:lnTo>
                  <a:pt x="762000" y="728548"/>
                </a:lnTo>
                <a:lnTo>
                  <a:pt x="749300" y="730288"/>
                </a:lnTo>
                <a:lnTo>
                  <a:pt x="749300" y="738428"/>
                </a:lnTo>
                <a:lnTo>
                  <a:pt x="736600" y="736104"/>
                </a:lnTo>
                <a:lnTo>
                  <a:pt x="736600" y="699833"/>
                </a:lnTo>
                <a:lnTo>
                  <a:pt x="749300" y="689597"/>
                </a:lnTo>
                <a:lnTo>
                  <a:pt x="736600" y="697725"/>
                </a:lnTo>
                <a:lnTo>
                  <a:pt x="736600" y="684364"/>
                </a:lnTo>
                <a:lnTo>
                  <a:pt x="736600" y="682612"/>
                </a:lnTo>
                <a:lnTo>
                  <a:pt x="736600" y="679704"/>
                </a:lnTo>
                <a:lnTo>
                  <a:pt x="733882" y="681075"/>
                </a:lnTo>
                <a:lnTo>
                  <a:pt x="733882" y="685482"/>
                </a:lnTo>
                <a:lnTo>
                  <a:pt x="723900" y="695985"/>
                </a:lnTo>
                <a:lnTo>
                  <a:pt x="723900" y="689597"/>
                </a:lnTo>
                <a:lnTo>
                  <a:pt x="733882" y="685482"/>
                </a:lnTo>
                <a:lnTo>
                  <a:pt x="733882" y="681075"/>
                </a:lnTo>
                <a:lnTo>
                  <a:pt x="723900" y="686104"/>
                </a:lnTo>
                <a:lnTo>
                  <a:pt x="723900" y="680288"/>
                </a:lnTo>
                <a:lnTo>
                  <a:pt x="711200" y="688428"/>
                </a:lnTo>
                <a:lnTo>
                  <a:pt x="711200" y="885532"/>
                </a:lnTo>
                <a:lnTo>
                  <a:pt x="698500" y="884364"/>
                </a:lnTo>
                <a:lnTo>
                  <a:pt x="698500" y="882040"/>
                </a:lnTo>
                <a:lnTo>
                  <a:pt x="711200" y="885532"/>
                </a:lnTo>
                <a:lnTo>
                  <a:pt x="711200" y="688428"/>
                </a:lnTo>
                <a:lnTo>
                  <a:pt x="711200" y="675640"/>
                </a:lnTo>
                <a:lnTo>
                  <a:pt x="698500" y="682612"/>
                </a:lnTo>
                <a:lnTo>
                  <a:pt x="698500" y="665708"/>
                </a:lnTo>
                <a:lnTo>
                  <a:pt x="685800" y="666699"/>
                </a:lnTo>
                <a:lnTo>
                  <a:pt x="685800" y="653542"/>
                </a:lnTo>
                <a:lnTo>
                  <a:pt x="673100" y="661568"/>
                </a:lnTo>
                <a:lnTo>
                  <a:pt x="673100" y="666457"/>
                </a:lnTo>
                <a:lnTo>
                  <a:pt x="673100" y="670636"/>
                </a:lnTo>
                <a:lnTo>
                  <a:pt x="660400" y="675055"/>
                </a:lnTo>
                <a:lnTo>
                  <a:pt x="673100" y="666457"/>
                </a:lnTo>
                <a:lnTo>
                  <a:pt x="673100" y="661568"/>
                </a:lnTo>
                <a:lnTo>
                  <a:pt x="673100" y="660069"/>
                </a:lnTo>
                <a:lnTo>
                  <a:pt x="660400" y="665175"/>
                </a:lnTo>
                <a:lnTo>
                  <a:pt x="660400" y="657910"/>
                </a:lnTo>
                <a:lnTo>
                  <a:pt x="673100" y="655027"/>
                </a:lnTo>
                <a:lnTo>
                  <a:pt x="673100" y="648893"/>
                </a:lnTo>
                <a:lnTo>
                  <a:pt x="660400" y="656183"/>
                </a:lnTo>
                <a:lnTo>
                  <a:pt x="660400" y="649198"/>
                </a:lnTo>
                <a:lnTo>
                  <a:pt x="647700" y="655294"/>
                </a:lnTo>
                <a:lnTo>
                  <a:pt x="647700" y="643077"/>
                </a:lnTo>
                <a:lnTo>
                  <a:pt x="635000" y="646036"/>
                </a:lnTo>
                <a:lnTo>
                  <a:pt x="635000" y="644956"/>
                </a:lnTo>
                <a:lnTo>
                  <a:pt x="622300" y="648893"/>
                </a:lnTo>
                <a:lnTo>
                  <a:pt x="622300" y="652462"/>
                </a:lnTo>
                <a:lnTo>
                  <a:pt x="622300" y="655866"/>
                </a:lnTo>
                <a:lnTo>
                  <a:pt x="622300" y="658190"/>
                </a:lnTo>
                <a:lnTo>
                  <a:pt x="622300" y="662266"/>
                </a:lnTo>
                <a:lnTo>
                  <a:pt x="622300" y="720991"/>
                </a:lnTo>
                <a:lnTo>
                  <a:pt x="622300" y="727964"/>
                </a:lnTo>
                <a:lnTo>
                  <a:pt x="609600" y="727964"/>
                </a:lnTo>
                <a:lnTo>
                  <a:pt x="622300" y="720991"/>
                </a:lnTo>
                <a:lnTo>
                  <a:pt x="622300" y="662266"/>
                </a:lnTo>
                <a:lnTo>
                  <a:pt x="609600" y="668655"/>
                </a:lnTo>
                <a:lnTo>
                  <a:pt x="609600" y="661098"/>
                </a:lnTo>
                <a:lnTo>
                  <a:pt x="622300" y="658190"/>
                </a:lnTo>
                <a:lnTo>
                  <a:pt x="622300" y="655866"/>
                </a:lnTo>
                <a:lnTo>
                  <a:pt x="609600" y="658190"/>
                </a:lnTo>
                <a:lnTo>
                  <a:pt x="622300" y="652462"/>
                </a:lnTo>
                <a:lnTo>
                  <a:pt x="622300" y="648893"/>
                </a:lnTo>
                <a:lnTo>
                  <a:pt x="609600" y="656450"/>
                </a:lnTo>
                <a:lnTo>
                  <a:pt x="609600" y="645337"/>
                </a:lnTo>
                <a:lnTo>
                  <a:pt x="622300" y="644436"/>
                </a:lnTo>
                <a:lnTo>
                  <a:pt x="622300" y="636244"/>
                </a:lnTo>
                <a:lnTo>
                  <a:pt x="635000" y="627380"/>
                </a:lnTo>
                <a:lnTo>
                  <a:pt x="622300" y="620979"/>
                </a:lnTo>
                <a:lnTo>
                  <a:pt x="622300" y="623316"/>
                </a:lnTo>
                <a:lnTo>
                  <a:pt x="609600" y="629119"/>
                </a:lnTo>
                <a:lnTo>
                  <a:pt x="609600" y="618655"/>
                </a:lnTo>
                <a:lnTo>
                  <a:pt x="596900" y="624382"/>
                </a:lnTo>
                <a:lnTo>
                  <a:pt x="596900" y="632561"/>
                </a:lnTo>
                <a:lnTo>
                  <a:pt x="584200" y="629119"/>
                </a:lnTo>
                <a:lnTo>
                  <a:pt x="594258" y="619925"/>
                </a:lnTo>
                <a:lnTo>
                  <a:pt x="596900" y="620407"/>
                </a:lnTo>
                <a:lnTo>
                  <a:pt x="596900" y="618147"/>
                </a:lnTo>
                <a:lnTo>
                  <a:pt x="595757" y="618553"/>
                </a:lnTo>
                <a:lnTo>
                  <a:pt x="596900" y="617499"/>
                </a:lnTo>
                <a:lnTo>
                  <a:pt x="596900" y="614387"/>
                </a:lnTo>
                <a:lnTo>
                  <a:pt x="592709" y="615188"/>
                </a:lnTo>
                <a:lnTo>
                  <a:pt x="592709" y="619633"/>
                </a:lnTo>
                <a:lnTo>
                  <a:pt x="584200" y="622655"/>
                </a:lnTo>
                <a:lnTo>
                  <a:pt x="584200" y="618083"/>
                </a:lnTo>
                <a:lnTo>
                  <a:pt x="592709" y="619633"/>
                </a:lnTo>
                <a:lnTo>
                  <a:pt x="592709" y="615188"/>
                </a:lnTo>
                <a:lnTo>
                  <a:pt x="584200" y="616775"/>
                </a:lnTo>
                <a:lnTo>
                  <a:pt x="584200" y="610793"/>
                </a:lnTo>
                <a:lnTo>
                  <a:pt x="571500" y="611682"/>
                </a:lnTo>
                <a:lnTo>
                  <a:pt x="571500" y="612571"/>
                </a:lnTo>
                <a:lnTo>
                  <a:pt x="558800" y="612267"/>
                </a:lnTo>
                <a:lnTo>
                  <a:pt x="558800" y="609358"/>
                </a:lnTo>
                <a:lnTo>
                  <a:pt x="571500" y="606450"/>
                </a:lnTo>
                <a:lnTo>
                  <a:pt x="571500" y="602373"/>
                </a:lnTo>
                <a:lnTo>
                  <a:pt x="558800" y="600633"/>
                </a:lnTo>
                <a:lnTo>
                  <a:pt x="558800" y="595401"/>
                </a:lnTo>
                <a:lnTo>
                  <a:pt x="546100" y="587984"/>
                </a:lnTo>
                <a:lnTo>
                  <a:pt x="546100" y="587260"/>
                </a:lnTo>
                <a:lnTo>
                  <a:pt x="533400" y="586676"/>
                </a:lnTo>
                <a:lnTo>
                  <a:pt x="533400" y="583806"/>
                </a:lnTo>
                <a:lnTo>
                  <a:pt x="520700" y="584720"/>
                </a:lnTo>
                <a:lnTo>
                  <a:pt x="520700" y="572312"/>
                </a:lnTo>
                <a:lnTo>
                  <a:pt x="508000" y="576795"/>
                </a:lnTo>
                <a:lnTo>
                  <a:pt x="508000" y="576211"/>
                </a:lnTo>
                <a:lnTo>
                  <a:pt x="495300" y="570484"/>
                </a:lnTo>
                <a:lnTo>
                  <a:pt x="495300" y="566115"/>
                </a:lnTo>
                <a:lnTo>
                  <a:pt x="482600" y="560108"/>
                </a:lnTo>
                <a:lnTo>
                  <a:pt x="482600" y="550418"/>
                </a:lnTo>
                <a:lnTo>
                  <a:pt x="469900" y="548741"/>
                </a:lnTo>
                <a:lnTo>
                  <a:pt x="469900" y="527380"/>
                </a:lnTo>
                <a:lnTo>
                  <a:pt x="457200" y="539000"/>
                </a:lnTo>
                <a:lnTo>
                  <a:pt x="457200" y="533768"/>
                </a:lnTo>
                <a:lnTo>
                  <a:pt x="444500" y="535520"/>
                </a:lnTo>
                <a:lnTo>
                  <a:pt x="444500" y="716915"/>
                </a:lnTo>
                <a:lnTo>
                  <a:pt x="444500" y="718083"/>
                </a:lnTo>
                <a:lnTo>
                  <a:pt x="431800" y="723315"/>
                </a:lnTo>
                <a:lnTo>
                  <a:pt x="431800" y="719658"/>
                </a:lnTo>
                <a:lnTo>
                  <a:pt x="444500" y="716915"/>
                </a:lnTo>
                <a:lnTo>
                  <a:pt x="444500" y="535520"/>
                </a:lnTo>
                <a:lnTo>
                  <a:pt x="444500" y="521563"/>
                </a:lnTo>
                <a:lnTo>
                  <a:pt x="457200" y="516915"/>
                </a:lnTo>
                <a:lnTo>
                  <a:pt x="444500" y="517499"/>
                </a:lnTo>
                <a:lnTo>
                  <a:pt x="444500" y="509358"/>
                </a:lnTo>
                <a:lnTo>
                  <a:pt x="431800" y="506450"/>
                </a:lnTo>
                <a:lnTo>
                  <a:pt x="431800" y="709358"/>
                </a:lnTo>
                <a:lnTo>
                  <a:pt x="419100" y="713435"/>
                </a:lnTo>
                <a:lnTo>
                  <a:pt x="419100" y="708774"/>
                </a:lnTo>
                <a:lnTo>
                  <a:pt x="431800" y="709358"/>
                </a:lnTo>
                <a:lnTo>
                  <a:pt x="431800" y="506450"/>
                </a:lnTo>
                <a:lnTo>
                  <a:pt x="431800" y="505866"/>
                </a:lnTo>
                <a:lnTo>
                  <a:pt x="444500" y="500634"/>
                </a:lnTo>
                <a:lnTo>
                  <a:pt x="431800" y="494817"/>
                </a:lnTo>
                <a:lnTo>
                  <a:pt x="431800" y="493661"/>
                </a:lnTo>
                <a:lnTo>
                  <a:pt x="419100" y="488429"/>
                </a:lnTo>
                <a:lnTo>
                  <a:pt x="419100" y="489585"/>
                </a:lnTo>
                <a:lnTo>
                  <a:pt x="419100" y="491909"/>
                </a:lnTo>
                <a:lnTo>
                  <a:pt x="419100" y="493077"/>
                </a:lnTo>
                <a:lnTo>
                  <a:pt x="414337" y="496341"/>
                </a:lnTo>
                <a:lnTo>
                  <a:pt x="419100" y="496557"/>
                </a:lnTo>
                <a:lnTo>
                  <a:pt x="409575" y="499618"/>
                </a:lnTo>
                <a:lnTo>
                  <a:pt x="406400" y="501789"/>
                </a:lnTo>
                <a:lnTo>
                  <a:pt x="406400" y="501218"/>
                </a:lnTo>
                <a:lnTo>
                  <a:pt x="407809" y="500176"/>
                </a:lnTo>
                <a:lnTo>
                  <a:pt x="406400" y="500634"/>
                </a:lnTo>
                <a:lnTo>
                  <a:pt x="406400" y="497725"/>
                </a:lnTo>
                <a:lnTo>
                  <a:pt x="408940" y="496100"/>
                </a:lnTo>
                <a:lnTo>
                  <a:pt x="413131" y="496290"/>
                </a:lnTo>
                <a:lnTo>
                  <a:pt x="419100" y="491909"/>
                </a:lnTo>
                <a:lnTo>
                  <a:pt x="411848" y="494233"/>
                </a:lnTo>
                <a:lnTo>
                  <a:pt x="419100" y="489585"/>
                </a:lnTo>
                <a:lnTo>
                  <a:pt x="419100" y="488429"/>
                </a:lnTo>
                <a:lnTo>
                  <a:pt x="419100" y="475056"/>
                </a:lnTo>
                <a:lnTo>
                  <a:pt x="431800" y="473202"/>
                </a:lnTo>
                <a:lnTo>
                  <a:pt x="431800" y="485800"/>
                </a:lnTo>
                <a:lnTo>
                  <a:pt x="444500" y="483768"/>
                </a:lnTo>
                <a:lnTo>
                  <a:pt x="444500" y="489585"/>
                </a:lnTo>
                <a:lnTo>
                  <a:pt x="431800" y="494817"/>
                </a:lnTo>
                <a:lnTo>
                  <a:pt x="444500" y="496557"/>
                </a:lnTo>
                <a:lnTo>
                  <a:pt x="457200" y="496341"/>
                </a:lnTo>
                <a:lnTo>
                  <a:pt x="457200" y="506450"/>
                </a:lnTo>
                <a:lnTo>
                  <a:pt x="469900" y="505904"/>
                </a:lnTo>
                <a:lnTo>
                  <a:pt x="482600" y="506768"/>
                </a:lnTo>
                <a:lnTo>
                  <a:pt x="495300" y="508190"/>
                </a:lnTo>
                <a:lnTo>
                  <a:pt x="482600" y="513588"/>
                </a:lnTo>
                <a:lnTo>
                  <a:pt x="482600" y="512610"/>
                </a:lnTo>
                <a:lnTo>
                  <a:pt x="469900" y="518655"/>
                </a:lnTo>
                <a:lnTo>
                  <a:pt x="482600" y="517004"/>
                </a:lnTo>
                <a:lnTo>
                  <a:pt x="495300" y="514591"/>
                </a:lnTo>
                <a:lnTo>
                  <a:pt x="495300" y="513918"/>
                </a:lnTo>
                <a:lnTo>
                  <a:pt x="508000" y="517499"/>
                </a:lnTo>
                <a:lnTo>
                  <a:pt x="508000" y="520979"/>
                </a:lnTo>
                <a:lnTo>
                  <a:pt x="495300" y="522732"/>
                </a:lnTo>
                <a:lnTo>
                  <a:pt x="495300" y="526491"/>
                </a:lnTo>
                <a:lnTo>
                  <a:pt x="508000" y="529996"/>
                </a:lnTo>
                <a:lnTo>
                  <a:pt x="508000" y="533069"/>
                </a:lnTo>
                <a:lnTo>
                  <a:pt x="520700" y="533196"/>
                </a:lnTo>
                <a:lnTo>
                  <a:pt x="520700" y="527659"/>
                </a:lnTo>
                <a:lnTo>
                  <a:pt x="533400" y="522071"/>
                </a:lnTo>
                <a:lnTo>
                  <a:pt x="533400" y="517690"/>
                </a:lnTo>
                <a:lnTo>
                  <a:pt x="546100" y="514007"/>
                </a:lnTo>
                <a:lnTo>
                  <a:pt x="533400" y="523062"/>
                </a:lnTo>
                <a:lnTo>
                  <a:pt x="533400" y="532892"/>
                </a:lnTo>
                <a:lnTo>
                  <a:pt x="520700" y="544233"/>
                </a:lnTo>
                <a:lnTo>
                  <a:pt x="533400" y="543661"/>
                </a:lnTo>
                <a:lnTo>
                  <a:pt x="533400" y="537260"/>
                </a:lnTo>
                <a:lnTo>
                  <a:pt x="546100" y="540169"/>
                </a:lnTo>
                <a:lnTo>
                  <a:pt x="546100" y="542493"/>
                </a:lnTo>
                <a:lnTo>
                  <a:pt x="543991" y="543267"/>
                </a:lnTo>
                <a:lnTo>
                  <a:pt x="546100" y="543077"/>
                </a:lnTo>
                <a:lnTo>
                  <a:pt x="546100" y="546569"/>
                </a:lnTo>
                <a:lnTo>
                  <a:pt x="558800" y="546163"/>
                </a:lnTo>
                <a:lnTo>
                  <a:pt x="558800" y="543801"/>
                </a:lnTo>
                <a:lnTo>
                  <a:pt x="571500" y="542963"/>
                </a:lnTo>
                <a:lnTo>
                  <a:pt x="571500" y="559244"/>
                </a:lnTo>
                <a:lnTo>
                  <a:pt x="558800" y="565746"/>
                </a:lnTo>
                <a:lnTo>
                  <a:pt x="571500" y="564591"/>
                </a:lnTo>
                <a:lnTo>
                  <a:pt x="571500" y="561682"/>
                </a:lnTo>
                <a:lnTo>
                  <a:pt x="571500" y="559943"/>
                </a:lnTo>
                <a:lnTo>
                  <a:pt x="584200" y="552958"/>
                </a:lnTo>
                <a:lnTo>
                  <a:pt x="584200" y="555866"/>
                </a:lnTo>
                <a:lnTo>
                  <a:pt x="596900" y="551802"/>
                </a:lnTo>
                <a:lnTo>
                  <a:pt x="596900" y="557034"/>
                </a:lnTo>
                <a:lnTo>
                  <a:pt x="609600" y="551218"/>
                </a:lnTo>
                <a:lnTo>
                  <a:pt x="609600" y="555282"/>
                </a:lnTo>
                <a:lnTo>
                  <a:pt x="596900" y="559358"/>
                </a:lnTo>
                <a:lnTo>
                  <a:pt x="596900" y="567753"/>
                </a:lnTo>
                <a:lnTo>
                  <a:pt x="609600" y="567715"/>
                </a:lnTo>
                <a:lnTo>
                  <a:pt x="609600" y="570255"/>
                </a:lnTo>
                <a:lnTo>
                  <a:pt x="622300" y="566635"/>
                </a:lnTo>
                <a:lnTo>
                  <a:pt x="622300" y="570979"/>
                </a:lnTo>
                <a:lnTo>
                  <a:pt x="609600" y="571563"/>
                </a:lnTo>
                <a:lnTo>
                  <a:pt x="622300" y="574459"/>
                </a:lnTo>
                <a:lnTo>
                  <a:pt x="622300" y="575132"/>
                </a:lnTo>
                <a:lnTo>
                  <a:pt x="635000" y="575894"/>
                </a:lnTo>
                <a:lnTo>
                  <a:pt x="635000" y="585038"/>
                </a:lnTo>
                <a:lnTo>
                  <a:pt x="622300" y="585876"/>
                </a:lnTo>
                <a:lnTo>
                  <a:pt x="622300" y="591337"/>
                </a:lnTo>
                <a:lnTo>
                  <a:pt x="635000" y="591172"/>
                </a:lnTo>
                <a:lnTo>
                  <a:pt x="635000" y="589584"/>
                </a:lnTo>
                <a:lnTo>
                  <a:pt x="647700" y="588886"/>
                </a:lnTo>
                <a:lnTo>
                  <a:pt x="647700" y="589013"/>
                </a:lnTo>
                <a:lnTo>
                  <a:pt x="660400" y="583361"/>
                </a:lnTo>
                <a:lnTo>
                  <a:pt x="660400" y="594817"/>
                </a:lnTo>
                <a:lnTo>
                  <a:pt x="649706" y="602170"/>
                </a:lnTo>
                <a:lnTo>
                  <a:pt x="660400" y="604164"/>
                </a:lnTo>
                <a:lnTo>
                  <a:pt x="673100" y="602780"/>
                </a:lnTo>
                <a:lnTo>
                  <a:pt x="673100" y="611098"/>
                </a:lnTo>
                <a:lnTo>
                  <a:pt x="685800" y="611682"/>
                </a:lnTo>
                <a:lnTo>
                  <a:pt x="685800" y="618210"/>
                </a:lnTo>
                <a:lnTo>
                  <a:pt x="698500" y="618007"/>
                </a:lnTo>
                <a:lnTo>
                  <a:pt x="711200" y="616813"/>
                </a:lnTo>
                <a:lnTo>
                  <a:pt x="711200" y="630288"/>
                </a:lnTo>
                <a:lnTo>
                  <a:pt x="723900" y="629704"/>
                </a:lnTo>
                <a:lnTo>
                  <a:pt x="723900" y="626503"/>
                </a:lnTo>
                <a:lnTo>
                  <a:pt x="736600" y="621715"/>
                </a:lnTo>
                <a:lnTo>
                  <a:pt x="736600" y="616915"/>
                </a:lnTo>
                <a:lnTo>
                  <a:pt x="749300" y="619239"/>
                </a:lnTo>
                <a:lnTo>
                  <a:pt x="737565" y="628370"/>
                </a:lnTo>
                <a:lnTo>
                  <a:pt x="749300" y="624763"/>
                </a:lnTo>
                <a:lnTo>
                  <a:pt x="749300" y="627380"/>
                </a:lnTo>
                <a:lnTo>
                  <a:pt x="736600" y="629119"/>
                </a:lnTo>
                <a:lnTo>
                  <a:pt x="736600" y="640753"/>
                </a:lnTo>
                <a:lnTo>
                  <a:pt x="749300" y="647725"/>
                </a:lnTo>
                <a:lnTo>
                  <a:pt x="749300" y="634606"/>
                </a:lnTo>
                <a:lnTo>
                  <a:pt x="762000" y="633920"/>
                </a:lnTo>
                <a:lnTo>
                  <a:pt x="762000" y="659942"/>
                </a:lnTo>
                <a:lnTo>
                  <a:pt x="774700" y="655866"/>
                </a:lnTo>
                <a:lnTo>
                  <a:pt x="774700" y="658190"/>
                </a:lnTo>
                <a:lnTo>
                  <a:pt x="774700" y="665175"/>
                </a:lnTo>
                <a:lnTo>
                  <a:pt x="774700" y="665353"/>
                </a:lnTo>
                <a:lnTo>
                  <a:pt x="787400" y="662266"/>
                </a:lnTo>
                <a:lnTo>
                  <a:pt x="800100" y="658634"/>
                </a:lnTo>
                <a:lnTo>
                  <a:pt x="800100" y="661682"/>
                </a:lnTo>
                <a:lnTo>
                  <a:pt x="812800" y="661682"/>
                </a:lnTo>
                <a:lnTo>
                  <a:pt x="812800" y="670991"/>
                </a:lnTo>
                <a:lnTo>
                  <a:pt x="825500" y="668655"/>
                </a:lnTo>
                <a:lnTo>
                  <a:pt x="825500" y="654634"/>
                </a:lnTo>
                <a:lnTo>
                  <a:pt x="815086" y="657948"/>
                </a:lnTo>
                <a:lnTo>
                  <a:pt x="825500" y="648893"/>
                </a:lnTo>
                <a:lnTo>
                  <a:pt x="812800" y="657034"/>
                </a:lnTo>
                <a:lnTo>
                  <a:pt x="812800" y="650633"/>
                </a:lnTo>
                <a:lnTo>
                  <a:pt x="800100" y="655294"/>
                </a:lnTo>
                <a:lnTo>
                  <a:pt x="800100" y="648779"/>
                </a:lnTo>
                <a:lnTo>
                  <a:pt x="812800" y="644817"/>
                </a:lnTo>
                <a:lnTo>
                  <a:pt x="812800" y="650633"/>
                </a:lnTo>
                <a:lnTo>
                  <a:pt x="825500" y="647725"/>
                </a:lnTo>
                <a:lnTo>
                  <a:pt x="825500" y="648893"/>
                </a:lnTo>
                <a:lnTo>
                  <a:pt x="838200" y="655866"/>
                </a:lnTo>
                <a:lnTo>
                  <a:pt x="850900" y="659358"/>
                </a:lnTo>
                <a:lnTo>
                  <a:pt x="850900" y="663130"/>
                </a:lnTo>
                <a:lnTo>
                  <a:pt x="847115" y="666915"/>
                </a:lnTo>
                <a:lnTo>
                  <a:pt x="847699" y="664006"/>
                </a:lnTo>
                <a:lnTo>
                  <a:pt x="849439" y="661098"/>
                </a:lnTo>
                <a:lnTo>
                  <a:pt x="850023" y="659358"/>
                </a:lnTo>
                <a:lnTo>
                  <a:pt x="848283" y="661682"/>
                </a:lnTo>
                <a:lnTo>
                  <a:pt x="845959" y="664006"/>
                </a:lnTo>
                <a:lnTo>
                  <a:pt x="844207" y="667499"/>
                </a:lnTo>
                <a:lnTo>
                  <a:pt x="845959" y="669823"/>
                </a:lnTo>
                <a:lnTo>
                  <a:pt x="843635" y="673887"/>
                </a:lnTo>
                <a:lnTo>
                  <a:pt x="840143" y="675640"/>
                </a:lnTo>
                <a:lnTo>
                  <a:pt x="837819" y="681456"/>
                </a:lnTo>
                <a:lnTo>
                  <a:pt x="837234" y="684364"/>
                </a:lnTo>
                <a:lnTo>
                  <a:pt x="840778" y="678840"/>
                </a:lnTo>
                <a:lnTo>
                  <a:pt x="845248" y="672833"/>
                </a:lnTo>
                <a:lnTo>
                  <a:pt x="849439" y="666330"/>
                </a:lnTo>
                <a:lnTo>
                  <a:pt x="850900" y="665975"/>
                </a:lnTo>
                <a:lnTo>
                  <a:pt x="850900" y="669671"/>
                </a:lnTo>
                <a:lnTo>
                  <a:pt x="850607" y="670991"/>
                </a:lnTo>
                <a:lnTo>
                  <a:pt x="848868" y="675640"/>
                </a:lnTo>
                <a:lnTo>
                  <a:pt x="850607" y="672731"/>
                </a:lnTo>
                <a:lnTo>
                  <a:pt x="850607" y="679119"/>
                </a:lnTo>
                <a:lnTo>
                  <a:pt x="850900" y="678548"/>
                </a:lnTo>
                <a:lnTo>
                  <a:pt x="850900" y="682028"/>
                </a:lnTo>
                <a:lnTo>
                  <a:pt x="838200" y="690753"/>
                </a:lnTo>
                <a:lnTo>
                  <a:pt x="838200" y="705866"/>
                </a:lnTo>
                <a:lnTo>
                  <a:pt x="850900" y="697153"/>
                </a:lnTo>
                <a:lnTo>
                  <a:pt x="850900" y="698893"/>
                </a:lnTo>
                <a:lnTo>
                  <a:pt x="863600" y="695401"/>
                </a:lnTo>
                <a:lnTo>
                  <a:pt x="863600" y="697153"/>
                </a:lnTo>
                <a:lnTo>
                  <a:pt x="863600" y="707618"/>
                </a:lnTo>
                <a:lnTo>
                  <a:pt x="850900" y="712266"/>
                </a:lnTo>
                <a:lnTo>
                  <a:pt x="863600" y="710526"/>
                </a:lnTo>
                <a:lnTo>
                  <a:pt x="863600" y="709142"/>
                </a:lnTo>
                <a:lnTo>
                  <a:pt x="871474" y="710488"/>
                </a:lnTo>
                <a:lnTo>
                  <a:pt x="876300" y="707618"/>
                </a:lnTo>
                <a:lnTo>
                  <a:pt x="876300" y="711314"/>
                </a:lnTo>
                <a:lnTo>
                  <a:pt x="876300" y="723150"/>
                </a:lnTo>
                <a:lnTo>
                  <a:pt x="889000" y="721423"/>
                </a:lnTo>
                <a:lnTo>
                  <a:pt x="889000" y="732040"/>
                </a:lnTo>
                <a:lnTo>
                  <a:pt x="901700" y="723480"/>
                </a:lnTo>
                <a:lnTo>
                  <a:pt x="901700" y="734364"/>
                </a:lnTo>
                <a:lnTo>
                  <a:pt x="914400" y="726478"/>
                </a:lnTo>
                <a:lnTo>
                  <a:pt x="914400" y="740168"/>
                </a:lnTo>
                <a:lnTo>
                  <a:pt x="927100" y="728548"/>
                </a:lnTo>
                <a:lnTo>
                  <a:pt x="927100" y="731012"/>
                </a:lnTo>
                <a:lnTo>
                  <a:pt x="939800" y="729957"/>
                </a:lnTo>
                <a:lnTo>
                  <a:pt x="939800" y="750062"/>
                </a:lnTo>
                <a:lnTo>
                  <a:pt x="952500" y="740168"/>
                </a:lnTo>
                <a:lnTo>
                  <a:pt x="952500" y="729703"/>
                </a:lnTo>
                <a:lnTo>
                  <a:pt x="939800" y="727964"/>
                </a:lnTo>
                <a:lnTo>
                  <a:pt x="939800" y="722147"/>
                </a:lnTo>
                <a:lnTo>
                  <a:pt x="952500" y="712266"/>
                </a:lnTo>
                <a:lnTo>
                  <a:pt x="939800" y="718693"/>
                </a:lnTo>
                <a:lnTo>
                  <a:pt x="939800" y="715759"/>
                </a:lnTo>
                <a:lnTo>
                  <a:pt x="952500" y="712266"/>
                </a:lnTo>
                <a:lnTo>
                  <a:pt x="952500" y="727379"/>
                </a:lnTo>
                <a:lnTo>
                  <a:pt x="965200" y="727646"/>
                </a:lnTo>
                <a:lnTo>
                  <a:pt x="965200" y="726414"/>
                </a:lnTo>
                <a:lnTo>
                  <a:pt x="977900" y="729132"/>
                </a:lnTo>
                <a:lnTo>
                  <a:pt x="965200" y="743077"/>
                </a:lnTo>
                <a:lnTo>
                  <a:pt x="977900" y="741045"/>
                </a:lnTo>
                <a:lnTo>
                  <a:pt x="977900" y="744245"/>
                </a:lnTo>
                <a:lnTo>
                  <a:pt x="990600" y="743077"/>
                </a:lnTo>
                <a:lnTo>
                  <a:pt x="990600" y="734364"/>
                </a:lnTo>
                <a:lnTo>
                  <a:pt x="1003300" y="732612"/>
                </a:lnTo>
                <a:lnTo>
                  <a:pt x="1003300" y="742276"/>
                </a:lnTo>
                <a:lnTo>
                  <a:pt x="1016000" y="744169"/>
                </a:lnTo>
                <a:lnTo>
                  <a:pt x="1016000" y="748576"/>
                </a:lnTo>
                <a:lnTo>
                  <a:pt x="1028700" y="754126"/>
                </a:lnTo>
                <a:lnTo>
                  <a:pt x="1028700" y="743661"/>
                </a:lnTo>
                <a:lnTo>
                  <a:pt x="1041400" y="738428"/>
                </a:lnTo>
                <a:lnTo>
                  <a:pt x="1041400" y="733196"/>
                </a:lnTo>
                <a:lnTo>
                  <a:pt x="1054100" y="733196"/>
                </a:lnTo>
                <a:lnTo>
                  <a:pt x="1054100" y="731456"/>
                </a:lnTo>
                <a:lnTo>
                  <a:pt x="1066800" y="733196"/>
                </a:lnTo>
                <a:lnTo>
                  <a:pt x="1066800" y="730872"/>
                </a:lnTo>
                <a:lnTo>
                  <a:pt x="1079500" y="729703"/>
                </a:lnTo>
                <a:lnTo>
                  <a:pt x="1079500" y="730288"/>
                </a:lnTo>
                <a:lnTo>
                  <a:pt x="1092200" y="737844"/>
                </a:lnTo>
                <a:lnTo>
                  <a:pt x="1092200" y="727075"/>
                </a:lnTo>
                <a:lnTo>
                  <a:pt x="1104900" y="731748"/>
                </a:lnTo>
                <a:lnTo>
                  <a:pt x="1104900" y="739013"/>
                </a:lnTo>
                <a:lnTo>
                  <a:pt x="1117600" y="739597"/>
                </a:lnTo>
                <a:lnTo>
                  <a:pt x="1104900" y="725055"/>
                </a:lnTo>
                <a:lnTo>
                  <a:pt x="1117600" y="721563"/>
                </a:lnTo>
                <a:lnTo>
                  <a:pt x="1117600" y="719010"/>
                </a:lnTo>
                <a:lnTo>
                  <a:pt x="1130300" y="721347"/>
                </a:lnTo>
                <a:lnTo>
                  <a:pt x="1130300" y="722731"/>
                </a:lnTo>
                <a:lnTo>
                  <a:pt x="1143000" y="718083"/>
                </a:lnTo>
                <a:lnTo>
                  <a:pt x="1143000" y="723315"/>
                </a:lnTo>
                <a:lnTo>
                  <a:pt x="1155700" y="720991"/>
                </a:lnTo>
                <a:lnTo>
                  <a:pt x="1155700" y="723900"/>
                </a:lnTo>
                <a:lnTo>
                  <a:pt x="1168400" y="715175"/>
                </a:lnTo>
                <a:lnTo>
                  <a:pt x="1168400" y="700633"/>
                </a:lnTo>
                <a:lnTo>
                  <a:pt x="1181100" y="703541"/>
                </a:lnTo>
                <a:lnTo>
                  <a:pt x="1181100" y="704126"/>
                </a:lnTo>
                <a:lnTo>
                  <a:pt x="1193800" y="707034"/>
                </a:lnTo>
                <a:lnTo>
                  <a:pt x="1193800" y="676224"/>
                </a:lnTo>
                <a:lnTo>
                  <a:pt x="1206500" y="678548"/>
                </a:lnTo>
                <a:lnTo>
                  <a:pt x="1206500" y="667499"/>
                </a:lnTo>
                <a:lnTo>
                  <a:pt x="1219200" y="662851"/>
                </a:lnTo>
                <a:lnTo>
                  <a:pt x="1219200" y="648309"/>
                </a:lnTo>
                <a:lnTo>
                  <a:pt x="1206500" y="645985"/>
                </a:lnTo>
                <a:lnTo>
                  <a:pt x="1206500" y="645401"/>
                </a:lnTo>
                <a:lnTo>
                  <a:pt x="1219200" y="645401"/>
                </a:lnTo>
                <a:lnTo>
                  <a:pt x="1206500" y="641057"/>
                </a:lnTo>
                <a:lnTo>
                  <a:pt x="1206500" y="623316"/>
                </a:lnTo>
                <a:lnTo>
                  <a:pt x="1219200" y="628573"/>
                </a:lnTo>
                <a:lnTo>
                  <a:pt x="1219200" y="632688"/>
                </a:lnTo>
                <a:lnTo>
                  <a:pt x="1231900" y="635165"/>
                </a:lnTo>
                <a:lnTo>
                  <a:pt x="1231900" y="641921"/>
                </a:lnTo>
                <a:lnTo>
                  <a:pt x="1244600" y="641172"/>
                </a:lnTo>
                <a:lnTo>
                  <a:pt x="1244600" y="625055"/>
                </a:lnTo>
                <a:lnTo>
                  <a:pt x="1257300" y="625640"/>
                </a:lnTo>
                <a:lnTo>
                  <a:pt x="1244600" y="618083"/>
                </a:lnTo>
                <a:lnTo>
                  <a:pt x="1244600" y="615175"/>
                </a:lnTo>
                <a:lnTo>
                  <a:pt x="1257300" y="610514"/>
                </a:lnTo>
                <a:lnTo>
                  <a:pt x="1257300" y="602957"/>
                </a:lnTo>
                <a:lnTo>
                  <a:pt x="1270000" y="605866"/>
                </a:lnTo>
                <a:lnTo>
                  <a:pt x="1270000" y="582612"/>
                </a:lnTo>
                <a:lnTo>
                  <a:pt x="1282700" y="581444"/>
                </a:lnTo>
                <a:lnTo>
                  <a:pt x="1270000" y="580288"/>
                </a:lnTo>
                <a:lnTo>
                  <a:pt x="1270000" y="579120"/>
                </a:lnTo>
                <a:lnTo>
                  <a:pt x="1282700" y="577380"/>
                </a:lnTo>
                <a:lnTo>
                  <a:pt x="1270000" y="576211"/>
                </a:lnTo>
                <a:lnTo>
                  <a:pt x="1270000" y="550633"/>
                </a:lnTo>
                <a:lnTo>
                  <a:pt x="1282700" y="537260"/>
                </a:lnTo>
                <a:lnTo>
                  <a:pt x="1282700" y="527964"/>
                </a:lnTo>
                <a:lnTo>
                  <a:pt x="1295400" y="523303"/>
                </a:lnTo>
                <a:lnTo>
                  <a:pt x="1282700" y="519950"/>
                </a:lnTo>
                <a:lnTo>
                  <a:pt x="1270000" y="518655"/>
                </a:lnTo>
                <a:lnTo>
                  <a:pt x="1270000" y="542493"/>
                </a:lnTo>
                <a:lnTo>
                  <a:pt x="1270000" y="548894"/>
                </a:lnTo>
                <a:lnTo>
                  <a:pt x="1257300" y="547725"/>
                </a:lnTo>
                <a:lnTo>
                  <a:pt x="1244600" y="543077"/>
                </a:lnTo>
                <a:lnTo>
                  <a:pt x="1244600" y="534352"/>
                </a:lnTo>
                <a:lnTo>
                  <a:pt x="1257300" y="535520"/>
                </a:lnTo>
                <a:lnTo>
                  <a:pt x="1257300" y="539000"/>
                </a:lnTo>
                <a:lnTo>
                  <a:pt x="1270000" y="542493"/>
                </a:lnTo>
                <a:lnTo>
                  <a:pt x="1270000" y="518655"/>
                </a:lnTo>
                <a:lnTo>
                  <a:pt x="1270000" y="512267"/>
                </a:lnTo>
                <a:lnTo>
                  <a:pt x="1282700" y="513422"/>
                </a:lnTo>
                <a:lnTo>
                  <a:pt x="1282700" y="507034"/>
                </a:lnTo>
                <a:lnTo>
                  <a:pt x="1270000" y="501218"/>
                </a:lnTo>
                <a:lnTo>
                  <a:pt x="1270000" y="477380"/>
                </a:lnTo>
                <a:lnTo>
                  <a:pt x="1282700" y="473887"/>
                </a:lnTo>
                <a:lnTo>
                  <a:pt x="1270000" y="470979"/>
                </a:lnTo>
                <a:lnTo>
                  <a:pt x="1270000" y="468655"/>
                </a:lnTo>
                <a:lnTo>
                  <a:pt x="1282700" y="457606"/>
                </a:lnTo>
                <a:lnTo>
                  <a:pt x="1282700" y="473887"/>
                </a:lnTo>
                <a:lnTo>
                  <a:pt x="1282700" y="476211"/>
                </a:lnTo>
                <a:lnTo>
                  <a:pt x="1295400" y="462254"/>
                </a:lnTo>
                <a:lnTo>
                  <a:pt x="1295400" y="467487"/>
                </a:lnTo>
                <a:lnTo>
                  <a:pt x="1295400" y="468655"/>
                </a:lnTo>
                <a:lnTo>
                  <a:pt x="1295400" y="473303"/>
                </a:lnTo>
                <a:lnTo>
                  <a:pt x="1308100" y="462254"/>
                </a:lnTo>
                <a:lnTo>
                  <a:pt x="1308100" y="492264"/>
                </a:lnTo>
                <a:lnTo>
                  <a:pt x="1320800" y="494233"/>
                </a:lnTo>
                <a:lnTo>
                  <a:pt x="1320800" y="504456"/>
                </a:lnTo>
                <a:lnTo>
                  <a:pt x="1333500" y="502958"/>
                </a:lnTo>
                <a:lnTo>
                  <a:pt x="1320800" y="509930"/>
                </a:lnTo>
                <a:lnTo>
                  <a:pt x="1333500" y="508469"/>
                </a:lnTo>
                <a:lnTo>
                  <a:pt x="1333500" y="503720"/>
                </a:lnTo>
                <a:lnTo>
                  <a:pt x="1346200" y="499033"/>
                </a:lnTo>
                <a:lnTo>
                  <a:pt x="1346200" y="507746"/>
                </a:lnTo>
                <a:lnTo>
                  <a:pt x="1358900" y="502450"/>
                </a:lnTo>
                <a:lnTo>
                  <a:pt x="1358900" y="516826"/>
                </a:lnTo>
                <a:lnTo>
                  <a:pt x="1371600" y="512114"/>
                </a:lnTo>
                <a:lnTo>
                  <a:pt x="1371600" y="509866"/>
                </a:lnTo>
                <a:lnTo>
                  <a:pt x="1384300" y="513422"/>
                </a:lnTo>
                <a:lnTo>
                  <a:pt x="1384300" y="522147"/>
                </a:lnTo>
                <a:lnTo>
                  <a:pt x="1397000" y="522732"/>
                </a:lnTo>
                <a:lnTo>
                  <a:pt x="1397000" y="513575"/>
                </a:lnTo>
                <a:lnTo>
                  <a:pt x="1409700" y="511556"/>
                </a:lnTo>
                <a:lnTo>
                  <a:pt x="1409700" y="528472"/>
                </a:lnTo>
                <a:lnTo>
                  <a:pt x="1422400" y="518223"/>
                </a:lnTo>
                <a:lnTo>
                  <a:pt x="1422400" y="530136"/>
                </a:lnTo>
                <a:lnTo>
                  <a:pt x="1435100" y="527608"/>
                </a:lnTo>
                <a:lnTo>
                  <a:pt x="1435100" y="507034"/>
                </a:lnTo>
                <a:lnTo>
                  <a:pt x="1447800" y="503542"/>
                </a:lnTo>
                <a:lnTo>
                  <a:pt x="1447800" y="513219"/>
                </a:lnTo>
                <a:lnTo>
                  <a:pt x="1460500" y="510082"/>
                </a:lnTo>
                <a:lnTo>
                  <a:pt x="1460500" y="516915"/>
                </a:lnTo>
                <a:lnTo>
                  <a:pt x="1447800" y="515747"/>
                </a:lnTo>
                <a:lnTo>
                  <a:pt x="1447800" y="533260"/>
                </a:lnTo>
                <a:lnTo>
                  <a:pt x="1460500" y="526503"/>
                </a:lnTo>
                <a:lnTo>
                  <a:pt x="1460500" y="530288"/>
                </a:lnTo>
                <a:lnTo>
                  <a:pt x="1473200" y="527329"/>
                </a:lnTo>
                <a:lnTo>
                  <a:pt x="1473200" y="519823"/>
                </a:lnTo>
                <a:lnTo>
                  <a:pt x="1474470" y="518426"/>
                </a:lnTo>
                <a:lnTo>
                  <a:pt x="1485900" y="516331"/>
                </a:lnTo>
                <a:lnTo>
                  <a:pt x="1485900" y="516115"/>
                </a:lnTo>
                <a:lnTo>
                  <a:pt x="1498600" y="507568"/>
                </a:lnTo>
                <a:lnTo>
                  <a:pt x="1498600" y="513207"/>
                </a:lnTo>
                <a:lnTo>
                  <a:pt x="1511300" y="512889"/>
                </a:lnTo>
                <a:lnTo>
                  <a:pt x="1511300" y="516915"/>
                </a:lnTo>
                <a:lnTo>
                  <a:pt x="1521688" y="511683"/>
                </a:lnTo>
                <a:lnTo>
                  <a:pt x="1524000" y="509358"/>
                </a:lnTo>
                <a:lnTo>
                  <a:pt x="1524000" y="510514"/>
                </a:lnTo>
                <a:lnTo>
                  <a:pt x="1524000" y="513422"/>
                </a:lnTo>
                <a:lnTo>
                  <a:pt x="1536700" y="508190"/>
                </a:lnTo>
                <a:lnTo>
                  <a:pt x="1536700" y="509358"/>
                </a:lnTo>
                <a:lnTo>
                  <a:pt x="1549400" y="510514"/>
                </a:lnTo>
                <a:lnTo>
                  <a:pt x="1536700" y="518655"/>
                </a:lnTo>
                <a:lnTo>
                  <a:pt x="1549400" y="515162"/>
                </a:lnTo>
                <a:lnTo>
                  <a:pt x="1549400" y="530288"/>
                </a:lnTo>
                <a:lnTo>
                  <a:pt x="1562100" y="522224"/>
                </a:lnTo>
                <a:lnTo>
                  <a:pt x="1562100" y="519823"/>
                </a:lnTo>
                <a:lnTo>
                  <a:pt x="1574800" y="516331"/>
                </a:lnTo>
                <a:lnTo>
                  <a:pt x="1574800" y="521970"/>
                </a:lnTo>
                <a:lnTo>
                  <a:pt x="1587500" y="515899"/>
                </a:lnTo>
                <a:lnTo>
                  <a:pt x="1587500" y="523887"/>
                </a:lnTo>
                <a:lnTo>
                  <a:pt x="1600200" y="522732"/>
                </a:lnTo>
                <a:lnTo>
                  <a:pt x="1600200" y="522147"/>
                </a:lnTo>
                <a:lnTo>
                  <a:pt x="1612900" y="522668"/>
                </a:lnTo>
                <a:lnTo>
                  <a:pt x="1612900" y="527227"/>
                </a:lnTo>
                <a:lnTo>
                  <a:pt x="1600200" y="533755"/>
                </a:lnTo>
                <a:lnTo>
                  <a:pt x="1600200" y="540169"/>
                </a:lnTo>
                <a:lnTo>
                  <a:pt x="1612900" y="537260"/>
                </a:lnTo>
                <a:lnTo>
                  <a:pt x="1612900" y="532028"/>
                </a:lnTo>
                <a:lnTo>
                  <a:pt x="1625600" y="527596"/>
                </a:lnTo>
                <a:lnTo>
                  <a:pt x="1625600" y="526148"/>
                </a:lnTo>
                <a:lnTo>
                  <a:pt x="1638300" y="520395"/>
                </a:lnTo>
                <a:lnTo>
                  <a:pt x="1638300" y="518071"/>
                </a:lnTo>
                <a:lnTo>
                  <a:pt x="1651000" y="508190"/>
                </a:lnTo>
                <a:lnTo>
                  <a:pt x="1651000" y="520039"/>
                </a:lnTo>
                <a:lnTo>
                  <a:pt x="1638300" y="521665"/>
                </a:lnTo>
                <a:lnTo>
                  <a:pt x="1638300" y="546569"/>
                </a:lnTo>
                <a:lnTo>
                  <a:pt x="1651000" y="536676"/>
                </a:lnTo>
                <a:lnTo>
                  <a:pt x="1651000" y="523887"/>
                </a:lnTo>
                <a:lnTo>
                  <a:pt x="1663700" y="523913"/>
                </a:lnTo>
                <a:lnTo>
                  <a:pt x="1663700" y="533641"/>
                </a:lnTo>
                <a:lnTo>
                  <a:pt x="1676400" y="526656"/>
                </a:lnTo>
                <a:lnTo>
                  <a:pt x="1676400" y="527405"/>
                </a:lnTo>
                <a:lnTo>
                  <a:pt x="1689100" y="530288"/>
                </a:lnTo>
                <a:lnTo>
                  <a:pt x="1689100" y="535520"/>
                </a:lnTo>
                <a:lnTo>
                  <a:pt x="1676400" y="534352"/>
                </a:lnTo>
                <a:lnTo>
                  <a:pt x="1676400" y="540067"/>
                </a:lnTo>
                <a:lnTo>
                  <a:pt x="1689100" y="536892"/>
                </a:lnTo>
                <a:lnTo>
                  <a:pt x="1689100" y="539280"/>
                </a:lnTo>
                <a:lnTo>
                  <a:pt x="1701800" y="535813"/>
                </a:lnTo>
                <a:lnTo>
                  <a:pt x="1701800" y="532333"/>
                </a:lnTo>
                <a:lnTo>
                  <a:pt x="1714500" y="530288"/>
                </a:lnTo>
                <a:lnTo>
                  <a:pt x="1714500" y="540473"/>
                </a:lnTo>
                <a:lnTo>
                  <a:pt x="1727200" y="543001"/>
                </a:lnTo>
                <a:lnTo>
                  <a:pt x="1727200" y="548043"/>
                </a:lnTo>
                <a:lnTo>
                  <a:pt x="1739900" y="554126"/>
                </a:lnTo>
                <a:lnTo>
                  <a:pt x="1739900" y="550049"/>
                </a:lnTo>
                <a:lnTo>
                  <a:pt x="1752600" y="554710"/>
                </a:lnTo>
                <a:lnTo>
                  <a:pt x="1739900" y="543077"/>
                </a:lnTo>
                <a:lnTo>
                  <a:pt x="1739900" y="539000"/>
                </a:lnTo>
                <a:lnTo>
                  <a:pt x="1752600" y="538429"/>
                </a:lnTo>
                <a:lnTo>
                  <a:pt x="1752600" y="542493"/>
                </a:lnTo>
                <a:lnTo>
                  <a:pt x="1765300" y="537845"/>
                </a:lnTo>
                <a:lnTo>
                  <a:pt x="1765300" y="537121"/>
                </a:lnTo>
                <a:lnTo>
                  <a:pt x="1778000" y="542493"/>
                </a:lnTo>
                <a:lnTo>
                  <a:pt x="1778000" y="535520"/>
                </a:lnTo>
                <a:lnTo>
                  <a:pt x="1765300" y="534936"/>
                </a:lnTo>
                <a:lnTo>
                  <a:pt x="1765300" y="523887"/>
                </a:lnTo>
                <a:lnTo>
                  <a:pt x="1778000" y="520979"/>
                </a:lnTo>
                <a:lnTo>
                  <a:pt x="1778000" y="535520"/>
                </a:lnTo>
                <a:lnTo>
                  <a:pt x="1790700" y="537349"/>
                </a:lnTo>
                <a:lnTo>
                  <a:pt x="1803400" y="537552"/>
                </a:lnTo>
                <a:lnTo>
                  <a:pt x="1803400" y="539927"/>
                </a:lnTo>
                <a:lnTo>
                  <a:pt x="1816100" y="548309"/>
                </a:lnTo>
                <a:lnTo>
                  <a:pt x="1816100" y="543369"/>
                </a:lnTo>
                <a:lnTo>
                  <a:pt x="1828800" y="542912"/>
                </a:lnTo>
                <a:lnTo>
                  <a:pt x="1828800" y="550684"/>
                </a:lnTo>
                <a:lnTo>
                  <a:pt x="1841500" y="555866"/>
                </a:lnTo>
                <a:lnTo>
                  <a:pt x="1841500" y="551218"/>
                </a:lnTo>
                <a:lnTo>
                  <a:pt x="1854200" y="539000"/>
                </a:lnTo>
                <a:lnTo>
                  <a:pt x="1854200" y="540486"/>
                </a:lnTo>
                <a:lnTo>
                  <a:pt x="1866900" y="544169"/>
                </a:lnTo>
                <a:lnTo>
                  <a:pt x="1866900" y="555282"/>
                </a:lnTo>
                <a:lnTo>
                  <a:pt x="1879600" y="545401"/>
                </a:lnTo>
                <a:lnTo>
                  <a:pt x="1879600" y="554126"/>
                </a:lnTo>
                <a:lnTo>
                  <a:pt x="1892300" y="554126"/>
                </a:lnTo>
                <a:lnTo>
                  <a:pt x="1892300" y="558774"/>
                </a:lnTo>
                <a:lnTo>
                  <a:pt x="1905000" y="557034"/>
                </a:lnTo>
                <a:lnTo>
                  <a:pt x="1905000" y="554850"/>
                </a:lnTo>
                <a:lnTo>
                  <a:pt x="1917700" y="553542"/>
                </a:lnTo>
                <a:lnTo>
                  <a:pt x="1917700" y="554863"/>
                </a:lnTo>
                <a:lnTo>
                  <a:pt x="1930400" y="557758"/>
                </a:lnTo>
                <a:lnTo>
                  <a:pt x="1930400" y="558190"/>
                </a:lnTo>
                <a:lnTo>
                  <a:pt x="1943100" y="557606"/>
                </a:lnTo>
                <a:lnTo>
                  <a:pt x="1943100" y="552958"/>
                </a:lnTo>
                <a:lnTo>
                  <a:pt x="1955800" y="551802"/>
                </a:lnTo>
                <a:lnTo>
                  <a:pt x="1955800" y="537260"/>
                </a:lnTo>
                <a:lnTo>
                  <a:pt x="1968500" y="544817"/>
                </a:lnTo>
                <a:lnTo>
                  <a:pt x="1968500" y="543077"/>
                </a:lnTo>
                <a:lnTo>
                  <a:pt x="1981200" y="537260"/>
                </a:lnTo>
                <a:lnTo>
                  <a:pt x="1968500" y="533768"/>
                </a:lnTo>
                <a:lnTo>
                  <a:pt x="1981200" y="527380"/>
                </a:lnTo>
                <a:lnTo>
                  <a:pt x="1981200" y="522147"/>
                </a:lnTo>
                <a:lnTo>
                  <a:pt x="1993900" y="520395"/>
                </a:lnTo>
                <a:lnTo>
                  <a:pt x="1993900" y="526211"/>
                </a:lnTo>
                <a:lnTo>
                  <a:pt x="1981200" y="530860"/>
                </a:lnTo>
                <a:lnTo>
                  <a:pt x="1981200" y="532028"/>
                </a:lnTo>
                <a:lnTo>
                  <a:pt x="1993900" y="527964"/>
                </a:lnTo>
                <a:lnTo>
                  <a:pt x="1993900" y="531444"/>
                </a:lnTo>
                <a:lnTo>
                  <a:pt x="2006600" y="526796"/>
                </a:lnTo>
                <a:lnTo>
                  <a:pt x="2006600" y="529704"/>
                </a:lnTo>
                <a:lnTo>
                  <a:pt x="1993900" y="535520"/>
                </a:lnTo>
                <a:lnTo>
                  <a:pt x="1993900" y="537845"/>
                </a:lnTo>
                <a:lnTo>
                  <a:pt x="2006600" y="530860"/>
                </a:lnTo>
                <a:lnTo>
                  <a:pt x="1999830" y="536752"/>
                </a:lnTo>
                <a:lnTo>
                  <a:pt x="1993900" y="537845"/>
                </a:lnTo>
                <a:lnTo>
                  <a:pt x="1993900" y="541337"/>
                </a:lnTo>
                <a:lnTo>
                  <a:pt x="1994636" y="541274"/>
                </a:lnTo>
                <a:lnTo>
                  <a:pt x="1993900" y="541909"/>
                </a:lnTo>
                <a:lnTo>
                  <a:pt x="1993900" y="542493"/>
                </a:lnTo>
                <a:lnTo>
                  <a:pt x="1995398" y="541337"/>
                </a:lnTo>
                <a:lnTo>
                  <a:pt x="1995716" y="541337"/>
                </a:lnTo>
                <a:lnTo>
                  <a:pt x="2004060" y="535978"/>
                </a:lnTo>
                <a:lnTo>
                  <a:pt x="2001723" y="536409"/>
                </a:lnTo>
                <a:lnTo>
                  <a:pt x="2006600" y="532612"/>
                </a:lnTo>
                <a:lnTo>
                  <a:pt x="2006600" y="532028"/>
                </a:lnTo>
                <a:lnTo>
                  <a:pt x="2019300" y="531444"/>
                </a:lnTo>
                <a:lnTo>
                  <a:pt x="2019300" y="335508"/>
                </a:lnTo>
                <a:lnTo>
                  <a:pt x="2006600" y="335407"/>
                </a:lnTo>
                <a:lnTo>
                  <a:pt x="2006600" y="336816"/>
                </a:lnTo>
                <a:lnTo>
                  <a:pt x="1993900" y="335838"/>
                </a:lnTo>
                <a:lnTo>
                  <a:pt x="1993900" y="334276"/>
                </a:lnTo>
                <a:lnTo>
                  <a:pt x="1981200" y="335153"/>
                </a:lnTo>
                <a:lnTo>
                  <a:pt x="1981200" y="330860"/>
                </a:lnTo>
                <a:lnTo>
                  <a:pt x="1968500" y="324459"/>
                </a:lnTo>
                <a:lnTo>
                  <a:pt x="1968500" y="341439"/>
                </a:lnTo>
                <a:lnTo>
                  <a:pt x="1955800" y="338124"/>
                </a:lnTo>
                <a:lnTo>
                  <a:pt x="1955800" y="327520"/>
                </a:lnTo>
                <a:lnTo>
                  <a:pt x="1943100" y="324396"/>
                </a:lnTo>
                <a:lnTo>
                  <a:pt x="1943100" y="325628"/>
                </a:lnTo>
                <a:lnTo>
                  <a:pt x="1930400" y="324459"/>
                </a:lnTo>
                <a:lnTo>
                  <a:pt x="1930400" y="330860"/>
                </a:lnTo>
                <a:lnTo>
                  <a:pt x="1930400" y="348881"/>
                </a:lnTo>
                <a:lnTo>
                  <a:pt x="1917700" y="350634"/>
                </a:lnTo>
                <a:lnTo>
                  <a:pt x="1917700" y="334937"/>
                </a:lnTo>
                <a:lnTo>
                  <a:pt x="1930400" y="348881"/>
                </a:lnTo>
                <a:lnTo>
                  <a:pt x="1930400" y="330860"/>
                </a:lnTo>
                <a:lnTo>
                  <a:pt x="1917700" y="331444"/>
                </a:lnTo>
                <a:lnTo>
                  <a:pt x="1917700" y="324942"/>
                </a:lnTo>
                <a:lnTo>
                  <a:pt x="1905000" y="329692"/>
                </a:lnTo>
                <a:lnTo>
                  <a:pt x="1905000" y="330860"/>
                </a:lnTo>
                <a:lnTo>
                  <a:pt x="1892300" y="332028"/>
                </a:lnTo>
                <a:lnTo>
                  <a:pt x="1892300" y="337832"/>
                </a:lnTo>
                <a:lnTo>
                  <a:pt x="1879600" y="339001"/>
                </a:lnTo>
                <a:lnTo>
                  <a:pt x="1879600" y="338416"/>
                </a:lnTo>
                <a:lnTo>
                  <a:pt x="1866900" y="340169"/>
                </a:lnTo>
                <a:lnTo>
                  <a:pt x="1866900" y="347726"/>
                </a:lnTo>
                <a:lnTo>
                  <a:pt x="1854200" y="355282"/>
                </a:lnTo>
                <a:lnTo>
                  <a:pt x="1854200" y="341909"/>
                </a:lnTo>
                <a:lnTo>
                  <a:pt x="1841500" y="330276"/>
                </a:lnTo>
                <a:lnTo>
                  <a:pt x="1841500" y="339001"/>
                </a:lnTo>
                <a:lnTo>
                  <a:pt x="1828800" y="349465"/>
                </a:lnTo>
                <a:lnTo>
                  <a:pt x="1828800" y="342341"/>
                </a:lnTo>
                <a:lnTo>
                  <a:pt x="1816100" y="340829"/>
                </a:lnTo>
                <a:lnTo>
                  <a:pt x="1816100" y="330276"/>
                </a:lnTo>
                <a:lnTo>
                  <a:pt x="1803400" y="332028"/>
                </a:lnTo>
                <a:lnTo>
                  <a:pt x="1803400" y="336677"/>
                </a:lnTo>
                <a:lnTo>
                  <a:pt x="1790700" y="327367"/>
                </a:lnTo>
                <a:lnTo>
                  <a:pt x="1790700" y="338416"/>
                </a:lnTo>
                <a:lnTo>
                  <a:pt x="1778000" y="339763"/>
                </a:lnTo>
                <a:lnTo>
                  <a:pt x="1778000" y="334784"/>
                </a:lnTo>
                <a:lnTo>
                  <a:pt x="1765300" y="326974"/>
                </a:lnTo>
                <a:lnTo>
                  <a:pt x="1765300" y="418071"/>
                </a:lnTo>
                <a:lnTo>
                  <a:pt x="1765300" y="425627"/>
                </a:lnTo>
                <a:lnTo>
                  <a:pt x="1752600" y="424472"/>
                </a:lnTo>
                <a:lnTo>
                  <a:pt x="1752600" y="418071"/>
                </a:lnTo>
                <a:lnTo>
                  <a:pt x="1765300" y="418071"/>
                </a:lnTo>
                <a:lnTo>
                  <a:pt x="1765300" y="326974"/>
                </a:lnTo>
                <a:lnTo>
                  <a:pt x="1752600" y="319811"/>
                </a:lnTo>
                <a:lnTo>
                  <a:pt x="1752600" y="325628"/>
                </a:lnTo>
                <a:lnTo>
                  <a:pt x="1752600" y="341566"/>
                </a:lnTo>
                <a:lnTo>
                  <a:pt x="1739900" y="337832"/>
                </a:lnTo>
                <a:lnTo>
                  <a:pt x="1752600" y="325628"/>
                </a:lnTo>
                <a:lnTo>
                  <a:pt x="1739900" y="331330"/>
                </a:lnTo>
                <a:lnTo>
                  <a:pt x="1727200" y="331152"/>
                </a:lnTo>
                <a:lnTo>
                  <a:pt x="1727200" y="523887"/>
                </a:lnTo>
                <a:lnTo>
                  <a:pt x="1727200" y="526796"/>
                </a:lnTo>
                <a:lnTo>
                  <a:pt x="1714500" y="526796"/>
                </a:lnTo>
                <a:lnTo>
                  <a:pt x="1714500" y="521563"/>
                </a:lnTo>
                <a:lnTo>
                  <a:pt x="1727200" y="523887"/>
                </a:lnTo>
                <a:lnTo>
                  <a:pt x="1727200" y="331152"/>
                </a:lnTo>
                <a:lnTo>
                  <a:pt x="1727200" y="330530"/>
                </a:lnTo>
                <a:lnTo>
                  <a:pt x="1714500" y="334937"/>
                </a:lnTo>
                <a:lnTo>
                  <a:pt x="1714500" y="323011"/>
                </a:lnTo>
                <a:lnTo>
                  <a:pt x="1701800" y="326059"/>
                </a:lnTo>
                <a:lnTo>
                  <a:pt x="1701800" y="325628"/>
                </a:lnTo>
                <a:lnTo>
                  <a:pt x="1689100" y="334352"/>
                </a:lnTo>
                <a:lnTo>
                  <a:pt x="1689100" y="328574"/>
                </a:lnTo>
                <a:lnTo>
                  <a:pt x="1676400" y="325196"/>
                </a:lnTo>
                <a:lnTo>
                  <a:pt x="1676400" y="320395"/>
                </a:lnTo>
                <a:lnTo>
                  <a:pt x="1663700" y="329120"/>
                </a:lnTo>
                <a:lnTo>
                  <a:pt x="1663700" y="317487"/>
                </a:lnTo>
                <a:lnTo>
                  <a:pt x="1651000" y="322719"/>
                </a:lnTo>
                <a:lnTo>
                  <a:pt x="1651000" y="327075"/>
                </a:lnTo>
                <a:lnTo>
                  <a:pt x="1638300" y="330568"/>
                </a:lnTo>
                <a:lnTo>
                  <a:pt x="1638300" y="326288"/>
                </a:lnTo>
                <a:lnTo>
                  <a:pt x="1625600" y="329958"/>
                </a:lnTo>
                <a:lnTo>
                  <a:pt x="1625600" y="491324"/>
                </a:lnTo>
                <a:lnTo>
                  <a:pt x="1625600" y="495401"/>
                </a:lnTo>
                <a:lnTo>
                  <a:pt x="1625600" y="499465"/>
                </a:lnTo>
                <a:lnTo>
                  <a:pt x="1625600" y="505866"/>
                </a:lnTo>
                <a:lnTo>
                  <a:pt x="1612900" y="505866"/>
                </a:lnTo>
                <a:lnTo>
                  <a:pt x="1612900" y="499465"/>
                </a:lnTo>
                <a:lnTo>
                  <a:pt x="1625600" y="499465"/>
                </a:lnTo>
                <a:lnTo>
                  <a:pt x="1625600" y="495401"/>
                </a:lnTo>
                <a:lnTo>
                  <a:pt x="1612900" y="495401"/>
                </a:lnTo>
                <a:lnTo>
                  <a:pt x="1612900" y="491324"/>
                </a:lnTo>
                <a:lnTo>
                  <a:pt x="1625600" y="491324"/>
                </a:lnTo>
                <a:lnTo>
                  <a:pt x="1625600" y="329958"/>
                </a:lnTo>
                <a:lnTo>
                  <a:pt x="1625600" y="320395"/>
                </a:lnTo>
                <a:lnTo>
                  <a:pt x="1612900" y="320052"/>
                </a:lnTo>
                <a:lnTo>
                  <a:pt x="1612900" y="330593"/>
                </a:lnTo>
                <a:lnTo>
                  <a:pt x="1612900" y="364578"/>
                </a:lnTo>
                <a:lnTo>
                  <a:pt x="1612900" y="372719"/>
                </a:lnTo>
                <a:lnTo>
                  <a:pt x="1600200" y="372719"/>
                </a:lnTo>
                <a:lnTo>
                  <a:pt x="1612900" y="364578"/>
                </a:lnTo>
                <a:lnTo>
                  <a:pt x="1612900" y="330593"/>
                </a:lnTo>
                <a:lnTo>
                  <a:pt x="1600200" y="338277"/>
                </a:lnTo>
                <a:lnTo>
                  <a:pt x="1600200" y="327367"/>
                </a:lnTo>
                <a:lnTo>
                  <a:pt x="1587500" y="326212"/>
                </a:lnTo>
                <a:lnTo>
                  <a:pt x="1587500" y="334352"/>
                </a:lnTo>
                <a:lnTo>
                  <a:pt x="1574800" y="336092"/>
                </a:lnTo>
                <a:lnTo>
                  <a:pt x="1574800" y="315163"/>
                </a:lnTo>
                <a:lnTo>
                  <a:pt x="1562100" y="322135"/>
                </a:lnTo>
                <a:lnTo>
                  <a:pt x="1562100" y="333768"/>
                </a:lnTo>
                <a:lnTo>
                  <a:pt x="1549400" y="336677"/>
                </a:lnTo>
                <a:lnTo>
                  <a:pt x="1562100" y="339585"/>
                </a:lnTo>
                <a:lnTo>
                  <a:pt x="1562100" y="347141"/>
                </a:lnTo>
                <a:lnTo>
                  <a:pt x="1549400" y="345401"/>
                </a:lnTo>
                <a:lnTo>
                  <a:pt x="1549400" y="464591"/>
                </a:lnTo>
                <a:lnTo>
                  <a:pt x="1536700" y="478586"/>
                </a:lnTo>
                <a:lnTo>
                  <a:pt x="1524000" y="478472"/>
                </a:lnTo>
                <a:lnTo>
                  <a:pt x="1524000" y="470395"/>
                </a:lnTo>
                <a:lnTo>
                  <a:pt x="1536700" y="460514"/>
                </a:lnTo>
                <a:lnTo>
                  <a:pt x="1536700" y="462635"/>
                </a:lnTo>
                <a:lnTo>
                  <a:pt x="1549400" y="464591"/>
                </a:lnTo>
                <a:lnTo>
                  <a:pt x="1549400" y="345401"/>
                </a:lnTo>
                <a:lnTo>
                  <a:pt x="1549400" y="336677"/>
                </a:lnTo>
                <a:lnTo>
                  <a:pt x="1549400" y="322021"/>
                </a:lnTo>
                <a:lnTo>
                  <a:pt x="1536700" y="324840"/>
                </a:lnTo>
                <a:lnTo>
                  <a:pt x="1536700" y="331444"/>
                </a:lnTo>
                <a:lnTo>
                  <a:pt x="1536700" y="336677"/>
                </a:lnTo>
                <a:lnTo>
                  <a:pt x="1524000" y="336092"/>
                </a:lnTo>
                <a:lnTo>
                  <a:pt x="1524000" y="330276"/>
                </a:lnTo>
                <a:lnTo>
                  <a:pt x="1536700" y="331444"/>
                </a:lnTo>
                <a:lnTo>
                  <a:pt x="1536700" y="324840"/>
                </a:lnTo>
                <a:lnTo>
                  <a:pt x="1536700" y="322719"/>
                </a:lnTo>
                <a:lnTo>
                  <a:pt x="1524000" y="317487"/>
                </a:lnTo>
                <a:lnTo>
                  <a:pt x="1524000" y="308940"/>
                </a:lnTo>
                <a:lnTo>
                  <a:pt x="1511300" y="312915"/>
                </a:lnTo>
                <a:lnTo>
                  <a:pt x="1511300" y="315683"/>
                </a:lnTo>
                <a:lnTo>
                  <a:pt x="1498600" y="314579"/>
                </a:lnTo>
                <a:lnTo>
                  <a:pt x="1511300" y="316331"/>
                </a:lnTo>
                <a:lnTo>
                  <a:pt x="1498600" y="322834"/>
                </a:lnTo>
                <a:lnTo>
                  <a:pt x="1498600" y="458190"/>
                </a:lnTo>
                <a:lnTo>
                  <a:pt x="1498600" y="460514"/>
                </a:lnTo>
                <a:lnTo>
                  <a:pt x="1494370" y="461479"/>
                </a:lnTo>
                <a:lnTo>
                  <a:pt x="1498600" y="461098"/>
                </a:lnTo>
                <a:lnTo>
                  <a:pt x="1498600" y="470979"/>
                </a:lnTo>
                <a:lnTo>
                  <a:pt x="1485900" y="470395"/>
                </a:lnTo>
                <a:lnTo>
                  <a:pt x="1485900" y="505866"/>
                </a:lnTo>
                <a:lnTo>
                  <a:pt x="1485900" y="512267"/>
                </a:lnTo>
                <a:lnTo>
                  <a:pt x="1475155" y="517677"/>
                </a:lnTo>
                <a:lnTo>
                  <a:pt x="1485900" y="505866"/>
                </a:lnTo>
                <a:lnTo>
                  <a:pt x="1485900" y="470395"/>
                </a:lnTo>
                <a:lnTo>
                  <a:pt x="1485900" y="463423"/>
                </a:lnTo>
                <a:lnTo>
                  <a:pt x="1494370" y="461479"/>
                </a:lnTo>
                <a:lnTo>
                  <a:pt x="1485900" y="462254"/>
                </a:lnTo>
                <a:lnTo>
                  <a:pt x="1498600" y="458190"/>
                </a:lnTo>
                <a:lnTo>
                  <a:pt x="1498600" y="322834"/>
                </a:lnTo>
                <a:lnTo>
                  <a:pt x="1498600" y="314579"/>
                </a:lnTo>
                <a:lnTo>
                  <a:pt x="1498600" y="301790"/>
                </a:lnTo>
                <a:lnTo>
                  <a:pt x="1485900" y="308190"/>
                </a:lnTo>
                <a:lnTo>
                  <a:pt x="1485900" y="453542"/>
                </a:lnTo>
                <a:lnTo>
                  <a:pt x="1485900" y="454698"/>
                </a:lnTo>
                <a:lnTo>
                  <a:pt x="1473200" y="455282"/>
                </a:lnTo>
                <a:lnTo>
                  <a:pt x="1473200" y="457022"/>
                </a:lnTo>
                <a:lnTo>
                  <a:pt x="1473200" y="463423"/>
                </a:lnTo>
                <a:lnTo>
                  <a:pt x="1473200" y="498309"/>
                </a:lnTo>
                <a:lnTo>
                  <a:pt x="1460500" y="508215"/>
                </a:lnTo>
                <a:lnTo>
                  <a:pt x="1460500" y="501789"/>
                </a:lnTo>
                <a:lnTo>
                  <a:pt x="1473200" y="498309"/>
                </a:lnTo>
                <a:lnTo>
                  <a:pt x="1473200" y="463423"/>
                </a:lnTo>
                <a:lnTo>
                  <a:pt x="1460500" y="462254"/>
                </a:lnTo>
                <a:lnTo>
                  <a:pt x="1460500" y="457022"/>
                </a:lnTo>
                <a:lnTo>
                  <a:pt x="1473200" y="457022"/>
                </a:lnTo>
                <a:lnTo>
                  <a:pt x="1473200" y="455282"/>
                </a:lnTo>
                <a:lnTo>
                  <a:pt x="1473200" y="452958"/>
                </a:lnTo>
                <a:lnTo>
                  <a:pt x="1485900" y="453542"/>
                </a:lnTo>
                <a:lnTo>
                  <a:pt x="1485900" y="308190"/>
                </a:lnTo>
                <a:lnTo>
                  <a:pt x="1485900" y="304114"/>
                </a:lnTo>
                <a:lnTo>
                  <a:pt x="1473200" y="301205"/>
                </a:lnTo>
                <a:lnTo>
                  <a:pt x="1473200" y="443649"/>
                </a:lnTo>
                <a:lnTo>
                  <a:pt x="1473200" y="450634"/>
                </a:lnTo>
                <a:lnTo>
                  <a:pt x="1460500" y="450634"/>
                </a:lnTo>
                <a:lnTo>
                  <a:pt x="1460500" y="444233"/>
                </a:lnTo>
                <a:lnTo>
                  <a:pt x="1473200" y="443649"/>
                </a:lnTo>
                <a:lnTo>
                  <a:pt x="1473200" y="301205"/>
                </a:lnTo>
                <a:lnTo>
                  <a:pt x="1473200" y="300736"/>
                </a:lnTo>
                <a:lnTo>
                  <a:pt x="1460500" y="302958"/>
                </a:lnTo>
                <a:lnTo>
                  <a:pt x="1460500" y="293065"/>
                </a:lnTo>
                <a:lnTo>
                  <a:pt x="1447800" y="295973"/>
                </a:lnTo>
                <a:lnTo>
                  <a:pt x="1447800" y="306374"/>
                </a:lnTo>
                <a:lnTo>
                  <a:pt x="1447800" y="443077"/>
                </a:lnTo>
                <a:lnTo>
                  <a:pt x="1447800" y="444233"/>
                </a:lnTo>
                <a:lnTo>
                  <a:pt x="1447800" y="477431"/>
                </a:lnTo>
                <a:lnTo>
                  <a:pt x="1447800" y="479717"/>
                </a:lnTo>
                <a:lnTo>
                  <a:pt x="1435100" y="480860"/>
                </a:lnTo>
                <a:lnTo>
                  <a:pt x="1435100" y="493661"/>
                </a:lnTo>
                <a:lnTo>
                  <a:pt x="1435100" y="498894"/>
                </a:lnTo>
                <a:lnTo>
                  <a:pt x="1422400" y="497725"/>
                </a:lnTo>
                <a:lnTo>
                  <a:pt x="1422400" y="493661"/>
                </a:lnTo>
                <a:lnTo>
                  <a:pt x="1435100" y="493661"/>
                </a:lnTo>
                <a:lnTo>
                  <a:pt x="1435100" y="480860"/>
                </a:lnTo>
                <a:lnTo>
                  <a:pt x="1447800" y="477431"/>
                </a:lnTo>
                <a:lnTo>
                  <a:pt x="1447800" y="444233"/>
                </a:lnTo>
                <a:lnTo>
                  <a:pt x="1435100" y="444817"/>
                </a:lnTo>
                <a:lnTo>
                  <a:pt x="1435100" y="443077"/>
                </a:lnTo>
                <a:lnTo>
                  <a:pt x="1447800" y="443077"/>
                </a:lnTo>
                <a:lnTo>
                  <a:pt x="1447800" y="306374"/>
                </a:lnTo>
                <a:lnTo>
                  <a:pt x="1435100" y="312394"/>
                </a:lnTo>
                <a:lnTo>
                  <a:pt x="1435100" y="288417"/>
                </a:lnTo>
                <a:lnTo>
                  <a:pt x="1422400" y="299072"/>
                </a:lnTo>
                <a:lnTo>
                  <a:pt x="1422400" y="300113"/>
                </a:lnTo>
                <a:lnTo>
                  <a:pt x="1409700" y="305866"/>
                </a:lnTo>
                <a:lnTo>
                  <a:pt x="1409700" y="307390"/>
                </a:lnTo>
                <a:lnTo>
                  <a:pt x="1422400" y="309689"/>
                </a:lnTo>
                <a:lnTo>
                  <a:pt x="1435100" y="313994"/>
                </a:lnTo>
                <a:lnTo>
                  <a:pt x="1422400" y="320484"/>
                </a:lnTo>
                <a:lnTo>
                  <a:pt x="1422400" y="319227"/>
                </a:lnTo>
                <a:lnTo>
                  <a:pt x="1409700" y="315798"/>
                </a:lnTo>
                <a:lnTo>
                  <a:pt x="1397000" y="315747"/>
                </a:lnTo>
                <a:lnTo>
                  <a:pt x="1397000" y="504825"/>
                </a:lnTo>
                <a:lnTo>
                  <a:pt x="1384300" y="511098"/>
                </a:lnTo>
                <a:lnTo>
                  <a:pt x="1384300" y="504926"/>
                </a:lnTo>
                <a:lnTo>
                  <a:pt x="1397000" y="504825"/>
                </a:lnTo>
                <a:lnTo>
                  <a:pt x="1397000" y="315747"/>
                </a:lnTo>
                <a:lnTo>
                  <a:pt x="1397000" y="299466"/>
                </a:lnTo>
                <a:lnTo>
                  <a:pt x="1409700" y="304761"/>
                </a:lnTo>
                <a:lnTo>
                  <a:pt x="1409700" y="305866"/>
                </a:lnTo>
                <a:lnTo>
                  <a:pt x="1422400" y="298196"/>
                </a:lnTo>
                <a:lnTo>
                  <a:pt x="1422400" y="276783"/>
                </a:lnTo>
                <a:lnTo>
                  <a:pt x="1422400" y="275640"/>
                </a:lnTo>
                <a:lnTo>
                  <a:pt x="1416075" y="277952"/>
                </a:lnTo>
                <a:lnTo>
                  <a:pt x="1409700" y="279120"/>
                </a:lnTo>
                <a:lnTo>
                  <a:pt x="1422400" y="270395"/>
                </a:lnTo>
                <a:lnTo>
                  <a:pt x="1409700" y="272135"/>
                </a:lnTo>
                <a:lnTo>
                  <a:pt x="1409700" y="273748"/>
                </a:lnTo>
                <a:lnTo>
                  <a:pt x="1397000" y="277952"/>
                </a:lnTo>
                <a:lnTo>
                  <a:pt x="1397000" y="282270"/>
                </a:lnTo>
                <a:lnTo>
                  <a:pt x="1384300" y="287616"/>
                </a:lnTo>
                <a:lnTo>
                  <a:pt x="1384300" y="296557"/>
                </a:lnTo>
                <a:lnTo>
                  <a:pt x="1371600" y="295973"/>
                </a:lnTo>
                <a:lnTo>
                  <a:pt x="1384300" y="287261"/>
                </a:lnTo>
                <a:lnTo>
                  <a:pt x="1384300" y="275043"/>
                </a:lnTo>
                <a:lnTo>
                  <a:pt x="1371600" y="286677"/>
                </a:lnTo>
                <a:lnTo>
                  <a:pt x="1371600" y="295389"/>
                </a:lnTo>
                <a:lnTo>
                  <a:pt x="1358900" y="292874"/>
                </a:lnTo>
                <a:lnTo>
                  <a:pt x="1358900" y="389001"/>
                </a:lnTo>
                <a:lnTo>
                  <a:pt x="1346200" y="395401"/>
                </a:lnTo>
                <a:lnTo>
                  <a:pt x="1346200" y="382612"/>
                </a:lnTo>
                <a:lnTo>
                  <a:pt x="1358900" y="389001"/>
                </a:lnTo>
                <a:lnTo>
                  <a:pt x="1358900" y="292874"/>
                </a:lnTo>
                <a:lnTo>
                  <a:pt x="1358900" y="290449"/>
                </a:lnTo>
                <a:lnTo>
                  <a:pt x="1346200" y="288036"/>
                </a:lnTo>
                <a:lnTo>
                  <a:pt x="1346200" y="329692"/>
                </a:lnTo>
                <a:lnTo>
                  <a:pt x="1333500" y="338416"/>
                </a:lnTo>
                <a:lnTo>
                  <a:pt x="1333500" y="337832"/>
                </a:lnTo>
                <a:lnTo>
                  <a:pt x="1346200" y="329692"/>
                </a:lnTo>
                <a:lnTo>
                  <a:pt x="1346200" y="288036"/>
                </a:lnTo>
                <a:lnTo>
                  <a:pt x="1346200" y="263055"/>
                </a:lnTo>
                <a:lnTo>
                  <a:pt x="1358900" y="252234"/>
                </a:lnTo>
                <a:lnTo>
                  <a:pt x="1358900" y="241909"/>
                </a:lnTo>
                <a:lnTo>
                  <a:pt x="1346200" y="250621"/>
                </a:lnTo>
                <a:lnTo>
                  <a:pt x="1346200" y="237248"/>
                </a:lnTo>
                <a:lnTo>
                  <a:pt x="1346200" y="235508"/>
                </a:lnTo>
                <a:lnTo>
                  <a:pt x="1346200" y="232600"/>
                </a:lnTo>
                <a:lnTo>
                  <a:pt x="1343482" y="233972"/>
                </a:lnTo>
                <a:lnTo>
                  <a:pt x="1343482" y="238506"/>
                </a:lnTo>
                <a:lnTo>
                  <a:pt x="1333500" y="249466"/>
                </a:lnTo>
                <a:lnTo>
                  <a:pt x="1333500" y="243065"/>
                </a:lnTo>
                <a:lnTo>
                  <a:pt x="1343482" y="238506"/>
                </a:lnTo>
                <a:lnTo>
                  <a:pt x="1343482" y="233972"/>
                </a:lnTo>
                <a:lnTo>
                  <a:pt x="1333500" y="239001"/>
                </a:lnTo>
                <a:lnTo>
                  <a:pt x="1333500" y="234353"/>
                </a:lnTo>
                <a:lnTo>
                  <a:pt x="1320800" y="242481"/>
                </a:lnTo>
                <a:lnTo>
                  <a:pt x="1320800" y="230276"/>
                </a:lnTo>
                <a:lnTo>
                  <a:pt x="1308100" y="237832"/>
                </a:lnTo>
                <a:lnTo>
                  <a:pt x="1308100" y="237248"/>
                </a:lnTo>
                <a:lnTo>
                  <a:pt x="1320800" y="228955"/>
                </a:lnTo>
                <a:lnTo>
                  <a:pt x="1308100" y="226212"/>
                </a:lnTo>
                <a:lnTo>
                  <a:pt x="1308100" y="221996"/>
                </a:lnTo>
                <a:lnTo>
                  <a:pt x="1295400" y="221754"/>
                </a:lnTo>
                <a:lnTo>
                  <a:pt x="1295400" y="209931"/>
                </a:lnTo>
                <a:lnTo>
                  <a:pt x="1282700" y="218046"/>
                </a:lnTo>
                <a:lnTo>
                  <a:pt x="1282700" y="223901"/>
                </a:lnTo>
                <a:lnTo>
                  <a:pt x="1282700" y="227749"/>
                </a:lnTo>
                <a:lnTo>
                  <a:pt x="1270000" y="232600"/>
                </a:lnTo>
                <a:lnTo>
                  <a:pt x="1282700" y="223901"/>
                </a:lnTo>
                <a:lnTo>
                  <a:pt x="1282700" y="218046"/>
                </a:lnTo>
                <a:lnTo>
                  <a:pt x="1282700" y="217195"/>
                </a:lnTo>
                <a:lnTo>
                  <a:pt x="1270000" y="222719"/>
                </a:lnTo>
                <a:lnTo>
                  <a:pt x="1270000" y="215379"/>
                </a:lnTo>
                <a:lnTo>
                  <a:pt x="1282700" y="212331"/>
                </a:lnTo>
                <a:lnTo>
                  <a:pt x="1282700" y="205854"/>
                </a:lnTo>
                <a:lnTo>
                  <a:pt x="1270000" y="213398"/>
                </a:lnTo>
                <a:lnTo>
                  <a:pt x="1270000" y="205854"/>
                </a:lnTo>
                <a:lnTo>
                  <a:pt x="1257300" y="213410"/>
                </a:lnTo>
                <a:lnTo>
                  <a:pt x="1257300" y="207962"/>
                </a:lnTo>
                <a:lnTo>
                  <a:pt x="1270000" y="201891"/>
                </a:lnTo>
                <a:lnTo>
                  <a:pt x="1270000" y="195973"/>
                </a:lnTo>
                <a:lnTo>
                  <a:pt x="1257300" y="198297"/>
                </a:lnTo>
                <a:lnTo>
                  <a:pt x="1257300" y="201790"/>
                </a:lnTo>
                <a:lnTo>
                  <a:pt x="1244600" y="205092"/>
                </a:lnTo>
                <a:lnTo>
                  <a:pt x="1244600" y="477291"/>
                </a:lnTo>
                <a:lnTo>
                  <a:pt x="1231900" y="476796"/>
                </a:lnTo>
                <a:lnTo>
                  <a:pt x="1231900" y="474611"/>
                </a:lnTo>
                <a:lnTo>
                  <a:pt x="1244600" y="477291"/>
                </a:lnTo>
                <a:lnTo>
                  <a:pt x="1244600" y="436676"/>
                </a:lnTo>
                <a:lnTo>
                  <a:pt x="1231900" y="436092"/>
                </a:lnTo>
                <a:lnTo>
                  <a:pt x="1231900" y="430860"/>
                </a:lnTo>
                <a:lnTo>
                  <a:pt x="1244600" y="429120"/>
                </a:lnTo>
                <a:lnTo>
                  <a:pt x="1244600" y="246481"/>
                </a:lnTo>
                <a:lnTo>
                  <a:pt x="1231900" y="248589"/>
                </a:lnTo>
                <a:lnTo>
                  <a:pt x="1219200" y="241109"/>
                </a:lnTo>
                <a:lnTo>
                  <a:pt x="1219200" y="375043"/>
                </a:lnTo>
                <a:lnTo>
                  <a:pt x="1219200" y="376212"/>
                </a:lnTo>
                <a:lnTo>
                  <a:pt x="1219200" y="543661"/>
                </a:lnTo>
                <a:lnTo>
                  <a:pt x="1219200" y="552373"/>
                </a:lnTo>
                <a:lnTo>
                  <a:pt x="1206500" y="550633"/>
                </a:lnTo>
                <a:lnTo>
                  <a:pt x="1206500" y="544233"/>
                </a:lnTo>
                <a:lnTo>
                  <a:pt x="1219200" y="543661"/>
                </a:lnTo>
                <a:lnTo>
                  <a:pt x="1219200" y="376212"/>
                </a:lnTo>
                <a:lnTo>
                  <a:pt x="1206500" y="377367"/>
                </a:lnTo>
                <a:lnTo>
                  <a:pt x="1206500" y="371563"/>
                </a:lnTo>
                <a:lnTo>
                  <a:pt x="1219200" y="375043"/>
                </a:lnTo>
                <a:lnTo>
                  <a:pt x="1219200" y="241109"/>
                </a:lnTo>
                <a:lnTo>
                  <a:pt x="1219200" y="230276"/>
                </a:lnTo>
                <a:lnTo>
                  <a:pt x="1225550" y="226783"/>
                </a:lnTo>
                <a:lnTo>
                  <a:pt x="1219200" y="226212"/>
                </a:lnTo>
                <a:lnTo>
                  <a:pt x="1219200" y="221551"/>
                </a:lnTo>
                <a:lnTo>
                  <a:pt x="1231900" y="222135"/>
                </a:lnTo>
                <a:lnTo>
                  <a:pt x="1231900" y="223304"/>
                </a:lnTo>
                <a:lnTo>
                  <a:pt x="1225550" y="226783"/>
                </a:lnTo>
                <a:lnTo>
                  <a:pt x="1231900" y="227368"/>
                </a:lnTo>
                <a:lnTo>
                  <a:pt x="1231900" y="231152"/>
                </a:lnTo>
                <a:lnTo>
                  <a:pt x="1244600" y="234061"/>
                </a:lnTo>
                <a:lnTo>
                  <a:pt x="1244600" y="205092"/>
                </a:lnTo>
                <a:lnTo>
                  <a:pt x="1244600" y="204736"/>
                </a:lnTo>
                <a:lnTo>
                  <a:pt x="1231900" y="209346"/>
                </a:lnTo>
                <a:lnTo>
                  <a:pt x="1219200" y="217487"/>
                </a:lnTo>
                <a:lnTo>
                  <a:pt x="1219200" y="206146"/>
                </a:lnTo>
                <a:lnTo>
                  <a:pt x="1231900" y="204990"/>
                </a:lnTo>
                <a:lnTo>
                  <a:pt x="1231900" y="190157"/>
                </a:lnTo>
                <a:lnTo>
                  <a:pt x="1219200" y="184340"/>
                </a:lnTo>
                <a:lnTo>
                  <a:pt x="1219200" y="200037"/>
                </a:lnTo>
                <a:lnTo>
                  <a:pt x="1206500" y="198589"/>
                </a:lnTo>
                <a:lnTo>
                  <a:pt x="1206500" y="305866"/>
                </a:lnTo>
                <a:lnTo>
                  <a:pt x="1206500" y="316331"/>
                </a:lnTo>
                <a:lnTo>
                  <a:pt x="1206500" y="366903"/>
                </a:lnTo>
                <a:lnTo>
                  <a:pt x="1193800" y="367487"/>
                </a:lnTo>
                <a:lnTo>
                  <a:pt x="1206500" y="368655"/>
                </a:lnTo>
                <a:lnTo>
                  <a:pt x="1206500" y="369811"/>
                </a:lnTo>
                <a:lnTo>
                  <a:pt x="1193800" y="369811"/>
                </a:lnTo>
                <a:lnTo>
                  <a:pt x="1193800" y="367487"/>
                </a:lnTo>
                <a:lnTo>
                  <a:pt x="1193800" y="365163"/>
                </a:lnTo>
                <a:lnTo>
                  <a:pt x="1206500" y="366903"/>
                </a:lnTo>
                <a:lnTo>
                  <a:pt x="1206500" y="316331"/>
                </a:lnTo>
                <a:lnTo>
                  <a:pt x="1193800" y="315658"/>
                </a:lnTo>
                <a:lnTo>
                  <a:pt x="1193800" y="307606"/>
                </a:lnTo>
                <a:lnTo>
                  <a:pt x="1206500" y="305866"/>
                </a:lnTo>
                <a:lnTo>
                  <a:pt x="1206500" y="198589"/>
                </a:lnTo>
                <a:lnTo>
                  <a:pt x="1206500" y="192417"/>
                </a:lnTo>
                <a:lnTo>
                  <a:pt x="1193800" y="195237"/>
                </a:lnTo>
                <a:lnTo>
                  <a:pt x="1193800" y="191909"/>
                </a:lnTo>
                <a:lnTo>
                  <a:pt x="1206500" y="179108"/>
                </a:lnTo>
                <a:lnTo>
                  <a:pt x="1193800" y="179933"/>
                </a:lnTo>
                <a:lnTo>
                  <a:pt x="1193800" y="183794"/>
                </a:lnTo>
                <a:lnTo>
                  <a:pt x="1181100" y="185508"/>
                </a:lnTo>
                <a:lnTo>
                  <a:pt x="1181100" y="663422"/>
                </a:lnTo>
                <a:lnTo>
                  <a:pt x="1168400" y="670991"/>
                </a:lnTo>
                <a:lnTo>
                  <a:pt x="1168400" y="661682"/>
                </a:lnTo>
                <a:lnTo>
                  <a:pt x="1181100" y="663422"/>
                </a:lnTo>
                <a:lnTo>
                  <a:pt x="1181100" y="185508"/>
                </a:lnTo>
                <a:lnTo>
                  <a:pt x="1193800" y="173304"/>
                </a:lnTo>
                <a:lnTo>
                  <a:pt x="1181100" y="173520"/>
                </a:lnTo>
                <a:lnTo>
                  <a:pt x="1168400" y="176568"/>
                </a:lnTo>
                <a:lnTo>
                  <a:pt x="1168400" y="179692"/>
                </a:lnTo>
                <a:lnTo>
                  <a:pt x="1155700" y="186677"/>
                </a:lnTo>
                <a:lnTo>
                  <a:pt x="1155700" y="177952"/>
                </a:lnTo>
                <a:lnTo>
                  <a:pt x="1168400" y="179692"/>
                </a:lnTo>
                <a:lnTo>
                  <a:pt x="1168400" y="176568"/>
                </a:lnTo>
                <a:lnTo>
                  <a:pt x="1168400" y="165354"/>
                </a:lnTo>
                <a:lnTo>
                  <a:pt x="1155700" y="160731"/>
                </a:lnTo>
                <a:lnTo>
                  <a:pt x="1155700" y="145973"/>
                </a:lnTo>
                <a:lnTo>
                  <a:pt x="1143000" y="154698"/>
                </a:lnTo>
                <a:lnTo>
                  <a:pt x="1143000" y="157607"/>
                </a:lnTo>
                <a:lnTo>
                  <a:pt x="1130300" y="157607"/>
                </a:lnTo>
                <a:lnTo>
                  <a:pt x="1143000" y="150622"/>
                </a:lnTo>
                <a:lnTo>
                  <a:pt x="1143000" y="148297"/>
                </a:lnTo>
                <a:lnTo>
                  <a:pt x="1130300" y="152171"/>
                </a:lnTo>
                <a:lnTo>
                  <a:pt x="1130300" y="153962"/>
                </a:lnTo>
                <a:lnTo>
                  <a:pt x="1117600" y="152057"/>
                </a:lnTo>
                <a:lnTo>
                  <a:pt x="1117600" y="611682"/>
                </a:lnTo>
                <a:lnTo>
                  <a:pt x="1117600" y="618083"/>
                </a:lnTo>
                <a:lnTo>
                  <a:pt x="1104900" y="618083"/>
                </a:lnTo>
                <a:lnTo>
                  <a:pt x="1104900" y="611682"/>
                </a:lnTo>
                <a:lnTo>
                  <a:pt x="1117600" y="611682"/>
                </a:lnTo>
                <a:lnTo>
                  <a:pt x="1117600" y="152057"/>
                </a:lnTo>
                <a:lnTo>
                  <a:pt x="1117600" y="142341"/>
                </a:lnTo>
                <a:lnTo>
                  <a:pt x="1104900" y="147421"/>
                </a:lnTo>
                <a:lnTo>
                  <a:pt x="1104900" y="147713"/>
                </a:lnTo>
                <a:lnTo>
                  <a:pt x="1104900" y="501218"/>
                </a:lnTo>
                <a:lnTo>
                  <a:pt x="1104900" y="512622"/>
                </a:lnTo>
                <a:lnTo>
                  <a:pt x="1104900" y="512838"/>
                </a:lnTo>
                <a:lnTo>
                  <a:pt x="1092200" y="514007"/>
                </a:lnTo>
                <a:lnTo>
                  <a:pt x="1079500" y="515747"/>
                </a:lnTo>
                <a:lnTo>
                  <a:pt x="1079500" y="516331"/>
                </a:lnTo>
                <a:lnTo>
                  <a:pt x="1092200" y="516331"/>
                </a:lnTo>
                <a:lnTo>
                  <a:pt x="1079500" y="517499"/>
                </a:lnTo>
                <a:lnTo>
                  <a:pt x="1079500" y="518363"/>
                </a:lnTo>
                <a:lnTo>
                  <a:pt x="1092200" y="518642"/>
                </a:lnTo>
                <a:lnTo>
                  <a:pt x="1092200" y="519239"/>
                </a:lnTo>
                <a:lnTo>
                  <a:pt x="1104900" y="519239"/>
                </a:lnTo>
                <a:lnTo>
                  <a:pt x="1104900" y="520979"/>
                </a:lnTo>
                <a:lnTo>
                  <a:pt x="1098550" y="521563"/>
                </a:lnTo>
                <a:lnTo>
                  <a:pt x="1104900" y="521563"/>
                </a:lnTo>
                <a:lnTo>
                  <a:pt x="1104900" y="523303"/>
                </a:lnTo>
                <a:lnTo>
                  <a:pt x="1092200" y="523303"/>
                </a:lnTo>
                <a:lnTo>
                  <a:pt x="1092200" y="522732"/>
                </a:lnTo>
                <a:lnTo>
                  <a:pt x="1079500" y="523163"/>
                </a:lnTo>
                <a:lnTo>
                  <a:pt x="1079500" y="523595"/>
                </a:lnTo>
                <a:lnTo>
                  <a:pt x="1092200" y="524040"/>
                </a:lnTo>
                <a:lnTo>
                  <a:pt x="1092200" y="524471"/>
                </a:lnTo>
                <a:lnTo>
                  <a:pt x="1079500" y="524471"/>
                </a:lnTo>
                <a:lnTo>
                  <a:pt x="1079500" y="525627"/>
                </a:lnTo>
                <a:lnTo>
                  <a:pt x="1104900" y="526211"/>
                </a:lnTo>
                <a:lnTo>
                  <a:pt x="1092200" y="527964"/>
                </a:lnTo>
                <a:lnTo>
                  <a:pt x="1086078" y="527964"/>
                </a:lnTo>
                <a:lnTo>
                  <a:pt x="1091895" y="528535"/>
                </a:lnTo>
                <a:lnTo>
                  <a:pt x="1092200" y="528535"/>
                </a:lnTo>
                <a:lnTo>
                  <a:pt x="1092479" y="528535"/>
                </a:lnTo>
                <a:lnTo>
                  <a:pt x="1097127" y="527964"/>
                </a:lnTo>
                <a:lnTo>
                  <a:pt x="1104900" y="527964"/>
                </a:lnTo>
                <a:lnTo>
                  <a:pt x="1104900" y="529704"/>
                </a:lnTo>
                <a:lnTo>
                  <a:pt x="1092200" y="528535"/>
                </a:lnTo>
                <a:lnTo>
                  <a:pt x="1092200" y="529120"/>
                </a:lnTo>
                <a:lnTo>
                  <a:pt x="1104900" y="532028"/>
                </a:lnTo>
                <a:lnTo>
                  <a:pt x="1104900" y="559308"/>
                </a:lnTo>
                <a:lnTo>
                  <a:pt x="1092200" y="562267"/>
                </a:lnTo>
                <a:lnTo>
                  <a:pt x="1092200" y="543661"/>
                </a:lnTo>
                <a:lnTo>
                  <a:pt x="1079500" y="542493"/>
                </a:lnTo>
                <a:lnTo>
                  <a:pt x="1079500" y="540448"/>
                </a:lnTo>
                <a:lnTo>
                  <a:pt x="1066800" y="538353"/>
                </a:lnTo>
                <a:lnTo>
                  <a:pt x="1066800" y="538759"/>
                </a:lnTo>
                <a:lnTo>
                  <a:pt x="1079500" y="544233"/>
                </a:lnTo>
                <a:lnTo>
                  <a:pt x="1066800" y="540169"/>
                </a:lnTo>
                <a:lnTo>
                  <a:pt x="1066800" y="541337"/>
                </a:lnTo>
                <a:lnTo>
                  <a:pt x="1079500" y="548894"/>
                </a:lnTo>
                <a:lnTo>
                  <a:pt x="1079500" y="555866"/>
                </a:lnTo>
                <a:lnTo>
                  <a:pt x="1079500" y="557606"/>
                </a:lnTo>
                <a:lnTo>
                  <a:pt x="1076032" y="554443"/>
                </a:lnTo>
                <a:lnTo>
                  <a:pt x="1079500" y="555866"/>
                </a:lnTo>
                <a:lnTo>
                  <a:pt x="1079500" y="548894"/>
                </a:lnTo>
                <a:lnTo>
                  <a:pt x="1066800" y="543661"/>
                </a:lnTo>
                <a:lnTo>
                  <a:pt x="1066800" y="542493"/>
                </a:lnTo>
                <a:lnTo>
                  <a:pt x="1054100" y="537260"/>
                </a:lnTo>
                <a:lnTo>
                  <a:pt x="1061364" y="544576"/>
                </a:lnTo>
                <a:lnTo>
                  <a:pt x="1058341" y="543458"/>
                </a:lnTo>
                <a:lnTo>
                  <a:pt x="1054100" y="539000"/>
                </a:lnTo>
                <a:lnTo>
                  <a:pt x="1054100" y="541909"/>
                </a:lnTo>
                <a:lnTo>
                  <a:pt x="1054100" y="542493"/>
                </a:lnTo>
                <a:lnTo>
                  <a:pt x="1054100" y="544817"/>
                </a:lnTo>
                <a:lnTo>
                  <a:pt x="1057084" y="546874"/>
                </a:lnTo>
                <a:lnTo>
                  <a:pt x="1066800" y="561098"/>
                </a:lnTo>
                <a:lnTo>
                  <a:pt x="1054100" y="547725"/>
                </a:lnTo>
                <a:lnTo>
                  <a:pt x="1054100" y="552958"/>
                </a:lnTo>
                <a:lnTo>
                  <a:pt x="1041400" y="566331"/>
                </a:lnTo>
                <a:lnTo>
                  <a:pt x="1041400" y="565175"/>
                </a:lnTo>
                <a:lnTo>
                  <a:pt x="1037463" y="569137"/>
                </a:lnTo>
                <a:lnTo>
                  <a:pt x="1041400" y="563867"/>
                </a:lnTo>
                <a:lnTo>
                  <a:pt x="1041400" y="561517"/>
                </a:lnTo>
                <a:lnTo>
                  <a:pt x="1028700" y="570979"/>
                </a:lnTo>
                <a:lnTo>
                  <a:pt x="1028700" y="565581"/>
                </a:lnTo>
                <a:lnTo>
                  <a:pt x="1016000" y="567639"/>
                </a:lnTo>
                <a:lnTo>
                  <a:pt x="1016000" y="566420"/>
                </a:lnTo>
                <a:lnTo>
                  <a:pt x="1021600" y="563816"/>
                </a:lnTo>
                <a:lnTo>
                  <a:pt x="1016000" y="564591"/>
                </a:lnTo>
                <a:lnTo>
                  <a:pt x="1028700" y="558774"/>
                </a:lnTo>
                <a:lnTo>
                  <a:pt x="1016000" y="560514"/>
                </a:lnTo>
                <a:lnTo>
                  <a:pt x="1016000" y="559943"/>
                </a:lnTo>
                <a:lnTo>
                  <a:pt x="1028700" y="552958"/>
                </a:lnTo>
                <a:lnTo>
                  <a:pt x="1028700" y="550049"/>
                </a:lnTo>
                <a:lnTo>
                  <a:pt x="1016000" y="554697"/>
                </a:lnTo>
                <a:lnTo>
                  <a:pt x="1016000" y="555282"/>
                </a:lnTo>
                <a:lnTo>
                  <a:pt x="1016000" y="557606"/>
                </a:lnTo>
                <a:lnTo>
                  <a:pt x="1003300" y="559358"/>
                </a:lnTo>
                <a:lnTo>
                  <a:pt x="1016000" y="555282"/>
                </a:lnTo>
                <a:lnTo>
                  <a:pt x="1016000" y="554697"/>
                </a:lnTo>
                <a:lnTo>
                  <a:pt x="1016000" y="551802"/>
                </a:lnTo>
                <a:lnTo>
                  <a:pt x="1003300" y="552958"/>
                </a:lnTo>
                <a:lnTo>
                  <a:pt x="1009650" y="551218"/>
                </a:lnTo>
                <a:lnTo>
                  <a:pt x="1003300" y="552373"/>
                </a:lnTo>
                <a:lnTo>
                  <a:pt x="1003300" y="550633"/>
                </a:lnTo>
                <a:lnTo>
                  <a:pt x="1009650" y="549465"/>
                </a:lnTo>
                <a:lnTo>
                  <a:pt x="1003300" y="550049"/>
                </a:lnTo>
                <a:lnTo>
                  <a:pt x="1003300" y="549465"/>
                </a:lnTo>
                <a:lnTo>
                  <a:pt x="990600" y="549465"/>
                </a:lnTo>
                <a:lnTo>
                  <a:pt x="990600" y="539584"/>
                </a:lnTo>
                <a:lnTo>
                  <a:pt x="977900" y="542493"/>
                </a:lnTo>
                <a:lnTo>
                  <a:pt x="990600" y="533768"/>
                </a:lnTo>
                <a:lnTo>
                  <a:pt x="990600" y="532612"/>
                </a:lnTo>
                <a:lnTo>
                  <a:pt x="977900" y="537260"/>
                </a:lnTo>
                <a:lnTo>
                  <a:pt x="977900" y="541337"/>
                </a:lnTo>
                <a:lnTo>
                  <a:pt x="965200" y="545401"/>
                </a:lnTo>
                <a:lnTo>
                  <a:pt x="965200" y="537260"/>
                </a:lnTo>
                <a:lnTo>
                  <a:pt x="977900" y="530860"/>
                </a:lnTo>
                <a:lnTo>
                  <a:pt x="965200" y="536676"/>
                </a:lnTo>
                <a:lnTo>
                  <a:pt x="965200" y="532612"/>
                </a:lnTo>
                <a:lnTo>
                  <a:pt x="977900" y="527964"/>
                </a:lnTo>
                <a:lnTo>
                  <a:pt x="965200" y="529704"/>
                </a:lnTo>
                <a:lnTo>
                  <a:pt x="965200" y="531596"/>
                </a:lnTo>
                <a:lnTo>
                  <a:pt x="952500" y="529247"/>
                </a:lnTo>
                <a:lnTo>
                  <a:pt x="952500" y="700633"/>
                </a:lnTo>
                <a:lnTo>
                  <a:pt x="952500" y="709358"/>
                </a:lnTo>
                <a:lnTo>
                  <a:pt x="939800" y="712851"/>
                </a:lnTo>
                <a:lnTo>
                  <a:pt x="939800" y="708774"/>
                </a:lnTo>
                <a:lnTo>
                  <a:pt x="952500" y="700633"/>
                </a:lnTo>
                <a:lnTo>
                  <a:pt x="952500" y="529247"/>
                </a:lnTo>
                <a:lnTo>
                  <a:pt x="965200" y="521563"/>
                </a:lnTo>
                <a:lnTo>
                  <a:pt x="952500" y="525056"/>
                </a:lnTo>
                <a:lnTo>
                  <a:pt x="952500" y="509358"/>
                </a:lnTo>
                <a:lnTo>
                  <a:pt x="939800" y="516724"/>
                </a:lnTo>
                <a:lnTo>
                  <a:pt x="939800" y="518185"/>
                </a:lnTo>
                <a:lnTo>
                  <a:pt x="927100" y="520979"/>
                </a:lnTo>
                <a:lnTo>
                  <a:pt x="927100" y="546569"/>
                </a:lnTo>
                <a:lnTo>
                  <a:pt x="927100" y="554824"/>
                </a:lnTo>
                <a:lnTo>
                  <a:pt x="927100" y="693661"/>
                </a:lnTo>
                <a:lnTo>
                  <a:pt x="927100" y="700062"/>
                </a:lnTo>
                <a:lnTo>
                  <a:pt x="914400" y="704126"/>
                </a:lnTo>
                <a:lnTo>
                  <a:pt x="914400" y="693077"/>
                </a:lnTo>
                <a:lnTo>
                  <a:pt x="927100" y="693661"/>
                </a:lnTo>
                <a:lnTo>
                  <a:pt x="927100" y="554824"/>
                </a:lnTo>
                <a:lnTo>
                  <a:pt x="914400" y="554710"/>
                </a:lnTo>
                <a:lnTo>
                  <a:pt x="914400" y="547141"/>
                </a:lnTo>
                <a:lnTo>
                  <a:pt x="927100" y="546569"/>
                </a:lnTo>
                <a:lnTo>
                  <a:pt x="927100" y="520979"/>
                </a:lnTo>
                <a:lnTo>
                  <a:pt x="927100" y="520179"/>
                </a:lnTo>
                <a:lnTo>
                  <a:pt x="914400" y="524357"/>
                </a:lnTo>
                <a:lnTo>
                  <a:pt x="914400" y="514438"/>
                </a:lnTo>
                <a:lnTo>
                  <a:pt x="927100" y="508685"/>
                </a:lnTo>
                <a:lnTo>
                  <a:pt x="927100" y="506806"/>
                </a:lnTo>
                <a:lnTo>
                  <a:pt x="914400" y="513715"/>
                </a:lnTo>
                <a:lnTo>
                  <a:pt x="914400" y="510387"/>
                </a:lnTo>
                <a:lnTo>
                  <a:pt x="901700" y="514007"/>
                </a:lnTo>
                <a:lnTo>
                  <a:pt x="901700" y="504126"/>
                </a:lnTo>
                <a:lnTo>
                  <a:pt x="914400" y="497725"/>
                </a:lnTo>
                <a:lnTo>
                  <a:pt x="903198" y="500799"/>
                </a:lnTo>
                <a:lnTo>
                  <a:pt x="901700" y="502373"/>
                </a:lnTo>
                <a:lnTo>
                  <a:pt x="901700" y="501218"/>
                </a:lnTo>
                <a:lnTo>
                  <a:pt x="903198" y="500799"/>
                </a:lnTo>
                <a:lnTo>
                  <a:pt x="911860" y="491680"/>
                </a:lnTo>
                <a:lnTo>
                  <a:pt x="901700" y="495401"/>
                </a:lnTo>
                <a:lnTo>
                  <a:pt x="901700" y="493661"/>
                </a:lnTo>
                <a:lnTo>
                  <a:pt x="889000" y="504126"/>
                </a:lnTo>
                <a:lnTo>
                  <a:pt x="889000" y="500049"/>
                </a:lnTo>
                <a:lnTo>
                  <a:pt x="880122" y="500087"/>
                </a:lnTo>
                <a:lnTo>
                  <a:pt x="880833" y="498309"/>
                </a:lnTo>
                <a:lnTo>
                  <a:pt x="881037" y="497141"/>
                </a:lnTo>
                <a:lnTo>
                  <a:pt x="880046" y="500087"/>
                </a:lnTo>
                <a:lnTo>
                  <a:pt x="876300" y="500087"/>
                </a:lnTo>
                <a:lnTo>
                  <a:pt x="876300" y="502958"/>
                </a:lnTo>
                <a:lnTo>
                  <a:pt x="863600" y="505282"/>
                </a:lnTo>
                <a:lnTo>
                  <a:pt x="863600" y="507758"/>
                </a:lnTo>
                <a:lnTo>
                  <a:pt x="876300" y="506996"/>
                </a:lnTo>
                <a:lnTo>
                  <a:pt x="876300" y="508190"/>
                </a:lnTo>
                <a:lnTo>
                  <a:pt x="876300" y="632028"/>
                </a:lnTo>
                <a:lnTo>
                  <a:pt x="876300" y="644728"/>
                </a:lnTo>
                <a:lnTo>
                  <a:pt x="863600" y="647661"/>
                </a:lnTo>
                <a:lnTo>
                  <a:pt x="850900" y="641756"/>
                </a:lnTo>
                <a:lnTo>
                  <a:pt x="850900" y="628764"/>
                </a:lnTo>
                <a:lnTo>
                  <a:pt x="863600" y="630872"/>
                </a:lnTo>
                <a:lnTo>
                  <a:pt x="863600" y="632536"/>
                </a:lnTo>
                <a:lnTo>
                  <a:pt x="876300" y="632028"/>
                </a:lnTo>
                <a:lnTo>
                  <a:pt x="876300" y="508190"/>
                </a:lnTo>
                <a:lnTo>
                  <a:pt x="863600" y="514591"/>
                </a:lnTo>
                <a:lnTo>
                  <a:pt x="863600" y="513422"/>
                </a:lnTo>
                <a:lnTo>
                  <a:pt x="850900" y="508774"/>
                </a:lnTo>
                <a:lnTo>
                  <a:pt x="863600" y="503250"/>
                </a:lnTo>
                <a:lnTo>
                  <a:pt x="863600" y="501789"/>
                </a:lnTo>
                <a:lnTo>
                  <a:pt x="876300" y="493242"/>
                </a:lnTo>
                <a:lnTo>
                  <a:pt x="876300" y="476796"/>
                </a:lnTo>
                <a:lnTo>
                  <a:pt x="863600" y="486092"/>
                </a:lnTo>
                <a:lnTo>
                  <a:pt x="863600" y="490169"/>
                </a:lnTo>
                <a:lnTo>
                  <a:pt x="850900" y="495985"/>
                </a:lnTo>
                <a:lnTo>
                  <a:pt x="850900" y="476796"/>
                </a:lnTo>
                <a:lnTo>
                  <a:pt x="838200" y="482955"/>
                </a:lnTo>
                <a:lnTo>
                  <a:pt x="838200" y="482244"/>
                </a:lnTo>
                <a:lnTo>
                  <a:pt x="825500" y="485775"/>
                </a:lnTo>
                <a:lnTo>
                  <a:pt x="825500" y="483184"/>
                </a:lnTo>
                <a:lnTo>
                  <a:pt x="826477" y="482257"/>
                </a:lnTo>
                <a:lnTo>
                  <a:pt x="838200" y="477951"/>
                </a:lnTo>
                <a:lnTo>
                  <a:pt x="838200" y="476427"/>
                </a:lnTo>
                <a:lnTo>
                  <a:pt x="828967" y="479856"/>
                </a:lnTo>
                <a:lnTo>
                  <a:pt x="838200" y="470979"/>
                </a:lnTo>
                <a:lnTo>
                  <a:pt x="825500" y="471449"/>
                </a:lnTo>
                <a:lnTo>
                  <a:pt x="825500" y="472948"/>
                </a:lnTo>
                <a:lnTo>
                  <a:pt x="812800" y="474332"/>
                </a:lnTo>
                <a:lnTo>
                  <a:pt x="812800" y="464007"/>
                </a:lnTo>
                <a:lnTo>
                  <a:pt x="800100" y="463029"/>
                </a:lnTo>
                <a:lnTo>
                  <a:pt x="800100" y="451497"/>
                </a:lnTo>
                <a:lnTo>
                  <a:pt x="787400" y="443649"/>
                </a:lnTo>
                <a:lnTo>
                  <a:pt x="787400" y="452374"/>
                </a:lnTo>
                <a:lnTo>
                  <a:pt x="787400" y="618451"/>
                </a:lnTo>
                <a:lnTo>
                  <a:pt x="787400" y="625513"/>
                </a:lnTo>
                <a:lnTo>
                  <a:pt x="774700" y="626211"/>
                </a:lnTo>
                <a:lnTo>
                  <a:pt x="774700" y="618083"/>
                </a:lnTo>
                <a:lnTo>
                  <a:pt x="787400" y="618451"/>
                </a:lnTo>
                <a:lnTo>
                  <a:pt x="787400" y="452374"/>
                </a:lnTo>
                <a:lnTo>
                  <a:pt x="774700" y="455282"/>
                </a:lnTo>
                <a:lnTo>
                  <a:pt x="774700" y="449846"/>
                </a:lnTo>
                <a:lnTo>
                  <a:pt x="762000" y="451650"/>
                </a:lnTo>
                <a:lnTo>
                  <a:pt x="762000" y="440169"/>
                </a:lnTo>
                <a:lnTo>
                  <a:pt x="749300" y="440016"/>
                </a:lnTo>
                <a:lnTo>
                  <a:pt x="749300" y="445401"/>
                </a:lnTo>
                <a:lnTo>
                  <a:pt x="736600" y="440182"/>
                </a:lnTo>
                <a:lnTo>
                  <a:pt x="736600" y="611682"/>
                </a:lnTo>
                <a:lnTo>
                  <a:pt x="723900" y="615175"/>
                </a:lnTo>
                <a:lnTo>
                  <a:pt x="723900" y="610514"/>
                </a:lnTo>
                <a:lnTo>
                  <a:pt x="736600" y="611682"/>
                </a:lnTo>
                <a:lnTo>
                  <a:pt x="736600" y="440182"/>
                </a:lnTo>
                <a:lnTo>
                  <a:pt x="736600" y="436384"/>
                </a:lnTo>
                <a:lnTo>
                  <a:pt x="723900" y="430847"/>
                </a:lnTo>
                <a:lnTo>
                  <a:pt x="723900" y="602373"/>
                </a:lnTo>
                <a:lnTo>
                  <a:pt x="711200" y="605866"/>
                </a:lnTo>
                <a:lnTo>
                  <a:pt x="711200" y="601802"/>
                </a:lnTo>
                <a:lnTo>
                  <a:pt x="723900" y="602373"/>
                </a:lnTo>
                <a:lnTo>
                  <a:pt x="723900" y="430847"/>
                </a:lnTo>
                <a:lnTo>
                  <a:pt x="723900" y="424522"/>
                </a:lnTo>
                <a:lnTo>
                  <a:pt x="711200" y="421995"/>
                </a:lnTo>
                <a:lnTo>
                  <a:pt x="711200" y="401789"/>
                </a:lnTo>
                <a:lnTo>
                  <a:pt x="698500" y="399465"/>
                </a:lnTo>
                <a:lnTo>
                  <a:pt x="698500" y="402958"/>
                </a:lnTo>
                <a:lnTo>
                  <a:pt x="685800" y="411683"/>
                </a:lnTo>
                <a:lnTo>
                  <a:pt x="698500" y="398881"/>
                </a:lnTo>
                <a:lnTo>
                  <a:pt x="685800" y="400050"/>
                </a:lnTo>
                <a:lnTo>
                  <a:pt x="685800" y="391909"/>
                </a:lnTo>
                <a:lnTo>
                  <a:pt x="673100" y="394817"/>
                </a:lnTo>
                <a:lnTo>
                  <a:pt x="673100" y="393077"/>
                </a:lnTo>
                <a:lnTo>
                  <a:pt x="685800" y="391909"/>
                </a:lnTo>
                <a:lnTo>
                  <a:pt x="685800" y="389585"/>
                </a:lnTo>
                <a:lnTo>
                  <a:pt x="673100" y="392493"/>
                </a:lnTo>
                <a:lnTo>
                  <a:pt x="673100" y="391833"/>
                </a:lnTo>
                <a:lnTo>
                  <a:pt x="673100" y="389001"/>
                </a:lnTo>
                <a:lnTo>
                  <a:pt x="685800" y="383768"/>
                </a:lnTo>
                <a:lnTo>
                  <a:pt x="685800" y="383184"/>
                </a:lnTo>
                <a:lnTo>
                  <a:pt x="673100" y="384352"/>
                </a:lnTo>
                <a:lnTo>
                  <a:pt x="673100" y="386092"/>
                </a:lnTo>
                <a:lnTo>
                  <a:pt x="660400" y="393077"/>
                </a:lnTo>
                <a:lnTo>
                  <a:pt x="651103" y="393128"/>
                </a:lnTo>
                <a:lnTo>
                  <a:pt x="647700" y="393649"/>
                </a:lnTo>
                <a:lnTo>
                  <a:pt x="647700" y="393077"/>
                </a:lnTo>
                <a:lnTo>
                  <a:pt x="647700" y="391909"/>
                </a:lnTo>
                <a:lnTo>
                  <a:pt x="660400" y="386676"/>
                </a:lnTo>
                <a:lnTo>
                  <a:pt x="673100" y="386092"/>
                </a:lnTo>
                <a:lnTo>
                  <a:pt x="673100" y="384352"/>
                </a:lnTo>
                <a:lnTo>
                  <a:pt x="673100" y="382600"/>
                </a:lnTo>
                <a:lnTo>
                  <a:pt x="685800" y="380276"/>
                </a:lnTo>
                <a:lnTo>
                  <a:pt x="685800" y="379704"/>
                </a:lnTo>
                <a:lnTo>
                  <a:pt x="684987" y="379844"/>
                </a:lnTo>
                <a:lnTo>
                  <a:pt x="684580" y="379641"/>
                </a:lnTo>
                <a:lnTo>
                  <a:pt x="684580" y="379920"/>
                </a:lnTo>
                <a:lnTo>
                  <a:pt x="673100" y="382028"/>
                </a:lnTo>
                <a:lnTo>
                  <a:pt x="673100" y="380860"/>
                </a:lnTo>
                <a:lnTo>
                  <a:pt x="660400" y="381787"/>
                </a:lnTo>
                <a:lnTo>
                  <a:pt x="660400" y="382168"/>
                </a:lnTo>
                <a:lnTo>
                  <a:pt x="647700" y="382600"/>
                </a:lnTo>
                <a:lnTo>
                  <a:pt x="647700" y="380860"/>
                </a:lnTo>
                <a:lnTo>
                  <a:pt x="660400" y="379704"/>
                </a:lnTo>
                <a:lnTo>
                  <a:pt x="660400" y="378536"/>
                </a:lnTo>
                <a:lnTo>
                  <a:pt x="647700" y="377952"/>
                </a:lnTo>
                <a:lnTo>
                  <a:pt x="647700" y="377736"/>
                </a:lnTo>
                <a:lnTo>
                  <a:pt x="632256" y="377583"/>
                </a:lnTo>
                <a:lnTo>
                  <a:pt x="622300" y="377367"/>
                </a:lnTo>
                <a:lnTo>
                  <a:pt x="622300" y="497725"/>
                </a:lnTo>
                <a:lnTo>
                  <a:pt x="622300" y="505282"/>
                </a:lnTo>
                <a:lnTo>
                  <a:pt x="609600" y="504126"/>
                </a:lnTo>
                <a:lnTo>
                  <a:pt x="609600" y="497141"/>
                </a:lnTo>
                <a:lnTo>
                  <a:pt x="622300" y="497725"/>
                </a:lnTo>
                <a:lnTo>
                  <a:pt x="622300" y="377367"/>
                </a:lnTo>
                <a:lnTo>
                  <a:pt x="631228" y="377494"/>
                </a:lnTo>
                <a:lnTo>
                  <a:pt x="647700" y="377444"/>
                </a:lnTo>
                <a:lnTo>
                  <a:pt x="660400" y="377952"/>
                </a:lnTo>
                <a:lnTo>
                  <a:pt x="647700" y="377367"/>
                </a:lnTo>
                <a:lnTo>
                  <a:pt x="647700" y="375627"/>
                </a:lnTo>
                <a:lnTo>
                  <a:pt x="635000" y="374472"/>
                </a:lnTo>
                <a:lnTo>
                  <a:pt x="635000" y="372719"/>
                </a:lnTo>
                <a:lnTo>
                  <a:pt x="622300" y="370979"/>
                </a:lnTo>
                <a:lnTo>
                  <a:pt x="622300" y="371309"/>
                </a:lnTo>
                <a:lnTo>
                  <a:pt x="622300" y="372135"/>
                </a:lnTo>
                <a:lnTo>
                  <a:pt x="609600" y="370979"/>
                </a:lnTo>
                <a:lnTo>
                  <a:pt x="609600" y="485521"/>
                </a:lnTo>
                <a:lnTo>
                  <a:pt x="596900" y="491324"/>
                </a:lnTo>
                <a:lnTo>
                  <a:pt x="596900" y="483768"/>
                </a:lnTo>
                <a:lnTo>
                  <a:pt x="609600" y="485521"/>
                </a:lnTo>
                <a:lnTo>
                  <a:pt x="609600" y="370979"/>
                </a:lnTo>
                <a:lnTo>
                  <a:pt x="609600" y="370687"/>
                </a:lnTo>
                <a:lnTo>
                  <a:pt x="622300" y="371309"/>
                </a:lnTo>
                <a:lnTo>
                  <a:pt x="622300" y="370979"/>
                </a:lnTo>
                <a:lnTo>
                  <a:pt x="622300" y="369811"/>
                </a:lnTo>
                <a:lnTo>
                  <a:pt x="660400" y="373227"/>
                </a:lnTo>
                <a:lnTo>
                  <a:pt x="660400" y="372694"/>
                </a:lnTo>
                <a:lnTo>
                  <a:pt x="647700" y="370332"/>
                </a:lnTo>
                <a:lnTo>
                  <a:pt x="647700" y="370979"/>
                </a:lnTo>
                <a:lnTo>
                  <a:pt x="641921" y="369252"/>
                </a:lnTo>
                <a:lnTo>
                  <a:pt x="635000" y="367969"/>
                </a:lnTo>
                <a:lnTo>
                  <a:pt x="635000" y="367195"/>
                </a:lnTo>
                <a:lnTo>
                  <a:pt x="641921" y="369252"/>
                </a:lnTo>
                <a:lnTo>
                  <a:pt x="647700" y="370332"/>
                </a:lnTo>
                <a:lnTo>
                  <a:pt x="647700" y="369747"/>
                </a:lnTo>
                <a:lnTo>
                  <a:pt x="642188" y="368223"/>
                </a:lnTo>
                <a:lnTo>
                  <a:pt x="635000" y="366903"/>
                </a:lnTo>
                <a:lnTo>
                  <a:pt x="635000" y="366242"/>
                </a:lnTo>
                <a:lnTo>
                  <a:pt x="642188" y="368223"/>
                </a:lnTo>
                <a:lnTo>
                  <a:pt x="647700" y="369239"/>
                </a:lnTo>
                <a:lnTo>
                  <a:pt x="647700" y="369747"/>
                </a:lnTo>
                <a:lnTo>
                  <a:pt x="658939" y="371348"/>
                </a:lnTo>
                <a:lnTo>
                  <a:pt x="660400" y="371919"/>
                </a:lnTo>
                <a:lnTo>
                  <a:pt x="673100" y="376567"/>
                </a:lnTo>
                <a:lnTo>
                  <a:pt x="684580" y="379920"/>
                </a:lnTo>
                <a:lnTo>
                  <a:pt x="684580" y="379641"/>
                </a:lnTo>
                <a:lnTo>
                  <a:pt x="673100" y="373595"/>
                </a:lnTo>
                <a:lnTo>
                  <a:pt x="662343" y="367931"/>
                </a:lnTo>
                <a:lnTo>
                  <a:pt x="660400" y="367487"/>
                </a:lnTo>
                <a:lnTo>
                  <a:pt x="660400" y="369011"/>
                </a:lnTo>
                <a:lnTo>
                  <a:pt x="660400" y="369582"/>
                </a:lnTo>
                <a:lnTo>
                  <a:pt x="658939" y="369341"/>
                </a:lnTo>
                <a:lnTo>
                  <a:pt x="651103" y="367995"/>
                </a:lnTo>
                <a:lnTo>
                  <a:pt x="656094" y="369595"/>
                </a:lnTo>
                <a:lnTo>
                  <a:pt x="651103" y="367995"/>
                </a:lnTo>
                <a:lnTo>
                  <a:pt x="658888" y="369328"/>
                </a:lnTo>
                <a:lnTo>
                  <a:pt x="647700" y="365747"/>
                </a:lnTo>
                <a:lnTo>
                  <a:pt x="647700" y="365023"/>
                </a:lnTo>
                <a:lnTo>
                  <a:pt x="660400" y="369011"/>
                </a:lnTo>
                <a:lnTo>
                  <a:pt x="660400" y="367487"/>
                </a:lnTo>
                <a:lnTo>
                  <a:pt x="660400" y="366915"/>
                </a:lnTo>
                <a:lnTo>
                  <a:pt x="656094" y="364642"/>
                </a:lnTo>
                <a:lnTo>
                  <a:pt x="647700" y="362762"/>
                </a:lnTo>
                <a:lnTo>
                  <a:pt x="647700" y="362254"/>
                </a:lnTo>
                <a:lnTo>
                  <a:pt x="651929" y="362445"/>
                </a:lnTo>
                <a:lnTo>
                  <a:pt x="643356" y="357936"/>
                </a:lnTo>
                <a:lnTo>
                  <a:pt x="653351" y="362521"/>
                </a:lnTo>
                <a:lnTo>
                  <a:pt x="656767" y="362673"/>
                </a:lnTo>
                <a:lnTo>
                  <a:pt x="660400" y="364007"/>
                </a:lnTo>
                <a:lnTo>
                  <a:pt x="663397" y="365099"/>
                </a:lnTo>
                <a:lnTo>
                  <a:pt x="662152" y="364883"/>
                </a:lnTo>
                <a:lnTo>
                  <a:pt x="666750" y="367195"/>
                </a:lnTo>
                <a:lnTo>
                  <a:pt x="670560" y="367728"/>
                </a:lnTo>
                <a:lnTo>
                  <a:pt x="673100" y="368655"/>
                </a:lnTo>
                <a:lnTo>
                  <a:pt x="671690" y="367880"/>
                </a:lnTo>
                <a:lnTo>
                  <a:pt x="673100" y="368071"/>
                </a:lnTo>
                <a:lnTo>
                  <a:pt x="673100" y="366763"/>
                </a:lnTo>
                <a:lnTo>
                  <a:pt x="668096" y="365899"/>
                </a:lnTo>
                <a:lnTo>
                  <a:pt x="668248" y="365988"/>
                </a:lnTo>
                <a:lnTo>
                  <a:pt x="668020" y="365887"/>
                </a:lnTo>
                <a:lnTo>
                  <a:pt x="660400" y="361670"/>
                </a:lnTo>
                <a:lnTo>
                  <a:pt x="660400" y="361099"/>
                </a:lnTo>
                <a:lnTo>
                  <a:pt x="660400" y="359791"/>
                </a:lnTo>
                <a:lnTo>
                  <a:pt x="672592" y="361530"/>
                </a:lnTo>
                <a:lnTo>
                  <a:pt x="672147" y="361302"/>
                </a:lnTo>
                <a:lnTo>
                  <a:pt x="660400" y="357632"/>
                </a:lnTo>
                <a:lnTo>
                  <a:pt x="660400" y="356438"/>
                </a:lnTo>
                <a:lnTo>
                  <a:pt x="660400" y="355282"/>
                </a:lnTo>
                <a:lnTo>
                  <a:pt x="660400" y="354114"/>
                </a:lnTo>
                <a:lnTo>
                  <a:pt x="673100" y="360514"/>
                </a:lnTo>
                <a:lnTo>
                  <a:pt x="673100" y="359346"/>
                </a:lnTo>
                <a:lnTo>
                  <a:pt x="673100" y="358762"/>
                </a:lnTo>
                <a:lnTo>
                  <a:pt x="673506" y="359092"/>
                </a:lnTo>
                <a:lnTo>
                  <a:pt x="685800" y="351205"/>
                </a:lnTo>
                <a:lnTo>
                  <a:pt x="685800" y="359346"/>
                </a:lnTo>
                <a:lnTo>
                  <a:pt x="698500" y="359346"/>
                </a:lnTo>
                <a:lnTo>
                  <a:pt x="698500" y="342341"/>
                </a:lnTo>
                <a:lnTo>
                  <a:pt x="711200" y="335953"/>
                </a:lnTo>
                <a:lnTo>
                  <a:pt x="711200" y="354698"/>
                </a:lnTo>
                <a:lnTo>
                  <a:pt x="720204" y="355523"/>
                </a:lnTo>
                <a:lnTo>
                  <a:pt x="723900" y="351790"/>
                </a:lnTo>
                <a:lnTo>
                  <a:pt x="723900" y="355866"/>
                </a:lnTo>
                <a:lnTo>
                  <a:pt x="720204" y="355523"/>
                </a:lnTo>
                <a:lnTo>
                  <a:pt x="711200" y="364578"/>
                </a:lnTo>
                <a:lnTo>
                  <a:pt x="723900" y="360514"/>
                </a:lnTo>
                <a:lnTo>
                  <a:pt x="736600" y="358190"/>
                </a:lnTo>
                <a:lnTo>
                  <a:pt x="736600" y="353758"/>
                </a:lnTo>
                <a:lnTo>
                  <a:pt x="749300" y="350951"/>
                </a:lnTo>
                <a:lnTo>
                  <a:pt x="749300" y="363423"/>
                </a:lnTo>
                <a:lnTo>
                  <a:pt x="762000" y="364578"/>
                </a:lnTo>
                <a:lnTo>
                  <a:pt x="762000" y="358775"/>
                </a:lnTo>
                <a:lnTo>
                  <a:pt x="774700" y="352958"/>
                </a:lnTo>
                <a:lnTo>
                  <a:pt x="774700" y="352374"/>
                </a:lnTo>
                <a:lnTo>
                  <a:pt x="787400" y="348881"/>
                </a:lnTo>
                <a:lnTo>
                  <a:pt x="787400" y="357606"/>
                </a:lnTo>
                <a:lnTo>
                  <a:pt x="774700" y="367487"/>
                </a:lnTo>
                <a:lnTo>
                  <a:pt x="774700" y="370979"/>
                </a:lnTo>
                <a:lnTo>
                  <a:pt x="787400" y="366039"/>
                </a:lnTo>
                <a:lnTo>
                  <a:pt x="787400" y="361099"/>
                </a:lnTo>
                <a:lnTo>
                  <a:pt x="800100" y="364578"/>
                </a:lnTo>
                <a:lnTo>
                  <a:pt x="800100" y="366331"/>
                </a:lnTo>
                <a:lnTo>
                  <a:pt x="787400" y="371563"/>
                </a:lnTo>
                <a:lnTo>
                  <a:pt x="800100" y="370446"/>
                </a:lnTo>
                <a:lnTo>
                  <a:pt x="800100" y="368515"/>
                </a:lnTo>
                <a:lnTo>
                  <a:pt x="812800" y="368147"/>
                </a:lnTo>
                <a:lnTo>
                  <a:pt x="812800" y="371741"/>
                </a:lnTo>
                <a:lnTo>
                  <a:pt x="810488" y="372719"/>
                </a:lnTo>
                <a:lnTo>
                  <a:pt x="811072" y="379120"/>
                </a:lnTo>
                <a:lnTo>
                  <a:pt x="812800" y="375081"/>
                </a:lnTo>
                <a:lnTo>
                  <a:pt x="812800" y="382714"/>
                </a:lnTo>
                <a:lnTo>
                  <a:pt x="825500" y="379552"/>
                </a:lnTo>
                <a:lnTo>
                  <a:pt x="825500" y="377482"/>
                </a:lnTo>
                <a:lnTo>
                  <a:pt x="838200" y="379120"/>
                </a:lnTo>
                <a:lnTo>
                  <a:pt x="838200" y="390817"/>
                </a:lnTo>
                <a:lnTo>
                  <a:pt x="850900" y="390017"/>
                </a:lnTo>
                <a:lnTo>
                  <a:pt x="850900" y="387692"/>
                </a:lnTo>
                <a:lnTo>
                  <a:pt x="863600" y="384937"/>
                </a:lnTo>
                <a:lnTo>
                  <a:pt x="863600" y="398310"/>
                </a:lnTo>
                <a:lnTo>
                  <a:pt x="876300" y="393649"/>
                </a:lnTo>
                <a:lnTo>
                  <a:pt x="876300" y="401789"/>
                </a:lnTo>
                <a:lnTo>
                  <a:pt x="889000" y="397141"/>
                </a:lnTo>
                <a:lnTo>
                  <a:pt x="901700" y="394233"/>
                </a:lnTo>
                <a:lnTo>
                  <a:pt x="901700" y="397141"/>
                </a:lnTo>
                <a:lnTo>
                  <a:pt x="914400" y="392493"/>
                </a:lnTo>
                <a:lnTo>
                  <a:pt x="914400" y="395084"/>
                </a:lnTo>
                <a:lnTo>
                  <a:pt x="927100" y="397141"/>
                </a:lnTo>
                <a:lnTo>
                  <a:pt x="914400" y="401205"/>
                </a:lnTo>
                <a:lnTo>
                  <a:pt x="927100" y="400050"/>
                </a:lnTo>
                <a:lnTo>
                  <a:pt x="927100" y="400634"/>
                </a:lnTo>
                <a:lnTo>
                  <a:pt x="915149" y="407746"/>
                </a:lnTo>
                <a:lnTo>
                  <a:pt x="915149" y="407606"/>
                </a:lnTo>
                <a:lnTo>
                  <a:pt x="914806" y="407949"/>
                </a:lnTo>
                <a:lnTo>
                  <a:pt x="914400" y="408190"/>
                </a:lnTo>
                <a:lnTo>
                  <a:pt x="914590" y="408165"/>
                </a:lnTo>
                <a:lnTo>
                  <a:pt x="914565" y="409346"/>
                </a:lnTo>
                <a:lnTo>
                  <a:pt x="915149" y="408774"/>
                </a:lnTo>
                <a:lnTo>
                  <a:pt x="915149" y="408076"/>
                </a:lnTo>
                <a:lnTo>
                  <a:pt x="927100" y="406234"/>
                </a:lnTo>
                <a:lnTo>
                  <a:pt x="927100" y="420395"/>
                </a:lnTo>
                <a:lnTo>
                  <a:pt x="939800" y="410692"/>
                </a:lnTo>
                <a:lnTo>
                  <a:pt x="939800" y="410908"/>
                </a:lnTo>
                <a:lnTo>
                  <a:pt x="952500" y="406450"/>
                </a:lnTo>
                <a:lnTo>
                  <a:pt x="952500" y="413270"/>
                </a:lnTo>
                <a:lnTo>
                  <a:pt x="939800" y="416623"/>
                </a:lnTo>
                <a:lnTo>
                  <a:pt x="939800" y="436981"/>
                </a:lnTo>
                <a:lnTo>
                  <a:pt x="952500" y="433184"/>
                </a:lnTo>
                <a:lnTo>
                  <a:pt x="952500" y="432066"/>
                </a:lnTo>
                <a:lnTo>
                  <a:pt x="965200" y="437769"/>
                </a:lnTo>
                <a:lnTo>
                  <a:pt x="965200" y="440169"/>
                </a:lnTo>
                <a:lnTo>
                  <a:pt x="977900" y="436981"/>
                </a:lnTo>
                <a:lnTo>
                  <a:pt x="977900" y="432536"/>
                </a:lnTo>
                <a:lnTo>
                  <a:pt x="990600" y="427990"/>
                </a:lnTo>
                <a:lnTo>
                  <a:pt x="990600" y="433768"/>
                </a:lnTo>
                <a:lnTo>
                  <a:pt x="999070" y="431063"/>
                </a:lnTo>
                <a:lnTo>
                  <a:pt x="990600" y="436092"/>
                </a:lnTo>
                <a:lnTo>
                  <a:pt x="990600" y="440169"/>
                </a:lnTo>
                <a:lnTo>
                  <a:pt x="1003300" y="429704"/>
                </a:lnTo>
                <a:lnTo>
                  <a:pt x="1003300" y="434936"/>
                </a:lnTo>
                <a:lnTo>
                  <a:pt x="1016000" y="434936"/>
                </a:lnTo>
                <a:lnTo>
                  <a:pt x="1016000" y="435673"/>
                </a:lnTo>
                <a:lnTo>
                  <a:pt x="1016000" y="448310"/>
                </a:lnTo>
                <a:lnTo>
                  <a:pt x="1003300" y="452958"/>
                </a:lnTo>
                <a:lnTo>
                  <a:pt x="1003300" y="454698"/>
                </a:lnTo>
                <a:lnTo>
                  <a:pt x="990600" y="458190"/>
                </a:lnTo>
                <a:lnTo>
                  <a:pt x="1003300" y="457022"/>
                </a:lnTo>
                <a:lnTo>
                  <a:pt x="1003300" y="459676"/>
                </a:lnTo>
                <a:lnTo>
                  <a:pt x="1016000" y="457098"/>
                </a:lnTo>
                <a:lnTo>
                  <a:pt x="1016000" y="460514"/>
                </a:lnTo>
                <a:lnTo>
                  <a:pt x="1028700" y="454113"/>
                </a:lnTo>
                <a:lnTo>
                  <a:pt x="1028700" y="460540"/>
                </a:lnTo>
                <a:lnTo>
                  <a:pt x="1023289" y="468655"/>
                </a:lnTo>
                <a:lnTo>
                  <a:pt x="1026769" y="466915"/>
                </a:lnTo>
                <a:lnTo>
                  <a:pt x="1029093" y="464591"/>
                </a:lnTo>
                <a:lnTo>
                  <a:pt x="1031049" y="459892"/>
                </a:lnTo>
                <a:lnTo>
                  <a:pt x="1034326" y="458216"/>
                </a:lnTo>
                <a:lnTo>
                  <a:pt x="1034326" y="460590"/>
                </a:lnTo>
                <a:lnTo>
                  <a:pt x="1034478" y="459193"/>
                </a:lnTo>
                <a:lnTo>
                  <a:pt x="1035126" y="457796"/>
                </a:lnTo>
                <a:lnTo>
                  <a:pt x="1041400" y="454571"/>
                </a:lnTo>
                <a:lnTo>
                  <a:pt x="1041400" y="457606"/>
                </a:lnTo>
                <a:lnTo>
                  <a:pt x="1054100" y="452958"/>
                </a:lnTo>
                <a:lnTo>
                  <a:pt x="1054100" y="459930"/>
                </a:lnTo>
                <a:lnTo>
                  <a:pt x="1050925" y="462114"/>
                </a:lnTo>
                <a:lnTo>
                  <a:pt x="1041400" y="465162"/>
                </a:lnTo>
                <a:lnTo>
                  <a:pt x="1041400" y="466331"/>
                </a:lnTo>
                <a:lnTo>
                  <a:pt x="1049870" y="462838"/>
                </a:lnTo>
                <a:lnTo>
                  <a:pt x="1041400" y="468655"/>
                </a:lnTo>
                <a:lnTo>
                  <a:pt x="1041400" y="472147"/>
                </a:lnTo>
                <a:lnTo>
                  <a:pt x="1042670" y="471678"/>
                </a:lnTo>
                <a:lnTo>
                  <a:pt x="1054100" y="462254"/>
                </a:lnTo>
                <a:lnTo>
                  <a:pt x="1066800" y="462254"/>
                </a:lnTo>
                <a:lnTo>
                  <a:pt x="1066800" y="466915"/>
                </a:lnTo>
                <a:lnTo>
                  <a:pt x="1066800" y="472147"/>
                </a:lnTo>
                <a:lnTo>
                  <a:pt x="1064996" y="472224"/>
                </a:lnTo>
                <a:lnTo>
                  <a:pt x="1066800" y="472147"/>
                </a:lnTo>
                <a:lnTo>
                  <a:pt x="1066800" y="466915"/>
                </a:lnTo>
                <a:lnTo>
                  <a:pt x="1065098" y="467626"/>
                </a:lnTo>
                <a:lnTo>
                  <a:pt x="1065098" y="472084"/>
                </a:lnTo>
                <a:lnTo>
                  <a:pt x="1064831" y="472147"/>
                </a:lnTo>
                <a:lnTo>
                  <a:pt x="1065098" y="472084"/>
                </a:lnTo>
                <a:lnTo>
                  <a:pt x="1065098" y="467626"/>
                </a:lnTo>
                <a:lnTo>
                  <a:pt x="1054100" y="472147"/>
                </a:lnTo>
                <a:lnTo>
                  <a:pt x="1062570" y="472147"/>
                </a:lnTo>
                <a:lnTo>
                  <a:pt x="1064844" y="472097"/>
                </a:lnTo>
                <a:lnTo>
                  <a:pt x="1062570" y="472147"/>
                </a:lnTo>
                <a:lnTo>
                  <a:pt x="1054100" y="474472"/>
                </a:lnTo>
                <a:lnTo>
                  <a:pt x="1054100" y="479120"/>
                </a:lnTo>
                <a:lnTo>
                  <a:pt x="1054100" y="479704"/>
                </a:lnTo>
                <a:lnTo>
                  <a:pt x="1063155" y="475145"/>
                </a:lnTo>
                <a:lnTo>
                  <a:pt x="1062240" y="476796"/>
                </a:lnTo>
                <a:lnTo>
                  <a:pt x="1062139" y="477202"/>
                </a:lnTo>
                <a:lnTo>
                  <a:pt x="1063269" y="475094"/>
                </a:lnTo>
                <a:lnTo>
                  <a:pt x="1066800" y="473303"/>
                </a:lnTo>
                <a:lnTo>
                  <a:pt x="1066800" y="473887"/>
                </a:lnTo>
                <a:lnTo>
                  <a:pt x="1079500" y="470979"/>
                </a:lnTo>
                <a:lnTo>
                  <a:pt x="1079500" y="476211"/>
                </a:lnTo>
                <a:lnTo>
                  <a:pt x="1066800" y="480860"/>
                </a:lnTo>
                <a:lnTo>
                  <a:pt x="1066800" y="485076"/>
                </a:lnTo>
                <a:lnTo>
                  <a:pt x="1057617" y="488518"/>
                </a:lnTo>
                <a:lnTo>
                  <a:pt x="1066800" y="487260"/>
                </a:lnTo>
                <a:lnTo>
                  <a:pt x="1066800" y="489585"/>
                </a:lnTo>
                <a:lnTo>
                  <a:pt x="1079500" y="478536"/>
                </a:lnTo>
                <a:lnTo>
                  <a:pt x="1079500" y="483196"/>
                </a:lnTo>
                <a:lnTo>
                  <a:pt x="1066800" y="489585"/>
                </a:lnTo>
                <a:lnTo>
                  <a:pt x="1066800" y="491324"/>
                </a:lnTo>
                <a:lnTo>
                  <a:pt x="1054100" y="502373"/>
                </a:lnTo>
                <a:lnTo>
                  <a:pt x="1066800" y="498309"/>
                </a:lnTo>
                <a:lnTo>
                  <a:pt x="1068387" y="497217"/>
                </a:lnTo>
                <a:lnTo>
                  <a:pt x="1079500" y="493661"/>
                </a:lnTo>
                <a:lnTo>
                  <a:pt x="1074064" y="494398"/>
                </a:lnTo>
                <a:lnTo>
                  <a:pt x="1069340" y="496557"/>
                </a:lnTo>
                <a:lnTo>
                  <a:pt x="1072095" y="494677"/>
                </a:lnTo>
                <a:lnTo>
                  <a:pt x="1066800" y="495401"/>
                </a:lnTo>
                <a:lnTo>
                  <a:pt x="1066800" y="492493"/>
                </a:lnTo>
                <a:lnTo>
                  <a:pt x="1066800" y="491909"/>
                </a:lnTo>
                <a:lnTo>
                  <a:pt x="1079500" y="486676"/>
                </a:lnTo>
                <a:lnTo>
                  <a:pt x="1079500" y="487845"/>
                </a:lnTo>
                <a:lnTo>
                  <a:pt x="1092200" y="486676"/>
                </a:lnTo>
                <a:lnTo>
                  <a:pt x="1079500" y="490169"/>
                </a:lnTo>
                <a:lnTo>
                  <a:pt x="1079500" y="489585"/>
                </a:lnTo>
                <a:lnTo>
                  <a:pt x="1072095" y="494677"/>
                </a:lnTo>
                <a:lnTo>
                  <a:pt x="1074064" y="494398"/>
                </a:lnTo>
                <a:lnTo>
                  <a:pt x="1079500" y="491909"/>
                </a:lnTo>
                <a:lnTo>
                  <a:pt x="1079500" y="493661"/>
                </a:lnTo>
                <a:lnTo>
                  <a:pt x="1079500" y="494817"/>
                </a:lnTo>
                <a:lnTo>
                  <a:pt x="1089025" y="492201"/>
                </a:lnTo>
                <a:lnTo>
                  <a:pt x="1073150" y="499465"/>
                </a:lnTo>
                <a:lnTo>
                  <a:pt x="1066800" y="501789"/>
                </a:lnTo>
                <a:lnTo>
                  <a:pt x="1071041" y="500443"/>
                </a:lnTo>
                <a:lnTo>
                  <a:pt x="1068387" y="501650"/>
                </a:lnTo>
                <a:lnTo>
                  <a:pt x="1066800" y="501789"/>
                </a:lnTo>
                <a:lnTo>
                  <a:pt x="1066800" y="502373"/>
                </a:lnTo>
                <a:lnTo>
                  <a:pt x="1066800" y="505282"/>
                </a:lnTo>
                <a:lnTo>
                  <a:pt x="1066800" y="505866"/>
                </a:lnTo>
                <a:lnTo>
                  <a:pt x="1071041" y="504126"/>
                </a:lnTo>
                <a:lnTo>
                  <a:pt x="1079500" y="501789"/>
                </a:lnTo>
                <a:lnTo>
                  <a:pt x="1079500" y="500634"/>
                </a:lnTo>
                <a:lnTo>
                  <a:pt x="1079500" y="499465"/>
                </a:lnTo>
                <a:lnTo>
                  <a:pt x="1092200" y="498309"/>
                </a:lnTo>
                <a:lnTo>
                  <a:pt x="1079500" y="501789"/>
                </a:lnTo>
                <a:lnTo>
                  <a:pt x="1079500" y="502996"/>
                </a:lnTo>
                <a:lnTo>
                  <a:pt x="1092200" y="500049"/>
                </a:lnTo>
                <a:lnTo>
                  <a:pt x="1079881" y="504558"/>
                </a:lnTo>
                <a:lnTo>
                  <a:pt x="1092200" y="502373"/>
                </a:lnTo>
                <a:lnTo>
                  <a:pt x="1079500" y="505282"/>
                </a:lnTo>
                <a:lnTo>
                  <a:pt x="1079500" y="506272"/>
                </a:lnTo>
                <a:lnTo>
                  <a:pt x="1092200" y="505129"/>
                </a:lnTo>
                <a:lnTo>
                  <a:pt x="1092200" y="510514"/>
                </a:lnTo>
                <a:lnTo>
                  <a:pt x="1091895" y="510514"/>
                </a:lnTo>
                <a:lnTo>
                  <a:pt x="1079106" y="514007"/>
                </a:lnTo>
                <a:lnTo>
                  <a:pt x="1082586" y="513422"/>
                </a:lnTo>
                <a:lnTo>
                  <a:pt x="1092200" y="511022"/>
                </a:lnTo>
                <a:lnTo>
                  <a:pt x="1092200" y="513410"/>
                </a:lnTo>
                <a:lnTo>
                  <a:pt x="1104900" y="512622"/>
                </a:lnTo>
                <a:lnTo>
                  <a:pt x="1104900" y="501218"/>
                </a:lnTo>
                <a:lnTo>
                  <a:pt x="1092200" y="504698"/>
                </a:lnTo>
                <a:lnTo>
                  <a:pt x="1092200" y="502958"/>
                </a:lnTo>
                <a:lnTo>
                  <a:pt x="1104900" y="501218"/>
                </a:lnTo>
                <a:lnTo>
                  <a:pt x="1104900" y="147713"/>
                </a:lnTo>
                <a:lnTo>
                  <a:pt x="1092200" y="142595"/>
                </a:lnTo>
                <a:lnTo>
                  <a:pt x="1092200" y="139001"/>
                </a:lnTo>
                <a:lnTo>
                  <a:pt x="1079500" y="133654"/>
                </a:lnTo>
                <a:lnTo>
                  <a:pt x="1079500" y="125183"/>
                </a:lnTo>
                <a:lnTo>
                  <a:pt x="1066800" y="123952"/>
                </a:lnTo>
                <a:lnTo>
                  <a:pt x="1066800" y="255714"/>
                </a:lnTo>
                <a:lnTo>
                  <a:pt x="1066800" y="260515"/>
                </a:lnTo>
                <a:lnTo>
                  <a:pt x="1054100" y="257073"/>
                </a:lnTo>
                <a:lnTo>
                  <a:pt x="1066800" y="255714"/>
                </a:lnTo>
                <a:lnTo>
                  <a:pt x="1066800" y="123952"/>
                </a:lnTo>
                <a:lnTo>
                  <a:pt x="1079500" y="121564"/>
                </a:lnTo>
                <a:lnTo>
                  <a:pt x="1079500" y="117119"/>
                </a:lnTo>
                <a:lnTo>
                  <a:pt x="1092200" y="114312"/>
                </a:lnTo>
                <a:lnTo>
                  <a:pt x="1092200" y="126784"/>
                </a:lnTo>
                <a:lnTo>
                  <a:pt x="1104900" y="127952"/>
                </a:lnTo>
                <a:lnTo>
                  <a:pt x="1104900" y="129108"/>
                </a:lnTo>
                <a:lnTo>
                  <a:pt x="1117600" y="127952"/>
                </a:lnTo>
                <a:lnTo>
                  <a:pt x="1104900" y="121551"/>
                </a:lnTo>
                <a:lnTo>
                  <a:pt x="1117600" y="115163"/>
                </a:lnTo>
                <a:lnTo>
                  <a:pt x="1117600" y="118059"/>
                </a:lnTo>
                <a:lnTo>
                  <a:pt x="1130300" y="109931"/>
                </a:lnTo>
                <a:lnTo>
                  <a:pt x="1130300" y="121551"/>
                </a:lnTo>
                <a:lnTo>
                  <a:pt x="1130300" y="122720"/>
                </a:lnTo>
                <a:lnTo>
                  <a:pt x="1130300" y="124460"/>
                </a:lnTo>
                <a:lnTo>
                  <a:pt x="1143000" y="121551"/>
                </a:lnTo>
                <a:lnTo>
                  <a:pt x="1143000" y="126199"/>
                </a:lnTo>
                <a:lnTo>
                  <a:pt x="1130300" y="132016"/>
                </a:lnTo>
                <a:lnTo>
                  <a:pt x="1143000" y="130924"/>
                </a:lnTo>
                <a:lnTo>
                  <a:pt x="1143000" y="129768"/>
                </a:lnTo>
                <a:lnTo>
                  <a:pt x="1155700" y="129908"/>
                </a:lnTo>
                <a:lnTo>
                  <a:pt x="1155700" y="144767"/>
                </a:lnTo>
                <a:lnTo>
                  <a:pt x="1168400" y="141973"/>
                </a:lnTo>
                <a:lnTo>
                  <a:pt x="1168400" y="140169"/>
                </a:lnTo>
                <a:lnTo>
                  <a:pt x="1181100" y="141897"/>
                </a:lnTo>
                <a:lnTo>
                  <a:pt x="1181100" y="154190"/>
                </a:lnTo>
                <a:lnTo>
                  <a:pt x="1193800" y="153390"/>
                </a:lnTo>
                <a:lnTo>
                  <a:pt x="1193800" y="151053"/>
                </a:lnTo>
                <a:lnTo>
                  <a:pt x="1206500" y="148297"/>
                </a:lnTo>
                <a:lnTo>
                  <a:pt x="1206500" y="161671"/>
                </a:lnTo>
                <a:lnTo>
                  <a:pt x="1219200" y="157022"/>
                </a:lnTo>
                <a:lnTo>
                  <a:pt x="1219200" y="163499"/>
                </a:lnTo>
                <a:lnTo>
                  <a:pt x="1231900" y="161886"/>
                </a:lnTo>
                <a:lnTo>
                  <a:pt x="1244600" y="159296"/>
                </a:lnTo>
                <a:lnTo>
                  <a:pt x="1244600" y="170395"/>
                </a:lnTo>
                <a:lnTo>
                  <a:pt x="1257300" y="161671"/>
                </a:lnTo>
                <a:lnTo>
                  <a:pt x="1257300" y="154889"/>
                </a:lnTo>
                <a:lnTo>
                  <a:pt x="1270000" y="157022"/>
                </a:lnTo>
                <a:lnTo>
                  <a:pt x="1270000" y="161455"/>
                </a:lnTo>
                <a:lnTo>
                  <a:pt x="1282700" y="158826"/>
                </a:lnTo>
                <a:lnTo>
                  <a:pt x="1282700" y="162255"/>
                </a:lnTo>
                <a:lnTo>
                  <a:pt x="1270000" y="164579"/>
                </a:lnTo>
                <a:lnTo>
                  <a:pt x="1270000" y="177952"/>
                </a:lnTo>
                <a:lnTo>
                  <a:pt x="1282700" y="184924"/>
                </a:lnTo>
                <a:lnTo>
                  <a:pt x="1282700" y="169227"/>
                </a:lnTo>
                <a:lnTo>
                  <a:pt x="1295400" y="169659"/>
                </a:lnTo>
                <a:lnTo>
                  <a:pt x="1295400" y="193649"/>
                </a:lnTo>
                <a:lnTo>
                  <a:pt x="1308100" y="191325"/>
                </a:lnTo>
                <a:lnTo>
                  <a:pt x="1295400" y="200037"/>
                </a:lnTo>
                <a:lnTo>
                  <a:pt x="1308100" y="198297"/>
                </a:lnTo>
                <a:lnTo>
                  <a:pt x="1308100" y="191973"/>
                </a:lnTo>
                <a:lnTo>
                  <a:pt x="1320800" y="196278"/>
                </a:lnTo>
                <a:lnTo>
                  <a:pt x="1320800" y="191909"/>
                </a:lnTo>
                <a:lnTo>
                  <a:pt x="1333500" y="187502"/>
                </a:lnTo>
                <a:lnTo>
                  <a:pt x="1333500" y="183184"/>
                </a:lnTo>
                <a:lnTo>
                  <a:pt x="1333500" y="176288"/>
                </a:lnTo>
                <a:lnTo>
                  <a:pt x="1346200" y="171551"/>
                </a:lnTo>
                <a:lnTo>
                  <a:pt x="1346200" y="177952"/>
                </a:lnTo>
                <a:lnTo>
                  <a:pt x="1333500" y="183184"/>
                </a:lnTo>
                <a:lnTo>
                  <a:pt x="1346200" y="189001"/>
                </a:lnTo>
                <a:lnTo>
                  <a:pt x="1346200" y="187248"/>
                </a:lnTo>
                <a:lnTo>
                  <a:pt x="1346200" y="182600"/>
                </a:lnTo>
                <a:lnTo>
                  <a:pt x="1349375" y="184200"/>
                </a:lnTo>
                <a:lnTo>
                  <a:pt x="1358900" y="175044"/>
                </a:lnTo>
                <a:lnTo>
                  <a:pt x="1358900" y="177126"/>
                </a:lnTo>
                <a:lnTo>
                  <a:pt x="1384300" y="181089"/>
                </a:lnTo>
                <a:lnTo>
                  <a:pt x="1397000" y="183184"/>
                </a:lnTo>
                <a:lnTo>
                  <a:pt x="1384300" y="195237"/>
                </a:lnTo>
                <a:lnTo>
                  <a:pt x="1384300" y="227368"/>
                </a:lnTo>
                <a:lnTo>
                  <a:pt x="1384300" y="232016"/>
                </a:lnTo>
                <a:lnTo>
                  <a:pt x="1389646" y="225412"/>
                </a:lnTo>
                <a:lnTo>
                  <a:pt x="1397000" y="216319"/>
                </a:lnTo>
                <a:lnTo>
                  <a:pt x="1397000" y="220980"/>
                </a:lnTo>
                <a:lnTo>
                  <a:pt x="1409700" y="225120"/>
                </a:lnTo>
                <a:lnTo>
                  <a:pt x="1409700" y="236893"/>
                </a:lnTo>
                <a:lnTo>
                  <a:pt x="1422400" y="234492"/>
                </a:lnTo>
                <a:lnTo>
                  <a:pt x="1422400" y="234657"/>
                </a:lnTo>
                <a:lnTo>
                  <a:pt x="1435100" y="228384"/>
                </a:lnTo>
                <a:lnTo>
                  <a:pt x="1435100" y="236093"/>
                </a:lnTo>
                <a:lnTo>
                  <a:pt x="1422400" y="247713"/>
                </a:lnTo>
                <a:lnTo>
                  <a:pt x="1435100" y="239395"/>
                </a:lnTo>
                <a:lnTo>
                  <a:pt x="1435100" y="240157"/>
                </a:lnTo>
                <a:lnTo>
                  <a:pt x="1447800" y="232600"/>
                </a:lnTo>
                <a:lnTo>
                  <a:pt x="1447800" y="236207"/>
                </a:lnTo>
                <a:lnTo>
                  <a:pt x="1460500" y="235432"/>
                </a:lnTo>
                <a:lnTo>
                  <a:pt x="1460500" y="242481"/>
                </a:lnTo>
                <a:lnTo>
                  <a:pt x="1473200" y="246557"/>
                </a:lnTo>
                <a:lnTo>
                  <a:pt x="1473200" y="238277"/>
                </a:lnTo>
                <a:lnTo>
                  <a:pt x="1485900" y="231216"/>
                </a:lnTo>
                <a:lnTo>
                  <a:pt x="1485900" y="243065"/>
                </a:lnTo>
                <a:lnTo>
                  <a:pt x="1498600" y="234924"/>
                </a:lnTo>
                <a:lnTo>
                  <a:pt x="1498600" y="244817"/>
                </a:lnTo>
                <a:lnTo>
                  <a:pt x="1511300" y="242938"/>
                </a:lnTo>
                <a:lnTo>
                  <a:pt x="1511300" y="255854"/>
                </a:lnTo>
                <a:lnTo>
                  <a:pt x="1524000" y="244817"/>
                </a:lnTo>
                <a:lnTo>
                  <a:pt x="1524000" y="239293"/>
                </a:lnTo>
                <a:lnTo>
                  <a:pt x="1536700" y="238366"/>
                </a:lnTo>
                <a:lnTo>
                  <a:pt x="1536700" y="237248"/>
                </a:lnTo>
                <a:lnTo>
                  <a:pt x="1549400" y="239102"/>
                </a:lnTo>
                <a:lnTo>
                  <a:pt x="1549400" y="239356"/>
                </a:lnTo>
                <a:lnTo>
                  <a:pt x="1562100" y="241909"/>
                </a:lnTo>
                <a:lnTo>
                  <a:pt x="1562100" y="236093"/>
                </a:lnTo>
                <a:lnTo>
                  <a:pt x="1574800" y="247142"/>
                </a:lnTo>
                <a:lnTo>
                  <a:pt x="1574800" y="255282"/>
                </a:lnTo>
                <a:lnTo>
                  <a:pt x="1587500" y="243065"/>
                </a:lnTo>
                <a:lnTo>
                  <a:pt x="1587500" y="254114"/>
                </a:lnTo>
                <a:lnTo>
                  <a:pt x="1587500" y="259930"/>
                </a:lnTo>
                <a:lnTo>
                  <a:pt x="1587500" y="260654"/>
                </a:lnTo>
                <a:lnTo>
                  <a:pt x="1600200" y="263817"/>
                </a:lnTo>
                <a:lnTo>
                  <a:pt x="1600200" y="266903"/>
                </a:lnTo>
                <a:lnTo>
                  <a:pt x="1612900" y="261086"/>
                </a:lnTo>
                <a:lnTo>
                  <a:pt x="1612900" y="240741"/>
                </a:lnTo>
                <a:lnTo>
                  <a:pt x="1625600" y="242481"/>
                </a:lnTo>
                <a:lnTo>
                  <a:pt x="1625600" y="268655"/>
                </a:lnTo>
                <a:lnTo>
                  <a:pt x="1638300" y="263994"/>
                </a:lnTo>
                <a:lnTo>
                  <a:pt x="1638300" y="250621"/>
                </a:lnTo>
                <a:lnTo>
                  <a:pt x="1651000" y="259346"/>
                </a:lnTo>
                <a:lnTo>
                  <a:pt x="1651000" y="258762"/>
                </a:lnTo>
                <a:lnTo>
                  <a:pt x="1663700" y="257022"/>
                </a:lnTo>
                <a:lnTo>
                  <a:pt x="1663700" y="250621"/>
                </a:lnTo>
                <a:lnTo>
                  <a:pt x="1676400" y="248627"/>
                </a:lnTo>
                <a:lnTo>
                  <a:pt x="1676400" y="264033"/>
                </a:lnTo>
                <a:lnTo>
                  <a:pt x="1689100" y="258762"/>
                </a:lnTo>
                <a:lnTo>
                  <a:pt x="1689100" y="256159"/>
                </a:lnTo>
                <a:lnTo>
                  <a:pt x="1701800" y="256514"/>
                </a:lnTo>
                <a:lnTo>
                  <a:pt x="1701800" y="266065"/>
                </a:lnTo>
                <a:lnTo>
                  <a:pt x="1714500" y="265963"/>
                </a:lnTo>
                <a:lnTo>
                  <a:pt x="1714500" y="264007"/>
                </a:lnTo>
                <a:lnTo>
                  <a:pt x="1727200" y="270395"/>
                </a:lnTo>
                <a:lnTo>
                  <a:pt x="1714500" y="263423"/>
                </a:lnTo>
                <a:lnTo>
                  <a:pt x="1727200" y="257022"/>
                </a:lnTo>
                <a:lnTo>
                  <a:pt x="1727200" y="256870"/>
                </a:lnTo>
                <a:lnTo>
                  <a:pt x="1739900" y="261023"/>
                </a:lnTo>
                <a:lnTo>
                  <a:pt x="1752600" y="267677"/>
                </a:lnTo>
                <a:lnTo>
                  <a:pt x="1752600" y="250736"/>
                </a:lnTo>
                <a:lnTo>
                  <a:pt x="1765300" y="254114"/>
                </a:lnTo>
                <a:lnTo>
                  <a:pt x="1765300" y="260235"/>
                </a:lnTo>
                <a:lnTo>
                  <a:pt x="1778000" y="259346"/>
                </a:lnTo>
                <a:lnTo>
                  <a:pt x="1778000" y="259930"/>
                </a:lnTo>
                <a:lnTo>
                  <a:pt x="1790700" y="263486"/>
                </a:lnTo>
                <a:lnTo>
                  <a:pt x="1790700" y="259930"/>
                </a:lnTo>
                <a:lnTo>
                  <a:pt x="1803400" y="263423"/>
                </a:lnTo>
                <a:lnTo>
                  <a:pt x="1803400" y="251498"/>
                </a:lnTo>
                <a:lnTo>
                  <a:pt x="1816100" y="251193"/>
                </a:lnTo>
                <a:lnTo>
                  <a:pt x="1816100" y="261086"/>
                </a:lnTo>
                <a:lnTo>
                  <a:pt x="1828800" y="258178"/>
                </a:lnTo>
                <a:lnTo>
                  <a:pt x="1816100" y="249466"/>
                </a:lnTo>
                <a:lnTo>
                  <a:pt x="1828800" y="255816"/>
                </a:lnTo>
                <a:lnTo>
                  <a:pt x="1828800" y="258178"/>
                </a:lnTo>
                <a:lnTo>
                  <a:pt x="1841500" y="251396"/>
                </a:lnTo>
                <a:lnTo>
                  <a:pt x="1841500" y="250939"/>
                </a:lnTo>
                <a:lnTo>
                  <a:pt x="1854200" y="243941"/>
                </a:lnTo>
                <a:lnTo>
                  <a:pt x="1854200" y="246214"/>
                </a:lnTo>
                <a:lnTo>
                  <a:pt x="1866900" y="245681"/>
                </a:lnTo>
                <a:lnTo>
                  <a:pt x="1866900" y="226644"/>
                </a:lnTo>
                <a:lnTo>
                  <a:pt x="1879600" y="231546"/>
                </a:lnTo>
                <a:lnTo>
                  <a:pt x="1879600" y="235508"/>
                </a:lnTo>
                <a:lnTo>
                  <a:pt x="1892300" y="231698"/>
                </a:lnTo>
                <a:lnTo>
                  <a:pt x="1892300" y="234149"/>
                </a:lnTo>
                <a:lnTo>
                  <a:pt x="1905000" y="240741"/>
                </a:lnTo>
                <a:lnTo>
                  <a:pt x="1905000" y="205270"/>
                </a:lnTo>
                <a:lnTo>
                  <a:pt x="1917700" y="208178"/>
                </a:lnTo>
                <a:lnTo>
                  <a:pt x="1917700" y="209943"/>
                </a:lnTo>
                <a:lnTo>
                  <a:pt x="1930400" y="211086"/>
                </a:lnTo>
                <a:lnTo>
                  <a:pt x="1930400" y="211670"/>
                </a:lnTo>
                <a:lnTo>
                  <a:pt x="1943100" y="218198"/>
                </a:lnTo>
                <a:lnTo>
                  <a:pt x="1943100" y="205930"/>
                </a:lnTo>
                <a:lnTo>
                  <a:pt x="1955800" y="210832"/>
                </a:lnTo>
                <a:lnTo>
                  <a:pt x="1955800" y="209346"/>
                </a:lnTo>
                <a:lnTo>
                  <a:pt x="1968500" y="205270"/>
                </a:lnTo>
                <a:lnTo>
                  <a:pt x="1968500" y="202374"/>
                </a:lnTo>
                <a:lnTo>
                  <a:pt x="1981200" y="211429"/>
                </a:lnTo>
                <a:lnTo>
                  <a:pt x="1981200" y="200571"/>
                </a:lnTo>
                <a:lnTo>
                  <a:pt x="1993900" y="207022"/>
                </a:lnTo>
                <a:lnTo>
                  <a:pt x="1993900" y="188417"/>
                </a:lnTo>
                <a:lnTo>
                  <a:pt x="1993900" y="183769"/>
                </a:lnTo>
                <a:lnTo>
                  <a:pt x="2006600" y="193649"/>
                </a:lnTo>
                <a:lnTo>
                  <a:pt x="2006600" y="189801"/>
                </a:lnTo>
                <a:lnTo>
                  <a:pt x="2019300" y="188747"/>
                </a:lnTo>
                <a:lnTo>
                  <a:pt x="2019300" y="207606"/>
                </a:lnTo>
                <a:lnTo>
                  <a:pt x="2019300" y="209130"/>
                </a:lnTo>
                <a:lnTo>
                  <a:pt x="2032000" y="209537"/>
                </a:lnTo>
                <a:lnTo>
                  <a:pt x="2032000" y="197713"/>
                </a:lnTo>
                <a:lnTo>
                  <a:pt x="2044700" y="190741"/>
                </a:lnTo>
                <a:lnTo>
                  <a:pt x="2032000" y="179692"/>
                </a:lnTo>
                <a:lnTo>
                  <a:pt x="2044700" y="172720"/>
                </a:lnTo>
                <a:lnTo>
                  <a:pt x="2044700" y="179108"/>
                </a:lnTo>
                <a:lnTo>
                  <a:pt x="2044700" y="183769"/>
                </a:lnTo>
                <a:lnTo>
                  <a:pt x="2044700" y="190741"/>
                </a:lnTo>
                <a:lnTo>
                  <a:pt x="2044700" y="192481"/>
                </a:lnTo>
                <a:lnTo>
                  <a:pt x="2057400" y="191325"/>
                </a:lnTo>
                <a:lnTo>
                  <a:pt x="2051964" y="186093"/>
                </a:lnTo>
                <a:lnTo>
                  <a:pt x="2057400" y="187833"/>
                </a:lnTo>
                <a:lnTo>
                  <a:pt x="2057400" y="178536"/>
                </a:lnTo>
                <a:lnTo>
                  <a:pt x="2044700" y="170662"/>
                </a:lnTo>
                <a:lnTo>
                  <a:pt x="2044700" y="169811"/>
                </a:lnTo>
                <a:lnTo>
                  <a:pt x="2057400" y="167487"/>
                </a:lnTo>
                <a:lnTo>
                  <a:pt x="2057400" y="165735"/>
                </a:lnTo>
                <a:lnTo>
                  <a:pt x="2070100" y="163410"/>
                </a:lnTo>
                <a:lnTo>
                  <a:pt x="2070100" y="186893"/>
                </a:lnTo>
                <a:lnTo>
                  <a:pt x="2082800" y="196850"/>
                </a:lnTo>
                <a:lnTo>
                  <a:pt x="2082800" y="193065"/>
                </a:lnTo>
                <a:lnTo>
                  <a:pt x="2095500" y="198297"/>
                </a:lnTo>
                <a:lnTo>
                  <a:pt x="2082800" y="200037"/>
                </a:lnTo>
                <a:lnTo>
                  <a:pt x="2095500" y="207022"/>
                </a:lnTo>
                <a:lnTo>
                  <a:pt x="2095500" y="199466"/>
                </a:lnTo>
                <a:lnTo>
                  <a:pt x="2108200" y="201790"/>
                </a:lnTo>
                <a:lnTo>
                  <a:pt x="2108200" y="193649"/>
                </a:lnTo>
                <a:lnTo>
                  <a:pt x="2095500" y="187833"/>
                </a:lnTo>
                <a:lnTo>
                  <a:pt x="2095500" y="182016"/>
                </a:lnTo>
                <a:lnTo>
                  <a:pt x="2108200" y="189001"/>
                </a:lnTo>
                <a:lnTo>
                  <a:pt x="2108200" y="186867"/>
                </a:lnTo>
                <a:lnTo>
                  <a:pt x="2120900" y="186385"/>
                </a:lnTo>
                <a:lnTo>
                  <a:pt x="2120900" y="179108"/>
                </a:lnTo>
                <a:lnTo>
                  <a:pt x="2133600" y="187744"/>
                </a:lnTo>
                <a:lnTo>
                  <a:pt x="2133600" y="189090"/>
                </a:lnTo>
                <a:lnTo>
                  <a:pt x="2146300" y="197713"/>
                </a:lnTo>
                <a:lnTo>
                  <a:pt x="2146300" y="178536"/>
                </a:lnTo>
                <a:lnTo>
                  <a:pt x="2159000" y="179108"/>
                </a:lnTo>
                <a:lnTo>
                  <a:pt x="2159000" y="178028"/>
                </a:lnTo>
                <a:lnTo>
                  <a:pt x="2160130" y="178739"/>
                </a:lnTo>
                <a:lnTo>
                  <a:pt x="2171700" y="174104"/>
                </a:lnTo>
                <a:lnTo>
                  <a:pt x="2171700" y="169329"/>
                </a:lnTo>
                <a:lnTo>
                  <a:pt x="2159000" y="163410"/>
                </a:lnTo>
                <a:lnTo>
                  <a:pt x="2171700" y="166979"/>
                </a:lnTo>
                <a:lnTo>
                  <a:pt x="2171700" y="161671"/>
                </a:lnTo>
                <a:lnTo>
                  <a:pt x="2184400" y="168643"/>
                </a:lnTo>
                <a:lnTo>
                  <a:pt x="2184400" y="170180"/>
                </a:lnTo>
                <a:lnTo>
                  <a:pt x="2197100" y="175628"/>
                </a:lnTo>
                <a:lnTo>
                  <a:pt x="2197100" y="170967"/>
                </a:lnTo>
                <a:lnTo>
                  <a:pt x="2184400" y="158178"/>
                </a:lnTo>
                <a:lnTo>
                  <a:pt x="2197100" y="157607"/>
                </a:lnTo>
                <a:lnTo>
                  <a:pt x="2197100" y="143065"/>
                </a:lnTo>
                <a:lnTo>
                  <a:pt x="2205037" y="143789"/>
                </a:lnTo>
                <a:lnTo>
                  <a:pt x="2197100" y="140157"/>
                </a:lnTo>
                <a:lnTo>
                  <a:pt x="2197100" y="129108"/>
                </a:lnTo>
                <a:lnTo>
                  <a:pt x="2209800" y="134721"/>
                </a:lnTo>
                <a:lnTo>
                  <a:pt x="2209800" y="144233"/>
                </a:lnTo>
                <a:lnTo>
                  <a:pt x="2205037" y="143789"/>
                </a:lnTo>
                <a:lnTo>
                  <a:pt x="2209800" y="145973"/>
                </a:lnTo>
                <a:lnTo>
                  <a:pt x="2209800" y="150634"/>
                </a:lnTo>
                <a:lnTo>
                  <a:pt x="2222500" y="158762"/>
                </a:lnTo>
                <a:lnTo>
                  <a:pt x="2222500" y="149466"/>
                </a:lnTo>
                <a:lnTo>
                  <a:pt x="2235200" y="149466"/>
                </a:lnTo>
                <a:lnTo>
                  <a:pt x="2222500" y="142481"/>
                </a:lnTo>
                <a:lnTo>
                  <a:pt x="2222500" y="130251"/>
                </a:lnTo>
                <a:lnTo>
                  <a:pt x="2235200" y="137693"/>
                </a:lnTo>
                <a:lnTo>
                  <a:pt x="2235200" y="144462"/>
                </a:lnTo>
                <a:lnTo>
                  <a:pt x="2247900" y="139573"/>
                </a:lnTo>
                <a:lnTo>
                  <a:pt x="2235200" y="132346"/>
                </a:lnTo>
                <a:lnTo>
                  <a:pt x="2235200" y="120929"/>
                </a:lnTo>
                <a:lnTo>
                  <a:pt x="2247900" y="121551"/>
                </a:lnTo>
                <a:lnTo>
                  <a:pt x="2247900" y="127368"/>
                </a:lnTo>
                <a:lnTo>
                  <a:pt x="2260600" y="129171"/>
                </a:lnTo>
                <a:lnTo>
                  <a:pt x="2260600" y="127952"/>
                </a:lnTo>
                <a:lnTo>
                  <a:pt x="2260600" y="125628"/>
                </a:lnTo>
                <a:lnTo>
                  <a:pt x="2260600" y="116535"/>
                </a:lnTo>
                <a:lnTo>
                  <a:pt x="2273300" y="110045"/>
                </a:lnTo>
                <a:lnTo>
                  <a:pt x="2273300" y="114579"/>
                </a:lnTo>
                <a:lnTo>
                  <a:pt x="2286000" y="108635"/>
                </a:lnTo>
                <a:lnTo>
                  <a:pt x="2286000" y="105854"/>
                </a:lnTo>
                <a:lnTo>
                  <a:pt x="2298700" y="105257"/>
                </a:lnTo>
                <a:lnTo>
                  <a:pt x="2311400" y="105854"/>
                </a:lnTo>
                <a:lnTo>
                  <a:pt x="2311400" y="88036"/>
                </a:lnTo>
                <a:lnTo>
                  <a:pt x="2324100" y="79768"/>
                </a:lnTo>
                <a:lnTo>
                  <a:pt x="2324100" y="74650"/>
                </a:lnTo>
                <a:lnTo>
                  <a:pt x="2336800" y="75044"/>
                </a:lnTo>
                <a:lnTo>
                  <a:pt x="2336800" y="68135"/>
                </a:lnTo>
                <a:lnTo>
                  <a:pt x="2324100" y="62090"/>
                </a:lnTo>
                <a:lnTo>
                  <a:pt x="2336800" y="61671"/>
                </a:lnTo>
                <a:lnTo>
                  <a:pt x="2336800" y="62255"/>
                </a:lnTo>
                <a:lnTo>
                  <a:pt x="2349500" y="57594"/>
                </a:lnTo>
                <a:lnTo>
                  <a:pt x="2349500" y="50038"/>
                </a:lnTo>
                <a:lnTo>
                  <a:pt x="2362200" y="47713"/>
                </a:lnTo>
                <a:lnTo>
                  <a:pt x="2362200" y="42849"/>
                </a:lnTo>
                <a:lnTo>
                  <a:pt x="2374900" y="39839"/>
                </a:lnTo>
                <a:lnTo>
                  <a:pt x="2362200" y="31432"/>
                </a:lnTo>
                <a:lnTo>
                  <a:pt x="2374900" y="34074"/>
                </a:lnTo>
                <a:lnTo>
                  <a:pt x="2374900" y="36372"/>
                </a:lnTo>
                <a:lnTo>
                  <a:pt x="2387600" y="37807"/>
                </a:lnTo>
                <a:lnTo>
                  <a:pt x="2395029" y="37147"/>
                </a:lnTo>
                <a:lnTo>
                  <a:pt x="2400300" y="40005"/>
                </a:lnTo>
                <a:lnTo>
                  <a:pt x="2400300" y="29692"/>
                </a:lnTo>
                <a:lnTo>
                  <a:pt x="2391511" y="22047"/>
                </a:lnTo>
                <a:lnTo>
                  <a:pt x="2400300" y="24460"/>
                </a:lnTo>
                <a:lnTo>
                  <a:pt x="2400300" y="19812"/>
                </a:lnTo>
                <a:lnTo>
                  <a:pt x="2387600" y="18059"/>
                </a:lnTo>
                <a:lnTo>
                  <a:pt x="2387600" y="16319"/>
                </a:lnTo>
                <a:lnTo>
                  <a:pt x="2400300" y="18059"/>
                </a:lnTo>
                <a:lnTo>
                  <a:pt x="2400300" y="0"/>
                </a:lnTo>
                <a:lnTo>
                  <a:pt x="2286000" y="0"/>
                </a:lnTo>
                <a:lnTo>
                  <a:pt x="2286000" y="97129"/>
                </a:lnTo>
                <a:lnTo>
                  <a:pt x="2273300" y="97129"/>
                </a:lnTo>
                <a:lnTo>
                  <a:pt x="2273300" y="95389"/>
                </a:lnTo>
                <a:lnTo>
                  <a:pt x="2286000" y="97129"/>
                </a:lnTo>
                <a:lnTo>
                  <a:pt x="2286000" y="0"/>
                </a:lnTo>
                <a:lnTo>
                  <a:pt x="2255469" y="0"/>
                </a:lnTo>
                <a:lnTo>
                  <a:pt x="2255469" y="123482"/>
                </a:lnTo>
                <a:lnTo>
                  <a:pt x="2247900" y="120332"/>
                </a:lnTo>
                <a:lnTo>
                  <a:pt x="2247900" y="116903"/>
                </a:lnTo>
                <a:lnTo>
                  <a:pt x="2255469" y="123482"/>
                </a:lnTo>
                <a:lnTo>
                  <a:pt x="2255469" y="0"/>
                </a:lnTo>
                <a:lnTo>
                  <a:pt x="2019300" y="0"/>
                </a:lnTo>
                <a:lnTo>
                  <a:pt x="2019300" y="103530"/>
                </a:lnTo>
                <a:lnTo>
                  <a:pt x="2019300" y="109347"/>
                </a:lnTo>
                <a:lnTo>
                  <a:pt x="2006600" y="110502"/>
                </a:lnTo>
                <a:lnTo>
                  <a:pt x="2006600" y="103530"/>
                </a:lnTo>
                <a:lnTo>
                  <a:pt x="2019300" y="103530"/>
                </a:lnTo>
                <a:lnTo>
                  <a:pt x="2019300" y="0"/>
                </a:lnTo>
                <a:lnTo>
                  <a:pt x="1930400" y="0"/>
                </a:lnTo>
                <a:lnTo>
                  <a:pt x="1930400" y="83185"/>
                </a:lnTo>
                <a:lnTo>
                  <a:pt x="1917700" y="90893"/>
                </a:lnTo>
                <a:lnTo>
                  <a:pt x="1917700" y="93865"/>
                </a:lnTo>
                <a:lnTo>
                  <a:pt x="1905000" y="94538"/>
                </a:lnTo>
                <a:lnTo>
                  <a:pt x="1892300" y="95389"/>
                </a:lnTo>
                <a:lnTo>
                  <a:pt x="1892300" y="87249"/>
                </a:lnTo>
                <a:lnTo>
                  <a:pt x="1905000" y="89966"/>
                </a:lnTo>
                <a:lnTo>
                  <a:pt x="1905000" y="88049"/>
                </a:lnTo>
                <a:lnTo>
                  <a:pt x="1917700" y="84721"/>
                </a:lnTo>
                <a:lnTo>
                  <a:pt x="1930400" y="83185"/>
                </a:lnTo>
                <a:lnTo>
                  <a:pt x="1930400" y="0"/>
                </a:lnTo>
                <a:lnTo>
                  <a:pt x="1854200" y="0"/>
                </a:lnTo>
                <a:lnTo>
                  <a:pt x="1854200" y="217055"/>
                </a:lnTo>
                <a:lnTo>
                  <a:pt x="1854200" y="230060"/>
                </a:lnTo>
                <a:lnTo>
                  <a:pt x="1841500" y="231825"/>
                </a:lnTo>
                <a:lnTo>
                  <a:pt x="1828800" y="221551"/>
                </a:lnTo>
                <a:lnTo>
                  <a:pt x="1841500" y="221361"/>
                </a:lnTo>
                <a:lnTo>
                  <a:pt x="1841500" y="220472"/>
                </a:lnTo>
                <a:lnTo>
                  <a:pt x="1854200" y="217055"/>
                </a:lnTo>
                <a:lnTo>
                  <a:pt x="1854200" y="0"/>
                </a:lnTo>
                <a:lnTo>
                  <a:pt x="1841500" y="0"/>
                </a:lnTo>
                <a:lnTo>
                  <a:pt x="1841500" y="71170"/>
                </a:lnTo>
                <a:lnTo>
                  <a:pt x="1841500" y="80276"/>
                </a:lnTo>
                <a:lnTo>
                  <a:pt x="1828800" y="76200"/>
                </a:lnTo>
                <a:lnTo>
                  <a:pt x="1828800" y="68795"/>
                </a:lnTo>
                <a:lnTo>
                  <a:pt x="1841500" y="71170"/>
                </a:lnTo>
                <a:lnTo>
                  <a:pt x="1841500" y="0"/>
                </a:lnTo>
                <a:lnTo>
                  <a:pt x="1701800" y="0"/>
                </a:lnTo>
                <a:lnTo>
                  <a:pt x="1701800" y="233768"/>
                </a:lnTo>
                <a:lnTo>
                  <a:pt x="1701800" y="246557"/>
                </a:lnTo>
                <a:lnTo>
                  <a:pt x="1689100" y="244817"/>
                </a:lnTo>
                <a:lnTo>
                  <a:pt x="1689100" y="233184"/>
                </a:lnTo>
                <a:lnTo>
                  <a:pt x="1701800" y="233768"/>
                </a:lnTo>
                <a:lnTo>
                  <a:pt x="1701800" y="0"/>
                </a:lnTo>
                <a:lnTo>
                  <a:pt x="1587500" y="0"/>
                </a:lnTo>
                <a:lnTo>
                  <a:pt x="1587500" y="55854"/>
                </a:lnTo>
                <a:lnTo>
                  <a:pt x="1587500" y="64274"/>
                </a:lnTo>
                <a:lnTo>
                  <a:pt x="1574800" y="65519"/>
                </a:lnTo>
                <a:lnTo>
                  <a:pt x="1574800" y="52946"/>
                </a:lnTo>
                <a:lnTo>
                  <a:pt x="1587500" y="55854"/>
                </a:lnTo>
                <a:lnTo>
                  <a:pt x="1587500" y="0"/>
                </a:lnTo>
                <a:lnTo>
                  <a:pt x="1498600" y="0"/>
                </a:lnTo>
                <a:lnTo>
                  <a:pt x="1498600" y="105270"/>
                </a:lnTo>
                <a:lnTo>
                  <a:pt x="1498600" y="109347"/>
                </a:lnTo>
                <a:lnTo>
                  <a:pt x="1485900" y="110502"/>
                </a:lnTo>
                <a:lnTo>
                  <a:pt x="1485900" y="102362"/>
                </a:lnTo>
                <a:lnTo>
                  <a:pt x="1498600" y="105270"/>
                </a:lnTo>
                <a:lnTo>
                  <a:pt x="1498600" y="0"/>
                </a:lnTo>
                <a:lnTo>
                  <a:pt x="1473200" y="0"/>
                </a:lnTo>
                <a:lnTo>
                  <a:pt x="1473200" y="193789"/>
                </a:lnTo>
                <a:lnTo>
                  <a:pt x="1473200" y="215163"/>
                </a:lnTo>
                <a:lnTo>
                  <a:pt x="1473200" y="224777"/>
                </a:lnTo>
                <a:lnTo>
                  <a:pt x="1460500" y="226644"/>
                </a:lnTo>
                <a:lnTo>
                  <a:pt x="1460500" y="225044"/>
                </a:lnTo>
                <a:lnTo>
                  <a:pt x="1473200" y="215163"/>
                </a:lnTo>
                <a:lnTo>
                  <a:pt x="1473200" y="193789"/>
                </a:lnTo>
                <a:lnTo>
                  <a:pt x="1460500" y="197662"/>
                </a:lnTo>
                <a:lnTo>
                  <a:pt x="1460500" y="190144"/>
                </a:lnTo>
                <a:lnTo>
                  <a:pt x="1473200" y="193789"/>
                </a:lnTo>
                <a:lnTo>
                  <a:pt x="1473200" y="0"/>
                </a:lnTo>
                <a:lnTo>
                  <a:pt x="1409700" y="0"/>
                </a:lnTo>
                <a:lnTo>
                  <a:pt x="1409700" y="25044"/>
                </a:lnTo>
                <a:lnTo>
                  <a:pt x="1409700" y="27940"/>
                </a:lnTo>
                <a:lnTo>
                  <a:pt x="1397000" y="27940"/>
                </a:lnTo>
                <a:lnTo>
                  <a:pt x="1409700" y="25044"/>
                </a:lnTo>
                <a:lnTo>
                  <a:pt x="1409700" y="0"/>
                </a:lnTo>
                <a:lnTo>
                  <a:pt x="1371600" y="0"/>
                </a:lnTo>
                <a:lnTo>
                  <a:pt x="1371600" y="22136"/>
                </a:lnTo>
                <a:lnTo>
                  <a:pt x="1371600" y="29692"/>
                </a:lnTo>
                <a:lnTo>
                  <a:pt x="1358900" y="30848"/>
                </a:lnTo>
                <a:lnTo>
                  <a:pt x="1358900" y="24460"/>
                </a:lnTo>
                <a:lnTo>
                  <a:pt x="1371600" y="22136"/>
                </a:lnTo>
                <a:lnTo>
                  <a:pt x="1371600" y="0"/>
                </a:lnTo>
                <a:lnTo>
                  <a:pt x="1352550" y="0"/>
                </a:lnTo>
                <a:lnTo>
                  <a:pt x="1352550" y="177368"/>
                </a:lnTo>
                <a:lnTo>
                  <a:pt x="1346200" y="182016"/>
                </a:lnTo>
                <a:lnTo>
                  <a:pt x="1346200" y="179692"/>
                </a:lnTo>
                <a:lnTo>
                  <a:pt x="1352550" y="177368"/>
                </a:lnTo>
                <a:lnTo>
                  <a:pt x="1352550" y="0"/>
                </a:lnTo>
                <a:lnTo>
                  <a:pt x="1346200" y="0"/>
                </a:lnTo>
                <a:lnTo>
                  <a:pt x="1346200" y="29692"/>
                </a:lnTo>
                <a:lnTo>
                  <a:pt x="1346200" y="33185"/>
                </a:lnTo>
                <a:lnTo>
                  <a:pt x="1333500" y="36664"/>
                </a:lnTo>
                <a:lnTo>
                  <a:pt x="1333500" y="113995"/>
                </a:lnTo>
                <a:lnTo>
                  <a:pt x="1320800" y="130670"/>
                </a:lnTo>
                <a:lnTo>
                  <a:pt x="1308100" y="127076"/>
                </a:lnTo>
                <a:lnTo>
                  <a:pt x="1308100" y="114325"/>
                </a:lnTo>
                <a:lnTo>
                  <a:pt x="1320800" y="103530"/>
                </a:lnTo>
                <a:lnTo>
                  <a:pt x="1320800" y="112852"/>
                </a:lnTo>
                <a:lnTo>
                  <a:pt x="1333500" y="113995"/>
                </a:lnTo>
                <a:lnTo>
                  <a:pt x="1333500" y="36664"/>
                </a:lnTo>
                <a:lnTo>
                  <a:pt x="1333500" y="30848"/>
                </a:lnTo>
                <a:lnTo>
                  <a:pt x="1346200" y="29692"/>
                </a:lnTo>
                <a:lnTo>
                  <a:pt x="1346200" y="0"/>
                </a:lnTo>
                <a:lnTo>
                  <a:pt x="1257300" y="0"/>
                </a:lnTo>
                <a:lnTo>
                  <a:pt x="1257300" y="130276"/>
                </a:lnTo>
                <a:lnTo>
                  <a:pt x="1257300" y="141249"/>
                </a:lnTo>
                <a:lnTo>
                  <a:pt x="1244600" y="137858"/>
                </a:lnTo>
                <a:lnTo>
                  <a:pt x="1244600" y="132016"/>
                </a:lnTo>
                <a:lnTo>
                  <a:pt x="1257300" y="130276"/>
                </a:lnTo>
                <a:lnTo>
                  <a:pt x="1257300" y="0"/>
                </a:lnTo>
                <a:lnTo>
                  <a:pt x="1206500" y="0"/>
                </a:lnTo>
                <a:lnTo>
                  <a:pt x="1206500" y="99822"/>
                </a:lnTo>
                <a:lnTo>
                  <a:pt x="1206500" y="115735"/>
                </a:lnTo>
                <a:lnTo>
                  <a:pt x="1193800" y="112826"/>
                </a:lnTo>
                <a:lnTo>
                  <a:pt x="1193800" y="103530"/>
                </a:lnTo>
                <a:lnTo>
                  <a:pt x="1181100" y="100622"/>
                </a:lnTo>
                <a:lnTo>
                  <a:pt x="1181100" y="93649"/>
                </a:lnTo>
                <a:lnTo>
                  <a:pt x="1193800" y="91325"/>
                </a:lnTo>
                <a:lnTo>
                  <a:pt x="1193800" y="93751"/>
                </a:lnTo>
                <a:lnTo>
                  <a:pt x="1206500" y="99822"/>
                </a:lnTo>
                <a:lnTo>
                  <a:pt x="1206500" y="0"/>
                </a:lnTo>
                <a:lnTo>
                  <a:pt x="1054100" y="0"/>
                </a:lnTo>
                <a:lnTo>
                  <a:pt x="1054100" y="107594"/>
                </a:lnTo>
                <a:lnTo>
                  <a:pt x="1054100" y="112255"/>
                </a:lnTo>
                <a:lnTo>
                  <a:pt x="1041400" y="112255"/>
                </a:lnTo>
                <a:lnTo>
                  <a:pt x="1041400" y="172720"/>
                </a:lnTo>
                <a:lnTo>
                  <a:pt x="1041400" y="265163"/>
                </a:lnTo>
                <a:lnTo>
                  <a:pt x="1041400" y="276783"/>
                </a:lnTo>
                <a:lnTo>
                  <a:pt x="1028700" y="275043"/>
                </a:lnTo>
                <a:lnTo>
                  <a:pt x="1028700" y="266903"/>
                </a:lnTo>
                <a:lnTo>
                  <a:pt x="1041400" y="265163"/>
                </a:lnTo>
                <a:lnTo>
                  <a:pt x="1041400" y="172720"/>
                </a:lnTo>
                <a:lnTo>
                  <a:pt x="1028700" y="177952"/>
                </a:lnTo>
                <a:lnTo>
                  <a:pt x="1028700" y="184924"/>
                </a:lnTo>
                <a:lnTo>
                  <a:pt x="1016000" y="183184"/>
                </a:lnTo>
                <a:lnTo>
                  <a:pt x="1016000" y="318655"/>
                </a:lnTo>
                <a:lnTo>
                  <a:pt x="1016000" y="325043"/>
                </a:lnTo>
                <a:lnTo>
                  <a:pt x="1003300" y="322135"/>
                </a:lnTo>
                <a:lnTo>
                  <a:pt x="1003300" y="318655"/>
                </a:lnTo>
                <a:lnTo>
                  <a:pt x="1016000" y="318655"/>
                </a:lnTo>
                <a:lnTo>
                  <a:pt x="1016000" y="183184"/>
                </a:lnTo>
                <a:lnTo>
                  <a:pt x="1016000" y="168643"/>
                </a:lnTo>
                <a:lnTo>
                  <a:pt x="1028700" y="171551"/>
                </a:lnTo>
                <a:lnTo>
                  <a:pt x="1041400" y="172720"/>
                </a:lnTo>
                <a:lnTo>
                  <a:pt x="1041400" y="112255"/>
                </a:lnTo>
                <a:lnTo>
                  <a:pt x="1054100" y="107594"/>
                </a:lnTo>
                <a:lnTo>
                  <a:pt x="1054100" y="0"/>
                </a:lnTo>
                <a:lnTo>
                  <a:pt x="965200" y="0"/>
                </a:lnTo>
                <a:lnTo>
                  <a:pt x="965200" y="400570"/>
                </a:lnTo>
                <a:lnTo>
                  <a:pt x="952500" y="402374"/>
                </a:lnTo>
                <a:lnTo>
                  <a:pt x="952500" y="397141"/>
                </a:lnTo>
                <a:lnTo>
                  <a:pt x="965200" y="400570"/>
                </a:lnTo>
                <a:lnTo>
                  <a:pt x="965200" y="0"/>
                </a:lnTo>
                <a:lnTo>
                  <a:pt x="952500" y="0"/>
                </a:lnTo>
                <a:lnTo>
                  <a:pt x="952500" y="174459"/>
                </a:lnTo>
                <a:lnTo>
                  <a:pt x="952500" y="186093"/>
                </a:lnTo>
                <a:lnTo>
                  <a:pt x="939800" y="186093"/>
                </a:lnTo>
                <a:lnTo>
                  <a:pt x="939800" y="173304"/>
                </a:lnTo>
                <a:lnTo>
                  <a:pt x="952500" y="174459"/>
                </a:lnTo>
                <a:lnTo>
                  <a:pt x="952500" y="0"/>
                </a:lnTo>
                <a:lnTo>
                  <a:pt x="927100" y="0"/>
                </a:lnTo>
                <a:lnTo>
                  <a:pt x="927100" y="109931"/>
                </a:lnTo>
                <a:lnTo>
                  <a:pt x="914400" y="118986"/>
                </a:lnTo>
                <a:lnTo>
                  <a:pt x="901700" y="119595"/>
                </a:lnTo>
                <a:lnTo>
                  <a:pt x="901700" y="379120"/>
                </a:lnTo>
                <a:lnTo>
                  <a:pt x="901700" y="386092"/>
                </a:lnTo>
                <a:lnTo>
                  <a:pt x="889000" y="387261"/>
                </a:lnTo>
                <a:lnTo>
                  <a:pt x="889000" y="381444"/>
                </a:lnTo>
                <a:lnTo>
                  <a:pt x="901700" y="379120"/>
                </a:lnTo>
                <a:lnTo>
                  <a:pt x="901700" y="119595"/>
                </a:lnTo>
                <a:lnTo>
                  <a:pt x="901700" y="103530"/>
                </a:lnTo>
                <a:lnTo>
                  <a:pt x="914400" y="102946"/>
                </a:lnTo>
                <a:lnTo>
                  <a:pt x="914400" y="111086"/>
                </a:lnTo>
                <a:lnTo>
                  <a:pt x="927100" y="109931"/>
                </a:lnTo>
                <a:lnTo>
                  <a:pt x="927100" y="0"/>
                </a:lnTo>
                <a:lnTo>
                  <a:pt x="889000" y="0"/>
                </a:lnTo>
                <a:lnTo>
                  <a:pt x="812800" y="0"/>
                </a:lnTo>
                <a:lnTo>
                  <a:pt x="812800" y="138658"/>
                </a:lnTo>
                <a:lnTo>
                  <a:pt x="812800" y="146011"/>
                </a:lnTo>
                <a:lnTo>
                  <a:pt x="800100" y="147066"/>
                </a:lnTo>
                <a:lnTo>
                  <a:pt x="800100" y="135724"/>
                </a:lnTo>
                <a:lnTo>
                  <a:pt x="812800" y="138658"/>
                </a:lnTo>
                <a:lnTo>
                  <a:pt x="812800" y="0"/>
                </a:lnTo>
                <a:lnTo>
                  <a:pt x="787400" y="0"/>
                </a:lnTo>
                <a:lnTo>
                  <a:pt x="787400" y="239001"/>
                </a:lnTo>
                <a:lnTo>
                  <a:pt x="787400" y="248297"/>
                </a:lnTo>
                <a:lnTo>
                  <a:pt x="774700" y="246557"/>
                </a:lnTo>
                <a:lnTo>
                  <a:pt x="774700" y="240157"/>
                </a:lnTo>
                <a:lnTo>
                  <a:pt x="787400" y="239001"/>
                </a:lnTo>
                <a:lnTo>
                  <a:pt x="787400" y="0"/>
                </a:lnTo>
                <a:lnTo>
                  <a:pt x="774700" y="0"/>
                </a:lnTo>
                <a:lnTo>
                  <a:pt x="774700" y="22707"/>
                </a:lnTo>
                <a:lnTo>
                  <a:pt x="774700" y="30276"/>
                </a:lnTo>
                <a:lnTo>
                  <a:pt x="762000" y="32016"/>
                </a:lnTo>
                <a:lnTo>
                  <a:pt x="762000" y="260870"/>
                </a:lnTo>
                <a:lnTo>
                  <a:pt x="749300" y="262839"/>
                </a:lnTo>
                <a:lnTo>
                  <a:pt x="749300" y="262394"/>
                </a:lnTo>
                <a:lnTo>
                  <a:pt x="762000" y="260870"/>
                </a:lnTo>
                <a:lnTo>
                  <a:pt x="762000" y="32016"/>
                </a:lnTo>
                <a:lnTo>
                  <a:pt x="762000" y="23876"/>
                </a:lnTo>
                <a:lnTo>
                  <a:pt x="774700" y="22707"/>
                </a:lnTo>
                <a:lnTo>
                  <a:pt x="774700" y="0"/>
                </a:lnTo>
                <a:lnTo>
                  <a:pt x="736600" y="0"/>
                </a:lnTo>
                <a:lnTo>
                  <a:pt x="736600" y="282600"/>
                </a:lnTo>
                <a:lnTo>
                  <a:pt x="736600" y="294817"/>
                </a:lnTo>
                <a:lnTo>
                  <a:pt x="723900" y="296557"/>
                </a:lnTo>
                <a:lnTo>
                  <a:pt x="723900" y="281965"/>
                </a:lnTo>
                <a:lnTo>
                  <a:pt x="736600" y="282600"/>
                </a:lnTo>
                <a:lnTo>
                  <a:pt x="736600" y="0"/>
                </a:lnTo>
                <a:lnTo>
                  <a:pt x="723900" y="0"/>
                </a:lnTo>
                <a:lnTo>
                  <a:pt x="723900" y="13411"/>
                </a:lnTo>
                <a:lnTo>
                  <a:pt x="723900" y="23876"/>
                </a:lnTo>
                <a:lnTo>
                  <a:pt x="723900" y="136664"/>
                </a:lnTo>
                <a:lnTo>
                  <a:pt x="723900" y="139001"/>
                </a:lnTo>
                <a:lnTo>
                  <a:pt x="711200" y="140741"/>
                </a:lnTo>
                <a:lnTo>
                  <a:pt x="711200" y="137248"/>
                </a:lnTo>
                <a:lnTo>
                  <a:pt x="723900" y="136664"/>
                </a:lnTo>
                <a:lnTo>
                  <a:pt x="723900" y="23876"/>
                </a:lnTo>
                <a:lnTo>
                  <a:pt x="711200" y="22136"/>
                </a:lnTo>
                <a:lnTo>
                  <a:pt x="711200" y="15151"/>
                </a:lnTo>
                <a:lnTo>
                  <a:pt x="723900" y="13411"/>
                </a:lnTo>
                <a:lnTo>
                  <a:pt x="723900" y="0"/>
                </a:lnTo>
                <a:lnTo>
                  <a:pt x="698500" y="0"/>
                </a:lnTo>
                <a:lnTo>
                  <a:pt x="698500" y="101790"/>
                </a:lnTo>
                <a:lnTo>
                  <a:pt x="698500" y="105270"/>
                </a:lnTo>
                <a:lnTo>
                  <a:pt x="685800" y="114579"/>
                </a:lnTo>
                <a:lnTo>
                  <a:pt x="685800" y="106438"/>
                </a:lnTo>
                <a:lnTo>
                  <a:pt x="698500" y="101790"/>
                </a:lnTo>
                <a:lnTo>
                  <a:pt x="698500" y="0"/>
                </a:lnTo>
                <a:lnTo>
                  <a:pt x="558800" y="0"/>
                </a:lnTo>
                <a:lnTo>
                  <a:pt x="571500" y="2374"/>
                </a:lnTo>
                <a:lnTo>
                  <a:pt x="571500" y="7086"/>
                </a:lnTo>
                <a:lnTo>
                  <a:pt x="558800" y="11607"/>
                </a:lnTo>
                <a:lnTo>
                  <a:pt x="558800" y="12242"/>
                </a:lnTo>
                <a:lnTo>
                  <a:pt x="571500" y="10502"/>
                </a:lnTo>
                <a:lnTo>
                  <a:pt x="571500" y="8178"/>
                </a:lnTo>
                <a:lnTo>
                  <a:pt x="584200" y="15722"/>
                </a:lnTo>
                <a:lnTo>
                  <a:pt x="584200" y="21844"/>
                </a:lnTo>
                <a:lnTo>
                  <a:pt x="596900" y="29273"/>
                </a:lnTo>
                <a:lnTo>
                  <a:pt x="596900" y="38989"/>
                </a:lnTo>
                <a:lnTo>
                  <a:pt x="609600" y="41313"/>
                </a:lnTo>
                <a:lnTo>
                  <a:pt x="609600" y="67487"/>
                </a:lnTo>
                <a:lnTo>
                  <a:pt x="622300" y="57023"/>
                </a:lnTo>
                <a:lnTo>
                  <a:pt x="622300" y="66319"/>
                </a:lnTo>
                <a:lnTo>
                  <a:pt x="635000" y="59918"/>
                </a:lnTo>
                <a:lnTo>
                  <a:pt x="622300" y="72136"/>
                </a:lnTo>
                <a:lnTo>
                  <a:pt x="635000" y="71551"/>
                </a:lnTo>
                <a:lnTo>
                  <a:pt x="635000" y="82016"/>
                </a:lnTo>
                <a:lnTo>
                  <a:pt x="647700" y="81432"/>
                </a:lnTo>
                <a:lnTo>
                  <a:pt x="647700" y="92481"/>
                </a:lnTo>
                <a:lnTo>
                  <a:pt x="660400" y="96558"/>
                </a:lnTo>
                <a:lnTo>
                  <a:pt x="660400" y="108762"/>
                </a:lnTo>
                <a:lnTo>
                  <a:pt x="673100" y="110502"/>
                </a:lnTo>
                <a:lnTo>
                  <a:pt x="673100" y="116319"/>
                </a:lnTo>
                <a:lnTo>
                  <a:pt x="685800" y="116903"/>
                </a:lnTo>
                <a:lnTo>
                  <a:pt x="685800" y="144805"/>
                </a:lnTo>
                <a:lnTo>
                  <a:pt x="673100" y="134785"/>
                </a:lnTo>
                <a:lnTo>
                  <a:pt x="673100" y="127368"/>
                </a:lnTo>
                <a:lnTo>
                  <a:pt x="660400" y="123291"/>
                </a:lnTo>
                <a:lnTo>
                  <a:pt x="660400" y="119811"/>
                </a:lnTo>
                <a:lnTo>
                  <a:pt x="658888" y="121272"/>
                </a:lnTo>
                <a:lnTo>
                  <a:pt x="658888" y="362775"/>
                </a:lnTo>
                <a:lnTo>
                  <a:pt x="658583" y="362750"/>
                </a:lnTo>
                <a:lnTo>
                  <a:pt x="658456" y="362673"/>
                </a:lnTo>
                <a:lnTo>
                  <a:pt x="658888" y="362775"/>
                </a:lnTo>
                <a:lnTo>
                  <a:pt x="658888" y="121272"/>
                </a:lnTo>
                <a:lnTo>
                  <a:pt x="647700" y="132016"/>
                </a:lnTo>
                <a:lnTo>
                  <a:pt x="647700" y="199466"/>
                </a:lnTo>
                <a:lnTo>
                  <a:pt x="647700" y="205854"/>
                </a:lnTo>
                <a:lnTo>
                  <a:pt x="639775" y="208407"/>
                </a:lnTo>
                <a:lnTo>
                  <a:pt x="639775" y="364020"/>
                </a:lnTo>
                <a:lnTo>
                  <a:pt x="635000" y="362978"/>
                </a:lnTo>
                <a:lnTo>
                  <a:pt x="638467" y="363537"/>
                </a:lnTo>
                <a:lnTo>
                  <a:pt x="639775" y="364020"/>
                </a:lnTo>
                <a:lnTo>
                  <a:pt x="639775" y="208407"/>
                </a:lnTo>
                <a:lnTo>
                  <a:pt x="635000" y="209931"/>
                </a:lnTo>
                <a:lnTo>
                  <a:pt x="635000" y="359346"/>
                </a:lnTo>
                <a:lnTo>
                  <a:pt x="635000" y="360514"/>
                </a:lnTo>
                <a:lnTo>
                  <a:pt x="632256" y="360146"/>
                </a:lnTo>
                <a:lnTo>
                  <a:pt x="632256" y="365010"/>
                </a:lnTo>
                <a:lnTo>
                  <a:pt x="627837" y="364756"/>
                </a:lnTo>
                <a:lnTo>
                  <a:pt x="626173" y="364477"/>
                </a:lnTo>
                <a:lnTo>
                  <a:pt x="626973" y="364705"/>
                </a:lnTo>
                <a:lnTo>
                  <a:pt x="622300" y="364439"/>
                </a:lnTo>
                <a:lnTo>
                  <a:pt x="626173" y="364477"/>
                </a:lnTo>
                <a:lnTo>
                  <a:pt x="609600" y="361670"/>
                </a:lnTo>
                <a:lnTo>
                  <a:pt x="622300" y="363423"/>
                </a:lnTo>
                <a:lnTo>
                  <a:pt x="626071" y="364451"/>
                </a:lnTo>
                <a:lnTo>
                  <a:pt x="631228" y="364540"/>
                </a:lnTo>
                <a:lnTo>
                  <a:pt x="632256" y="365010"/>
                </a:lnTo>
                <a:lnTo>
                  <a:pt x="632256" y="360146"/>
                </a:lnTo>
                <a:lnTo>
                  <a:pt x="622300" y="358762"/>
                </a:lnTo>
                <a:lnTo>
                  <a:pt x="622300" y="357022"/>
                </a:lnTo>
                <a:lnTo>
                  <a:pt x="635000" y="359346"/>
                </a:lnTo>
                <a:lnTo>
                  <a:pt x="635000" y="209931"/>
                </a:lnTo>
                <a:lnTo>
                  <a:pt x="635000" y="196189"/>
                </a:lnTo>
                <a:lnTo>
                  <a:pt x="647700" y="199466"/>
                </a:lnTo>
                <a:lnTo>
                  <a:pt x="647700" y="132016"/>
                </a:lnTo>
                <a:lnTo>
                  <a:pt x="647700" y="113995"/>
                </a:lnTo>
                <a:lnTo>
                  <a:pt x="635000" y="115735"/>
                </a:lnTo>
                <a:lnTo>
                  <a:pt x="635000" y="126784"/>
                </a:lnTo>
                <a:lnTo>
                  <a:pt x="623570" y="136728"/>
                </a:lnTo>
                <a:lnTo>
                  <a:pt x="635000" y="132016"/>
                </a:lnTo>
                <a:lnTo>
                  <a:pt x="635000" y="134924"/>
                </a:lnTo>
                <a:lnTo>
                  <a:pt x="626922" y="136779"/>
                </a:lnTo>
                <a:lnTo>
                  <a:pt x="626922" y="350913"/>
                </a:lnTo>
                <a:lnTo>
                  <a:pt x="622300" y="349389"/>
                </a:lnTo>
                <a:lnTo>
                  <a:pt x="622300" y="349059"/>
                </a:lnTo>
                <a:lnTo>
                  <a:pt x="626922" y="350913"/>
                </a:lnTo>
                <a:lnTo>
                  <a:pt x="626922" y="136779"/>
                </a:lnTo>
                <a:lnTo>
                  <a:pt x="622300" y="137833"/>
                </a:lnTo>
                <a:lnTo>
                  <a:pt x="623570" y="136728"/>
                </a:lnTo>
                <a:lnTo>
                  <a:pt x="622300" y="137248"/>
                </a:lnTo>
                <a:lnTo>
                  <a:pt x="622300" y="110642"/>
                </a:lnTo>
                <a:lnTo>
                  <a:pt x="612152" y="108978"/>
                </a:lnTo>
                <a:lnTo>
                  <a:pt x="611060" y="102946"/>
                </a:lnTo>
                <a:lnTo>
                  <a:pt x="611428" y="108851"/>
                </a:lnTo>
                <a:lnTo>
                  <a:pt x="609600" y="108546"/>
                </a:lnTo>
                <a:lnTo>
                  <a:pt x="609600" y="102362"/>
                </a:lnTo>
                <a:lnTo>
                  <a:pt x="596900" y="100622"/>
                </a:lnTo>
                <a:lnTo>
                  <a:pt x="604837" y="95529"/>
                </a:lnTo>
                <a:lnTo>
                  <a:pt x="596900" y="97713"/>
                </a:lnTo>
                <a:lnTo>
                  <a:pt x="596900" y="98882"/>
                </a:lnTo>
                <a:lnTo>
                  <a:pt x="596900" y="99250"/>
                </a:lnTo>
                <a:lnTo>
                  <a:pt x="584200" y="109347"/>
                </a:lnTo>
                <a:lnTo>
                  <a:pt x="584200" y="411683"/>
                </a:lnTo>
                <a:lnTo>
                  <a:pt x="584200" y="419811"/>
                </a:lnTo>
                <a:lnTo>
                  <a:pt x="571500" y="419239"/>
                </a:lnTo>
                <a:lnTo>
                  <a:pt x="584200" y="411683"/>
                </a:lnTo>
                <a:lnTo>
                  <a:pt x="584200" y="109347"/>
                </a:lnTo>
                <a:lnTo>
                  <a:pt x="584200" y="102362"/>
                </a:lnTo>
                <a:lnTo>
                  <a:pt x="571500" y="111086"/>
                </a:lnTo>
                <a:lnTo>
                  <a:pt x="571500" y="118059"/>
                </a:lnTo>
                <a:lnTo>
                  <a:pt x="558800" y="107454"/>
                </a:lnTo>
                <a:lnTo>
                  <a:pt x="558800" y="104394"/>
                </a:lnTo>
                <a:lnTo>
                  <a:pt x="546100" y="110502"/>
                </a:lnTo>
                <a:lnTo>
                  <a:pt x="546100" y="96939"/>
                </a:lnTo>
                <a:lnTo>
                  <a:pt x="533400" y="92481"/>
                </a:lnTo>
                <a:lnTo>
                  <a:pt x="533400" y="111671"/>
                </a:lnTo>
                <a:lnTo>
                  <a:pt x="520700" y="100634"/>
                </a:lnTo>
                <a:lnTo>
                  <a:pt x="508000" y="105854"/>
                </a:lnTo>
                <a:lnTo>
                  <a:pt x="508000" y="254698"/>
                </a:lnTo>
                <a:lnTo>
                  <a:pt x="508000" y="264845"/>
                </a:lnTo>
                <a:lnTo>
                  <a:pt x="495300" y="266979"/>
                </a:lnTo>
                <a:lnTo>
                  <a:pt x="495300" y="264858"/>
                </a:lnTo>
                <a:lnTo>
                  <a:pt x="482600" y="260515"/>
                </a:lnTo>
                <a:lnTo>
                  <a:pt x="495300" y="254114"/>
                </a:lnTo>
                <a:lnTo>
                  <a:pt x="495300" y="253530"/>
                </a:lnTo>
                <a:lnTo>
                  <a:pt x="508000" y="254698"/>
                </a:lnTo>
                <a:lnTo>
                  <a:pt x="508000" y="105854"/>
                </a:lnTo>
                <a:lnTo>
                  <a:pt x="508000" y="101790"/>
                </a:lnTo>
                <a:lnTo>
                  <a:pt x="495300" y="99834"/>
                </a:lnTo>
                <a:lnTo>
                  <a:pt x="495300" y="91833"/>
                </a:lnTo>
                <a:lnTo>
                  <a:pt x="482600" y="94729"/>
                </a:lnTo>
                <a:lnTo>
                  <a:pt x="482600" y="137248"/>
                </a:lnTo>
                <a:lnTo>
                  <a:pt x="469900" y="136664"/>
                </a:lnTo>
                <a:lnTo>
                  <a:pt x="469900" y="120650"/>
                </a:lnTo>
                <a:lnTo>
                  <a:pt x="457200" y="117487"/>
                </a:lnTo>
                <a:lnTo>
                  <a:pt x="457200" y="111086"/>
                </a:lnTo>
                <a:lnTo>
                  <a:pt x="459892" y="111086"/>
                </a:lnTo>
                <a:lnTo>
                  <a:pt x="459892" y="111671"/>
                </a:lnTo>
                <a:lnTo>
                  <a:pt x="460476" y="112826"/>
                </a:lnTo>
                <a:lnTo>
                  <a:pt x="460476" y="111086"/>
                </a:lnTo>
                <a:lnTo>
                  <a:pt x="469900" y="111086"/>
                </a:lnTo>
                <a:lnTo>
                  <a:pt x="469900" y="94576"/>
                </a:lnTo>
                <a:lnTo>
                  <a:pt x="457200" y="101714"/>
                </a:lnTo>
                <a:lnTo>
                  <a:pt x="457200" y="106438"/>
                </a:lnTo>
                <a:lnTo>
                  <a:pt x="444500" y="100037"/>
                </a:lnTo>
                <a:lnTo>
                  <a:pt x="444500" y="108762"/>
                </a:lnTo>
                <a:lnTo>
                  <a:pt x="431800" y="109931"/>
                </a:lnTo>
                <a:lnTo>
                  <a:pt x="444500" y="109347"/>
                </a:lnTo>
                <a:lnTo>
                  <a:pt x="444500" y="114579"/>
                </a:lnTo>
                <a:lnTo>
                  <a:pt x="444500" y="122135"/>
                </a:lnTo>
                <a:lnTo>
                  <a:pt x="431800" y="122135"/>
                </a:lnTo>
                <a:lnTo>
                  <a:pt x="431800" y="356438"/>
                </a:lnTo>
                <a:lnTo>
                  <a:pt x="419100" y="354812"/>
                </a:lnTo>
                <a:lnTo>
                  <a:pt x="419100" y="336092"/>
                </a:lnTo>
                <a:lnTo>
                  <a:pt x="431800" y="338455"/>
                </a:lnTo>
                <a:lnTo>
                  <a:pt x="431800" y="126784"/>
                </a:lnTo>
                <a:lnTo>
                  <a:pt x="419100" y="126784"/>
                </a:lnTo>
                <a:lnTo>
                  <a:pt x="419100" y="303530"/>
                </a:lnTo>
                <a:lnTo>
                  <a:pt x="419100" y="309930"/>
                </a:lnTo>
                <a:lnTo>
                  <a:pt x="414870" y="309930"/>
                </a:lnTo>
                <a:lnTo>
                  <a:pt x="414870" y="470395"/>
                </a:lnTo>
                <a:lnTo>
                  <a:pt x="406400" y="469239"/>
                </a:lnTo>
                <a:lnTo>
                  <a:pt x="406400" y="469823"/>
                </a:lnTo>
                <a:lnTo>
                  <a:pt x="393700" y="472719"/>
                </a:lnTo>
                <a:lnTo>
                  <a:pt x="393700" y="466432"/>
                </a:lnTo>
                <a:lnTo>
                  <a:pt x="406400" y="465455"/>
                </a:lnTo>
                <a:lnTo>
                  <a:pt x="406400" y="465747"/>
                </a:lnTo>
                <a:lnTo>
                  <a:pt x="414870" y="470395"/>
                </a:lnTo>
                <a:lnTo>
                  <a:pt x="414870" y="309930"/>
                </a:lnTo>
                <a:lnTo>
                  <a:pt x="406400" y="309930"/>
                </a:lnTo>
                <a:lnTo>
                  <a:pt x="406400" y="301205"/>
                </a:lnTo>
                <a:lnTo>
                  <a:pt x="419100" y="303530"/>
                </a:lnTo>
                <a:lnTo>
                  <a:pt x="419100" y="126784"/>
                </a:lnTo>
                <a:lnTo>
                  <a:pt x="431800" y="125628"/>
                </a:lnTo>
                <a:lnTo>
                  <a:pt x="431800" y="122720"/>
                </a:lnTo>
                <a:lnTo>
                  <a:pt x="419100" y="122720"/>
                </a:lnTo>
                <a:lnTo>
                  <a:pt x="431800" y="120396"/>
                </a:lnTo>
                <a:lnTo>
                  <a:pt x="431800" y="119811"/>
                </a:lnTo>
                <a:lnTo>
                  <a:pt x="419100" y="122135"/>
                </a:lnTo>
                <a:lnTo>
                  <a:pt x="419100" y="121894"/>
                </a:lnTo>
                <a:lnTo>
                  <a:pt x="419785" y="121551"/>
                </a:lnTo>
                <a:lnTo>
                  <a:pt x="419100" y="121780"/>
                </a:lnTo>
                <a:lnTo>
                  <a:pt x="419100" y="120967"/>
                </a:lnTo>
                <a:lnTo>
                  <a:pt x="406400" y="123875"/>
                </a:lnTo>
                <a:lnTo>
                  <a:pt x="406400" y="129692"/>
                </a:lnTo>
                <a:lnTo>
                  <a:pt x="397941" y="121945"/>
                </a:lnTo>
                <a:lnTo>
                  <a:pt x="397941" y="459740"/>
                </a:lnTo>
                <a:lnTo>
                  <a:pt x="393700" y="461098"/>
                </a:lnTo>
                <a:lnTo>
                  <a:pt x="393700" y="460514"/>
                </a:lnTo>
                <a:lnTo>
                  <a:pt x="397941" y="459740"/>
                </a:lnTo>
                <a:lnTo>
                  <a:pt x="397941" y="121945"/>
                </a:lnTo>
                <a:lnTo>
                  <a:pt x="393700" y="118059"/>
                </a:lnTo>
                <a:lnTo>
                  <a:pt x="393700" y="120396"/>
                </a:lnTo>
                <a:lnTo>
                  <a:pt x="393700" y="126784"/>
                </a:lnTo>
                <a:lnTo>
                  <a:pt x="393700" y="128524"/>
                </a:lnTo>
                <a:lnTo>
                  <a:pt x="393700" y="451789"/>
                </a:lnTo>
                <a:lnTo>
                  <a:pt x="393700" y="457022"/>
                </a:lnTo>
                <a:lnTo>
                  <a:pt x="381000" y="458190"/>
                </a:lnTo>
                <a:lnTo>
                  <a:pt x="381000" y="585520"/>
                </a:lnTo>
                <a:lnTo>
                  <a:pt x="381000" y="597725"/>
                </a:lnTo>
                <a:lnTo>
                  <a:pt x="368300" y="597725"/>
                </a:lnTo>
                <a:lnTo>
                  <a:pt x="368300" y="666915"/>
                </a:lnTo>
                <a:lnTo>
                  <a:pt x="368300" y="668083"/>
                </a:lnTo>
                <a:lnTo>
                  <a:pt x="355600" y="670407"/>
                </a:lnTo>
                <a:lnTo>
                  <a:pt x="355600" y="668655"/>
                </a:lnTo>
                <a:lnTo>
                  <a:pt x="368300" y="666915"/>
                </a:lnTo>
                <a:lnTo>
                  <a:pt x="368300" y="597725"/>
                </a:lnTo>
                <a:lnTo>
                  <a:pt x="368300" y="584936"/>
                </a:lnTo>
                <a:lnTo>
                  <a:pt x="381000" y="585520"/>
                </a:lnTo>
                <a:lnTo>
                  <a:pt x="381000" y="458190"/>
                </a:lnTo>
                <a:lnTo>
                  <a:pt x="381000" y="452958"/>
                </a:lnTo>
                <a:lnTo>
                  <a:pt x="393700" y="451789"/>
                </a:lnTo>
                <a:lnTo>
                  <a:pt x="393700" y="128524"/>
                </a:lnTo>
                <a:lnTo>
                  <a:pt x="381000" y="130276"/>
                </a:lnTo>
                <a:lnTo>
                  <a:pt x="381000" y="140741"/>
                </a:lnTo>
                <a:lnTo>
                  <a:pt x="381000" y="142481"/>
                </a:lnTo>
                <a:lnTo>
                  <a:pt x="381000" y="144805"/>
                </a:lnTo>
                <a:lnTo>
                  <a:pt x="368300" y="145973"/>
                </a:lnTo>
                <a:lnTo>
                  <a:pt x="381000" y="145389"/>
                </a:lnTo>
                <a:lnTo>
                  <a:pt x="381000" y="164579"/>
                </a:lnTo>
                <a:lnTo>
                  <a:pt x="378625" y="164477"/>
                </a:lnTo>
                <a:lnTo>
                  <a:pt x="378625" y="442925"/>
                </a:lnTo>
                <a:lnTo>
                  <a:pt x="368300" y="444817"/>
                </a:lnTo>
                <a:lnTo>
                  <a:pt x="368300" y="443077"/>
                </a:lnTo>
                <a:lnTo>
                  <a:pt x="376770" y="441909"/>
                </a:lnTo>
                <a:lnTo>
                  <a:pt x="378625" y="442925"/>
                </a:lnTo>
                <a:lnTo>
                  <a:pt x="378625" y="164477"/>
                </a:lnTo>
                <a:lnTo>
                  <a:pt x="375234" y="164325"/>
                </a:lnTo>
                <a:lnTo>
                  <a:pt x="375234" y="441071"/>
                </a:lnTo>
                <a:lnTo>
                  <a:pt x="368300" y="440753"/>
                </a:lnTo>
                <a:lnTo>
                  <a:pt x="368300" y="437261"/>
                </a:lnTo>
                <a:lnTo>
                  <a:pt x="375234" y="441071"/>
                </a:lnTo>
                <a:lnTo>
                  <a:pt x="375234" y="164325"/>
                </a:lnTo>
                <a:lnTo>
                  <a:pt x="368300" y="163995"/>
                </a:lnTo>
                <a:lnTo>
                  <a:pt x="368300" y="162839"/>
                </a:lnTo>
                <a:lnTo>
                  <a:pt x="381000" y="161671"/>
                </a:lnTo>
                <a:lnTo>
                  <a:pt x="381000" y="160502"/>
                </a:lnTo>
                <a:lnTo>
                  <a:pt x="374650" y="161378"/>
                </a:lnTo>
                <a:lnTo>
                  <a:pt x="368300" y="161671"/>
                </a:lnTo>
                <a:lnTo>
                  <a:pt x="368300" y="160502"/>
                </a:lnTo>
                <a:lnTo>
                  <a:pt x="381000" y="159931"/>
                </a:lnTo>
                <a:lnTo>
                  <a:pt x="381000" y="158762"/>
                </a:lnTo>
                <a:lnTo>
                  <a:pt x="368300" y="159346"/>
                </a:lnTo>
                <a:lnTo>
                  <a:pt x="368300" y="158762"/>
                </a:lnTo>
                <a:lnTo>
                  <a:pt x="381000" y="157022"/>
                </a:lnTo>
                <a:lnTo>
                  <a:pt x="381000" y="156438"/>
                </a:lnTo>
                <a:lnTo>
                  <a:pt x="376770" y="156629"/>
                </a:lnTo>
                <a:lnTo>
                  <a:pt x="381000" y="155854"/>
                </a:lnTo>
                <a:lnTo>
                  <a:pt x="381000" y="155270"/>
                </a:lnTo>
                <a:lnTo>
                  <a:pt x="376770" y="156248"/>
                </a:lnTo>
                <a:lnTo>
                  <a:pt x="374650" y="156730"/>
                </a:lnTo>
                <a:lnTo>
                  <a:pt x="368300" y="157022"/>
                </a:lnTo>
                <a:lnTo>
                  <a:pt x="368300" y="155854"/>
                </a:lnTo>
                <a:lnTo>
                  <a:pt x="381000" y="154698"/>
                </a:lnTo>
                <a:lnTo>
                  <a:pt x="381000" y="152946"/>
                </a:lnTo>
                <a:lnTo>
                  <a:pt x="368300" y="154114"/>
                </a:lnTo>
                <a:lnTo>
                  <a:pt x="374650" y="152654"/>
                </a:lnTo>
                <a:lnTo>
                  <a:pt x="381000" y="151206"/>
                </a:lnTo>
                <a:lnTo>
                  <a:pt x="381000" y="150622"/>
                </a:lnTo>
                <a:lnTo>
                  <a:pt x="368300" y="151790"/>
                </a:lnTo>
                <a:lnTo>
                  <a:pt x="381000" y="150037"/>
                </a:lnTo>
                <a:lnTo>
                  <a:pt x="381000" y="145389"/>
                </a:lnTo>
                <a:lnTo>
                  <a:pt x="368300" y="147713"/>
                </a:lnTo>
                <a:lnTo>
                  <a:pt x="368300" y="145973"/>
                </a:lnTo>
                <a:lnTo>
                  <a:pt x="374650" y="145097"/>
                </a:lnTo>
                <a:lnTo>
                  <a:pt x="381000" y="144805"/>
                </a:lnTo>
                <a:lnTo>
                  <a:pt x="381000" y="142481"/>
                </a:lnTo>
                <a:lnTo>
                  <a:pt x="368300" y="143065"/>
                </a:lnTo>
                <a:lnTo>
                  <a:pt x="368300" y="141325"/>
                </a:lnTo>
                <a:lnTo>
                  <a:pt x="381000" y="140741"/>
                </a:lnTo>
                <a:lnTo>
                  <a:pt x="381000" y="130276"/>
                </a:lnTo>
                <a:lnTo>
                  <a:pt x="381000" y="129108"/>
                </a:lnTo>
                <a:lnTo>
                  <a:pt x="393700" y="126784"/>
                </a:lnTo>
                <a:lnTo>
                  <a:pt x="393700" y="120396"/>
                </a:lnTo>
                <a:lnTo>
                  <a:pt x="381000" y="122135"/>
                </a:lnTo>
                <a:lnTo>
                  <a:pt x="393700" y="115163"/>
                </a:lnTo>
                <a:lnTo>
                  <a:pt x="393700" y="109347"/>
                </a:lnTo>
                <a:lnTo>
                  <a:pt x="381000" y="118059"/>
                </a:lnTo>
                <a:lnTo>
                  <a:pt x="381000" y="118643"/>
                </a:lnTo>
                <a:lnTo>
                  <a:pt x="368300" y="118643"/>
                </a:lnTo>
                <a:lnTo>
                  <a:pt x="368300" y="118059"/>
                </a:lnTo>
                <a:lnTo>
                  <a:pt x="381000" y="118059"/>
                </a:lnTo>
                <a:lnTo>
                  <a:pt x="381000" y="112826"/>
                </a:lnTo>
                <a:lnTo>
                  <a:pt x="393700" y="109347"/>
                </a:lnTo>
                <a:lnTo>
                  <a:pt x="393700" y="105270"/>
                </a:lnTo>
                <a:lnTo>
                  <a:pt x="381000" y="108178"/>
                </a:lnTo>
                <a:lnTo>
                  <a:pt x="381000" y="105283"/>
                </a:lnTo>
                <a:lnTo>
                  <a:pt x="381000" y="103530"/>
                </a:lnTo>
                <a:lnTo>
                  <a:pt x="381000" y="97713"/>
                </a:lnTo>
                <a:lnTo>
                  <a:pt x="368300" y="102362"/>
                </a:lnTo>
                <a:lnTo>
                  <a:pt x="368300" y="89268"/>
                </a:lnTo>
                <a:lnTo>
                  <a:pt x="381000" y="82016"/>
                </a:lnTo>
                <a:lnTo>
                  <a:pt x="368300" y="86398"/>
                </a:lnTo>
                <a:lnTo>
                  <a:pt x="368300" y="84709"/>
                </a:lnTo>
                <a:lnTo>
                  <a:pt x="355600" y="85509"/>
                </a:lnTo>
                <a:lnTo>
                  <a:pt x="355600" y="656450"/>
                </a:lnTo>
                <a:lnTo>
                  <a:pt x="355600" y="658774"/>
                </a:lnTo>
                <a:lnTo>
                  <a:pt x="342900" y="660527"/>
                </a:lnTo>
                <a:lnTo>
                  <a:pt x="342900" y="659358"/>
                </a:lnTo>
                <a:lnTo>
                  <a:pt x="355600" y="656450"/>
                </a:lnTo>
                <a:lnTo>
                  <a:pt x="355600" y="85509"/>
                </a:lnTo>
                <a:lnTo>
                  <a:pt x="355600" y="82816"/>
                </a:lnTo>
                <a:lnTo>
                  <a:pt x="342900" y="85077"/>
                </a:lnTo>
                <a:lnTo>
                  <a:pt x="342900" y="81140"/>
                </a:lnTo>
                <a:lnTo>
                  <a:pt x="355600" y="77000"/>
                </a:lnTo>
                <a:lnTo>
                  <a:pt x="355600" y="75488"/>
                </a:lnTo>
                <a:lnTo>
                  <a:pt x="342900" y="79108"/>
                </a:lnTo>
                <a:lnTo>
                  <a:pt x="342900" y="75145"/>
                </a:lnTo>
                <a:lnTo>
                  <a:pt x="355600" y="73075"/>
                </a:lnTo>
                <a:lnTo>
                  <a:pt x="368300" y="67487"/>
                </a:lnTo>
                <a:lnTo>
                  <a:pt x="355600" y="71755"/>
                </a:lnTo>
                <a:lnTo>
                  <a:pt x="355600" y="71081"/>
                </a:lnTo>
                <a:lnTo>
                  <a:pt x="342900" y="71412"/>
                </a:lnTo>
                <a:lnTo>
                  <a:pt x="342900" y="64579"/>
                </a:lnTo>
                <a:lnTo>
                  <a:pt x="355600" y="60502"/>
                </a:lnTo>
                <a:lnTo>
                  <a:pt x="355600" y="58254"/>
                </a:lnTo>
                <a:lnTo>
                  <a:pt x="342900" y="63106"/>
                </a:lnTo>
                <a:lnTo>
                  <a:pt x="342900" y="58077"/>
                </a:lnTo>
                <a:lnTo>
                  <a:pt x="355600" y="53530"/>
                </a:lnTo>
                <a:lnTo>
                  <a:pt x="342900" y="54114"/>
                </a:lnTo>
                <a:lnTo>
                  <a:pt x="342900" y="55270"/>
                </a:lnTo>
                <a:lnTo>
                  <a:pt x="330200" y="56680"/>
                </a:lnTo>
                <a:lnTo>
                  <a:pt x="330200" y="92557"/>
                </a:lnTo>
                <a:lnTo>
                  <a:pt x="330200" y="107594"/>
                </a:lnTo>
                <a:lnTo>
                  <a:pt x="330200" y="254698"/>
                </a:lnTo>
                <a:lnTo>
                  <a:pt x="330200" y="262839"/>
                </a:lnTo>
                <a:lnTo>
                  <a:pt x="317500" y="260667"/>
                </a:lnTo>
                <a:lnTo>
                  <a:pt x="317500" y="252615"/>
                </a:lnTo>
                <a:lnTo>
                  <a:pt x="330200" y="254698"/>
                </a:lnTo>
                <a:lnTo>
                  <a:pt x="330200" y="107594"/>
                </a:lnTo>
                <a:lnTo>
                  <a:pt x="317500" y="109613"/>
                </a:lnTo>
                <a:lnTo>
                  <a:pt x="317500" y="87566"/>
                </a:lnTo>
                <a:lnTo>
                  <a:pt x="330200" y="92557"/>
                </a:lnTo>
                <a:lnTo>
                  <a:pt x="330200" y="56680"/>
                </a:lnTo>
                <a:lnTo>
                  <a:pt x="330200" y="55270"/>
                </a:lnTo>
                <a:lnTo>
                  <a:pt x="330200" y="54686"/>
                </a:lnTo>
                <a:lnTo>
                  <a:pt x="330200" y="54114"/>
                </a:lnTo>
                <a:lnTo>
                  <a:pt x="325970" y="54851"/>
                </a:lnTo>
                <a:lnTo>
                  <a:pt x="325970" y="55664"/>
                </a:lnTo>
                <a:lnTo>
                  <a:pt x="317500" y="58762"/>
                </a:lnTo>
                <a:lnTo>
                  <a:pt x="317500" y="62826"/>
                </a:lnTo>
                <a:lnTo>
                  <a:pt x="317500" y="66903"/>
                </a:lnTo>
                <a:lnTo>
                  <a:pt x="304800" y="66319"/>
                </a:lnTo>
                <a:lnTo>
                  <a:pt x="304800" y="65151"/>
                </a:lnTo>
                <a:lnTo>
                  <a:pt x="317500" y="62826"/>
                </a:lnTo>
                <a:lnTo>
                  <a:pt x="317500" y="58762"/>
                </a:lnTo>
                <a:lnTo>
                  <a:pt x="317500" y="57264"/>
                </a:lnTo>
                <a:lnTo>
                  <a:pt x="324954" y="55753"/>
                </a:lnTo>
                <a:lnTo>
                  <a:pt x="325970" y="55664"/>
                </a:lnTo>
                <a:lnTo>
                  <a:pt x="325970" y="54851"/>
                </a:lnTo>
                <a:lnTo>
                  <a:pt x="325666" y="54902"/>
                </a:lnTo>
                <a:lnTo>
                  <a:pt x="317500" y="55270"/>
                </a:lnTo>
                <a:lnTo>
                  <a:pt x="304800" y="59347"/>
                </a:lnTo>
                <a:lnTo>
                  <a:pt x="304800" y="55270"/>
                </a:lnTo>
                <a:lnTo>
                  <a:pt x="317500" y="51625"/>
                </a:lnTo>
                <a:lnTo>
                  <a:pt x="317500" y="52946"/>
                </a:lnTo>
                <a:lnTo>
                  <a:pt x="330200" y="46685"/>
                </a:lnTo>
                <a:lnTo>
                  <a:pt x="330200" y="46164"/>
                </a:lnTo>
                <a:lnTo>
                  <a:pt x="342900" y="39573"/>
                </a:lnTo>
                <a:lnTo>
                  <a:pt x="342900" y="33756"/>
                </a:lnTo>
                <a:lnTo>
                  <a:pt x="330200" y="39573"/>
                </a:lnTo>
                <a:lnTo>
                  <a:pt x="330200" y="33756"/>
                </a:lnTo>
                <a:lnTo>
                  <a:pt x="317500" y="37249"/>
                </a:lnTo>
                <a:lnTo>
                  <a:pt x="317500" y="30886"/>
                </a:lnTo>
                <a:lnTo>
                  <a:pt x="304800" y="34709"/>
                </a:lnTo>
                <a:lnTo>
                  <a:pt x="304800" y="32600"/>
                </a:lnTo>
                <a:lnTo>
                  <a:pt x="317500" y="24460"/>
                </a:lnTo>
                <a:lnTo>
                  <a:pt x="317500" y="24066"/>
                </a:lnTo>
                <a:lnTo>
                  <a:pt x="304800" y="27000"/>
                </a:lnTo>
                <a:lnTo>
                  <a:pt x="304800" y="22707"/>
                </a:lnTo>
                <a:lnTo>
                  <a:pt x="292100" y="19812"/>
                </a:lnTo>
                <a:lnTo>
                  <a:pt x="292100" y="76784"/>
                </a:lnTo>
                <a:lnTo>
                  <a:pt x="292100" y="83185"/>
                </a:lnTo>
                <a:lnTo>
                  <a:pt x="279400" y="83185"/>
                </a:lnTo>
                <a:lnTo>
                  <a:pt x="279400" y="128460"/>
                </a:lnTo>
                <a:lnTo>
                  <a:pt x="279400" y="552373"/>
                </a:lnTo>
                <a:lnTo>
                  <a:pt x="279400" y="566915"/>
                </a:lnTo>
                <a:lnTo>
                  <a:pt x="266700" y="564591"/>
                </a:lnTo>
                <a:lnTo>
                  <a:pt x="266700" y="550633"/>
                </a:lnTo>
                <a:lnTo>
                  <a:pt x="279400" y="552373"/>
                </a:lnTo>
                <a:lnTo>
                  <a:pt x="279400" y="128460"/>
                </a:lnTo>
                <a:lnTo>
                  <a:pt x="266700" y="130416"/>
                </a:lnTo>
                <a:lnTo>
                  <a:pt x="266700" y="526211"/>
                </a:lnTo>
                <a:lnTo>
                  <a:pt x="266700" y="532612"/>
                </a:lnTo>
                <a:lnTo>
                  <a:pt x="254000" y="536676"/>
                </a:lnTo>
                <a:lnTo>
                  <a:pt x="254000" y="530352"/>
                </a:lnTo>
                <a:lnTo>
                  <a:pt x="241300" y="522693"/>
                </a:lnTo>
                <a:lnTo>
                  <a:pt x="254000" y="515747"/>
                </a:lnTo>
                <a:lnTo>
                  <a:pt x="254000" y="523303"/>
                </a:lnTo>
                <a:lnTo>
                  <a:pt x="266700" y="526211"/>
                </a:lnTo>
                <a:lnTo>
                  <a:pt x="266700" y="130416"/>
                </a:lnTo>
                <a:lnTo>
                  <a:pt x="266700" y="123875"/>
                </a:lnTo>
                <a:lnTo>
                  <a:pt x="279400" y="128460"/>
                </a:lnTo>
                <a:lnTo>
                  <a:pt x="279400" y="83185"/>
                </a:lnTo>
                <a:lnTo>
                  <a:pt x="279400" y="76784"/>
                </a:lnTo>
                <a:lnTo>
                  <a:pt x="292100" y="76784"/>
                </a:lnTo>
                <a:lnTo>
                  <a:pt x="292100" y="19812"/>
                </a:lnTo>
                <a:lnTo>
                  <a:pt x="304800" y="17475"/>
                </a:lnTo>
                <a:lnTo>
                  <a:pt x="304800" y="15735"/>
                </a:lnTo>
                <a:lnTo>
                  <a:pt x="292100" y="15151"/>
                </a:lnTo>
                <a:lnTo>
                  <a:pt x="292100" y="0"/>
                </a:lnTo>
                <a:lnTo>
                  <a:pt x="279400" y="0"/>
                </a:lnTo>
                <a:lnTo>
                  <a:pt x="279400" y="8763"/>
                </a:lnTo>
                <a:lnTo>
                  <a:pt x="266700" y="18643"/>
                </a:lnTo>
                <a:lnTo>
                  <a:pt x="266700" y="64935"/>
                </a:lnTo>
                <a:lnTo>
                  <a:pt x="254000" y="66903"/>
                </a:lnTo>
                <a:lnTo>
                  <a:pt x="254000" y="66459"/>
                </a:lnTo>
                <a:lnTo>
                  <a:pt x="266700" y="64935"/>
                </a:lnTo>
                <a:lnTo>
                  <a:pt x="266700" y="18643"/>
                </a:lnTo>
                <a:lnTo>
                  <a:pt x="266700" y="9347"/>
                </a:lnTo>
                <a:lnTo>
                  <a:pt x="279400" y="8763"/>
                </a:lnTo>
                <a:lnTo>
                  <a:pt x="279400" y="0"/>
                </a:lnTo>
                <a:lnTo>
                  <a:pt x="215900" y="0"/>
                </a:lnTo>
                <a:lnTo>
                  <a:pt x="152400" y="0"/>
                </a:lnTo>
                <a:lnTo>
                  <a:pt x="152400" y="102946"/>
                </a:lnTo>
                <a:lnTo>
                  <a:pt x="152400" y="112255"/>
                </a:lnTo>
                <a:lnTo>
                  <a:pt x="139700" y="109931"/>
                </a:lnTo>
                <a:lnTo>
                  <a:pt x="139700" y="101206"/>
                </a:lnTo>
                <a:lnTo>
                  <a:pt x="152400" y="102946"/>
                </a:lnTo>
                <a:lnTo>
                  <a:pt x="152400" y="0"/>
                </a:lnTo>
                <a:lnTo>
                  <a:pt x="139700" y="0"/>
                </a:lnTo>
                <a:lnTo>
                  <a:pt x="139700" y="51777"/>
                </a:lnTo>
                <a:lnTo>
                  <a:pt x="139700" y="61671"/>
                </a:lnTo>
                <a:lnTo>
                  <a:pt x="127000" y="58762"/>
                </a:lnTo>
                <a:lnTo>
                  <a:pt x="127000" y="52362"/>
                </a:lnTo>
                <a:lnTo>
                  <a:pt x="139700" y="51777"/>
                </a:lnTo>
                <a:lnTo>
                  <a:pt x="139700" y="0"/>
                </a:lnTo>
                <a:lnTo>
                  <a:pt x="114300" y="0"/>
                </a:lnTo>
                <a:lnTo>
                  <a:pt x="114300" y="150037"/>
                </a:lnTo>
                <a:lnTo>
                  <a:pt x="114300" y="153530"/>
                </a:lnTo>
                <a:lnTo>
                  <a:pt x="112610" y="154457"/>
                </a:lnTo>
                <a:lnTo>
                  <a:pt x="108331" y="153873"/>
                </a:lnTo>
                <a:lnTo>
                  <a:pt x="101600" y="158178"/>
                </a:lnTo>
                <a:lnTo>
                  <a:pt x="110070" y="155854"/>
                </a:lnTo>
                <a:lnTo>
                  <a:pt x="101600" y="160502"/>
                </a:lnTo>
                <a:lnTo>
                  <a:pt x="101600" y="158178"/>
                </a:lnTo>
                <a:lnTo>
                  <a:pt x="101600" y="152946"/>
                </a:lnTo>
                <a:lnTo>
                  <a:pt x="101600" y="148882"/>
                </a:lnTo>
                <a:lnTo>
                  <a:pt x="114300" y="150037"/>
                </a:lnTo>
                <a:lnTo>
                  <a:pt x="114300" y="0"/>
                </a:lnTo>
                <a:lnTo>
                  <a:pt x="0" y="0"/>
                </a:lnTo>
                <a:lnTo>
                  <a:pt x="0" y="16319"/>
                </a:lnTo>
                <a:lnTo>
                  <a:pt x="12700" y="15151"/>
                </a:lnTo>
                <a:lnTo>
                  <a:pt x="12700" y="16319"/>
                </a:lnTo>
                <a:lnTo>
                  <a:pt x="0" y="20967"/>
                </a:lnTo>
                <a:lnTo>
                  <a:pt x="0" y="21551"/>
                </a:lnTo>
                <a:lnTo>
                  <a:pt x="12700" y="22707"/>
                </a:lnTo>
                <a:lnTo>
                  <a:pt x="12700" y="25615"/>
                </a:lnTo>
                <a:lnTo>
                  <a:pt x="25400" y="30708"/>
                </a:lnTo>
                <a:lnTo>
                  <a:pt x="25400" y="38404"/>
                </a:lnTo>
                <a:lnTo>
                  <a:pt x="12700" y="38989"/>
                </a:lnTo>
                <a:lnTo>
                  <a:pt x="25400" y="40906"/>
                </a:lnTo>
                <a:lnTo>
                  <a:pt x="25400" y="39065"/>
                </a:lnTo>
                <a:lnTo>
                  <a:pt x="38100" y="37769"/>
                </a:lnTo>
                <a:lnTo>
                  <a:pt x="38100" y="75615"/>
                </a:lnTo>
                <a:lnTo>
                  <a:pt x="50800" y="74333"/>
                </a:lnTo>
                <a:lnTo>
                  <a:pt x="50800" y="80695"/>
                </a:lnTo>
                <a:lnTo>
                  <a:pt x="63500" y="76784"/>
                </a:lnTo>
                <a:lnTo>
                  <a:pt x="50800" y="83794"/>
                </a:lnTo>
                <a:lnTo>
                  <a:pt x="50800" y="103530"/>
                </a:lnTo>
                <a:lnTo>
                  <a:pt x="63500" y="95973"/>
                </a:lnTo>
                <a:lnTo>
                  <a:pt x="63500" y="103530"/>
                </a:lnTo>
                <a:lnTo>
                  <a:pt x="76200" y="105918"/>
                </a:lnTo>
                <a:lnTo>
                  <a:pt x="76200" y="110871"/>
                </a:lnTo>
                <a:lnTo>
                  <a:pt x="63500" y="116370"/>
                </a:lnTo>
                <a:lnTo>
                  <a:pt x="63500" y="120396"/>
                </a:lnTo>
                <a:lnTo>
                  <a:pt x="76200" y="123291"/>
                </a:lnTo>
                <a:lnTo>
                  <a:pt x="76200" y="129260"/>
                </a:lnTo>
                <a:lnTo>
                  <a:pt x="63500" y="131673"/>
                </a:lnTo>
                <a:lnTo>
                  <a:pt x="76200" y="132016"/>
                </a:lnTo>
                <a:lnTo>
                  <a:pt x="76200" y="137833"/>
                </a:lnTo>
                <a:lnTo>
                  <a:pt x="88900" y="139573"/>
                </a:lnTo>
                <a:lnTo>
                  <a:pt x="76200" y="143649"/>
                </a:lnTo>
                <a:lnTo>
                  <a:pt x="76200" y="148666"/>
                </a:lnTo>
                <a:lnTo>
                  <a:pt x="88900" y="152882"/>
                </a:lnTo>
                <a:lnTo>
                  <a:pt x="88900" y="156972"/>
                </a:lnTo>
                <a:lnTo>
                  <a:pt x="101600" y="161671"/>
                </a:lnTo>
                <a:lnTo>
                  <a:pt x="101600" y="183769"/>
                </a:lnTo>
                <a:lnTo>
                  <a:pt x="114300" y="184340"/>
                </a:lnTo>
                <a:lnTo>
                  <a:pt x="114300" y="189572"/>
                </a:lnTo>
                <a:lnTo>
                  <a:pt x="127000" y="183184"/>
                </a:lnTo>
                <a:lnTo>
                  <a:pt x="127000" y="198297"/>
                </a:lnTo>
                <a:lnTo>
                  <a:pt x="139700" y="202946"/>
                </a:lnTo>
                <a:lnTo>
                  <a:pt x="139700" y="201790"/>
                </a:lnTo>
                <a:lnTo>
                  <a:pt x="139700" y="198297"/>
                </a:lnTo>
                <a:lnTo>
                  <a:pt x="152400" y="195389"/>
                </a:lnTo>
                <a:lnTo>
                  <a:pt x="139700" y="201790"/>
                </a:lnTo>
                <a:lnTo>
                  <a:pt x="152400" y="205854"/>
                </a:lnTo>
                <a:lnTo>
                  <a:pt x="139700" y="208178"/>
                </a:lnTo>
                <a:lnTo>
                  <a:pt x="139700" y="212839"/>
                </a:lnTo>
                <a:lnTo>
                  <a:pt x="165100" y="216319"/>
                </a:lnTo>
                <a:lnTo>
                  <a:pt x="165100" y="246849"/>
                </a:lnTo>
                <a:lnTo>
                  <a:pt x="177800" y="248881"/>
                </a:lnTo>
                <a:lnTo>
                  <a:pt x="177800" y="249466"/>
                </a:lnTo>
                <a:lnTo>
                  <a:pt x="190500" y="248881"/>
                </a:lnTo>
                <a:lnTo>
                  <a:pt x="190500" y="252945"/>
                </a:lnTo>
                <a:lnTo>
                  <a:pt x="177800" y="251790"/>
                </a:lnTo>
                <a:lnTo>
                  <a:pt x="177800" y="258178"/>
                </a:lnTo>
                <a:lnTo>
                  <a:pt x="190500" y="256438"/>
                </a:lnTo>
                <a:lnTo>
                  <a:pt x="190500" y="266319"/>
                </a:lnTo>
                <a:lnTo>
                  <a:pt x="203200" y="265163"/>
                </a:lnTo>
                <a:lnTo>
                  <a:pt x="190500" y="275043"/>
                </a:lnTo>
                <a:lnTo>
                  <a:pt x="203200" y="273888"/>
                </a:lnTo>
                <a:lnTo>
                  <a:pt x="203200" y="267487"/>
                </a:lnTo>
                <a:lnTo>
                  <a:pt x="215900" y="268655"/>
                </a:lnTo>
                <a:lnTo>
                  <a:pt x="215900" y="276783"/>
                </a:lnTo>
                <a:lnTo>
                  <a:pt x="215900" y="471703"/>
                </a:lnTo>
                <a:lnTo>
                  <a:pt x="215900" y="480860"/>
                </a:lnTo>
                <a:lnTo>
                  <a:pt x="203200" y="482028"/>
                </a:lnTo>
                <a:lnTo>
                  <a:pt x="203200" y="470103"/>
                </a:lnTo>
                <a:lnTo>
                  <a:pt x="215900" y="471703"/>
                </a:lnTo>
                <a:lnTo>
                  <a:pt x="215900" y="276783"/>
                </a:lnTo>
                <a:lnTo>
                  <a:pt x="203200" y="278536"/>
                </a:lnTo>
                <a:lnTo>
                  <a:pt x="203200" y="277952"/>
                </a:lnTo>
                <a:lnTo>
                  <a:pt x="190500" y="279692"/>
                </a:lnTo>
                <a:lnTo>
                  <a:pt x="190500" y="279120"/>
                </a:lnTo>
                <a:lnTo>
                  <a:pt x="177800" y="279120"/>
                </a:lnTo>
                <a:lnTo>
                  <a:pt x="177800" y="287401"/>
                </a:lnTo>
                <a:lnTo>
                  <a:pt x="190500" y="293649"/>
                </a:lnTo>
                <a:lnTo>
                  <a:pt x="190500" y="301790"/>
                </a:lnTo>
                <a:lnTo>
                  <a:pt x="190500" y="472719"/>
                </a:lnTo>
                <a:lnTo>
                  <a:pt x="177800" y="472528"/>
                </a:lnTo>
                <a:lnTo>
                  <a:pt x="177800" y="468071"/>
                </a:lnTo>
                <a:lnTo>
                  <a:pt x="190500" y="472719"/>
                </a:lnTo>
                <a:lnTo>
                  <a:pt x="190500" y="301790"/>
                </a:lnTo>
                <a:lnTo>
                  <a:pt x="177800" y="294233"/>
                </a:lnTo>
                <a:lnTo>
                  <a:pt x="177800" y="342493"/>
                </a:lnTo>
                <a:lnTo>
                  <a:pt x="165100" y="341909"/>
                </a:lnTo>
                <a:lnTo>
                  <a:pt x="165100" y="353529"/>
                </a:lnTo>
                <a:lnTo>
                  <a:pt x="177800" y="354114"/>
                </a:lnTo>
                <a:lnTo>
                  <a:pt x="177800" y="356438"/>
                </a:lnTo>
                <a:lnTo>
                  <a:pt x="165100" y="353529"/>
                </a:lnTo>
                <a:lnTo>
                  <a:pt x="165100" y="366903"/>
                </a:lnTo>
                <a:lnTo>
                  <a:pt x="152400" y="372719"/>
                </a:lnTo>
                <a:lnTo>
                  <a:pt x="165100" y="372135"/>
                </a:lnTo>
                <a:lnTo>
                  <a:pt x="165100" y="398310"/>
                </a:lnTo>
                <a:lnTo>
                  <a:pt x="177800" y="398881"/>
                </a:lnTo>
                <a:lnTo>
                  <a:pt x="165100" y="399999"/>
                </a:lnTo>
                <a:lnTo>
                  <a:pt x="165100" y="415747"/>
                </a:lnTo>
                <a:lnTo>
                  <a:pt x="152400" y="414578"/>
                </a:lnTo>
                <a:lnTo>
                  <a:pt x="152400" y="419239"/>
                </a:lnTo>
                <a:lnTo>
                  <a:pt x="163283" y="422224"/>
                </a:lnTo>
                <a:lnTo>
                  <a:pt x="152400" y="426212"/>
                </a:lnTo>
                <a:lnTo>
                  <a:pt x="165100" y="429704"/>
                </a:lnTo>
                <a:lnTo>
                  <a:pt x="165100" y="435521"/>
                </a:lnTo>
                <a:lnTo>
                  <a:pt x="177800" y="438416"/>
                </a:lnTo>
                <a:lnTo>
                  <a:pt x="165100" y="441909"/>
                </a:lnTo>
                <a:lnTo>
                  <a:pt x="165100" y="452958"/>
                </a:lnTo>
                <a:lnTo>
                  <a:pt x="177800" y="463423"/>
                </a:lnTo>
                <a:lnTo>
                  <a:pt x="177800" y="465607"/>
                </a:lnTo>
                <a:lnTo>
                  <a:pt x="165100" y="465747"/>
                </a:lnTo>
                <a:lnTo>
                  <a:pt x="165100" y="470395"/>
                </a:lnTo>
                <a:lnTo>
                  <a:pt x="177800" y="473303"/>
                </a:lnTo>
                <a:lnTo>
                  <a:pt x="190500" y="479120"/>
                </a:lnTo>
                <a:lnTo>
                  <a:pt x="190500" y="490753"/>
                </a:lnTo>
                <a:lnTo>
                  <a:pt x="177800" y="488429"/>
                </a:lnTo>
                <a:lnTo>
                  <a:pt x="177800" y="497141"/>
                </a:lnTo>
                <a:lnTo>
                  <a:pt x="190500" y="501789"/>
                </a:lnTo>
                <a:lnTo>
                  <a:pt x="190500" y="514591"/>
                </a:lnTo>
                <a:lnTo>
                  <a:pt x="203200" y="511492"/>
                </a:lnTo>
                <a:lnTo>
                  <a:pt x="203200" y="510730"/>
                </a:lnTo>
                <a:lnTo>
                  <a:pt x="215900" y="510743"/>
                </a:lnTo>
                <a:lnTo>
                  <a:pt x="228600" y="509930"/>
                </a:lnTo>
                <a:lnTo>
                  <a:pt x="215900" y="514299"/>
                </a:lnTo>
                <a:lnTo>
                  <a:pt x="215900" y="518223"/>
                </a:lnTo>
                <a:lnTo>
                  <a:pt x="203200" y="522363"/>
                </a:lnTo>
                <a:lnTo>
                  <a:pt x="190500" y="527380"/>
                </a:lnTo>
                <a:lnTo>
                  <a:pt x="190500" y="527964"/>
                </a:lnTo>
                <a:lnTo>
                  <a:pt x="203200" y="527380"/>
                </a:lnTo>
                <a:lnTo>
                  <a:pt x="203200" y="527964"/>
                </a:lnTo>
                <a:lnTo>
                  <a:pt x="215900" y="533196"/>
                </a:lnTo>
                <a:lnTo>
                  <a:pt x="203200" y="534936"/>
                </a:lnTo>
                <a:lnTo>
                  <a:pt x="203200" y="535520"/>
                </a:lnTo>
                <a:lnTo>
                  <a:pt x="215900" y="534936"/>
                </a:lnTo>
                <a:lnTo>
                  <a:pt x="215900" y="544804"/>
                </a:lnTo>
                <a:lnTo>
                  <a:pt x="228600" y="546493"/>
                </a:lnTo>
                <a:lnTo>
                  <a:pt x="228600" y="563448"/>
                </a:lnTo>
                <a:lnTo>
                  <a:pt x="215900" y="568071"/>
                </a:lnTo>
                <a:lnTo>
                  <a:pt x="228600" y="569823"/>
                </a:lnTo>
                <a:lnTo>
                  <a:pt x="228600" y="568071"/>
                </a:lnTo>
                <a:lnTo>
                  <a:pt x="241300" y="565746"/>
                </a:lnTo>
                <a:lnTo>
                  <a:pt x="241300" y="569239"/>
                </a:lnTo>
                <a:lnTo>
                  <a:pt x="254000" y="568655"/>
                </a:lnTo>
                <a:lnTo>
                  <a:pt x="254000" y="573887"/>
                </a:lnTo>
                <a:lnTo>
                  <a:pt x="266700" y="572731"/>
                </a:lnTo>
                <a:lnTo>
                  <a:pt x="266700" y="576795"/>
                </a:lnTo>
                <a:lnTo>
                  <a:pt x="254000" y="580288"/>
                </a:lnTo>
                <a:lnTo>
                  <a:pt x="254000" y="587552"/>
                </a:lnTo>
                <a:lnTo>
                  <a:pt x="265531" y="588860"/>
                </a:lnTo>
                <a:lnTo>
                  <a:pt x="254000" y="593077"/>
                </a:lnTo>
                <a:lnTo>
                  <a:pt x="254000" y="594245"/>
                </a:lnTo>
                <a:lnTo>
                  <a:pt x="266700" y="589584"/>
                </a:lnTo>
                <a:lnTo>
                  <a:pt x="266700" y="594245"/>
                </a:lnTo>
                <a:lnTo>
                  <a:pt x="254000" y="597725"/>
                </a:lnTo>
                <a:lnTo>
                  <a:pt x="266700" y="598093"/>
                </a:lnTo>
                <a:lnTo>
                  <a:pt x="266700" y="603542"/>
                </a:lnTo>
                <a:lnTo>
                  <a:pt x="279400" y="601802"/>
                </a:lnTo>
                <a:lnTo>
                  <a:pt x="279400" y="613791"/>
                </a:lnTo>
                <a:lnTo>
                  <a:pt x="266700" y="613359"/>
                </a:lnTo>
                <a:lnTo>
                  <a:pt x="266700" y="616915"/>
                </a:lnTo>
                <a:lnTo>
                  <a:pt x="279400" y="619531"/>
                </a:lnTo>
                <a:lnTo>
                  <a:pt x="279400" y="620839"/>
                </a:lnTo>
                <a:lnTo>
                  <a:pt x="292100" y="622808"/>
                </a:lnTo>
                <a:lnTo>
                  <a:pt x="292100" y="625055"/>
                </a:lnTo>
                <a:lnTo>
                  <a:pt x="304800" y="621169"/>
                </a:lnTo>
                <a:lnTo>
                  <a:pt x="304800" y="633196"/>
                </a:lnTo>
                <a:lnTo>
                  <a:pt x="292100" y="639584"/>
                </a:lnTo>
                <a:lnTo>
                  <a:pt x="292100" y="644817"/>
                </a:lnTo>
                <a:lnTo>
                  <a:pt x="304800" y="643661"/>
                </a:lnTo>
                <a:lnTo>
                  <a:pt x="317500" y="644817"/>
                </a:lnTo>
                <a:lnTo>
                  <a:pt x="317500" y="657034"/>
                </a:lnTo>
                <a:lnTo>
                  <a:pt x="330200" y="658774"/>
                </a:lnTo>
                <a:lnTo>
                  <a:pt x="330200" y="667423"/>
                </a:lnTo>
                <a:lnTo>
                  <a:pt x="342900" y="667499"/>
                </a:lnTo>
                <a:lnTo>
                  <a:pt x="355600" y="666330"/>
                </a:lnTo>
                <a:lnTo>
                  <a:pt x="342900" y="679132"/>
                </a:lnTo>
                <a:lnTo>
                  <a:pt x="342900" y="681456"/>
                </a:lnTo>
                <a:lnTo>
                  <a:pt x="355600" y="683196"/>
                </a:lnTo>
                <a:lnTo>
                  <a:pt x="355600" y="681863"/>
                </a:lnTo>
                <a:lnTo>
                  <a:pt x="355600" y="679704"/>
                </a:lnTo>
                <a:lnTo>
                  <a:pt x="368300" y="677379"/>
                </a:lnTo>
                <a:lnTo>
                  <a:pt x="355600" y="681863"/>
                </a:lnTo>
                <a:lnTo>
                  <a:pt x="368300" y="677887"/>
                </a:lnTo>
                <a:lnTo>
                  <a:pt x="368300" y="679132"/>
                </a:lnTo>
                <a:lnTo>
                  <a:pt x="381000" y="675640"/>
                </a:lnTo>
                <a:lnTo>
                  <a:pt x="381000" y="677964"/>
                </a:lnTo>
                <a:lnTo>
                  <a:pt x="370090" y="685457"/>
                </a:lnTo>
                <a:lnTo>
                  <a:pt x="381000" y="683056"/>
                </a:lnTo>
                <a:lnTo>
                  <a:pt x="381000" y="687260"/>
                </a:lnTo>
                <a:lnTo>
                  <a:pt x="368300" y="698893"/>
                </a:lnTo>
                <a:lnTo>
                  <a:pt x="381000" y="706450"/>
                </a:lnTo>
                <a:lnTo>
                  <a:pt x="381000" y="695134"/>
                </a:lnTo>
                <a:lnTo>
                  <a:pt x="393700" y="695261"/>
                </a:lnTo>
                <a:lnTo>
                  <a:pt x="393700" y="696912"/>
                </a:lnTo>
                <a:lnTo>
                  <a:pt x="406400" y="693661"/>
                </a:lnTo>
                <a:lnTo>
                  <a:pt x="393700" y="699071"/>
                </a:lnTo>
                <a:lnTo>
                  <a:pt x="393700" y="704862"/>
                </a:lnTo>
                <a:lnTo>
                  <a:pt x="381000" y="709942"/>
                </a:lnTo>
                <a:lnTo>
                  <a:pt x="381000" y="720915"/>
                </a:lnTo>
                <a:lnTo>
                  <a:pt x="393700" y="722680"/>
                </a:lnTo>
                <a:lnTo>
                  <a:pt x="393700" y="719823"/>
                </a:lnTo>
                <a:lnTo>
                  <a:pt x="406400" y="715175"/>
                </a:lnTo>
                <a:lnTo>
                  <a:pt x="406400" y="731456"/>
                </a:lnTo>
                <a:lnTo>
                  <a:pt x="419100" y="729703"/>
                </a:lnTo>
                <a:lnTo>
                  <a:pt x="419100" y="727303"/>
                </a:lnTo>
                <a:lnTo>
                  <a:pt x="431800" y="723531"/>
                </a:lnTo>
                <a:lnTo>
                  <a:pt x="431800" y="733780"/>
                </a:lnTo>
                <a:lnTo>
                  <a:pt x="442912" y="732256"/>
                </a:lnTo>
                <a:lnTo>
                  <a:pt x="444500" y="730872"/>
                </a:lnTo>
                <a:lnTo>
                  <a:pt x="444500" y="723900"/>
                </a:lnTo>
                <a:lnTo>
                  <a:pt x="457200" y="729462"/>
                </a:lnTo>
                <a:lnTo>
                  <a:pt x="469900" y="734872"/>
                </a:lnTo>
                <a:lnTo>
                  <a:pt x="469900" y="740168"/>
                </a:lnTo>
                <a:lnTo>
                  <a:pt x="482600" y="745401"/>
                </a:lnTo>
                <a:lnTo>
                  <a:pt x="482600" y="755700"/>
                </a:lnTo>
                <a:lnTo>
                  <a:pt x="469900" y="765835"/>
                </a:lnTo>
                <a:lnTo>
                  <a:pt x="469900" y="795413"/>
                </a:lnTo>
                <a:lnTo>
                  <a:pt x="482600" y="783780"/>
                </a:lnTo>
                <a:lnTo>
                  <a:pt x="482600" y="784948"/>
                </a:lnTo>
                <a:lnTo>
                  <a:pt x="495300" y="782612"/>
                </a:lnTo>
                <a:lnTo>
                  <a:pt x="495300" y="790752"/>
                </a:lnTo>
                <a:lnTo>
                  <a:pt x="482600" y="795985"/>
                </a:lnTo>
                <a:lnTo>
                  <a:pt x="495300" y="791921"/>
                </a:lnTo>
                <a:lnTo>
                  <a:pt x="495300" y="795985"/>
                </a:lnTo>
                <a:lnTo>
                  <a:pt x="495300" y="799084"/>
                </a:lnTo>
                <a:lnTo>
                  <a:pt x="508000" y="801154"/>
                </a:lnTo>
                <a:lnTo>
                  <a:pt x="508000" y="802386"/>
                </a:lnTo>
                <a:lnTo>
                  <a:pt x="520700" y="802970"/>
                </a:lnTo>
                <a:lnTo>
                  <a:pt x="508000" y="810628"/>
                </a:lnTo>
                <a:lnTo>
                  <a:pt x="508000" y="814082"/>
                </a:lnTo>
                <a:lnTo>
                  <a:pt x="520700" y="818095"/>
                </a:lnTo>
                <a:lnTo>
                  <a:pt x="508000" y="827379"/>
                </a:lnTo>
                <a:lnTo>
                  <a:pt x="520700" y="821321"/>
                </a:lnTo>
                <a:lnTo>
                  <a:pt x="520700" y="821131"/>
                </a:lnTo>
                <a:lnTo>
                  <a:pt x="533400" y="822477"/>
                </a:lnTo>
                <a:lnTo>
                  <a:pt x="533400" y="835520"/>
                </a:lnTo>
                <a:lnTo>
                  <a:pt x="546100" y="827938"/>
                </a:lnTo>
                <a:lnTo>
                  <a:pt x="546100" y="823239"/>
                </a:lnTo>
                <a:lnTo>
                  <a:pt x="558800" y="819746"/>
                </a:lnTo>
                <a:lnTo>
                  <a:pt x="558800" y="824509"/>
                </a:lnTo>
                <a:lnTo>
                  <a:pt x="546100" y="830008"/>
                </a:lnTo>
                <a:lnTo>
                  <a:pt x="546100" y="833704"/>
                </a:lnTo>
                <a:lnTo>
                  <a:pt x="558800" y="831138"/>
                </a:lnTo>
                <a:lnTo>
                  <a:pt x="558800" y="835888"/>
                </a:lnTo>
                <a:lnTo>
                  <a:pt x="571500" y="832624"/>
                </a:lnTo>
                <a:lnTo>
                  <a:pt x="571500" y="838428"/>
                </a:lnTo>
                <a:lnTo>
                  <a:pt x="584200" y="839939"/>
                </a:lnTo>
                <a:lnTo>
                  <a:pt x="571500" y="844397"/>
                </a:lnTo>
                <a:lnTo>
                  <a:pt x="571500" y="843089"/>
                </a:lnTo>
                <a:lnTo>
                  <a:pt x="558800" y="848893"/>
                </a:lnTo>
                <a:lnTo>
                  <a:pt x="571500" y="845985"/>
                </a:lnTo>
                <a:lnTo>
                  <a:pt x="571500" y="852385"/>
                </a:lnTo>
                <a:lnTo>
                  <a:pt x="558800" y="855878"/>
                </a:lnTo>
                <a:lnTo>
                  <a:pt x="571500" y="855281"/>
                </a:lnTo>
                <a:lnTo>
                  <a:pt x="584200" y="844829"/>
                </a:lnTo>
                <a:lnTo>
                  <a:pt x="584200" y="851801"/>
                </a:lnTo>
                <a:lnTo>
                  <a:pt x="596900" y="849020"/>
                </a:lnTo>
                <a:lnTo>
                  <a:pt x="596900" y="850658"/>
                </a:lnTo>
                <a:lnTo>
                  <a:pt x="609600" y="846569"/>
                </a:lnTo>
                <a:lnTo>
                  <a:pt x="609600" y="849477"/>
                </a:lnTo>
                <a:lnTo>
                  <a:pt x="622300" y="847737"/>
                </a:lnTo>
                <a:lnTo>
                  <a:pt x="622300" y="844969"/>
                </a:lnTo>
                <a:lnTo>
                  <a:pt x="609600" y="845540"/>
                </a:lnTo>
                <a:lnTo>
                  <a:pt x="609600" y="832624"/>
                </a:lnTo>
                <a:lnTo>
                  <a:pt x="622300" y="833196"/>
                </a:lnTo>
                <a:lnTo>
                  <a:pt x="622300" y="840181"/>
                </a:lnTo>
                <a:lnTo>
                  <a:pt x="635000" y="845413"/>
                </a:lnTo>
                <a:lnTo>
                  <a:pt x="622300" y="850760"/>
                </a:lnTo>
                <a:lnTo>
                  <a:pt x="622300" y="851217"/>
                </a:lnTo>
                <a:lnTo>
                  <a:pt x="609600" y="859688"/>
                </a:lnTo>
                <a:lnTo>
                  <a:pt x="609600" y="872515"/>
                </a:lnTo>
                <a:lnTo>
                  <a:pt x="622300" y="871791"/>
                </a:lnTo>
                <a:lnTo>
                  <a:pt x="622300" y="874483"/>
                </a:lnTo>
                <a:lnTo>
                  <a:pt x="635000" y="868667"/>
                </a:lnTo>
                <a:lnTo>
                  <a:pt x="622300" y="864590"/>
                </a:lnTo>
                <a:lnTo>
                  <a:pt x="635000" y="858786"/>
                </a:lnTo>
                <a:lnTo>
                  <a:pt x="635000" y="868667"/>
                </a:lnTo>
                <a:lnTo>
                  <a:pt x="635000" y="880618"/>
                </a:lnTo>
                <a:lnTo>
                  <a:pt x="647700" y="879716"/>
                </a:lnTo>
                <a:lnTo>
                  <a:pt x="647700" y="867651"/>
                </a:lnTo>
                <a:lnTo>
                  <a:pt x="660400" y="864997"/>
                </a:lnTo>
                <a:lnTo>
                  <a:pt x="660400" y="868667"/>
                </a:lnTo>
                <a:lnTo>
                  <a:pt x="647700" y="881456"/>
                </a:lnTo>
                <a:lnTo>
                  <a:pt x="660400" y="880884"/>
                </a:lnTo>
                <a:lnTo>
                  <a:pt x="660400" y="877671"/>
                </a:lnTo>
                <a:lnTo>
                  <a:pt x="673100" y="875639"/>
                </a:lnTo>
                <a:lnTo>
                  <a:pt x="660400" y="887857"/>
                </a:lnTo>
                <a:lnTo>
                  <a:pt x="672592" y="887730"/>
                </a:lnTo>
                <a:lnTo>
                  <a:pt x="673506" y="887679"/>
                </a:lnTo>
                <a:lnTo>
                  <a:pt x="685800" y="886396"/>
                </a:lnTo>
                <a:lnTo>
                  <a:pt x="685800" y="885075"/>
                </a:lnTo>
                <a:lnTo>
                  <a:pt x="698500" y="884948"/>
                </a:lnTo>
                <a:lnTo>
                  <a:pt x="698500" y="888428"/>
                </a:lnTo>
                <a:lnTo>
                  <a:pt x="685800" y="891336"/>
                </a:lnTo>
                <a:lnTo>
                  <a:pt x="685800" y="895997"/>
                </a:lnTo>
                <a:lnTo>
                  <a:pt x="698500" y="897064"/>
                </a:lnTo>
                <a:lnTo>
                  <a:pt x="711200" y="901954"/>
                </a:lnTo>
                <a:lnTo>
                  <a:pt x="711200" y="909243"/>
                </a:lnTo>
                <a:lnTo>
                  <a:pt x="723900" y="917498"/>
                </a:lnTo>
                <a:lnTo>
                  <a:pt x="725487" y="916419"/>
                </a:lnTo>
                <a:lnTo>
                  <a:pt x="736600" y="920991"/>
                </a:lnTo>
                <a:lnTo>
                  <a:pt x="736600" y="914019"/>
                </a:lnTo>
                <a:lnTo>
                  <a:pt x="727075" y="915327"/>
                </a:lnTo>
                <a:lnTo>
                  <a:pt x="736600" y="908786"/>
                </a:lnTo>
                <a:lnTo>
                  <a:pt x="736600" y="911453"/>
                </a:lnTo>
                <a:lnTo>
                  <a:pt x="749300" y="909218"/>
                </a:lnTo>
                <a:lnTo>
                  <a:pt x="762000" y="910691"/>
                </a:lnTo>
                <a:lnTo>
                  <a:pt x="762000" y="919708"/>
                </a:lnTo>
                <a:lnTo>
                  <a:pt x="774700" y="914082"/>
                </a:lnTo>
                <a:lnTo>
                  <a:pt x="787400" y="918540"/>
                </a:lnTo>
                <a:lnTo>
                  <a:pt x="800100" y="921423"/>
                </a:lnTo>
                <a:lnTo>
                  <a:pt x="800100" y="926274"/>
                </a:lnTo>
                <a:lnTo>
                  <a:pt x="812800" y="936688"/>
                </a:lnTo>
                <a:lnTo>
                  <a:pt x="812800" y="931862"/>
                </a:lnTo>
                <a:lnTo>
                  <a:pt x="825500" y="933856"/>
                </a:lnTo>
                <a:lnTo>
                  <a:pt x="825500" y="934237"/>
                </a:lnTo>
                <a:lnTo>
                  <a:pt x="838200" y="940181"/>
                </a:lnTo>
                <a:lnTo>
                  <a:pt x="838200" y="954138"/>
                </a:lnTo>
                <a:lnTo>
                  <a:pt x="850900" y="940181"/>
                </a:lnTo>
                <a:lnTo>
                  <a:pt x="850900" y="953554"/>
                </a:lnTo>
                <a:lnTo>
                  <a:pt x="863600" y="951801"/>
                </a:lnTo>
                <a:lnTo>
                  <a:pt x="863600" y="959942"/>
                </a:lnTo>
                <a:lnTo>
                  <a:pt x="876300" y="953554"/>
                </a:lnTo>
                <a:lnTo>
                  <a:pt x="876300" y="961694"/>
                </a:lnTo>
                <a:lnTo>
                  <a:pt x="889000" y="958202"/>
                </a:lnTo>
                <a:lnTo>
                  <a:pt x="889000" y="965174"/>
                </a:lnTo>
                <a:lnTo>
                  <a:pt x="901700" y="963434"/>
                </a:lnTo>
                <a:lnTo>
                  <a:pt x="889000" y="970991"/>
                </a:lnTo>
                <a:lnTo>
                  <a:pt x="901700" y="972934"/>
                </a:lnTo>
                <a:lnTo>
                  <a:pt x="914400" y="973391"/>
                </a:lnTo>
                <a:lnTo>
                  <a:pt x="914400" y="973531"/>
                </a:lnTo>
                <a:lnTo>
                  <a:pt x="927100" y="974483"/>
                </a:lnTo>
                <a:lnTo>
                  <a:pt x="927100" y="978166"/>
                </a:lnTo>
                <a:lnTo>
                  <a:pt x="939800" y="981900"/>
                </a:lnTo>
                <a:lnTo>
                  <a:pt x="939800" y="983780"/>
                </a:lnTo>
                <a:lnTo>
                  <a:pt x="952500" y="986116"/>
                </a:lnTo>
                <a:lnTo>
                  <a:pt x="952500" y="983208"/>
                </a:lnTo>
                <a:lnTo>
                  <a:pt x="965200" y="983780"/>
                </a:lnTo>
                <a:lnTo>
                  <a:pt x="965200" y="976223"/>
                </a:lnTo>
                <a:lnTo>
                  <a:pt x="977900" y="968667"/>
                </a:lnTo>
                <a:lnTo>
                  <a:pt x="977900" y="973315"/>
                </a:lnTo>
                <a:lnTo>
                  <a:pt x="990600" y="982624"/>
                </a:lnTo>
                <a:lnTo>
                  <a:pt x="990600" y="983208"/>
                </a:lnTo>
                <a:lnTo>
                  <a:pt x="1003300" y="979131"/>
                </a:lnTo>
                <a:lnTo>
                  <a:pt x="990600" y="974483"/>
                </a:lnTo>
                <a:lnTo>
                  <a:pt x="1003300" y="968667"/>
                </a:lnTo>
                <a:lnTo>
                  <a:pt x="1003300" y="979131"/>
                </a:lnTo>
                <a:lnTo>
                  <a:pt x="1003300" y="984948"/>
                </a:lnTo>
                <a:lnTo>
                  <a:pt x="1016000" y="984948"/>
                </a:lnTo>
                <a:lnTo>
                  <a:pt x="1028700" y="979131"/>
                </a:lnTo>
                <a:lnTo>
                  <a:pt x="1028700" y="978319"/>
                </a:lnTo>
                <a:lnTo>
                  <a:pt x="1041400" y="980147"/>
                </a:lnTo>
                <a:lnTo>
                  <a:pt x="1041400" y="989596"/>
                </a:lnTo>
                <a:lnTo>
                  <a:pt x="1054100" y="994498"/>
                </a:lnTo>
                <a:lnTo>
                  <a:pt x="1054100" y="997889"/>
                </a:lnTo>
                <a:lnTo>
                  <a:pt x="1066800" y="998435"/>
                </a:lnTo>
                <a:lnTo>
                  <a:pt x="1066800" y="994829"/>
                </a:lnTo>
                <a:lnTo>
                  <a:pt x="1079500" y="986116"/>
                </a:lnTo>
                <a:lnTo>
                  <a:pt x="1079500" y="993927"/>
                </a:lnTo>
                <a:lnTo>
                  <a:pt x="1092200" y="995121"/>
                </a:lnTo>
                <a:lnTo>
                  <a:pt x="1092200" y="997191"/>
                </a:lnTo>
                <a:lnTo>
                  <a:pt x="1104900" y="994244"/>
                </a:lnTo>
                <a:lnTo>
                  <a:pt x="1104900" y="1007148"/>
                </a:lnTo>
                <a:lnTo>
                  <a:pt x="1117600" y="1008062"/>
                </a:lnTo>
                <a:lnTo>
                  <a:pt x="1130300" y="1007008"/>
                </a:lnTo>
                <a:lnTo>
                  <a:pt x="1143000" y="1014018"/>
                </a:lnTo>
                <a:lnTo>
                  <a:pt x="1143000" y="1002969"/>
                </a:lnTo>
                <a:lnTo>
                  <a:pt x="1155700" y="1001826"/>
                </a:lnTo>
                <a:lnTo>
                  <a:pt x="1155700" y="1002538"/>
                </a:lnTo>
                <a:lnTo>
                  <a:pt x="1168400" y="1004773"/>
                </a:lnTo>
                <a:lnTo>
                  <a:pt x="1181100" y="1008202"/>
                </a:lnTo>
                <a:lnTo>
                  <a:pt x="1181100" y="1012278"/>
                </a:lnTo>
                <a:lnTo>
                  <a:pt x="1193800" y="1016419"/>
                </a:lnTo>
                <a:lnTo>
                  <a:pt x="1206500" y="1020229"/>
                </a:lnTo>
                <a:lnTo>
                  <a:pt x="1206500" y="1023315"/>
                </a:lnTo>
                <a:lnTo>
                  <a:pt x="1219200" y="1019200"/>
                </a:lnTo>
                <a:lnTo>
                  <a:pt x="1219200" y="1018082"/>
                </a:lnTo>
                <a:lnTo>
                  <a:pt x="1219200" y="1001572"/>
                </a:lnTo>
                <a:lnTo>
                  <a:pt x="1231900" y="1005293"/>
                </a:lnTo>
                <a:lnTo>
                  <a:pt x="1219200" y="1018082"/>
                </a:lnTo>
                <a:lnTo>
                  <a:pt x="1231900" y="1011948"/>
                </a:lnTo>
                <a:lnTo>
                  <a:pt x="1244600" y="1011694"/>
                </a:lnTo>
                <a:lnTo>
                  <a:pt x="1257300" y="1011872"/>
                </a:lnTo>
                <a:lnTo>
                  <a:pt x="1270000" y="1007046"/>
                </a:lnTo>
                <a:lnTo>
                  <a:pt x="1270000" y="1017333"/>
                </a:lnTo>
                <a:lnTo>
                  <a:pt x="1282700" y="1016266"/>
                </a:lnTo>
                <a:lnTo>
                  <a:pt x="1282700" y="1017460"/>
                </a:lnTo>
                <a:lnTo>
                  <a:pt x="1295400" y="1014234"/>
                </a:lnTo>
                <a:lnTo>
                  <a:pt x="1295400" y="1015187"/>
                </a:lnTo>
                <a:lnTo>
                  <a:pt x="1308100" y="1018667"/>
                </a:lnTo>
                <a:lnTo>
                  <a:pt x="1308100" y="1010361"/>
                </a:lnTo>
                <a:lnTo>
                  <a:pt x="1320800" y="1008049"/>
                </a:lnTo>
                <a:lnTo>
                  <a:pt x="1320800" y="1006170"/>
                </a:lnTo>
                <a:lnTo>
                  <a:pt x="1333500" y="1005865"/>
                </a:lnTo>
                <a:lnTo>
                  <a:pt x="1333500" y="1010894"/>
                </a:lnTo>
                <a:lnTo>
                  <a:pt x="1346200" y="1009116"/>
                </a:lnTo>
                <a:lnTo>
                  <a:pt x="1346200" y="1015758"/>
                </a:lnTo>
                <a:lnTo>
                  <a:pt x="1358900" y="1012278"/>
                </a:lnTo>
                <a:lnTo>
                  <a:pt x="1358900" y="1009573"/>
                </a:lnTo>
                <a:lnTo>
                  <a:pt x="1371600" y="1005509"/>
                </a:lnTo>
                <a:lnTo>
                  <a:pt x="1371600" y="1012278"/>
                </a:lnTo>
                <a:lnTo>
                  <a:pt x="1384300" y="1005382"/>
                </a:lnTo>
                <a:lnTo>
                  <a:pt x="1397000" y="999477"/>
                </a:lnTo>
                <a:lnTo>
                  <a:pt x="1397000" y="994448"/>
                </a:lnTo>
                <a:lnTo>
                  <a:pt x="1409700" y="990180"/>
                </a:lnTo>
                <a:lnTo>
                  <a:pt x="1409700" y="996505"/>
                </a:lnTo>
                <a:lnTo>
                  <a:pt x="1422400" y="991476"/>
                </a:lnTo>
                <a:lnTo>
                  <a:pt x="1422400" y="990765"/>
                </a:lnTo>
                <a:lnTo>
                  <a:pt x="1435100" y="992505"/>
                </a:lnTo>
                <a:lnTo>
                  <a:pt x="1422400" y="998321"/>
                </a:lnTo>
                <a:lnTo>
                  <a:pt x="1422400" y="1001229"/>
                </a:lnTo>
                <a:lnTo>
                  <a:pt x="1435100" y="997534"/>
                </a:lnTo>
                <a:lnTo>
                  <a:pt x="1435100" y="996581"/>
                </a:lnTo>
                <a:lnTo>
                  <a:pt x="1447800" y="995172"/>
                </a:lnTo>
                <a:lnTo>
                  <a:pt x="1460500" y="990180"/>
                </a:lnTo>
                <a:lnTo>
                  <a:pt x="1460500" y="975207"/>
                </a:lnTo>
                <a:lnTo>
                  <a:pt x="1473200" y="979754"/>
                </a:lnTo>
                <a:lnTo>
                  <a:pt x="1473200" y="980884"/>
                </a:lnTo>
                <a:lnTo>
                  <a:pt x="1485900" y="980300"/>
                </a:lnTo>
                <a:lnTo>
                  <a:pt x="1485900" y="982624"/>
                </a:lnTo>
                <a:lnTo>
                  <a:pt x="1498600" y="978369"/>
                </a:lnTo>
                <a:lnTo>
                  <a:pt x="1498600" y="971715"/>
                </a:lnTo>
                <a:lnTo>
                  <a:pt x="1511300" y="966597"/>
                </a:lnTo>
                <a:lnTo>
                  <a:pt x="1511300" y="979030"/>
                </a:lnTo>
                <a:lnTo>
                  <a:pt x="1524000" y="985532"/>
                </a:lnTo>
                <a:lnTo>
                  <a:pt x="1524000" y="962850"/>
                </a:lnTo>
                <a:lnTo>
                  <a:pt x="1536700" y="966343"/>
                </a:lnTo>
                <a:lnTo>
                  <a:pt x="1536700" y="948905"/>
                </a:lnTo>
                <a:lnTo>
                  <a:pt x="1549400" y="956462"/>
                </a:lnTo>
                <a:lnTo>
                  <a:pt x="1549400" y="968082"/>
                </a:lnTo>
                <a:lnTo>
                  <a:pt x="1562100" y="961923"/>
                </a:lnTo>
                <a:lnTo>
                  <a:pt x="1562100" y="954138"/>
                </a:lnTo>
                <a:lnTo>
                  <a:pt x="1574800" y="953554"/>
                </a:lnTo>
                <a:lnTo>
                  <a:pt x="1574800" y="954963"/>
                </a:lnTo>
                <a:lnTo>
                  <a:pt x="1587500" y="952169"/>
                </a:lnTo>
                <a:lnTo>
                  <a:pt x="1587500" y="949490"/>
                </a:lnTo>
                <a:lnTo>
                  <a:pt x="1600200" y="949477"/>
                </a:lnTo>
                <a:lnTo>
                  <a:pt x="1600200" y="958202"/>
                </a:lnTo>
                <a:lnTo>
                  <a:pt x="1587500" y="959942"/>
                </a:lnTo>
                <a:lnTo>
                  <a:pt x="1600200" y="965174"/>
                </a:lnTo>
                <a:lnTo>
                  <a:pt x="1600200" y="959967"/>
                </a:lnTo>
                <a:lnTo>
                  <a:pt x="1612900" y="953122"/>
                </a:lnTo>
                <a:lnTo>
                  <a:pt x="1612900" y="947356"/>
                </a:lnTo>
                <a:lnTo>
                  <a:pt x="1625600" y="945413"/>
                </a:lnTo>
                <a:lnTo>
                  <a:pt x="1625600" y="943927"/>
                </a:lnTo>
                <a:lnTo>
                  <a:pt x="1625892" y="943876"/>
                </a:lnTo>
                <a:lnTo>
                  <a:pt x="1638300" y="952969"/>
                </a:lnTo>
                <a:lnTo>
                  <a:pt x="1638300" y="946213"/>
                </a:lnTo>
                <a:lnTo>
                  <a:pt x="1651000" y="940587"/>
                </a:lnTo>
                <a:lnTo>
                  <a:pt x="1651000" y="939596"/>
                </a:lnTo>
                <a:lnTo>
                  <a:pt x="1663700" y="943089"/>
                </a:lnTo>
                <a:lnTo>
                  <a:pt x="1663700" y="935532"/>
                </a:lnTo>
                <a:lnTo>
                  <a:pt x="1676400" y="935532"/>
                </a:lnTo>
                <a:lnTo>
                  <a:pt x="1663700" y="928547"/>
                </a:lnTo>
                <a:lnTo>
                  <a:pt x="1676400" y="934707"/>
                </a:lnTo>
                <a:lnTo>
                  <a:pt x="1676400" y="935532"/>
                </a:lnTo>
                <a:lnTo>
                  <a:pt x="1676400" y="935888"/>
                </a:lnTo>
                <a:lnTo>
                  <a:pt x="1689100" y="933704"/>
                </a:lnTo>
                <a:lnTo>
                  <a:pt x="1689100" y="925423"/>
                </a:lnTo>
                <a:lnTo>
                  <a:pt x="1701800" y="922451"/>
                </a:lnTo>
                <a:lnTo>
                  <a:pt x="1701800" y="932624"/>
                </a:lnTo>
                <a:lnTo>
                  <a:pt x="1714500" y="925068"/>
                </a:lnTo>
                <a:lnTo>
                  <a:pt x="1714500" y="920407"/>
                </a:lnTo>
                <a:lnTo>
                  <a:pt x="1701800" y="914603"/>
                </a:lnTo>
                <a:lnTo>
                  <a:pt x="1701800" y="909370"/>
                </a:lnTo>
                <a:lnTo>
                  <a:pt x="1714500" y="904709"/>
                </a:lnTo>
                <a:lnTo>
                  <a:pt x="1714500" y="906462"/>
                </a:lnTo>
                <a:lnTo>
                  <a:pt x="1727200" y="905878"/>
                </a:lnTo>
                <a:lnTo>
                  <a:pt x="1727200" y="916927"/>
                </a:lnTo>
                <a:lnTo>
                  <a:pt x="1739900" y="924483"/>
                </a:lnTo>
                <a:lnTo>
                  <a:pt x="1739900" y="917498"/>
                </a:lnTo>
                <a:lnTo>
                  <a:pt x="1752600" y="918667"/>
                </a:lnTo>
                <a:lnTo>
                  <a:pt x="1739900" y="916343"/>
                </a:lnTo>
                <a:lnTo>
                  <a:pt x="1752600" y="918083"/>
                </a:lnTo>
                <a:lnTo>
                  <a:pt x="1752600" y="918667"/>
                </a:lnTo>
                <a:lnTo>
                  <a:pt x="1752600" y="921575"/>
                </a:lnTo>
                <a:lnTo>
                  <a:pt x="1765300" y="919226"/>
                </a:lnTo>
                <a:lnTo>
                  <a:pt x="1765300" y="914069"/>
                </a:lnTo>
                <a:lnTo>
                  <a:pt x="1778000" y="914450"/>
                </a:lnTo>
                <a:lnTo>
                  <a:pt x="1778000" y="916927"/>
                </a:lnTo>
                <a:lnTo>
                  <a:pt x="1790700" y="912850"/>
                </a:lnTo>
                <a:lnTo>
                  <a:pt x="1778000" y="911110"/>
                </a:lnTo>
                <a:lnTo>
                  <a:pt x="1778000" y="889596"/>
                </a:lnTo>
                <a:lnTo>
                  <a:pt x="1790700" y="888428"/>
                </a:lnTo>
                <a:lnTo>
                  <a:pt x="1790700" y="895413"/>
                </a:lnTo>
                <a:lnTo>
                  <a:pt x="1803400" y="893660"/>
                </a:lnTo>
                <a:lnTo>
                  <a:pt x="1803400" y="906322"/>
                </a:lnTo>
                <a:lnTo>
                  <a:pt x="1816100" y="904646"/>
                </a:lnTo>
                <a:lnTo>
                  <a:pt x="1816100" y="913003"/>
                </a:lnTo>
                <a:lnTo>
                  <a:pt x="1828800" y="908799"/>
                </a:lnTo>
                <a:lnTo>
                  <a:pt x="1828800" y="911110"/>
                </a:lnTo>
                <a:lnTo>
                  <a:pt x="1841500" y="904709"/>
                </a:lnTo>
                <a:lnTo>
                  <a:pt x="1841500" y="913333"/>
                </a:lnTo>
                <a:lnTo>
                  <a:pt x="1854200" y="911034"/>
                </a:lnTo>
                <a:lnTo>
                  <a:pt x="1854200" y="912723"/>
                </a:lnTo>
                <a:lnTo>
                  <a:pt x="1866900" y="915758"/>
                </a:lnTo>
                <a:lnTo>
                  <a:pt x="1866900" y="892505"/>
                </a:lnTo>
                <a:lnTo>
                  <a:pt x="1879600" y="902385"/>
                </a:lnTo>
                <a:lnTo>
                  <a:pt x="1879600" y="913434"/>
                </a:lnTo>
                <a:lnTo>
                  <a:pt x="1892300" y="906754"/>
                </a:lnTo>
                <a:lnTo>
                  <a:pt x="1892300" y="893152"/>
                </a:lnTo>
                <a:lnTo>
                  <a:pt x="1905000" y="890536"/>
                </a:lnTo>
                <a:lnTo>
                  <a:pt x="1905000" y="885532"/>
                </a:lnTo>
                <a:lnTo>
                  <a:pt x="1910194" y="883145"/>
                </a:lnTo>
                <a:lnTo>
                  <a:pt x="1905000" y="880300"/>
                </a:lnTo>
                <a:lnTo>
                  <a:pt x="1911731" y="882446"/>
                </a:lnTo>
                <a:lnTo>
                  <a:pt x="1917700" y="879716"/>
                </a:lnTo>
                <a:lnTo>
                  <a:pt x="1917700" y="859358"/>
                </a:lnTo>
                <a:lnTo>
                  <a:pt x="1930400" y="867562"/>
                </a:lnTo>
                <a:lnTo>
                  <a:pt x="1930400" y="868032"/>
                </a:lnTo>
                <a:lnTo>
                  <a:pt x="1943100" y="876223"/>
                </a:lnTo>
                <a:lnTo>
                  <a:pt x="1943100" y="853554"/>
                </a:lnTo>
                <a:lnTo>
                  <a:pt x="1955800" y="855878"/>
                </a:lnTo>
                <a:lnTo>
                  <a:pt x="1955800" y="848093"/>
                </a:lnTo>
                <a:lnTo>
                  <a:pt x="1968500" y="854557"/>
                </a:lnTo>
                <a:lnTo>
                  <a:pt x="1968500" y="845591"/>
                </a:lnTo>
                <a:lnTo>
                  <a:pt x="1955800" y="840181"/>
                </a:lnTo>
                <a:lnTo>
                  <a:pt x="1968500" y="845045"/>
                </a:lnTo>
                <a:lnTo>
                  <a:pt x="1968500" y="837857"/>
                </a:lnTo>
                <a:lnTo>
                  <a:pt x="1981200" y="843661"/>
                </a:lnTo>
                <a:lnTo>
                  <a:pt x="1981200" y="844372"/>
                </a:lnTo>
                <a:lnTo>
                  <a:pt x="1993900" y="849477"/>
                </a:lnTo>
                <a:lnTo>
                  <a:pt x="1993900" y="815759"/>
                </a:lnTo>
                <a:lnTo>
                  <a:pt x="2005114" y="817295"/>
                </a:lnTo>
                <a:lnTo>
                  <a:pt x="1993900" y="807034"/>
                </a:lnTo>
                <a:lnTo>
                  <a:pt x="1993900" y="801801"/>
                </a:lnTo>
                <a:lnTo>
                  <a:pt x="2006600" y="807173"/>
                </a:lnTo>
                <a:lnTo>
                  <a:pt x="2006600" y="817499"/>
                </a:lnTo>
                <a:lnTo>
                  <a:pt x="2005114" y="817295"/>
                </a:lnTo>
                <a:lnTo>
                  <a:pt x="2006600" y="818667"/>
                </a:lnTo>
                <a:lnTo>
                  <a:pt x="2006600" y="822337"/>
                </a:lnTo>
                <a:lnTo>
                  <a:pt x="2019300" y="829716"/>
                </a:lnTo>
                <a:lnTo>
                  <a:pt x="2019300" y="819823"/>
                </a:lnTo>
                <a:lnTo>
                  <a:pt x="2032000" y="819251"/>
                </a:lnTo>
                <a:lnTo>
                  <a:pt x="2019300" y="812266"/>
                </a:lnTo>
                <a:lnTo>
                  <a:pt x="2019300" y="800188"/>
                </a:lnTo>
                <a:lnTo>
                  <a:pt x="2032000" y="806742"/>
                </a:lnTo>
                <a:lnTo>
                  <a:pt x="2032000" y="812863"/>
                </a:lnTo>
                <a:lnTo>
                  <a:pt x="2044700" y="808202"/>
                </a:lnTo>
                <a:lnTo>
                  <a:pt x="2032000" y="794613"/>
                </a:lnTo>
                <a:lnTo>
                  <a:pt x="2032000" y="790181"/>
                </a:lnTo>
                <a:lnTo>
                  <a:pt x="2044700" y="802970"/>
                </a:lnTo>
                <a:lnTo>
                  <a:pt x="2044700" y="784948"/>
                </a:lnTo>
                <a:lnTo>
                  <a:pt x="2057400" y="794829"/>
                </a:lnTo>
                <a:lnTo>
                  <a:pt x="2057400" y="776109"/>
                </a:lnTo>
                <a:lnTo>
                  <a:pt x="2070100" y="770407"/>
                </a:lnTo>
                <a:lnTo>
                  <a:pt x="2070100" y="779716"/>
                </a:lnTo>
                <a:lnTo>
                  <a:pt x="2082800" y="773214"/>
                </a:lnTo>
                <a:lnTo>
                  <a:pt x="2082800" y="769607"/>
                </a:lnTo>
                <a:lnTo>
                  <a:pt x="2095500" y="767854"/>
                </a:lnTo>
                <a:lnTo>
                  <a:pt x="2108200" y="766914"/>
                </a:lnTo>
                <a:lnTo>
                  <a:pt x="2095500" y="755878"/>
                </a:lnTo>
                <a:lnTo>
                  <a:pt x="2108200" y="761682"/>
                </a:lnTo>
                <a:lnTo>
                  <a:pt x="2108200" y="758774"/>
                </a:lnTo>
                <a:lnTo>
                  <a:pt x="2095500" y="755294"/>
                </a:lnTo>
                <a:lnTo>
                  <a:pt x="2095500" y="749477"/>
                </a:lnTo>
                <a:lnTo>
                  <a:pt x="2108200" y="754126"/>
                </a:lnTo>
                <a:lnTo>
                  <a:pt x="2108200" y="734148"/>
                </a:lnTo>
                <a:lnTo>
                  <a:pt x="2120900" y="733780"/>
                </a:lnTo>
                <a:lnTo>
                  <a:pt x="2120900" y="720407"/>
                </a:lnTo>
                <a:lnTo>
                  <a:pt x="2133600" y="714590"/>
                </a:lnTo>
                <a:lnTo>
                  <a:pt x="2133600" y="706450"/>
                </a:lnTo>
                <a:lnTo>
                  <a:pt x="2146300" y="703541"/>
                </a:lnTo>
                <a:lnTo>
                  <a:pt x="2146300" y="699757"/>
                </a:lnTo>
                <a:lnTo>
                  <a:pt x="2159000" y="697077"/>
                </a:lnTo>
                <a:lnTo>
                  <a:pt x="2159000" y="693851"/>
                </a:lnTo>
                <a:lnTo>
                  <a:pt x="2146300" y="686104"/>
                </a:lnTo>
                <a:lnTo>
                  <a:pt x="2159000" y="687705"/>
                </a:lnTo>
                <a:lnTo>
                  <a:pt x="2159000" y="689368"/>
                </a:lnTo>
                <a:lnTo>
                  <a:pt x="2171700" y="690270"/>
                </a:lnTo>
                <a:lnTo>
                  <a:pt x="2171700" y="689597"/>
                </a:lnTo>
                <a:lnTo>
                  <a:pt x="2184400" y="688428"/>
                </a:lnTo>
                <a:lnTo>
                  <a:pt x="2171700" y="677964"/>
                </a:lnTo>
                <a:lnTo>
                  <a:pt x="2171700" y="670991"/>
                </a:lnTo>
                <a:lnTo>
                  <a:pt x="2174875" y="671423"/>
                </a:lnTo>
                <a:lnTo>
                  <a:pt x="2171700" y="669823"/>
                </a:lnTo>
                <a:lnTo>
                  <a:pt x="2171700" y="661682"/>
                </a:lnTo>
                <a:lnTo>
                  <a:pt x="2197100" y="667499"/>
                </a:lnTo>
                <a:lnTo>
                  <a:pt x="2197100" y="651802"/>
                </a:lnTo>
                <a:lnTo>
                  <a:pt x="2209800" y="646569"/>
                </a:lnTo>
                <a:lnTo>
                  <a:pt x="2209800" y="640676"/>
                </a:lnTo>
                <a:lnTo>
                  <a:pt x="2222500" y="634072"/>
                </a:lnTo>
                <a:lnTo>
                  <a:pt x="2222500" y="621563"/>
                </a:lnTo>
                <a:lnTo>
                  <a:pt x="2209800" y="614006"/>
                </a:lnTo>
                <a:lnTo>
                  <a:pt x="2209800" y="606450"/>
                </a:lnTo>
                <a:lnTo>
                  <a:pt x="2222500" y="613422"/>
                </a:lnTo>
                <a:lnTo>
                  <a:pt x="2222500" y="614476"/>
                </a:lnTo>
                <a:lnTo>
                  <a:pt x="2235200" y="613575"/>
                </a:lnTo>
                <a:lnTo>
                  <a:pt x="2235200" y="580872"/>
                </a:lnTo>
                <a:lnTo>
                  <a:pt x="2222500" y="575640"/>
                </a:lnTo>
                <a:lnTo>
                  <a:pt x="2235200" y="572147"/>
                </a:lnTo>
                <a:lnTo>
                  <a:pt x="2247900" y="569239"/>
                </a:lnTo>
                <a:lnTo>
                  <a:pt x="2247900" y="556450"/>
                </a:lnTo>
                <a:lnTo>
                  <a:pt x="2235200" y="558190"/>
                </a:lnTo>
                <a:lnTo>
                  <a:pt x="2235200" y="557034"/>
                </a:lnTo>
                <a:lnTo>
                  <a:pt x="2247900" y="550633"/>
                </a:lnTo>
                <a:lnTo>
                  <a:pt x="2247900" y="533768"/>
                </a:lnTo>
                <a:lnTo>
                  <a:pt x="2235200" y="533768"/>
                </a:lnTo>
                <a:lnTo>
                  <a:pt x="2235200" y="529704"/>
                </a:lnTo>
                <a:lnTo>
                  <a:pt x="2247900" y="531444"/>
                </a:lnTo>
                <a:lnTo>
                  <a:pt x="2247900" y="519188"/>
                </a:lnTo>
                <a:lnTo>
                  <a:pt x="2260600" y="515747"/>
                </a:lnTo>
                <a:lnTo>
                  <a:pt x="2260600" y="492493"/>
                </a:lnTo>
                <a:lnTo>
                  <a:pt x="2273300" y="490169"/>
                </a:lnTo>
                <a:lnTo>
                  <a:pt x="2260600" y="483196"/>
                </a:lnTo>
                <a:lnTo>
                  <a:pt x="2260600" y="475627"/>
                </a:lnTo>
                <a:lnTo>
                  <a:pt x="2273300" y="472147"/>
                </a:lnTo>
                <a:lnTo>
                  <a:pt x="2273300" y="468655"/>
                </a:lnTo>
                <a:lnTo>
                  <a:pt x="2260600" y="463423"/>
                </a:lnTo>
                <a:lnTo>
                  <a:pt x="2273300" y="462838"/>
                </a:lnTo>
                <a:lnTo>
                  <a:pt x="2273300" y="450634"/>
                </a:lnTo>
                <a:lnTo>
                  <a:pt x="2279650" y="450926"/>
                </a:lnTo>
                <a:lnTo>
                  <a:pt x="2273300" y="449465"/>
                </a:lnTo>
                <a:lnTo>
                  <a:pt x="2273300" y="448881"/>
                </a:lnTo>
                <a:lnTo>
                  <a:pt x="2273300" y="441909"/>
                </a:lnTo>
                <a:lnTo>
                  <a:pt x="2286000" y="443649"/>
                </a:lnTo>
                <a:lnTo>
                  <a:pt x="2286000" y="448310"/>
                </a:lnTo>
                <a:lnTo>
                  <a:pt x="2298700" y="448310"/>
                </a:lnTo>
                <a:lnTo>
                  <a:pt x="2298700" y="436092"/>
                </a:lnTo>
                <a:lnTo>
                  <a:pt x="2311400" y="425627"/>
                </a:lnTo>
                <a:lnTo>
                  <a:pt x="2311400" y="422148"/>
                </a:lnTo>
                <a:lnTo>
                  <a:pt x="2324100" y="418655"/>
                </a:lnTo>
                <a:lnTo>
                  <a:pt x="2324100" y="414578"/>
                </a:lnTo>
                <a:lnTo>
                  <a:pt x="2336800" y="411099"/>
                </a:lnTo>
                <a:lnTo>
                  <a:pt x="2336800" y="395401"/>
                </a:lnTo>
                <a:lnTo>
                  <a:pt x="2349500" y="401205"/>
                </a:lnTo>
                <a:lnTo>
                  <a:pt x="2349500" y="398310"/>
                </a:lnTo>
                <a:lnTo>
                  <a:pt x="2362200" y="394817"/>
                </a:lnTo>
                <a:lnTo>
                  <a:pt x="2362200" y="394233"/>
                </a:lnTo>
                <a:lnTo>
                  <a:pt x="2349500" y="387845"/>
                </a:lnTo>
                <a:lnTo>
                  <a:pt x="2362200" y="388416"/>
                </a:lnTo>
                <a:lnTo>
                  <a:pt x="2362200" y="375475"/>
                </a:lnTo>
                <a:lnTo>
                  <a:pt x="2374900" y="374103"/>
                </a:lnTo>
                <a:lnTo>
                  <a:pt x="2374900" y="372186"/>
                </a:lnTo>
                <a:lnTo>
                  <a:pt x="2362200" y="365747"/>
                </a:lnTo>
                <a:lnTo>
                  <a:pt x="2374900" y="371983"/>
                </a:lnTo>
                <a:lnTo>
                  <a:pt x="2387600" y="367868"/>
                </a:lnTo>
                <a:lnTo>
                  <a:pt x="2374900" y="361670"/>
                </a:lnTo>
                <a:lnTo>
                  <a:pt x="2387600" y="366331"/>
                </a:lnTo>
                <a:lnTo>
                  <a:pt x="2387600" y="356438"/>
                </a:lnTo>
                <a:lnTo>
                  <a:pt x="2400300" y="357759"/>
                </a:lnTo>
                <a:lnTo>
                  <a:pt x="2400300" y="346875"/>
                </a:lnTo>
                <a:lnTo>
                  <a:pt x="2413000" y="351790"/>
                </a:lnTo>
                <a:lnTo>
                  <a:pt x="2413000" y="330212"/>
                </a:lnTo>
                <a:lnTo>
                  <a:pt x="2425700" y="337261"/>
                </a:lnTo>
                <a:lnTo>
                  <a:pt x="2425700" y="322453"/>
                </a:lnTo>
                <a:lnTo>
                  <a:pt x="2413000" y="326288"/>
                </a:lnTo>
                <a:lnTo>
                  <a:pt x="2413000" y="315747"/>
                </a:lnTo>
                <a:lnTo>
                  <a:pt x="2425700" y="322453"/>
                </a:lnTo>
                <a:lnTo>
                  <a:pt x="2425700" y="313423"/>
                </a:lnTo>
                <a:lnTo>
                  <a:pt x="2438400" y="316331"/>
                </a:lnTo>
                <a:lnTo>
                  <a:pt x="2438400" y="291325"/>
                </a:lnTo>
                <a:lnTo>
                  <a:pt x="2451100" y="292493"/>
                </a:lnTo>
                <a:lnTo>
                  <a:pt x="2451100" y="291325"/>
                </a:lnTo>
                <a:lnTo>
                  <a:pt x="2438400" y="285877"/>
                </a:lnTo>
                <a:lnTo>
                  <a:pt x="2438400" y="278676"/>
                </a:lnTo>
                <a:lnTo>
                  <a:pt x="2425700" y="271703"/>
                </a:lnTo>
                <a:lnTo>
                  <a:pt x="2425700" y="266903"/>
                </a:lnTo>
                <a:lnTo>
                  <a:pt x="2438400" y="273659"/>
                </a:lnTo>
                <a:lnTo>
                  <a:pt x="2438400" y="274243"/>
                </a:lnTo>
                <a:lnTo>
                  <a:pt x="2451100" y="275818"/>
                </a:lnTo>
                <a:lnTo>
                  <a:pt x="2451100" y="283768"/>
                </a:lnTo>
                <a:lnTo>
                  <a:pt x="2463800" y="276212"/>
                </a:lnTo>
                <a:lnTo>
                  <a:pt x="2451100" y="269227"/>
                </a:lnTo>
                <a:lnTo>
                  <a:pt x="2451100" y="261086"/>
                </a:lnTo>
                <a:lnTo>
                  <a:pt x="2463800" y="262255"/>
                </a:lnTo>
                <a:lnTo>
                  <a:pt x="2463800" y="245948"/>
                </a:lnTo>
                <a:lnTo>
                  <a:pt x="2476500" y="246634"/>
                </a:lnTo>
                <a:lnTo>
                  <a:pt x="2476500" y="219811"/>
                </a:lnTo>
                <a:lnTo>
                  <a:pt x="2463800" y="217487"/>
                </a:lnTo>
                <a:lnTo>
                  <a:pt x="2463800" y="212839"/>
                </a:lnTo>
                <a:lnTo>
                  <a:pt x="2476500" y="215747"/>
                </a:lnTo>
                <a:lnTo>
                  <a:pt x="2476500" y="208762"/>
                </a:lnTo>
                <a:lnTo>
                  <a:pt x="2489200" y="216319"/>
                </a:lnTo>
                <a:lnTo>
                  <a:pt x="2489200" y="204571"/>
                </a:lnTo>
                <a:lnTo>
                  <a:pt x="2476500" y="198882"/>
                </a:lnTo>
                <a:lnTo>
                  <a:pt x="2489200" y="201206"/>
                </a:lnTo>
                <a:lnTo>
                  <a:pt x="2489200" y="197142"/>
                </a:lnTo>
                <a:lnTo>
                  <a:pt x="2501900" y="193649"/>
                </a:lnTo>
                <a:lnTo>
                  <a:pt x="2489200" y="183184"/>
                </a:lnTo>
                <a:lnTo>
                  <a:pt x="2501900" y="180860"/>
                </a:lnTo>
                <a:lnTo>
                  <a:pt x="2501900" y="189039"/>
                </a:lnTo>
                <a:lnTo>
                  <a:pt x="2514600" y="191909"/>
                </a:lnTo>
                <a:lnTo>
                  <a:pt x="2514600" y="162839"/>
                </a:lnTo>
                <a:lnTo>
                  <a:pt x="2501900" y="157949"/>
                </a:lnTo>
                <a:lnTo>
                  <a:pt x="2514600" y="157378"/>
                </a:lnTo>
                <a:lnTo>
                  <a:pt x="2514600" y="155854"/>
                </a:lnTo>
                <a:lnTo>
                  <a:pt x="2527300" y="160502"/>
                </a:lnTo>
                <a:lnTo>
                  <a:pt x="2527300" y="139573"/>
                </a:lnTo>
                <a:lnTo>
                  <a:pt x="2540000" y="138417"/>
                </a:lnTo>
                <a:lnTo>
                  <a:pt x="2540000" y="126199"/>
                </a:lnTo>
                <a:lnTo>
                  <a:pt x="2527300" y="123875"/>
                </a:lnTo>
                <a:lnTo>
                  <a:pt x="2540000" y="125628"/>
                </a:lnTo>
                <a:lnTo>
                  <a:pt x="2540000" y="98882"/>
                </a:lnTo>
                <a:lnTo>
                  <a:pt x="2552700" y="99453"/>
                </a:lnTo>
                <a:lnTo>
                  <a:pt x="2552700" y="93065"/>
                </a:lnTo>
                <a:lnTo>
                  <a:pt x="2544241" y="91122"/>
                </a:lnTo>
                <a:lnTo>
                  <a:pt x="2540000" y="90741"/>
                </a:lnTo>
                <a:lnTo>
                  <a:pt x="2540000" y="90157"/>
                </a:lnTo>
                <a:lnTo>
                  <a:pt x="2540000" y="87833"/>
                </a:lnTo>
                <a:lnTo>
                  <a:pt x="2527300" y="83756"/>
                </a:lnTo>
                <a:lnTo>
                  <a:pt x="2527300" y="82016"/>
                </a:lnTo>
                <a:lnTo>
                  <a:pt x="2540000" y="87833"/>
                </a:lnTo>
                <a:lnTo>
                  <a:pt x="2552700" y="87833"/>
                </a:lnTo>
                <a:lnTo>
                  <a:pt x="2552700" y="87249"/>
                </a:lnTo>
                <a:lnTo>
                  <a:pt x="2540000" y="85509"/>
                </a:lnTo>
                <a:lnTo>
                  <a:pt x="2540000" y="84340"/>
                </a:lnTo>
                <a:lnTo>
                  <a:pt x="2552700" y="84124"/>
                </a:lnTo>
                <a:lnTo>
                  <a:pt x="2540000" y="81292"/>
                </a:lnTo>
                <a:lnTo>
                  <a:pt x="2540000" y="73291"/>
                </a:lnTo>
                <a:lnTo>
                  <a:pt x="2540000" y="69227"/>
                </a:lnTo>
                <a:lnTo>
                  <a:pt x="2542641" y="69824"/>
                </a:lnTo>
                <a:lnTo>
                  <a:pt x="2540000" y="68935"/>
                </a:lnTo>
                <a:lnTo>
                  <a:pt x="2540000" y="64579"/>
                </a:lnTo>
                <a:lnTo>
                  <a:pt x="2552700" y="66903"/>
                </a:lnTo>
                <a:lnTo>
                  <a:pt x="2552700" y="70967"/>
                </a:lnTo>
                <a:lnTo>
                  <a:pt x="2565400" y="72136"/>
                </a:lnTo>
                <a:lnTo>
                  <a:pt x="2565400" y="65735"/>
                </a:lnTo>
                <a:lnTo>
                  <a:pt x="2552700" y="58369"/>
                </a:lnTo>
                <a:lnTo>
                  <a:pt x="2552700" y="49593"/>
                </a:lnTo>
                <a:lnTo>
                  <a:pt x="2565400" y="50990"/>
                </a:lnTo>
                <a:lnTo>
                  <a:pt x="2565400" y="52946"/>
                </a:lnTo>
                <a:lnTo>
                  <a:pt x="2578100" y="51777"/>
                </a:lnTo>
                <a:lnTo>
                  <a:pt x="2578100" y="41897"/>
                </a:lnTo>
                <a:lnTo>
                  <a:pt x="2565400" y="37249"/>
                </a:lnTo>
                <a:lnTo>
                  <a:pt x="2578100" y="35509"/>
                </a:lnTo>
                <a:lnTo>
                  <a:pt x="2578100" y="30848"/>
                </a:lnTo>
                <a:lnTo>
                  <a:pt x="2590800" y="279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0" name="object 18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7629" y="9297131"/>
            <a:ext cx="2011582" cy="989330"/>
          </a:xfrm>
          <a:prstGeom prst="rect">
            <a:avLst/>
          </a:prstGeom>
        </p:spPr>
      </p:pic>
      <p:sp>
        <p:nvSpPr>
          <p:cNvPr id="181" name="object 181" descr=""/>
          <p:cNvSpPr/>
          <p:nvPr/>
        </p:nvSpPr>
        <p:spPr>
          <a:xfrm>
            <a:off x="15276524" y="0"/>
            <a:ext cx="1936750" cy="1070610"/>
          </a:xfrm>
          <a:custGeom>
            <a:avLst/>
            <a:gdLst/>
            <a:ahLst/>
            <a:cxnLst/>
            <a:rect l="l" t="t" r="r" b="b"/>
            <a:pathLst>
              <a:path w="1936750" h="1070610">
                <a:moveTo>
                  <a:pt x="224717" y="199390"/>
                </a:moveTo>
                <a:lnTo>
                  <a:pt x="173424" y="194310"/>
                </a:lnTo>
                <a:lnTo>
                  <a:pt x="123088" y="185420"/>
                </a:lnTo>
                <a:lnTo>
                  <a:pt x="57834" y="168910"/>
                </a:lnTo>
                <a:lnTo>
                  <a:pt x="41960" y="167640"/>
                </a:lnTo>
                <a:lnTo>
                  <a:pt x="6860" y="167640"/>
                </a:lnTo>
                <a:lnTo>
                  <a:pt x="0" y="120650"/>
                </a:lnTo>
                <a:lnTo>
                  <a:pt x="9413" y="83820"/>
                </a:lnTo>
                <a:lnTo>
                  <a:pt x="34142" y="60960"/>
                </a:lnTo>
                <a:lnTo>
                  <a:pt x="73230" y="54610"/>
                </a:lnTo>
                <a:lnTo>
                  <a:pt x="486768" y="54610"/>
                </a:lnTo>
                <a:lnTo>
                  <a:pt x="499611" y="25400"/>
                </a:lnTo>
                <a:lnTo>
                  <a:pt x="520591" y="10160"/>
                </a:lnTo>
                <a:lnTo>
                  <a:pt x="546358" y="5080"/>
                </a:lnTo>
                <a:lnTo>
                  <a:pt x="573560" y="3810"/>
                </a:lnTo>
                <a:lnTo>
                  <a:pt x="632910" y="3810"/>
                </a:lnTo>
                <a:lnTo>
                  <a:pt x="664739" y="1270"/>
                </a:lnTo>
                <a:lnTo>
                  <a:pt x="690835" y="0"/>
                </a:lnTo>
                <a:lnTo>
                  <a:pt x="1104387" y="0"/>
                </a:lnTo>
                <a:lnTo>
                  <a:pt x="1094855" y="34290"/>
                </a:lnTo>
                <a:lnTo>
                  <a:pt x="527611" y="34290"/>
                </a:lnTo>
                <a:lnTo>
                  <a:pt x="542928" y="85090"/>
                </a:lnTo>
                <a:lnTo>
                  <a:pt x="1249308" y="85090"/>
                </a:lnTo>
                <a:lnTo>
                  <a:pt x="1239219" y="97790"/>
                </a:lnTo>
                <a:lnTo>
                  <a:pt x="1179189" y="97790"/>
                </a:lnTo>
                <a:lnTo>
                  <a:pt x="1153901" y="104140"/>
                </a:lnTo>
                <a:lnTo>
                  <a:pt x="1149131" y="106680"/>
                </a:lnTo>
                <a:lnTo>
                  <a:pt x="614403" y="106680"/>
                </a:lnTo>
                <a:lnTo>
                  <a:pt x="609298" y="116840"/>
                </a:lnTo>
                <a:lnTo>
                  <a:pt x="645036" y="132080"/>
                </a:lnTo>
                <a:lnTo>
                  <a:pt x="1079439" y="132080"/>
                </a:lnTo>
                <a:lnTo>
                  <a:pt x="1075166" y="140970"/>
                </a:lnTo>
                <a:lnTo>
                  <a:pt x="1072613" y="158750"/>
                </a:lnTo>
                <a:lnTo>
                  <a:pt x="1083462" y="172720"/>
                </a:lnTo>
                <a:lnTo>
                  <a:pt x="1092184" y="177800"/>
                </a:lnTo>
                <a:lnTo>
                  <a:pt x="708877" y="177800"/>
                </a:lnTo>
                <a:lnTo>
                  <a:pt x="612489" y="180340"/>
                </a:lnTo>
                <a:lnTo>
                  <a:pt x="422472" y="190500"/>
                </a:lnTo>
                <a:lnTo>
                  <a:pt x="374449" y="190500"/>
                </a:lnTo>
                <a:lnTo>
                  <a:pt x="326426" y="193040"/>
                </a:lnTo>
                <a:lnTo>
                  <a:pt x="277446" y="198120"/>
                </a:lnTo>
                <a:lnTo>
                  <a:pt x="224717" y="199390"/>
                </a:lnTo>
                <a:close/>
              </a:path>
              <a:path w="1936750" h="1070610">
                <a:moveTo>
                  <a:pt x="1249308" y="85090"/>
                </a:moveTo>
                <a:lnTo>
                  <a:pt x="793092" y="85090"/>
                </a:lnTo>
                <a:lnTo>
                  <a:pt x="762859" y="62230"/>
                </a:lnTo>
                <a:lnTo>
                  <a:pt x="731189" y="54610"/>
                </a:lnTo>
                <a:lnTo>
                  <a:pt x="1089206" y="54610"/>
                </a:lnTo>
                <a:lnTo>
                  <a:pt x="1150471" y="44450"/>
                </a:lnTo>
                <a:lnTo>
                  <a:pt x="1150471" y="29210"/>
                </a:lnTo>
                <a:lnTo>
                  <a:pt x="1105264" y="0"/>
                </a:lnTo>
                <a:lnTo>
                  <a:pt x="1327364" y="0"/>
                </a:lnTo>
                <a:lnTo>
                  <a:pt x="1318949" y="3810"/>
                </a:lnTo>
                <a:lnTo>
                  <a:pt x="1273000" y="3810"/>
                </a:lnTo>
                <a:lnTo>
                  <a:pt x="1275952" y="39370"/>
                </a:lnTo>
                <a:lnTo>
                  <a:pt x="1265981" y="64770"/>
                </a:lnTo>
                <a:lnTo>
                  <a:pt x="1249308" y="85090"/>
                </a:lnTo>
                <a:close/>
              </a:path>
              <a:path w="1936750" h="1070610">
                <a:moveTo>
                  <a:pt x="1420791" y="19050"/>
                </a:moveTo>
                <a:lnTo>
                  <a:pt x="1324055" y="19050"/>
                </a:lnTo>
                <a:lnTo>
                  <a:pt x="1364898" y="8890"/>
                </a:lnTo>
                <a:lnTo>
                  <a:pt x="1358117" y="0"/>
                </a:lnTo>
                <a:lnTo>
                  <a:pt x="1935512" y="0"/>
                </a:lnTo>
                <a:lnTo>
                  <a:pt x="1924498" y="8890"/>
                </a:lnTo>
                <a:lnTo>
                  <a:pt x="1924915" y="13970"/>
                </a:lnTo>
                <a:lnTo>
                  <a:pt x="1421057" y="13970"/>
                </a:lnTo>
                <a:lnTo>
                  <a:pt x="1420791" y="19050"/>
                </a:lnTo>
                <a:close/>
              </a:path>
              <a:path w="1936750" h="1070610">
                <a:moveTo>
                  <a:pt x="1293422" y="107950"/>
                </a:moveTo>
                <a:lnTo>
                  <a:pt x="1272362" y="106680"/>
                </a:lnTo>
                <a:lnTo>
                  <a:pt x="1247473" y="106680"/>
                </a:lnTo>
                <a:lnTo>
                  <a:pt x="1282334" y="78740"/>
                </a:lnTo>
                <a:lnTo>
                  <a:pt x="1296613" y="58420"/>
                </a:lnTo>
                <a:lnTo>
                  <a:pt x="1292704" y="36830"/>
                </a:lnTo>
                <a:lnTo>
                  <a:pt x="1273000" y="3810"/>
                </a:lnTo>
                <a:lnTo>
                  <a:pt x="1318949" y="3810"/>
                </a:lnTo>
                <a:lnTo>
                  <a:pt x="1324055" y="19050"/>
                </a:lnTo>
                <a:lnTo>
                  <a:pt x="1420791" y="19050"/>
                </a:lnTo>
                <a:lnTo>
                  <a:pt x="1420259" y="29210"/>
                </a:lnTo>
                <a:lnTo>
                  <a:pt x="1416750" y="59690"/>
                </a:lnTo>
                <a:lnTo>
                  <a:pt x="1415952" y="74930"/>
                </a:lnTo>
                <a:lnTo>
                  <a:pt x="1412043" y="82550"/>
                </a:lnTo>
                <a:lnTo>
                  <a:pt x="1407655" y="87630"/>
                </a:lnTo>
                <a:lnTo>
                  <a:pt x="1404092" y="90170"/>
                </a:lnTo>
                <a:lnTo>
                  <a:pt x="1343120" y="90170"/>
                </a:lnTo>
                <a:lnTo>
                  <a:pt x="1324055" y="101600"/>
                </a:lnTo>
                <a:lnTo>
                  <a:pt x="1310653" y="106680"/>
                </a:lnTo>
                <a:lnTo>
                  <a:pt x="1293422" y="107950"/>
                </a:lnTo>
                <a:close/>
              </a:path>
              <a:path w="1936750" h="1070610">
                <a:moveTo>
                  <a:pt x="1487427" y="121920"/>
                </a:moveTo>
                <a:lnTo>
                  <a:pt x="1421057" y="13970"/>
                </a:lnTo>
                <a:lnTo>
                  <a:pt x="1924915" y="13970"/>
                </a:lnTo>
                <a:lnTo>
                  <a:pt x="1925854" y="25400"/>
                </a:lnTo>
                <a:lnTo>
                  <a:pt x="1933911" y="41910"/>
                </a:lnTo>
                <a:lnTo>
                  <a:pt x="1934310" y="44450"/>
                </a:lnTo>
                <a:lnTo>
                  <a:pt x="1615063" y="44450"/>
                </a:lnTo>
                <a:lnTo>
                  <a:pt x="1595359" y="46990"/>
                </a:lnTo>
                <a:lnTo>
                  <a:pt x="1576134" y="48260"/>
                </a:lnTo>
                <a:lnTo>
                  <a:pt x="1559781" y="55880"/>
                </a:lnTo>
                <a:lnTo>
                  <a:pt x="1548692" y="74930"/>
                </a:lnTo>
                <a:lnTo>
                  <a:pt x="1540556" y="86360"/>
                </a:lnTo>
                <a:lnTo>
                  <a:pt x="1525718" y="96520"/>
                </a:lnTo>
                <a:lnTo>
                  <a:pt x="1507051" y="107950"/>
                </a:lnTo>
                <a:lnTo>
                  <a:pt x="1487427" y="121920"/>
                </a:lnTo>
                <a:close/>
              </a:path>
              <a:path w="1936750" h="1070610">
                <a:moveTo>
                  <a:pt x="486768" y="54610"/>
                </a:moveTo>
                <a:lnTo>
                  <a:pt x="118648" y="54610"/>
                </a:lnTo>
                <a:lnTo>
                  <a:pt x="163330" y="49530"/>
                </a:lnTo>
                <a:lnTo>
                  <a:pt x="252450" y="36830"/>
                </a:lnTo>
                <a:lnTo>
                  <a:pt x="297868" y="34290"/>
                </a:lnTo>
                <a:lnTo>
                  <a:pt x="336238" y="33020"/>
                </a:lnTo>
                <a:lnTo>
                  <a:pt x="375087" y="29210"/>
                </a:lnTo>
                <a:lnTo>
                  <a:pt x="456136" y="19050"/>
                </a:lnTo>
                <a:lnTo>
                  <a:pt x="486768" y="54610"/>
                </a:lnTo>
                <a:close/>
              </a:path>
              <a:path w="1936750" h="1070610">
                <a:moveTo>
                  <a:pt x="650141" y="85090"/>
                </a:moveTo>
                <a:lnTo>
                  <a:pt x="542928" y="85090"/>
                </a:lnTo>
                <a:lnTo>
                  <a:pt x="573560" y="59690"/>
                </a:lnTo>
                <a:lnTo>
                  <a:pt x="527611" y="34290"/>
                </a:lnTo>
                <a:lnTo>
                  <a:pt x="1094855" y="34290"/>
                </a:lnTo>
                <a:lnTo>
                  <a:pt x="1089206" y="54610"/>
                </a:lnTo>
                <a:lnTo>
                  <a:pt x="731189" y="54610"/>
                </a:lnTo>
                <a:lnTo>
                  <a:pt x="694734" y="62230"/>
                </a:lnTo>
                <a:lnTo>
                  <a:pt x="650141" y="85090"/>
                </a:lnTo>
                <a:close/>
              </a:path>
              <a:path w="1936750" h="1070610">
                <a:moveTo>
                  <a:pt x="1600385" y="104140"/>
                </a:moveTo>
                <a:lnTo>
                  <a:pt x="1578926" y="101600"/>
                </a:lnTo>
                <a:lnTo>
                  <a:pt x="1558903" y="95250"/>
                </a:lnTo>
                <a:lnTo>
                  <a:pt x="1615063" y="44450"/>
                </a:lnTo>
                <a:lnTo>
                  <a:pt x="1934310" y="44450"/>
                </a:lnTo>
                <a:lnTo>
                  <a:pt x="1936105" y="55880"/>
                </a:lnTo>
                <a:lnTo>
                  <a:pt x="1893307" y="55880"/>
                </a:lnTo>
                <a:lnTo>
                  <a:pt x="1870652" y="60960"/>
                </a:lnTo>
                <a:lnTo>
                  <a:pt x="1849911" y="69850"/>
                </a:lnTo>
                <a:lnTo>
                  <a:pt x="1834595" y="73660"/>
                </a:lnTo>
                <a:lnTo>
                  <a:pt x="1826937" y="74930"/>
                </a:lnTo>
                <a:lnTo>
                  <a:pt x="1788646" y="74930"/>
                </a:lnTo>
                <a:lnTo>
                  <a:pt x="1753387" y="76200"/>
                </a:lnTo>
                <a:lnTo>
                  <a:pt x="1717171" y="80010"/>
                </a:lnTo>
                <a:lnTo>
                  <a:pt x="1680954" y="86360"/>
                </a:lnTo>
                <a:lnTo>
                  <a:pt x="1645695" y="95250"/>
                </a:lnTo>
                <a:lnTo>
                  <a:pt x="1622801" y="101600"/>
                </a:lnTo>
                <a:lnTo>
                  <a:pt x="1600385" y="104140"/>
                </a:lnTo>
                <a:close/>
              </a:path>
              <a:path w="1936750" h="1070610">
                <a:moveTo>
                  <a:pt x="1936703" y="59690"/>
                </a:moveTo>
                <a:lnTo>
                  <a:pt x="1915963" y="55880"/>
                </a:lnTo>
                <a:lnTo>
                  <a:pt x="1936105" y="55880"/>
                </a:lnTo>
                <a:lnTo>
                  <a:pt x="1936703" y="59690"/>
                </a:lnTo>
                <a:close/>
              </a:path>
              <a:path w="1936750" h="1070610">
                <a:moveTo>
                  <a:pt x="1803963" y="77470"/>
                </a:moveTo>
                <a:lnTo>
                  <a:pt x="1788646" y="74930"/>
                </a:lnTo>
                <a:lnTo>
                  <a:pt x="1826937" y="74930"/>
                </a:lnTo>
                <a:lnTo>
                  <a:pt x="1819279" y="76200"/>
                </a:lnTo>
                <a:lnTo>
                  <a:pt x="1803963" y="77470"/>
                </a:lnTo>
                <a:close/>
              </a:path>
              <a:path w="1936750" h="1070610">
                <a:moveTo>
                  <a:pt x="1395530" y="95250"/>
                </a:moveTo>
                <a:lnTo>
                  <a:pt x="1379336" y="95250"/>
                </a:lnTo>
                <a:lnTo>
                  <a:pt x="1361707" y="90170"/>
                </a:lnTo>
                <a:lnTo>
                  <a:pt x="1404092" y="90170"/>
                </a:lnTo>
                <a:lnTo>
                  <a:pt x="1402311" y="91440"/>
                </a:lnTo>
                <a:lnTo>
                  <a:pt x="1395530" y="95250"/>
                </a:lnTo>
                <a:close/>
              </a:path>
              <a:path w="1936750" h="1070610">
                <a:moveTo>
                  <a:pt x="1232157" y="106680"/>
                </a:moveTo>
                <a:lnTo>
                  <a:pt x="1205434" y="97790"/>
                </a:lnTo>
                <a:lnTo>
                  <a:pt x="1239219" y="97790"/>
                </a:lnTo>
                <a:lnTo>
                  <a:pt x="1232157" y="106680"/>
                </a:lnTo>
                <a:close/>
              </a:path>
              <a:path w="1936750" h="1070610">
                <a:moveTo>
                  <a:pt x="1079439" y="132080"/>
                </a:moveTo>
                <a:lnTo>
                  <a:pt x="645036" y="132080"/>
                </a:lnTo>
                <a:lnTo>
                  <a:pt x="650141" y="121920"/>
                </a:lnTo>
                <a:lnTo>
                  <a:pt x="614403" y="106680"/>
                </a:lnTo>
                <a:lnTo>
                  <a:pt x="1149131" y="106680"/>
                </a:lnTo>
                <a:lnTo>
                  <a:pt x="1139590" y="111760"/>
                </a:lnTo>
                <a:lnTo>
                  <a:pt x="1089206" y="111760"/>
                </a:lnTo>
                <a:lnTo>
                  <a:pt x="1079439" y="132080"/>
                </a:lnTo>
                <a:close/>
              </a:path>
              <a:path w="1936750" h="1070610">
                <a:moveTo>
                  <a:pt x="1123667" y="118110"/>
                </a:moveTo>
                <a:lnTo>
                  <a:pt x="1113457" y="118110"/>
                </a:lnTo>
                <a:lnTo>
                  <a:pt x="1101331" y="114300"/>
                </a:lnTo>
                <a:lnTo>
                  <a:pt x="1089206" y="111760"/>
                </a:lnTo>
                <a:lnTo>
                  <a:pt x="1139590" y="111760"/>
                </a:lnTo>
                <a:lnTo>
                  <a:pt x="1130049" y="116840"/>
                </a:lnTo>
                <a:lnTo>
                  <a:pt x="1123667" y="118110"/>
                </a:lnTo>
                <a:close/>
              </a:path>
              <a:path w="1936750" h="1070610">
                <a:moveTo>
                  <a:pt x="701195" y="438150"/>
                </a:moveTo>
                <a:lnTo>
                  <a:pt x="660352" y="438150"/>
                </a:lnTo>
                <a:lnTo>
                  <a:pt x="665617" y="421640"/>
                </a:lnTo>
                <a:lnTo>
                  <a:pt x="671839" y="406400"/>
                </a:lnTo>
                <a:lnTo>
                  <a:pt x="676147" y="392430"/>
                </a:lnTo>
                <a:lnTo>
                  <a:pt x="675668" y="382270"/>
                </a:lnTo>
                <a:lnTo>
                  <a:pt x="665936" y="354330"/>
                </a:lnTo>
                <a:lnTo>
                  <a:pt x="670563" y="328930"/>
                </a:lnTo>
                <a:lnTo>
                  <a:pt x="682848" y="307340"/>
                </a:lnTo>
                <a:lnTo>
                  <a:pt x="696090" y="284480"/>
                </a:lnTo>
                <a:lnTo>
                  <a:pt x="709252" y="260350"/>
                </a:lnTo>
                <a:lnTo>
                  <a:pt x="724808" y="233680"/>
                </a:lnTo>
                <a:lnTo>
                  <a:pt x="741320" y="204470"/>
                </a:lnTo>
                <a:lnTo>
                  <a:pt x="757355" y="177800"/>
                </a:lnTo>
                <a:lnTo>
                  <a:pt x="1092184" y="177800"/>
                </a:lnTo>
                <a:lnTo>
                  <a:pt x="1109628" y="187960"/>
                </a:lnTo>
                <a:lnTo>
                  <a:pt x="1130129" y="199390"/>
                </a:lnTo>
                <a:lnTo>
                  <a:pt x="1151109" y="210820"/>
                </a:lnTo>
                <a:lnTo>
                  <a:pt x="1169217" y="224790"/>
                </a:lnTo>
                <a:lnTo>
                  <a:pt x="1172459" y="228600"/>
                </a:lnTo>
                <a:lnTo>
                  <a:pt x="915622" y="228600"/>
                </a:lnTo>
                <a:lnTo>
                  <a:pt x="892249" y="255270"/>
                </a:lnTo>
                <a:lnTo>
                  <a:pt x="862654" y="271780"/>
                </a:lnTo>
                <a:lnTo>
                  <a:pt x="830186" y="281940"/>
                </a:lnTo>
                <a:lnTo>
                  <a:pt x="798198" y="294640"/>
                </a:lnTo>
                <a:lnTo>
                  <a:pt x="859463" y="299720"/>
                </a:lnTo>
                <a:lnTo>
                  <a:pt x="849571" y="314960"/>
                </a:lnTo>
                <a:lnTo>
                  <a:pt x="747144" y="314960"/>
                </a:lnTo>
                <a:lnTo>
                  <a:pt x="732865" y="321310"/>
                </a:lnTo>
                <a:lnTo>
                  <a:pt x="717149" y="323850"/>
                </a:lnTo>
                <a:lnTo>
                  <a:pt x="706221" y="332740"/>
                </a:lnTo>
                <a:lnTo>
                  <a:pt x="706301" y="356870"/>
                </a:lnTo>
                <a:lnTo>
                  <a:pt x="762460" y="356870"/>
                </a:lnTo>
                <a:lnTo>
                  <a:pt x="787987" y="361950"/>
                </a:lnTo>
                <a:lnTo>
                  <a:pt x="776245" y="420370"/>
                </a:lnTo>
                <a:lnTo>
                  <a:pt x="699281" y="420370"/>
                </a:lnTo>
                <a:lnTo>
                  <a:pt x="691224" y="421640"/>
                </a:lnTo>
                <a:lnTo>
                  <a:pt x="680773" y="422910"/>
                </a:lnTo>
                <a:lnTo>
                  <a:pt x="701195" y="438150"/>
                </a:lnTo>
                <a:close/>
              </a:path>
              <a:path w="1936750" h="1070610">
                <a:moveTo>
                  <a:pt x="986300" y="285750"/>
                </a:moveTo>
                <a:lnTo>
                  <a:pt x="971781" y="274320"/>
                </a:lnTo>
                <a:lnTo>
                  <a:pt x="963246" y="262890"/>
                </a:lnTo>
                <a:lnTo>
                  <a:pt x="953274" y="252730"/>
                </a:lnTo>
                <a:lnTo>
                  <a:pt x="942346" y="242570"/>
                </a:lnTo>
                <a:lnTo>
                  <a:pt x="930938" y="233680"/>
                </a:lnTo>
                <a:lnTo>
                  <a:pt x="925833" y="233680"/>
                </a:lnTo>
                <a:lnTo>
                  <a:pt x="915622" y="228600"/>
                </a:lnTo>
                <a:lnTo>
                  <a:pt x="1172459" y="228600"/>
                </a:lnTo>
                <a:lnTo>
                  <a:pt x="1181103" y="238760"/>
                </a:lnTo>
                <a:lnTo>
                  <a:pt x="1189221" y="259080"/>
                </a:lnTo>
                <a:lnTo>
                  <a:pt x="1114733" y="259080"/>
                </a:lnTo>
                <a:lnTo>
                  <a:pt x="1114733" y="269240"/>
                </a:lnTo>
                <a:lnTo>
                  <a:pt x="1193280" y="269240"/>
                </a:lnTo>
                <a:lnTo>
                  <a:pt x="1193787" y="270510"/>
                </a:lnTo>
                <a:lnTo>
                  <a:pt x="1196766" y="274320"/>
                </a:lnTo>
                <a:lnTo>
                  <a:pt x="1013422" y="274320"/>
                </a:lnTo>
                <a:lnTo>
                  <a:pt x="999861" y="281940"/>
                </a:lnTo>
                <a:lnTo>
                  <a:pt x="986300" y="285750"/>
                </a:lnTo>
                <a:close/>
              </a:path>
              <a:path w="1936750" h="1070610">
                <a:moveTo>
                  <a:pt x="1193280" y="269240"/>
                </a:moveTo>
                <a:lnTo>
                  <a:pt x="1160682" y="269240"/>
                </a:lnTo>
                <a:lnTo>
                  <a:pt x="1160682" y="259080"/>
                </a:lnTo>
                <a:lnTo>
                  <a:pt x="1189221" y="259080"/>
                </a:lnTo>
                <a:lnTo>
                  <a:pt x="1193280" y="269240"/>
                </a:lnTo>
                <a:close/>
              </a:path>
              <a:path w="1936750" h="1070610">
                <a:moveTo>
                  <a:pt x="1170892" y="509270"/>
                </a:moveTo>
                <a:lnTo>
                  <a:pt x="1165787" y="509270"/>
                </a:lnTo>
                <a:lnTo>
                  <a:pt x="1165787" y="504190"/>
                </a:lnTo>
                <a:lnTo>
                  <a:pt x="1160682" y="499110"/>
                </a:lnTo>
                <a:lnTo>
                  <a:pt x="1145365" y="476250"/>
                </a:lnTo>
                <a:lnTo>
                  <a:pt x="1130049" y="458470"/>
                </a:lnTo>
                <a:lnTo>
                  <a:pt x="1096944" y="430530"/>
                </a:lnTo>
                <a:lnTo>
                  <a:pt x="1075804" y="393700"/>
                </a:lnTo>
                <a:lnTo>
                  <a:pt x="1069023" y="353060"/>
                </a:lnTo>
                <a:lnTo>
                  <a:pt x="1078995" y="309880"/>
                </a:lnTo>
                <a:lnTo>
                  <a:pt x="1033046" y="279400"/>
                </a:lnTo>
                <a:lnTo>
                  <a:pt x="1033046" y="274320"/>
                </a:lnTo>
                <a:lnTo>
                  <a:pt x="1196766" y="274320"/>
                </a:lnTo>
                <a:lnTo>
                  <a:pt x="1213650" y="295910"/>
                </a:lnTo>
                <a:lnTo>
                  <a:pt x="1236385" y="320040"/>
                </a:lnTo>
                <a:lnTo>
                  <a:pt x="1257684" y="345440"/>
                </a:lnTo>
                <a:lnTo>
                  <a:pt x="1269171" y="363220"/>
                </a:lnTo>
                <a:lnTo>
                  <a:pt x="1273000" y="384810"/>
                </a:lnTo>
                <a:lnTo>
                  <a:pt x="1269171" y="407670"/>
                </a:lnTo>
                <a:lnTo>
                  <a:pt x="1257684" y="427990"/>
                </a:lnTo>
                <a:lnTo>
                  <a:pt x="1303633" y="427990"/>
                </a:lnTo>
                <a:lnTo>
                  <a:pt x="1232157" y="458470"/>
                </a:lnTo>
                <a:lnTo>
                  <a:pt x="1241650" y="472440"/>
                </a:lnTo>
                <a:lnTo>
                  <a:pt x="1254493" y="485140"/>
                </a:lnTo>
                <a:lnTo>
                  <a:pt x="1270209" y="494030"/>
                </a:lnTo>
                <a:lnTo>
                  <a:pt x="1288317" y="499110"/>
                </a:lnTo>
                <a:lnTo>
                  <a:pt x="1201525" y="499110"/>
                </a:lnTo>
                <a:lnTo>
                  <a:pt x="1170892" y="509270"/>
                </a:lnTo>
                <a:close/>
              </a:path>
              <a:path w="1936750" h="1070610">
                <a:moveTo>
                  <a:pt x="1048363" y="340360"/>
                </a:moveTo>
                <a:lnTo>
                  <a:pt x="1043257" y="335280"/>
                </a:lnTo>
                <a:lnTo>
                  <a:pt x="1043257" y="330200"/>
                </a:lnTo>
                <a:lnTo>
                  <a:pt x="1038152" y="320040"/>
                </a:lnTo>
                <a:lnTo>
                  <a:pt x="1038152" y="309880"/>
                </a:lnTo>
                <a:lnTo>
                  <a:pt x="1043257" y="299720"/>
                </a:lnTo>
                <a:lnTo>
                  <a:pt x="1053468" y="335280"/>
                </a:lnTo>
                <a:lnTo>
                  <a:pt x="1048363" y="340360"/>
                </a:lnTo>
                <a:close/>
              </a:path>
              <a:path w="1936750" h="1070610">
                <a:moveTo>
                  <a:pt x="762460" y="356870"/>
                </a:moveTo>
                <a:lnTo>
                  <a:pt x="706301" y="356870"/>
                </a:lnTo>
                <a:lnTo>
                  <a:pt x="716990" y="346710"/>
                </a:lnTo>
                <a:lnTo>
                  <a:pt x="734380" y="345440"/>
                </a:lnTo>
                <a:lnTo>
                  <a:pt x="747941" y="340360"/>
                </a:lnTo>
                <a:lnTo>
                  <a:pt x="747144" y="314960"/>
                </a:lnTo>
                <a:lnTo>
                  <a:pt x="849571" y="314960"/>
                </a:lnTo>
                <a:lnTo>
                  <a:pt x="842152" y="326390"/>
                </a:lnTo>
                <a:lnTo>
                  <a:pt x="816705" y="335280"/>
                </a:lnTo>
                <a:lnTo>
                  <a:pt x="788386" y="341630"/>
                </a:lnTo>
                <a:lnTo>
                  <a:pt x="762460" y="356870"/>
                </a:lnTo>
                <a:close/>
              </a:path>
              <a:path w="1936750" h="1070610">
                <a:moveTo>
                  <a:pt x="292763" y="1055370"/>
                </a:moveTo>
                <a:lnTo>
                  <a:pt x="279441" y="1049020"/>
                </a:lnTo>
                <a:lnTo>
                  <a:pt x="270426" y="1038860"/>
                </a:lnTo>
                <a:lnTo>
                  <a:pt x="266199" y="1024890"/>
                </a:lnTo>
                <a:lnTo>
                  <a:pt x="267236" y="1009650"/>
                </a:lnTo>
                <a:lnTo>
                  <a:pt x="267236" y="1004570"/>
                </a:lnTo>
                <a:lnTo>
                  <a:pt x="290872" y="962660"/>
                </a:lnTo>
                <a:lnTo>
                  <a:pt x="311672" y="920750"/>
                </a:lnTo>
                <a:lnTo>
                  <a:pt x="350435" y="833120"/>
                </a:lnTo>
                <a:lnTo>
                  <a:pt x="371235" y="791210"/>
                </a:lnTo>
                <a:lnTo>
                  <a:pt x="394871" y="749300"/>
                </a:lnTo>
                <a:lnTo>
                  <a:pt x="407953" y="727710"/>
                </a:lnTo>
                <a:lnTo>
                  <a:pt x="437948" y="684530"/>
                </a:lnTo>
                <a:lnTo>
                  <a:pt x="451030" y="662940"/>
                </a:lnTo>
                <a:lnTo>
                  <a:pt x="472090" y="624840"/>
                </a:lnTo>
                <a:lnTo>
                  <a:pt x="496979" y="590550"/>
                </a:lnTo>
                <a:lnTo>
                  <a:pt x="514289" y="570230"/>
                </a:lnTo>
                <a:lnTo>
                  <a:pt x="524420" y="547370"/>
                </a:lnTo>
                <a:lnTo>
                  <a:pt x="533594" y="523240"/>
                </a:lnTo>
                <a:lnTo>
                  <a:pt x="548033" y="499110"/>
                </a:lnTo>
                <a:lnTo>
                  <a:pt x="565343" y="482600"/>
                </a:lnTo>
                <a:lnTo>
                  <a:pt x="579304" y="464820"/>
                </a:lnTo>
                <a:lnTo>
                  <a:pt x="590392" y="447040"/>
                </a:lnTo>
                <a:lnTo>
                  <a:pt x="599087" y="427990"/>
                </a:lnTo>
                <a:lnTo>
                  <a:pt x="609378" y="410210"/>
                </a:lnTo>
                <a:lnTo>
                  <a:pt x="623976" y="406400"/>
                </a:lnTo>
                <a:lnTo>
                  <a:pt x="641446" y="415290"/>
                </a:lnTo>
                <a:lnTo>
                  <a:pt x="660352" y="438150"/>
                </a:lnTo>
                <a:lnTo>
                  <a:pt x="701195" y="438150"/>
                </a:lnTo>
                <a:lnTo>
                  <a:pt x="721617" y="453390"/>
                </a:lnTo>
                <a:lnTo>
                  <a:pt x="751161" y="453390"/>
                </a:lnTo>
                <a:lnTo>
                  <a:pt x="749058" y="466090"/>
                </a:lnTo>
                <a:lnTo>
                  <a:pt x="724967" y="525780"/>
                </a:lnTo>
                <a:lnTo>
                  <a:pt x="688910" y="581660"/>
                </a:lnTo>
                <a:lnTo>
                  <a:pt x="660352" y="600710"/>
                </a:lnTo>
                <a:lnTo>
                  <a:pt x="653571" y="607060"/>
                </a:lnTo>
                <a:lnTo>
                  <a:pt x="648227" y="618490"/>
                </a:lnTo>
                <a:lnTo>
                  <a:pt x="643839" y="629920"/>
                </a:lnTo>
                <a:lnTo>
                  <a:pt x="639930" y="642620"/>
                </a:lnTo>
                <a:lnTo>
                  <a:pt x="627007" y="671830"/>
                </a:lnTo>
                <a:lnTo>
                  <a:pt x="609298" y="695960"/>
                </a:lnTo>
                <a:lnTo>
                  <a:pt x="583930" y="715010"/>
                </a:lnTo>
                <a:lnTo>
                  <a:pt x="548033" y="723900"/>
                </a:lnTo>
                <a:lnTo>
                  <a:pt x="558563" y="749300"/>
                </a:lnTo>
                <a:lnTo>
                  <a:pt x="559520" y="775970"/>
                </a:lnTo>
                <a:lnTo>
                  <a:pt x="550905" y="801370"/>
                </a:lnTo>
                <a:lnTo>
                  <a:pt x="532717" y="820420"/>
                </a:lnTo>
                <a:lnTo>
                  <a:pt x="527611" y="820420"/>
                </a:lnTo>
                <a:lnTo>
                  <a:pt x="508626" y="847090"/>
                </a:lnTo>
                <a:lnTo>
                  <a:pt x="490597" y="875030"/>
                </a:lnTo>
                <a:lnTo>
                  <a:pt x="474483" y="902970"/>
                </a:lnTo>
                <a:lnTo>
                  <a:pt x="461241" y="933450"/>
                </a:lnTo>
                <a:lnTo>
                  <a:pt x="451270" y="971550"/>
                </a:lnTo>
                <a:lnTo>
                  <a:pt x="438905" y="991870"/>
                </a:lnTo>
                <a:lnTo>
                  <a:pt x="416010" y="1000760"/>
                </a:lnTo>
                <a:lnTo>
                  <a:pt x="374449" y="1004570"/>
                </a:lnTo>
                <a:lnTo>
                  <a:pt x="369344" y="1004570"/>
                </a:lnTo>
                <a:lnTo>
                  <a:pt x="369344" y="1009650"/>
                </a:lnTo>
                <a:lnTo>
                  <a:pt x="364238" y="1009650"/>
                </a:lnTo>
                <a:lnTo>
                  <a:pt x="366951" y="1024890"/>
                </a:lnTo>
                <a:lnTo>
                  <a:pt x="378278" y="1028700"/>
                </a:lnTo>
                <a:lnTo>
                  <a:pt x="391520" y="1028700"/>
                </a:lnTo>
                <a:lnTo>
                  <a:pt x="393212" y="1029970"/>
                </a:lnTo>
                <a:lnTo>
                  <a:pt x="308079" y="1029970"/>
                </a:lnTo>
                <a:lnTo>
                  <a:pt x="292763" y="1055370"/>
                </a:lnTo>
                <a:close/>
              </a:path>
              <a:path w="1936750" h="1070610">
                <a:moveTo>
                  <a:pt x="751161" y="453390"/>
                </a:moveTo>
                <a:lnTo>
                  <a:pt x="721617" y="453390"/>
                </a:lnTo>
                <a:lnTo>
                  <a:pt x="720659" y="444500"/>
                </a:lnTo>
                <a:lnTo>
                  <a:pt x="717788" y="435610"/>
                </a:lnTo>
                <a:lnTo>
                  <a:pt x="713001" y="427990"/>
                </a:lnTo>
                <a:lnTo>
                  <a:pt x="706301" y="422910"/>
                </a:lnTo>
                <a:lnTo>
                  <a:pt x="704466" y="420370"/>
                </a:lnTo>
                <a:lnTo>
                  <a:pt x="776245" y="420370"/>
                </a:lnTo>
                <a:lnTo>
                  <a:pt x="772671" y="438150"/>
                </a:lnTo>
                <a:lnTo>
                  <a:pt x="752249" y="438150"/>
                </a:lnTo>
                <a:lnTo>
                  <a:pt x="751372" y="452120"/>
                </a:lnTo>
                <a:lnTo>
                  <a:pt x="751161" y="453390"/>
                </a:lnTo>
                <a:close/>
              </a:path>
              <a:path w="1936750" h="1070610">
                <a:moveTo>
                  <a:pt x="1634846" y="1068070"/>
                </a:moveTo>
                <a:lnTo>
                  <a:pt x="1587621" y="1054100"/>
                </a:lnTo>
                <a:lnTo>
                  <a:pt x="1533376" y="999490"/>
                </a:lnTo>
                <a:lnTo>
                  <a:pt x="1472111" y="927100"/>
                </a:lnTo>
                <a:lnTo>
                  <a:pt x="1441479" y="892810"/>
                </a:lnTo>
                <a:lnTo>
                  <a:pt x="1425445" y="873760"/>
                </a:lnTo>
                <a:lnTo>
                  <a:pt x="1393376" y="834390"/>
                </a:lnTo>
                <a:lnTo>
                  <a:pt x="1380214" y="815340"/>
                </a:lnTo>
                <a:lnTo>
                  <a:pt x="1365935" y="800100"/>
                </a:lnTo>
                <a:lnTo>
                  <a:pt x="1350220" y="786130"/>
                </a:lnTo>
                <a:lnTo>
                  <a:pt x="1339291" y="770890"/>
                </a:lnTo>
                <a:lnTo>
                  <a:pt x="1339371" y="749300"/>
                </a:lnTo>
                <a:lnTo>
                  <a:pt x="1319827" y="737870"/>
                </a:lnTo>
                <a:lnTo>
                  <a:pt x="1305548" y="720090"/>
                </a:lnTo>
                <a:lnTo>
                  <a:pt x="1294140" y="701040"/>
                </a:lnTo>
                <a:lnTo>
                  <a:pt x="1283211" y="683260"/>
                </a:lnTo>
                <a:lnTo>
                  <a:pt x="1260157" y="652780"/>
                </a:lnTo>
                <a:lnTo>
                  <a:pt x="1236624" y="621030"/>
                </a:lnTo>
                <a:lnTo>
                  <a:pt x="1212135" y="589280"/>
                </a:lnTo>
                <a:lnTo>
                  <a:pt x="1186209" y="554990"/>
                </a:lnTo>
                <a:lnTo>
                  <a:pt x="1202801" y="542290"/>
                </a:lnTo>
                <a:lnTo>
                  <a:pt x="1209183" y="537210"/>
                </a:lnTo>
                <a:lnTo>
                  <a:pt x="1211736" y="529590"/>
                </a:lnTo>
                <a:lnTo>
                  <a:pt x="1210858" y="521970"/>
                </a:lnTo>
                <a:lnTo>
                  <a:pt x="1208545" y="514350"/>
                </a:lnTo>
                <a:lnTo>
                  <a:pt x="1205274" y="506730"/>
                </a:lnTo>
                <a:lnTo>
                  <a:pt x="1201525" y="499110"/>
                </a:lnTo>
                <a:lnTo>
                  <a:pt x="1288317" y="499110"/>
                </a:lnTo>
                <a:lnTo>
                  <a:pt x="1299804" y="500380"/>
                </a:lnTo>
                <a:lnTo>
                  <a:pt x="1322778" y="508000"/>
                </a:lnTo>
                <a:lnTo>
                  <a:pt x="1334265" y="509270"/>
                </a:lnTo>
                <a:lnTo>
                  <a:pt x="1374790" y="525780"/>
                </a:lnTo>
                <a:lnTo>
                  <a:pt x="1401912" y="556260"/>
                </a:lnTo>
                <a:lnTo>
                  <a:pt x="1423291" y="593090"/>
                </a:lnTo>
                <a:lnTo>
                  <a:pt x="1446584" y="627380"/>
                </a:lnTo>
                <a:lnTo>
                  <a:pt x="1472590" y="656590"/>
                </a:lnTo>
                <a:lnTo>
                  <a:pt x="1522687" y="715010"/>
                </a:lnTo>
                <a:lnTo>
                  <a:pt x="1548692" y="744220"/>
                </a:lnTo>
                <a:lnTo>
                  <a:pt x="1564727" y="762000"/>
                </a:lnTo>
                <a:lnTo>
                  <a:pt x="1569935" y="774700"/>
                </a:lnTo>
                <a:lnTo>
                  <a:pt x="1497638" y="774700"/>
                </a:lnTo>
                <a:lnTo>
                  <a:pt x="1482322" y="845820"/>
                </a:lnTo>
                <a:lnTo>
                  <a:pt x="1633596" y="845820"/>
                </a:lnTo>
                <a:lnTo>
                  <a:pt x="1661011" y="908050"/>
                </a:lnTo>
                <a:lnTo>
                  <a:pt x="1695858" y="908050"/>
                </a:lnTo>
                <a:lnTo>
                  <a:pt x="1710151" y="920750"/>
                </a:lnTo>
                <a:lnTo>
                  <a:pt x="1720601" y="946150"/>
                </a:lnTo>
                <a:lnTo>
                  <a:pt x="1732487" y="969010"/>
                </a:lnTo>
                <a:lnTo>
                  <a:pt x="1718846" y="982980"/>
                </a:lnTo>
                <a:lnTo>
                  <a:pt x="1703769" y="996950"/>
                </a:lnTo>
                <a:lnTo>
                  <a:pt x="1691564" y="1012190"/>
                </a:lnTo>
                <a:lnTo>
                  <a:pt x="1686538" y="1035050"/>
                </a:lnTo>
                <a:lnTo>
                  <a:pt x="1678242" y="1047750"/>
                </a:lnTo>
                <a:lnTo>
                  <a:pt x="1658459" y="1060450"/>
                </a:lnTo>
                <a:lnTo>
                  <a:pt x="1634846" y="1068070"/>
                </a:lnTo>
                <a:close/>
              </a:path>
              <a:path w="1936750" h="1070610">
                <a:moveTo>
                  <a:pt x="1633596" y="845820"/>
                </a:moveTo>
                <a:lnTo>
                  <a:pt x="1482322" y="845820"/>
                </a:lnTo>
                <a:lnTo>
                  <a:pt x="1498356" y="834390"/>
                </a:lnTo>
                <a:lnTo>
                  <a:pt x="1503382" y="817880"/>
                </a:lnTo>
                <a:lnTo>
                  <a:pt x="1501707" y="798830"/>
                </a:lnTo>
                <a:lnTo>
                  <a:pt x="1497638" y="774700"/>
                </a:lnTo>
                <a:lnTo>
                  <a:pt x="1569935" y="774700"/>
                </a:lnTo>
                <a:lnTo>
                  <a:pt x="1573581" y="783590"/>
                </a:lnTo>
                <a:lnTo>
                  <a:pt x="1573821" y="805180"/>
                </a:lnTo>
                <a:lnTo>
                  <a:pt x="1564009" y="825500"/>
                </a:lnTo>
                <a:lnTo>
                  <a:pt x="1558903" y="830580"/>
                </a:lnTo>
                <a:lnTo>
                  <a:pt x="1558903" y="834096"/>
                </a:lnTo>
                <a:lnTo>
                  <a:pt x="1553798" y="835660"/>
                </a:lnTo>
                <a:lnTo>
                  <a:pt x="1629120" y="835660"/>
                </a:lnTo>
                <a:lnTo>
                  <a:pt x="1633596" y="845820"/>
                </a:lnTo>
                <a:close/>
              </a:path>
              <a:path w="1936750" h="1070610">
                <a:moveTo>
                  <a:pt x="1629120" y="835660"/>
                </a:moveTo>
                <a:lnTo>
                  <a:pt x="1558903" y="835660"/>
                </a:lnTo>
                <a:lnTo>
                  <a:pt x="1558903" y="834096"/>
                </a:lnTo>
                <a:lnTo>
                  <a:pt x="1620168" y="815340"/>
                </a:lnTo>
                <a:lnTo>
                  <a:pt x="1629120" y="835660"/>
                </a:lnTo>
                <a:close/>
              </a:path>
              <a:path w="1936750" h="1070610">
                <a:moveTo>
                  <a:pt x="1558903" y="835660"/>
                </a:moveTo>
                <a:lnTo>
                  <a:pt x="1553798" y="835660"/>
                </a:lnTo>
                <a:lnTo>
                  <a:pt x="1558903" y="834096"/>
                </a:lnTo>
                <a:lnTo>
                  <a:pt x="1558903" y="835660"/>
                </a:lnTo>
                <a:close/>
              </a:path>
              <a:path w="1936750" h="1070610">
                <a:moveTo>
                  <a:pt x="1695858" y="908050"/>
                </a:moveTo>
                <a:lnTo>
                  <a:pt x="1661011" y="908050"/>
                </a:lnTo>
                <a:lnTo>
                  <a:pt x="1693000" y="905510"/>
                </a:lnTo>
                <a:lnTo>
                  <a:pt x="1695858" y="908050"/>
                </a:lnTo>
                <a:close/>
              </a:path>
              <a:path w="1936750" h="1070610">
                <a:moveTo>
                  <a:pt x="318290" y="1070610"/>
                </a:moveTo>
                <a:lnTo>
                  <a:pt x="318290" y="1029970"/>
                </a:lnTo>
                <a:lnTo>
                  <a:pt x="393212" y="1029970"/>
                </a:lnTo>
                <a:lnTo>
                  <a:pt x="399976" y="1035050"/>
                </a:lnTo>
                <a:lnTo>
                  <a:pt x="392238" y="1047750"/>
                </a:lnTo>
                <a:lnTo>
                  <a:pt x="372535" y="1060450"/>
                </a:lnTo>
                <a:lnTo>
                  <a:pt x="346130" y="1069340"/>
                </a:lnTo>
                <a:lnTo>
                  <a:pt x="318290" y="107061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936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Ideation</a:t>
            </a:r>
            <a:r>
              <a:rPr dirty="0" spc="-420"/>
              <a:t> </a:t>
            </a:r>
            <a:r>
              <a:rPr dirty="0" spc="480"/>
              <a:t>process</a:t>
            </a:r>
            <a:r>
              <a:rPr dirty="0" spc="-420"/>
              <a:t> </a:t>
            </a:r>
            <a:r>
              <a:rPr dirty="0" spc="65"/>
              <a:t>/</a:t>
            </a:r>
            <a:r>
              <a:rPr dirty="0" spc="-420"/>
              <a:t> </a:t>
            </a:r>
            <a:r>
              <a:rPr dirty="0" spc="155"/>
              <a:t>Working</a:t>
            </a:r>
          </a:p>
        </p:txBody>
      </p:sp>
      <p:grpSp>
        <p:nvGrpSpPr>
          <p:cNvPr id="183" name="object 183" descr=""/>
          <p:cNvGrpSpPr/>
          <p:nvPr/>
        </p:nvGrpSpPr>
        <p:grpSpPr>
          <a:xfrm>
            <a:off x="0" y="4147639"/>
            <a:ext cx="18288000" cy="502284"/>
            <a:chOff x="0" y="4147639"/>
            <a:chExt cx="18288000" cy="502284"/>
          </a:xfrm>
        </p:grpSpPr>
        <p:sp>
          <p:nvSpPr>
            <p:cNvPr id="184" name="object 184" descr=""/>
            <p:cNvSpPr/>
            <p:nvPr/>
          </p:nvSpPr>
          <p:spPr>
            <a:xfrm>
              <a:off x="0" y="4384379"/>
              <a:ext cx="18288000" cy="28575"/>
            </a:xfrm>
            <a:custGeom>
              <a:avLst/>
              <a:gdLst/>
              <a:ahLst/>
              <a:cxnLst/>
              <a:rect l="l" t="t" r="r" b="b"/>
              <a:pathLst>
                <a:path w="18288000" h="28575">
                  <a:moveTo>
                    <a:pt x="0" y="2857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28574"/>
                  </a:lnTo>
                  <a:lnTo>
                    <a:pt x="0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2227059" y="4147641"/>
              <a:ext cx="11671300" cy="502284"/>
            </a:xfrm>
            <a:custGeom>
              <a:avLst/>
              <a:gdLst/>
              <a:ahLst/>
              <a:cxnLst/>
              <a:rect l="l" t="t" r="r" b="b"/>
              <a:pathLst>
                <a:path w="11671300" h="502285">
                  <a:moveTo>
                    <a:pt x="502056" y="251028"/>
                  </a:moveTo>
                  <a:lnTo>
                    <a:pt x="330911" y="171157"/>
                  </a:lnTo>
                  <a:lnTo>
                    <a:pt x="251028" y="0"/>
                  </a:lnTo>
                  <a:lnTo>
                    <a:pt x="171157" y="171157"/>
                  </a:lnTo>
                  <a:lnTo>
                    <a:pt x="0" y="251028"/>
                  </a:lnTo>
                  <a:lnTo>
                    <a:pt x="171157" y="330911"/>
                  </a:lnTo>
                  <a:lnTo>
                    <a:pt x="251028" y="502056"/>
                  </a:lnTo>
                  <a:lnTo>
                    <a:pt x="502056" y="251028"/>
                  </a:lnTo>
                  <a:close/>
                </a:path>
                <a:path w="11671300" h="502285">
                  <a:moveTo>
                    <a:pt x="4205160" y="251028"/>
                  </a:moveTo>
                  <a:lnTo>
                    <a:pt x="4034002" y="171157"/>
                  </a:lnTo>
                  <a:lnTo>
                    <a:pt x="3954132" y="0"/>
                  </a:lnTo>
                  <a:lnTo>
                    <a:pt x="3874249" y="171157"/>
                  </a:lnTo>
                  <a:lnTo>
                    <a:pt x="3703104" y="251028"/>
                  </a:lnTo>
                  <a:lnTo>
                    <a:pt x="3874249" y="330911"/>
                  </a:lnTo>
                  <a:lnTo>
                    <a:pt x="3954132" y="502056"/>
                  </a:lnTo>
                  <a:lnTo>
                    <a:pt x="4034002" y="330911"/>
                  </a:lnTo>
                  <a:lnTo>
                    <a:pt x="4205160" y="251028"/>
                  </a:lnTo>
                  <a:close/>
                </a:path>
                <a:path w="11671300" h="502285">
                  <a:moveTo>
                    <a:pt x="7928610" y="251028"/>
                  </a:moveTo>
                  <a:lnTo>
                    <a:pt x="7757465" y="171157"/>
                  </a:lnTo>
                  <a:lnTo>
                    <a:pt x="7677594" y="0"/>
                  </a:lnTo>
                  <a:lnTo>
                    <a:pt x="7597711" y="171157"/>
                  </a:lnTo>
                  <a:lnTo>
                    <a:pt x="7426566" y="251028"/>
                  </a:lnTo>
                  <a:lnTo>
                    <a:pt x="7597711" y="330911"/>
                  </a:lnTo>
                  <a:lnTo>
                    <a:pt x="7677594" y="502056"/>
                  </a:lnTo>
                  <a:lnTo>
                    <a:pt x="7757465" y="330911"/>
                  </a:lnTo>
                  <a:lnTo>
                    <a:pt x="7928610" y="251028"/>
                  </a:lnTo>
                  <a:close/>
                </a:path>
                <a:path w="11671300" h="502285">
                  <a:moveTo>
                    <a:pt x="11671135" y="251028"/>
                  </a:moveTo>
                  <a:lnTo>
                    <a:pt x="11499977" y="171157"/>
                  </a:lnTo>
                  <a:lnTo>
                    <a:pt x="11420107" y="0"/>
                  </a:lnTo>
                  <a:lnTo>
                    <a:pt x="11340224" y="171157"/>
                  </a:lnTo>
                  <a:lnTo>
                    <a:pt x="11169079" y="251028"/>
                  </a:lnTo>
                  <a:lnTo>
                    <a:pt x="11340224" y="330911"/>
                  </a:lnTo>
                  <a:lnTo>
                    <a:pt x="11420107" y="502056"/>
                  </a:lnTo>
                  <a:lnTo>
                    <a:pt x="11499977" y="330911"/>
                  </a:lnTo>
                  <a:lnTo>
                    <a:pt x="11671135" y="251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6" name="object 186" descr=""/>
          <p:cNvSpPr txBox="1"/>
          <p:nvPr/>
        </p:nvSpPr>
        <p:spPr>
          <a:xfrm>
            <a:off x="1765197" y="4803304"/>
            <a:ext cx="2971800" cy="3653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1645">
              <a:lnSpc>
                <a:spcPct val="100000"/>
              </a:lnSpc>
              <a:spcBef>
                <a:spcPts val="100"/>
              </a:spcBef>
            </a:pPr>
            <a:r>
              <a:rPr dirty="0" sz="5000" spc="-335" b="1">
                <a:latin typeface="Trebuchet MS"/>
                <a:cs typeface="Trebuchet MS"/>
              </a:rPr>
              <a:t>01</a:t>
            </a:r>
            <a:endParaRPr sz="5000">
              <a:latin typeface="Trebuchet MS"/>
              <a:cs typeface="Trebuchet MS"/>
            </a:endParaRPr>
          </a:p>
          <a:p>
            <a:pPr marL="12700" marR="5080">
              <a:lnSpc>
                <a:spcPct val="128099"/>
              </a:lnSpc>
              <a:spcBef>
                <a:spcPts val="1040"/>
              </a:spcBef>
            </a:pPr>
            <a:r>
              <a:rPr dirty="0" sz="2000" spc="90" b="1">
                <a:latin typeface="Trebuchet MS"/>
                <a:cs typeface="Trebuchet MS"/>
              </a:rPr>
              <a:t>Account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Creation: </a:t>
            </a:r>
            <a:r>
              <a:rPr dirty="0" sz="2000">
                <a:latin typeface="Tahoma"/>
                <a:cs typeface="Tahoma"/>
              </a:rPr>
              <a:t>Examiners</a:t>
            </a:r>
            <a:r>
              <a:rPr dirty="0" sz="2000" spc="60">
                <a:latin typeface="Tahoma"/>
                <a:cs typeface="Tahoma"/>
              </a:rPr>
              <a:t> </a:t>
            </a:r>
            <a:r>
              <a:rPr dirty="0" sz="2000" spc="65">
                <a:latin typeface="Tahoma"/>
                <a:cs typeface="Tahoma"/>
              </a:rPr>
              <a:t>and</a:t>
            </a:r>
            <a:r>
              <a:rPr dirty="0" sz="2000" spc="60">
                <a:latin typeface="Tahoma"/>
                <a:cs typeface="Tahoma"/>
              </a:rPr>
              <a:t> </a:t>
            </a:r>
            <a:r>
              <a:rPr dirty="0" sz="2000" spc="65">
                <a:latin typeface="Tahoma"/>
                <a:cs typeface="Tahoma"/>
              </a:rPr>
              <a:t>student </a:t>
            </a:r>
            <a:r>
              <a:rPr dirty="0" sz="2000">
                <a:latin typeface="Tahoma"/>
                <a:cs typeface="Tahoma"/>
              </a:rPr>
              <a:t>will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be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55">
                <a:latin typeface="Tahoma"/>
                <a:cs typeface="Tahoma"/>
              </a:rPr>
              <a:t>required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to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create </a:t>
            </a:r>
            <a:r>
              <a:rPr dirty="0" sz="2000" spc="65">
                <a:latin typeface="Tahoma"/>
                <a:cs typeface="Tahoma"/>
              </a:rPr>
              <a:t>separate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45">
                <a:latin typeface="Tahoma"/>
                <a:cs typeface="Tahoma"/>
              </a:rPr>
              <a:t>accounts.</a:t>
            </a:r>
            <a:endParaRPr sz="2000">
              <a:latin typeface="Tahoma"/>
              <a:cs typeface="Tahoma"/>
            </a:endParaRPr>
          </a:p>
          <a:p>
            <a:pPr marL="12700" marR="37465">
              <a:lnSpc>
                <a:spcPct val="128099"/>
              </a:lnSpc>
            </a:pPr>
            <a:r>
              <a:rPr dirty="0" sz="2000">
                <a:latin typeface="Tahoma"/>
                <a:cs typeface="Tahoma"/>
              </a:rPr>
              <a:t>Examiner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90">
                <a:latin typeface="Tahoma"/>
                <a:cs typeface="Tahoma"/>
              </a:rPr>
              <a:t>account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will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90">
                <a:latin typeface="Tahoma"/>
                <a:cs typeface="Tahoma"/>
              </a:rPr>
              <a:t>be </a:t>
            </a:r>
            <a:r>
              <a:rPr dirty="0" sz="2000" spc="75">
                <a:latin typeface="Tahoma"/>
                <a:cs typeface="Tahoma"/>
              </a:rPr>
              <a:t>activated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only</a:t>
            </a:r>
            <a:r>
              <a:rPr dirty="0" sz="2000" spc="1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after </a:t>
            </a:r>
            <a:r>
              <a:rPr dirty="0" sz="2000" spc="55">
                <a:latin typeface="Tahoma"/>
                <a:cs typeface="Tahoma"/>
              </a:rPr>
              <a:t>approval</a:t>
            </a:r>
            <a:r>
              <a:rPr dirty="0" sz="2000">
                <a:latin typeface="Tahoma"/>
                <a:cs typeface="Tahoma"/>
              </a:rPr>
              <a:t> from </a:t>
            </a:r>
            <a:r>
              <a:rPr dirty="0" sz="2000" spc="40">
                <a:latin typeface="Tahoma"/>
                <a:cs typeface="Tahoma"/>
              </a:rPr>
              <a:t>admin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7" name="object 187" descr=""/>
          <p:cNvSpPr txBox="1"/>
          <p:nvPr/>
        </p:nvSpPr>
        <p:spPr>
          <a:xfrm>
            <a:off x="5935767" y="4803304"/>
            <a:ext cx="2885440" cy="3653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35" b="1">
                <a:latin typeface="Trebuchet MS"/>
                <a:cs typeface="Trebuchet MS"/>
              </a:rPr>
              <a:t>02</a:t>
            </a:r>
            <a:endParaRPr sz="5000">
              <a:latin typeface="Trebuchet MS"/>
              <a:cs typeface="Trebuchet MS"/>
            </a:endParaRPr>
          </a:p>
          <a:p>
            <a:pPr marL="12700" marR="5080">
              <a:lnSpc>
                <a:spcPct val="128099"/>
              </a:lnSpc>
              <a:spcBef>
                <a:spcPts val="1040"/>
              </a:spcBef>
            </a:pPr>
            <a:r>
              <a:rPr dirty="0" sz="2000" spc="50" b="1">
                <a:latin typeface="Trebuchet MS"/>
                <a:cs typeface="Trebuchet MS"/>
              </a:rPr>
              <a:t>Creating</a:t>
            </a:r>
            <a:r>
              <a:rPr dirty="0" sz="2000" spc="-10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Exam: </a:t>
            </a:r>
            <a:r>
              <a:rPr dirty="0" sz="2000">
                <a:latin typeface="Tahoma"/>
                <a:cs typeface="Tahoma"/>
              </a:rPr>
              <a:t>Examiners</a:t>
            </a:r>
            <a:r>
              <a:rPr dirty="0" sz="2000" spc="60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can</a:t>
            </a:r>
            <a:r>
              <a:rPr dirty="0" sz="2000" spc="60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create </a:t>
            </a:r>
            <a:r>
              <a:rPr dirty="0" sz="2000" spc="60">
                <a:latin typeface="Tahoma"/>
                <a:cs typeface="Tahoma"/>
              </a:rPr>
              <a:t>exams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65">
                <a:latin typeface="Tahoma"/>
                <a:cs typeface="Tahoma"/>
              </a:rPr>
              <a:t>and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need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to </a:t>
            </a:r>
            <a:r>
              <a:rPr dirty="0" sz="2000" spc="65">
                <a:latin typeface="Tahoma"/>
                <a:cs typeface="Tahoma"/>
              </a:rPr>
              <a:t>upload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details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like </a:t>
            </a:r>
            <a:r>
              <a:rPr dirty="0" sz="2000">
                <a:latin typeface="Tahoma"/>
                <a:cs typeface="Tahoma"/>
              </a:rPr>
              <a:t>questions,</a:t>
            </a:r>
            <a:r>
              <a:rPr dirty="0" sz="2000" spc="29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their </a:t>
            </a:r>
            <a:r>
              <a:rPr dirty="0" sz="2000" spc="80">
                <a:latin typeface="Tahoma"/>
                <a:cs typeface="Tahoma"/>
              </a:rPr>
              <a:t>respective</a:t>
            </a:r>
            <a:r>
              <a:rPr dirty="0" sz="2000" spc="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options,</a:t>
            </a:r>
            <a:r>
              <a:rPr dirty="0" sz="2000" spc="5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their </a:t>
            </a:r>
            <a:r>
              <a:rPr dirty="0" sz="2000" spc="90">
                <a:latin typeface="Tahoma"/>
                <a:cs typeface="Tahoma"/>
              </a:rPr>
              <a:t>correct</a:t>
            </a:r>
            <a:r>
              <a:rPr dirty="0" sz="2000" spc="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options,</a:t>
            </a:r>
            <a:r>
              <a:rPr dirty="0" sz="2000" spc="6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8" name="object 188" descr=""/>
          <p:cNvSpPr txBox="1"/>
          <p:nvPr/>
        </p:nvSpPr>
        <p:spPr>
          <a:xfrm>
            <a:off x="9659229" y="4803304"/>
            <a:ext cx="2903220" cy="3653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90" b="1">
                <a:latin typeface="Trebuchet MS"/>
                <a:cs typeface="Trebuchet MS"/>
              </a:rPr>
              <a:t>03</a:t>
            </a:r>
            <a:endParaRPr sz="5000">
              <a:latin typeface="Trebuchet MS"/>
              <a:cs typeface="Trebuchet MS"/>
            </a:endParaRPr>
          </a:p>
          <a:p>
            <a:pPr marL="12700" marR="5080">
              <a:lnSpc>
                <a:spcPct val="128099"/>
              </a:lnSpc>
              <a:spcBef>
                <a:spcPts val="1040"/>
              </a:spcBef>
            </a:pPr>
            <a:r>
              <a:rPr dirty="0" sz="2000" spc="75" b="1">
                <a:latin typeface="Trebuchet MS"/>
                <a:cs typeface="Trebuchet MS"/>
              </a:rPr>
              <a:t>Conducting</a:t>
            </a:r>
            <a:r>
              <a:rPr dirty="0" sz="2000" spc="-95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exam:</a:t>
            </a:r>
            <a:r>
              <a:rPr dirty="0" sz="2000" spc="500" b="1">
                <a:latin typeface="Trebuchet MS"/>
                <a:cs typeface="Trebuchet MS"/>
              </a:rPr>
              <a:t> </a:t>
            </a:r>
            <a:r>
              <a:rPr dirty="0" sz="2000">
                <a:latin typeface="Tahoma"/>
                <a:cs typeface="Tahoma"/>
              </a:rPr>
              <a:t>Exam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code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will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90">
                <a:latin typeface="Tahoma"/>
                <a:cs typeface="Tahoma"/>
              </a:rPr>
              <a:t>be </a:t>
            </a:r>
            <a:r>
              <a:rPr dirty="0" sz="2000" spc="60">
                <a:latin typeface="Tahoma"/>
                <a:cs typeface="Tahoma"/>
              </a:rPr>
              <a:t>shared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with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the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65">
                <a:latin typeface="Tahoma"/>
                <a:cs typeface="Tahoma"/>
              </a:rPr>
              <a:t>student </a:t>
            </a:r>
            <a:r>
              <a:rPr dirty="0" sz="2000">
                <a:latin typeface="Tahoma"/>
                <a:cs typeface="Tahoma"/>
              </a:rPr>
              <a:t>Now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they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can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enter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and </a:t>
            </a:r>
            <a:r>
              <a:rPr dirty="0" sz="2000" spc="85">
                <a:latin typeface="Tahoma"/>
                <a:cs typeface="Tahoma"/>
              </a:rPr>
              <a:t>attempt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the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exam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35">
                <a:latin typeface="Tahoma"/>
                <a:cs typeface="Tahoma"/>
              </a:rPr>
              <a:t>the </a:t>
            </a:r>
            <a:r>
              <a:rPr dirty="0" sz="2000">
                <a:latin typeface="Tahoma"/>
                <a:cs typeface="Tahoma"/>
              </a:rPr>
              <a:t>given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65">
                <a:latin typeface="Tahoma"/>
                <a:cs typeface="Tahoma"/>
              </a:rPr>
              <a:t>time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frame.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Save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it </a:t>
            </a:r>
            <a:r>
              <a:rPr dirty="0" sz="2000" spc="65">
                <a:latin typeface="Tahoma"/>
                <a:cs typeface="Tahoma"/>
              </a:rPr>
              <a:t>and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65">
                <a:latin typeface="Tahoma"/>
                <a:cs typeface="Tahoma"/>
              </a:rPr>
              <a:t>Submit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at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end.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9" name="object 189" descr=""/>
          <p:cNvSpPr txBox="1"/>
          <p:nvPr/>
        </p:nvSpPr>
        <p:spPr>
          <a:xfrm>
            <a:off x="13401741" y="4803304"/>
            <a:ext cx="2961640" cy="3653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409" b="1">
                <a:latin typeface="Trebuchet MS"/>
                <a:cs typeface="Trebuchet MS"/>
              </a:rPr>
              <a:t>04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dirty="0" sz="2000" b="1">
                <a:latin typeface="Trebuchet MS"/>
                <a:cs typeface="Trebuchet MS"/>
              </a:rPr>
              <a:t>Result</a:t>
            </a:r>
            <a:r>
              <a:rPr dirty="0" sz="2000" spc="80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View:</a:t>
            </a:r>
            <a:endParaRPr sz="2000">
              <a:latin typeface="Trebuchet MS"/>
              <a:cs typeface="Trebuchet MS"/>
            </a:endParaRPr>
          </a:p>
          <a:p>
            <a:pPr marL="12700" marR="102870">
              <a:lnSpc>
                <a:spcPct val="128099"/>
              </a:lnSpc>
            </a:pPr>
            <a:r>
              <a:rPr dirty="0" sz="2000" spc="70">
                <a:latin typeface="Tahoma"/>
                <a:cs typeface="Tahoma"/>
              </a:rPr>
              <a:t>Students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will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be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55">
                <a:latin typeface="Tahoma"/>
                <a:cs typeface="Tahoma"/>
              </a:rPr>
              <a:t>able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to </a:t>
            </a:r>
            <a:r>
              <a:rPr dirty="0" sz="2000">
                <a:latin typeface="Tahoma"/>
                <a:cs typeface="Tahoma"/>
              </a:rPr>
              <a:t>view</a:t>
            </a:r>
            <a:r>
              <a:rPr dirty="0" sz="2000" spc="35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the</a:t>
            </a:r>
            <a:r>
              <a:rPr dirty="0" sz="2000" spc="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result</a:t>
            </a:r>
            <a:r>
              <a:rPr dirty="0" sz="2000" spc="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just</a:t>
            </a:r>
            <a:r>
              <a:rPr dirty="0" sz="2000" spc="3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after </a:t>
            </a:r>
            <a:r>
              <a:rPr dirty="0" sz="2000" spc="70">
                <a:latin typeface="Tahoma"/>
                <a:cs typeface="Tahoma"/>
              </a:rPr>
              <a:t>completing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the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exam.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28099"/>
              </a:lnSpc>
            </a:pPr>
            <a:r>
              <a:rPr dirty="0" sz="2000">
                <a:latin typeface="Tahoma"/>
                <a:cs typeface="Tahoma"/>
              </a:rPr>
              <a:t>Examiners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can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see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30">
                <a:latin typeface="Tahoma"/>
                <a:cs typeface="Tahoma"/>
              </a:rPr>
              <a:t>which </a:t>
            </a:r>
            <a:r>
              <a:rPr dirty="0" sz="2000" spc="75">
                <a:latin typeface="Tahoma"/>
                <a:cs typeface="Tahoma"/>
              </a:rPr>
              <a:t>student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has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scored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how </a:t>
            </a:r>
            <a:r>
              <a:rPr dirty="0" sz="2000" spc="85">
                <a:latin typeface="Tahoma"/>
                <a:cs typeface="Tahoma"/>
              </a:rPr>
              <a:t>much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marks.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074780"/>
            <a:ext cx="2272665" cy="1211580"/>
          </a:xfrm>
          <a:custGeom>
            <a:avLst/>
            <a:gdLst/>
            <a:ahLst/>
            <a:cxnLst/>
            <a:rect l="l" t="t" r="r" b="b"/>
            <a:pathLst>
              <a:path w="2272665" h="1211579">
                <a:moveTo>
                  <a:pt x="0" y="201930"/>
                </a:moveTo>
                <a:lnTo>
                  <a:pt x="0" y="88900"/>
                </a:lnTo>
                <a:lnTo>
                  <a:pt x="25296" y="81280"/>
                </a:lnTo>
                <a:lnTo>
                  <a:pt x="70735" y="68580"/>
                </a:lnTo>
                <a:lnTo>
                  <a:pt x="116430" y="57150"/>
                </a:lnTo>
                <a:lnTo>
                  <a:pt x="208484" y="36830"/>
                </a:lnTo>
                <a:lnTo>
                  <a:pt x="301252" y="21590"/>
                </a:lnTo>
                <a:lnTo>
                  <a:pt x="347839" y="15240"/>
                </a:lnTo>
                <a:lnTo>
                  <a:pt x="441288" y="5080"/>
                </a:lnTo>
                <a:lnTo>
                  <a:pt x="534933" y="0"/>
                </a:lnTo>
                <a:lnTo>
                  <a:pt x="628566" y="0"/>
                </a:lnTo>
                <a:lnTo>
                  <a:pt x="721981" y="2540"/>
                </a:lnTo>
                <a:lnTo>
                  <a:pt x="768541" y="6350"/>
                </a:lnTo>
                <a:lnTo>
                  <a:pt x="861238" y="16510"/>
                </a:lnTo>
                <a:lnTo>
                  <a:pt x="907323" y="22860"/>
                </a:lnTo>
                <a:lnTo>
                  <a:pt x="953198" y="30480"/>
                </a:lnTo>
                <a:lnTo>
                  <a:pt x="998836" y="39370"/>
                </a:lnTo>
                <a:lnTo>
                  <a:pt x="1044213" y="49530"/>
                </a:lnTo>
                <a:lnTo>
                  <a:pt x="1089302" y="60960"/>
                </a:lnTo>
                <a:lnTo>
                  <a:pt x="1134077" y="73660"/>
                </a:lnTo>
                <a:lnTo>
                  <a:pt x="1222583" y="101600"/>
                </a:lnTo>
                <a:lnTo>
                  <a:pt x="1239382" y="107950"/>
                </a:lnTo>
                <a:lnTo>
                  <a:pt x="554171" y="107950"/>
                </a:lnTo>
                <a:lnTo>
                  <a:pt x="507586" y="109220"/>
                </a:lnTo>
                <a:lnTo>
                  <a:pt x="414488" y="116840"/>
                </a:lnTo>
                <a:lnTo>
                  <a:pt x="368031" y="121920"/>
                </a:lnTo>
                <a:lnTo>
                  <a:pt x="275446" y="134620"/>
                </a:lnTo>
                <a:lnTo>
                  <a:pt x="183488" y="152400"/>
                </a:lnTo>
                <a:lnTo>
                  <a:pt x="92387" y="175260"/>
                </a:lnTo>
                <a:lnTo>
                  <a:pt x="2372" y="200660"/>
                </a:lnTo>
                <a:lnTo>
                  <a:pt x="0" y="201930"/>
                </a:lnTo>
                <a:close/>
              </a:path>
              <a:path w="2272665" h="1211579">
                <a:moveTo>
                  <a:pt x="2272383" y="1211580"/>
                </a:moveTo>
                <a:lnTo>
                  <a:pt x="2156738" y="1211580"/>
                </a:lnTo>
                <a:lnTo>
                  <a:pt x="2145438" y="1182370"/>
                </a:lnTo>
                <a:lnTo>
                  <a:pt x="2125342" y="1134110"/>
                </a:lnTo>
                <a:lnTo>
                  <a:pt x="2104282" y="1085850"/>
                </a:lnTo>
                <a:lnTo>
                  <a:pt x="2082270" y="1038860"/>
                </a:lnTo>
                <a:lnTo>
                  <a:pt x="2059316" y="990600"/>
                </a:lnTo>
                <a:lnTo>
                  <a:pt x="2035433" y="944880"/>
                </a:lnTo>
                <a:lnTo>
                  <a:pt x="2010632" y="899160"/>
                </a:lnTo>
                <a:lnTo>
                  <a:pt x="1984925" y="854710"/>
                </a:lnTo>
                <a:lnTo>
                  <a:pt x="1958324" y="810260"/>
                </a:lnTo>
                <a:lnTo>
                  <a:pt x="1930839" y="768350"/>
                </a:lnTo>
                <a:lnTo>
                  <a:pt x="1902483" y="727710"/>
                </a:lnTo>
                <a:lnTo>
                  <a:pt x="1873267" y="687070"/>
                </a:lnTo>
                <a:lnTo>
                  <a:pt x="1843203" y="650240"/>
                </a:lnTo>
                <a:lnTo>
                  <a:pt x="1812303" y="613410"/>
                </a:lnTo>
                <a:lnTo>
                  <a:pt x="1780578" y="579120"/>
                </a:lnTo>
                <a:lnTo>
                  <a:pt x="1748039" y="546100"/>
                </a:lnTo>
                <a:lnTo>
                  <a:pt x="1712680" y="513080"/>
                </a:lnTo>
                <a:lnTo>
                  <a:pt x="1676533" y="482600"/>
                </a:lnTo>
                <a:lnTo>
                  <a:pt x="1639628" y="452120"/>
                </a:lnTo>
                <a:lnTo>
                  <a:pt x="1601993" y="422910"/>
                </a:lnTo>
                <a:lnTo>
                  <a:pt x="1563656" y="396240"/>
                </a:lnTo>
                <a:lnTo>
                  <a:pt x="1524647" y="369570"/>
                </a:lnTo>
                <a:lnTo>
                  <a:pt x="1444726" y="321310"/>
                </a:lnTo>
                <a:lnTo>
                  <a:pt x="1403871" y="298450"/>
                </a:lnTo>
                <a:lnTo>
                  <a:pt x="1320514" y="257810"/>
                </a:lnTo>
                <a:lnTo>
                  <a:pt x="1235153" y="222250"/>
                </a:lnTo>
                <a:lnTo>
                  <a:pt x="1191793" y="205740"/>
                </a:lnTo>
                <a:lnTo>
                  <a:pt x="1103855" y="177800"/>
                </a:lnTo>
                <a:lnTo>
                  <a:pt x="1059335" y="165100"/>
                </a:lnTo>
                <a:lnTo>
                  <a:pt x="969336" y="144780"/>
                </a:lnTo>
                <a:lnTo>
                  <a:pt x="923913" y="135890"/>
                </a:lnTo>
                <a:lnTo>
                  <a:pt x="878248" y="128270"/>
                </a:lnTo>
                <a:lnTo>
                  <a:pt x="832367" y="121920"/>
                </a:lnTo>
                <a:lnTo>
                  <a:pt x="786300" y="116840"/>
                </a:lnTo>
                <a:lnTo>
                  <a:pt x="693721" y="109220"/>
                </a:lnTo>
                <a:lnTo>
                  <a:pt x="647266" y="107950"/>
                </a:lnTo>
                <a:lnTo>
                  <a:pt x="1239382" y="107950"/>
                </a:lnTo>
                <a:lnTo>
                  <a:pt x="1309522" y="134620"/>
                </a:lnTo>
                <a:lnTo>
                  <a:pt x="1394688" y="172720"/>
                </a:lnTo>
                <a:lnTo>
                  <a:pt x="1436542" y="193040"/>
                </a:lnTo>
                <a:lnTo>
                  <a:pt x="1518660" y="238760"/>
                </a:lnTo>
                <a:lnTo>
                  <a:pt x="1558872" y="262890"/>
                </a:lnTo>
                <a:lnTo>
                  <a:pt x="1598486" y="288290"/>
                </a:lnTo>
                <a:lnTo>
                  <a:pt x="1637475" y="314960"/>
                </a:lnTo>
                <a:lnTo>
                  <a:pt x="1675814" y="342900"/>
                </a:lnTo>
                <a:lnTo>
                  <a:pt x="1713477" y="372110"/>
                </a:lnTo>
                <a:lnTo>
                  <a:pt x="1750437" y="402590"/>
                </a:lnTo>
                <a:lnTo>
                  <a:pt x="1786669" y="434340"/>
                </a:lnTo>
                <a:lnTo>
                  <a:pt x="1822146" y="467360"/>
                </a:lnTo>
                <a:lnTo>
                  <a:pt x="1855129" y="500380"/>
                </a:lnTo>
                <a:lnTo>
                  <a:pt x="1887348" y="534670"/>
                </a:lnTo>
                <a:lnTo>
                  <a:pt x="1918790" y="571500"/>
                </a:lnTo>
                <a:lnTo>
                  <a:pt x="1949440" y="609600"/>
                </a:lnTo>
                <a:lnTo>
                  <a:pt x="1979286" y="648970"/>
                </a:lnTo>
                <a:lnTo>
                  <a:pt x="2008314" y="690880"/>
                </a:lnTo>
                <a:lnTo>
                  <a:pt x="2036510" y="732790"/>
                </a:lnTo>
                <a:lnTo>
                  <a:pt x="2063861" y="777240"/>
                </a:lnTo>
                <a:lnTo>
                  <a:pt x="2090353" y="821690"/>
                </a:lnTo>
                <a:lnTo>
                  <a:pt x="2115973" y="867410"/>
                </a:lnTo>
                <a:lnTo>
                  <a:pt x="2140707" y="914400"/>
                </a:lnTo>
                <a:lnTo>
                  <a:pt x="2164542" y="961390"/>
                </a:lnTo>
                <a:lnTo>
                  <a:pt x="2187464" y="1009650"/>
                </a:lnTo>
                <a:lnTo>
                  <a:pt x="2209459" y="1057910"/>
                </a:lnTo>
                <a:lnTo>
                  <a:pt x="2230515" y="1106170"/>
                </a:lnTo>
                <a:lnTo>
                  <a:pt x="2250617" y="1155700"/>
                </a:lnTo>
                <a:lnTo>
                  <a:pt x="2269752" y="1203960"/>
                </a:lnTo>
                <a:lnTo>
                  <a:pt x="2272383" y="1211580"/>
                </a:lnTo>
                <a:close/>
              </a:path>
              <a:path w="2272665" h="1211579">
                <a:moveTo>
                  <a:pt x="0" y="664210"/>
                </a:moveTo>
                <a:lnTo>
                  <a:pt x="0" y="546100"/>
                </a:lnTo>
                <a:lnTo>
                  <a:pt x="5441" y="543560"/>
                </a:lnTo>
                <a:lnTo>
                  <a:pt x="49957" y="524510"/>
                </a:lnTo>
                <a:lnTo>
                  <a:pt x="94787" y="506730"/>
                </a:lnTo>
                <a:lnTo>
                  <a:pt x="185199" y="473710"/>
                </a:lnTo>
                <a:lnTo>
                  <a:pt x="230684" y="458470"/>
                </a:lnTo>
                <a:lnTo>
                  <a:pt x="276292" y="444500"/>
                </a:lnTo>
                <a:lnTo>
                  <a:pt x="321975" y="431800"/>
                </a:lnTo>
                <a:lnTo>
                  <a:pt x="367684" y="420370"/>
                </a:lnTo>
                <a:lnTo>
                  <a:pt x="458992" y="400050"/>
                </a:lnTo>
                <a:lnTo>
                  <a:pt x="504932" y="392430"/>
                </a:lnTo>
                <a:lnTo>
                  <a:pt x="551999" y="386080"/>
                </a:lnTo>
                <a:lnTo>
                  <a:pt x="599997" y="382270"/>
                </a:lnTo>
                <a:lnTo>
                  <a:pt x="648733" y="379730"/>
                </a:lnTo>
                <a:lnTo>
                  <a:pt x="698010" y="378460"/>
                </a:lnTo>
                <a:lnTo>
                  <a:pt x="747634" y="379730"/>
                </a:lnTo>
                <a:lnTo>
                  <a:pt x="797409" y="383540"/>
                </a:lnTo>
                <a:lnTo>
                  <a:pt x="847142" y="388620"/>
                </a:lnTo>
                <a:lnTo>
                  <a:pt x="896636" y="396240"/>
                </a:lnTo>
                <a:lnTo>
                  <a:pt x="994128" y="416560"/>
                </a:lnTo>
                <a:lnTo>
                  <a:pt x="1041737" y="430530"/>
                </a:lnTo>
                <a:lnTo>
                  <a:pt x="1088327" y="445770"/>
                </a:lnTo>
                <a:lnTo>
                  <a:pt x="1133703" y="463550"/>
                </a:lnTo>
                <a:lnTo>
                  <a:pt x="1177671" y="482600"/>
                </a:lnTo>
                <a:lnTo>
                  <a:pt x="1184732" y="486410"/>
                </a:lnTo>
                <a:lnTo>
                  <a:pt x="674755" y="486410"/>
                </a:lnTo>
                <a:lnTo>
                  <a:pt x="624633" y="487680"/>
                </a:lnTo>
                <a:lnTo>
                  <a:pt x="575274" y="491490"/>
                </a:lnTo>
                <a:lnTo>
                  <a:pt x="526933" y="497840"/>
                </a:lnTo>
                <a:lnTo>
                  <a:pt x="479867" y="505460"/>
                </a:lnTo>
                <a:lnTo>
                  <a:pt x="433457" y="515620"/>
                </a:lnTo>
                <a:lnTo>
                  <a:pt x="340413" y="538480"/>
                </a:lnTo>
                <a:lnTo>
                  <a:pt x="247461" y="566420"/>
                </a:lnTo>
                <a:lnTo>
                  <a:pt x="201167" y="581660"/>
                </a:lnTo>
                <a:lnTo>
                  <a:pt x="155073" y="598170"/>
                </a:lnTo>
                <a:lnTo>
                  <a:pt x="109238" y="617220"/>
                </a:lnTo>
                <a:lnTo>
                  <a:pt x="63720" y="635000"/>
                </a:lnTo>
                <a:lnTo>
                  <a:pt x="18579" y="655320"/>
                </a:lnTo>
                <a:lnTo>
                  <a:pt x="0" y="664210"/>
                </a:lnTo>
                <a:close/>
              </a:path>
              <a:path w="2272665" h="1211579">
                <a:moveTo>
                  <a:pt x="1935855" y="1211580"/>
                </a:moveTo>
                <a:lnTo>
                  <a:pt x="1819645" y="1211580"/>
                </a:lnTo>
                <a:lnTo>
                  <a:pt x="1817462" y="1206500"/>
                </a:lnTo>
                <a:lnTo>
                  <a:pt x="1794642" y="1160780"/>
                </a:lnTo>
                <a:lnTo>
                  <a:pt x="1770443" y="1120140"/>
                </a:lnTo>
                <a:lnTo>
                  <a:pt x="1744908" y="1083310"/>
                </a:lnTo>
                <a:lnTo>
                  <a:pt x="1712777" y="1042670"/>
                </a:lnTo>
                <a:lnTo>
                  <a:pt x="1679618" y="1005840"/>
                </a:lnTo>
                <a:lnTo>
                  <a:pt x="1645408" y="970280"/>
                </a:lnTo>
                <a:lnTo>
                  <a:pt x="1610121" y="935990"/>
                </a:lnTo>
                <a:lnTo>
                  <a:pt x="1573731" y="902970"/>
                </a:lnTo>
                <a:lnTo>
                  <a:pt x="1536214" y="871220"/>
                </a:lnTo>
                <a:lnTo>
                  <a:pt x="1497544" y="840740"/>
                </a:lnTo>
                <a:lnTo>
                  <a:pt x="1457698" y="810260"/>
                </a:lnTo>
                <a:lnTo>
                  <a:pt x="1416649" y="782320"/>
                </a:lnTo>
                <a:lnTo>
                  <a:pt x="1374372" y="753110"/>
                </a:lnTo>
                <a:lnTo>
                  <a:pt x="1330746" y="720090"/>
                </a:lnTo>
                <a:lnTo>
                  <a:pt x="1247408" y="651510"/>
                </a:lnTo>
                <a:lnTo>
                  <a:pt x="1203195" y="619760"/>
                </a:lnTo>
                <a:lnTo>
                  <a:pt x="1161585" y="595630"/>
                </a:lnTo>
                <a:lnTo>
                  <a:pt x="1117920" y="574040"/>
                </a:lnTo>
                <a:lnTo>
                  <a:pt x="1072457" y="554990"/>
                </a:lnTo>
                <a:lnTo>
                  <a:pt x="1025453" y="538480"/>
                </a:lnTo>
                <a:lnTo>
                  <a:pt x="977162" y="523240"/>
                </a:lnTo>
                <a:lnTo>
                  <a:pt x="927842" y="511810"/>
                </a:lnTo>
                <a:lnTo>
                  <a:pt x="877748" y="501650"/>
                </a:lnTo>
                <a:lnTo>
                  <a:pt x="827136" y="494030"/>
                </a:lnTo>
                <a:lnTo>
                  <a:pt x="776262" y="488950"/>
                </a:lnTo>
                <a:lnTo>
                  <a:pt x="725383" y="486410"/>
                </a:lnTo>
                <a:lnTo>
                  <a:pt x="1184732" y="486410"/>
                </a:lnTo>
                <a:lnTo>
                  <a:pt x="1220036" y="505460"/>
                </a:lnTo>
                <a:lnTo>
                  <a:pt x="1260602" y="528320"/>
                </a:lnTo>
                <a:lnTo>
                  <a:pt x="1305582" y="560070"/>
                </a:lnTo>
                <a:lnTo>
                  <a:pt x="1348017" y="595630"/>
                </a:lnTo>
                <a:lnTo>
                  <a:pt x="1390061" y="629920"/>
                </a:lnTo>
                <a:lnTo>
                  <a:pt x="1433867" y="662940"/>
                </a:lnTo>
                <a:lnTo>
                  <a:pt x="1475122" y="690880"/>
                </a:lnTo>
                <a:lnTo>
                  <a:pt x="1515221" y="718820"/>
                </a:lnTo>
                <a:lnTo>
                  <a:pt x="1554194" y="748030"/>
                </a:lnTo>
                <a:lnTo>
                  <a:pt x="1592076" y="777240"/>
                </a:lnTo>
                <a:lnTo>
                  <a:pt x="1628900" y="807720"/>
                </a:lnTo>
                <a:lnTo>
                  <a:pt x="1664697" y="839470"/>
                </a:lnTo>
                <a:lnTo>
                  <a:pt x="1699502" y="872490"/>
                </a:lnTo>
                <a:lnTo>
                  <a:pt x="1733347" y="905510"/>
                </a:lnTo>
                <a:lnTo>
                  <a:pt x="1766266" y="941070"/>
                </a:lnTo>
                <a:lnTo>
                  <a:pt x="1798290" y="977900"/>
                </a:lnTo>
                <a:lnTo>
                  <a:pt x="1829453" y="1016000"/>
                </a:lnTo>
                <a:lnTo>
                  <a:pt x="1854995" y="1052830"/>
                </a:lnTo>
                <a:lnTo>
                  <a:pt x="1879399" y="1093470"/>
                </a:lnTo>
                <a:lnTo>
                  <a:pt x="1902614" y="1137920"/>
                </a:lnTo>
                <a:lnTo>
                  <a:pt x="1924590" y="1184910"/>
                </a:lnTo>
                <a:lnTo>
                  <a:pt x="1935855" y="1211580"/>
                </a:lnTo>
                <a:close/>
              </a:path>
              <a:path w="2272665" h="1211579">
                <a:moveTo>
                  <a:pt x="21536" y="1211580"/>
                </a:moveTo>
                <a:lnTo>
                  <a:pt x="0" y="1211580"/>
                </a:lnTo>
                <a:lnTo>
                  <a:pt x="0" y="1090930"/>
                </a:lnTo>
                <a:lnTo>
                  <a:pt x="59092" y="1043940"/>
                </a:lnTo>
                <a:lnTo>
                  <a:pt x="101440" y="1013460"/>
                </a:lnTo>
                <a:lnTo>
                  <a:pt x="144477" y="984250"/>
                </a:lnTo>
                <a:lnTo>
                  <a:pt x="188155" y="957580"/>
                </a:lnTo>
                <a:lnTo>
                  <a:pt x="232427" y="932180"/>
                </a:lnTo>
                <a:lnTo>
                  <a:pt x="277247" y="909320"/>
                </a:lnTo>
                <a:lnTo>
                  <a:pt x="322566" y="889000"/>
                </a:lnTo>
                <a:lnTo>
                  <a:pt x="368339" y="871220"/>
                </a:lnTo>
                <a:lnTo>
                  <a:pt x="414518" y="855980"/>
                </a:lnTo>
                <a:lnTo>
                  <a:pt x="461055" y="843280"/>
                </a:lnTo>
                <a:lnTo>
                  <a:pt x="507904" y="834390"/>
                </a:lnTo>
                <a:lnTo>
                  <a:pt x="555018" y="828040"/>
                </a:lnTo>
                <a:lnTo>
                  <a:pt x="607686" y="824230"/>
                </a:lnTo>
                <a:lnTo>
                  <a:pt x="660526" y="822960"/>
                </a:lnTo>
                <a:lnTo>
                  <a:pt x="713400" y="824230"/>
                </a:lnTo>
                <a:lnTo>
                  <a:pt x="766170" y="829310"/>
                </a:lnTo>
                <a:lnTo>
                  <a:pt x="818701" y="835660"/>
                </a:lnTo>
                <a:lnTo>
                  <a:pt x="870853" y="844550"/>
                </a:lnTo>
                <a:lnTo>
                  <a:pt x="922490" y="855980"/>
                </a:lnTo>
                <a:lnTo>
                  <a:pt x="973474" y="868680"/>
                </a:lnTo>
                <a:lnTo>
                  <a:pt x="1023668" y="885190"/>
                </a:lnTo>
                <a:lnTo>
                  <a:pt x="1078206" y="904240"/>
                </a:lnTo>
                <a:lnTo>
                  <a:pt x="1129217" y="925830"/>
                </a:lnTo>
                <a:lnTo>
                  <a:pt x="1137630" y="929640"/>
                </a:lnTo>
                <a:lnTo>
                  <a:pt x="660046" y="929640"/>
                </a:lnTo>
                <a:lnTo>
                  <a:pt x="612173" y="930910"/>
                </a:lnTo>
                <a:lnTo>
                  <a:pt x="564412" y="934720"/>
                </a:lnTo>
                <a:lnTo>
                  <a:pt x="518199" y="941070"/>
                </a:lnTo>
                <a:lnTo>
                  <a:pt x="472380" y="951230"/>
                </a:lnTo>
                <a:lnTo>
                  <a:pt x="426990" y="963930"/>
                </a:lnTo>
                <a:lnTo>
                  <a:pt x="382062" y="979170"/>
                </a:lnTo>
                <a:lnTo>
                  <a:pt x="337627" y="998220"/>
                </a:lnTo>
                <a:lnTo>
                  <a:pt x="293719" y="1018540"/>
                </a:lnTo>
                <a:lnTo>
                  <a:pt x="250371" y="1042670"/>
                </a:lnTo>
                <a:lnTo>
                  <a:pt x="207616" y="1069340"/>
                </a:lnTo>
                <a:lnTo>
                  <a:pt x="165487" y="1097280"/>
                </a:lnTo>
                <a:lnTo>
                  <a:pt x="124016" y="1127760"/>
                </a:lnTo>
                <a:lnTo>
                  <a:pt x="83237" y="1159510"/>
                </a:lnTo>
                <a:lnTo>
                  <a:pt x="42915" y="1192530"/>
                </a:lnTo>
                <a:lnTo>
                  <a:pt x="21536" y="1211580"/>
                </a:lnTo>
                <a:close/>
              </a:path>
              <a:path w="2272665" h="1211579">
                <a:moveTo>
                  <a:pt x="1479238" y="1211580"/>
                </a:moveTo>
                <a:lnTo>
                  <a:pt x="1340924" y="1211580"/>
                </a:lnTo>
                <a:lnTo>
                  <a:pt x="1326309" y="1195070"/>
                </a:lnTo>
                <a:lnTo>
                  <a:pt x="1294578" y="1162050"/>
                </a:lnTo>
                <a:lnTo>
                  <a:pt x="1260311" y="1132840"/>
                </a:lnTo>
                <a:lnTo>
                  <a:pt x="1223271" y="1103630"/>
                </a:lnTo>
                <a:lnTo>
                  <a:pt x="1183222" y="1076960"/>
                </a:lnTo>
                <a:lnTo>
                  <a:pt x="1139925" y="1051560"/>
                </a:lnTo>
                <a:lnTo>
                  <a:pt x="1093144" y="1028700"/>
                </a:lnTo>
                <a:lnTo>
                  <a:pt x="1042641" y="1007110"/>
                </a:lnTo>
                <a:lnTo>
                  <a:pt x="988180" y="986790"/>
                </a:lnTo>
                <a:lnTo>
                  <a:pt x="942893" y="972820"/>
                </a:lnTo>
                <a:lnTo>
                  <a:pt x="896876" y="960120"/>
                </a:lnTo>
                <a:lnTo>
                  <a:pt x="850248" y="949960"/>
                </a:lnTo>
                <a:lnTo>
                  <a:pt x="803132" y="942340"/>
                </a:lnTo>
                <a:lnTo>
                  <a:pt x="755645" y="935990"/>
                </a:lnTo>
                <a:lnTo>
                  <a:pt x="707910" y="932180"/>
                </a:lnTo>
                <a:lnTo>
                  <a:pt x="660046" y="929640"/>
                </a:lnTo>
                <a:lnTo>
                  <a:pt x="1137630" y="929640"/>
                </a:lnTo>
                <a:lnTo>
                  <a:pt x="1176891" y="947420"/>
                </a:lnTo>
                <a:lnTo>
                  <a:pt x="1221414" y="972820"/>
                </a:lnTo>
                <a:lnTo>
                  <a:pt x="1262973" y="998220"/>
                </a:lnTo>
                <a:lnTo>
                  <a:pt x="1301757" y="1026160"/>
                </a:lnTo>
                <a:lnTo>
                  <a:pt x="1337954" y="1054100"/>
                </a:lnTo>
                <a:lnTo>
                  <a:pt x="1371750" y="1084580"/>
                </a:lnTo>
                <a:lnTo>
                  <a:pt x="1403334" y="1116330"/>
                </a:lnTo>
                <a:lnTo>
                  <a:pt x="1432892" y="1150620"/>
                </a:lnTo>
                <a:lnTo>
                  <a:pt x="1460613" y="1184910"/>
                </a:lnTo>
                <a:lnTo>
                  <a:pt x="1479238" y="12115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556179" y="8866269"/>
            <a:ext cx="2732405" cy="1409700"/>
          </a:xfrm>
          <a:custGeom>
            <a:avLst/>
            <a:gdLst/>
            <a:ahLst/>
            <a:cxnLst/>
            <a:rect l="l" t="t" r="r" b="b"/>
            <a:pathLst>
              <a:path w="2732405" h="1409700">
                <a:moveTo>
                  <a:pt x="1492229" y="177799"/>
                </a:moveTo>
                <a:lnTo>
                  <a:pt x="1313483" y="177799"/>
                </a:lnTo>
                <a:lnTo>
                  <a:pt x="1318378" y="165099"/>
                </a:lnTo>
                <a:lnTo>
                  <a:pt x="1322521" y="165099"/>
                </a:lnTo>
                <a:lnTo>
                  <a:pt x="1333473" y="152399"/>
                </a:lnTo>
                <a:lnTo>
                  <a:pt x="1346119" y="139699"/>
                </a:lnTo>
                <a:lnTo>
                  <a:pt x="1359519" y="139699"/>
                </a:lnTo>
                <a:lnTo>
                  <a:pt x="1372730" y="126999"/>
                </a:lnTo>
                <a:lnTo>
                  <a:pt x="1448045" y="76199"/>
                </a:lnTo>
                <a:lnTo>
                  <a:pt x="1509928" y="50799"/>
                </a:lnTo>
                <a:lnTo>
                  <a:pt x="1575577" y="25399"/>
                </a:lnTo>
                <a:lnTo>
                  <a:pt x="1636456" y="0"/>
                </a:lnTo>
                <a:lnTo>
                  <a:pt x="1817085" y="0"/>
                </a:lnTo>
                <a:lnTo>
                  <a:pt x="1853738" y="12699"/>
                </a:lnTo>
                <a:lnTo>
                  <a:pt x="1899429" y="38099"/>
                </a:lnTo>
                <a:lnTo>
                  <a:pt x="1939094" y="63499"/>
                </a:lnTo>
                <a:lnTo>
                  <a:pt x="1954910" y="88899"/>
                </a:lnTo>
                <a:lnTo>
                  <a:pt x="1969220" y="101599"/>
                </a:lnTo>
                <a:lnTo>
                  <a:pt x="1646874" y="101599"/>
                </a:lnTo>
                <a:lnTo>
                  <a:pt x="1628077" y="114299"/>
                </a:lnTo>
                <a:lnTo>
                  <a:pt x="1609468" y="114299"/>
                </a:lnTo>
                <a:lnTo>
                  <a:pt x="1591236" y="126999"/>
                </a:lnTo>
                <a:lnTo>
                  <a:pt x="1573568" y="126999"/>
                </a:lnTo>
                <a:lnTo>
                  <a:pt x="1531769" y="152399"/>
                </a:lnTo>
                <a:lnTo>
                  <a:pt x="1511575" y="165099"/>
                </a:lnTo>
                <a:lnTo>
                  <a:pt x="1492229" y="177799"/>
                </a:lnTo>
                <a:close/>
              </a:path>
              <a:path w="2732405" h="1409700">
                <a:moveTo>
                  <a:pt x="1994325" y="1409699"/>
                </a:moveTo>
                <a:lnTo>
                  <a:pt x="1883863" y="1409699"/>
                </a:lnTo>
                <a:lnTo>
                  <a:pt x="1887880" y="1396999"/>
                </a:lnTo>
                <a:lnTo>
                  <a:pt x="1896918" y="1384299"/>
                </a:lnTo>
                <a:lnTo>
                  <a:pt x="1902943" y="1384299"/>
                </a:lnTo>
                <a:lnTo>
                  <a:pt x="1902943" y="1371599"/>
                </a:lnTo>
                <a:lnTo>
                  <a:pt x="1903947" y="1371599"/>
                </a:lnTo>
                <a:lnTo>
                  <a:pt x="1911777" y="1333499"/>
                </a:lnTo>
                <a:lnTo>
                  <a:pt x="1919889" y="1308099"/>
                </a:lnTo>
                <a:lnTo>
                  <a:pt x="1927813" y="1282699"/>
                </a:lnTo>
                <a:lnTo>
                  <a:pt x="1935077" y="1244599"/>
                </a:lnTo>
                <a:lnTo>
                  <a:pt x="1939706" y="1231899"/>
                </a:lnTo>
                <a:lnTo>
                  <a:pt x="1943488" y="1206499"/>
                </a:lnTo>
                <a:lnTo>
                  <a:pt x="1947081" y="1193799"/>
                </a:lnTo>
                <a:lnTo>
                  <a:pt x="1951145" y="1168399"/>
                </a:lnTo>
                <a:lnTo>
                  <a:pt x="1955491" y="1142999"/>
                </a:lnTo>
                <a:lnTo>
                  <a:pt x="1959555" y="1130299"/>
                </a:lnTo>
                <a:lnTo>
                  <a:pt x="1963430" y="1104899"/>
                </a:lnTo>
                <a:lnTo>
                  <a:pt x="1970052" y="1066799"/>
                </a:lnTo>
                <a:lnTo>
                  <a:pt x="1972609" y="1054099"/>
                </a:lnTo>
                <a:lnTo>
                  <a:pt x="1974978" y="1041399"/>
                </a:lnTo>
                <a:lnTo>
                  <a:pt x="1977254" y="1015999"/>
                </a:lnTo>
                <a:lnTo>
                  <a:pt x="1981004" y="990599"/>
                </a:lnTo>
                <a:lnTo>
                  <a:pt x="1984660" y="965199"/>
                </a:lnTo>
                <a:lnTo>
                  <a:pt x="1988127" y="927099"/>
                </a:lnTo>
                <a:lnTo>
                  <a:pt x="1991312" y="901699"/>
                </a:lnTo>
                <a:lnTo>
                  <a:pt x="1991908" y="888999"/>
                </a:lnTo>
                <a:lnTo>
                  <a:pt x="1992724" y="876299"/>
                </a:lnTo>
                <a:lnTo>
                  <a:pt x="1993321" y="876299"/>
                </a:lnTo>
                <a:lnTo>
                  <a:pt x="1993321" y="863599"/>
                </a:lnTo>
                <a:lnTo>
                  <a:pt x="1994325" y="850899"/>
                </a:lnTo>
                <a:lnTo>
                  <a:pt x="1996333" y="850899"/>
                </a:lnTo>
                <a:lnTo>
                  <a:pt x="1999346" y="825499"/>
                </a:lnTo>
                <a:lnTo>
                  <a:pt x="1999346" y="812799"/>
                </a:lnTo>
                <a:lnTo>
                  <a:pt x="1998593" y="787399"/>
                </a:lnTo>
                <a:lnTo>
                  <a:pt x="1999346" y="774699"/>
                </a:lnTo>
                <a:lnTo>
                  <a:pt x="2001056" y="749299"/>
                </a:lnTo>
                <a:lnTo>
                  <a:pt x="2001731" y="723899"/>
                </a:lnTo>
                <a:lnTo>
                  <a:pt x="2001464" y="685799"/>
                </a:lnTo>
                <a:lnTo>
                  <a:pt x="2000350" y="660399"/>
                </a:lnTo>
                <a:lnTo>
                  <a:pt x="1999095" y="596899"/>
                </a:lnTo>
                <a:lnTo>
                  <a:pt x="1998091" y="571499"/>
                </a:lnTo>
                <a:lnTo>
                  <a:pt x="1993713" y="507999"/>
                </a:lnTo>
                <a:lnTo>
                  <a:pt x="1990434" y="482599"/>
                </a:lnTo>
                <a:lnTo>
                  <a:pt x="1986590" y="444499"/>
                </a:lnTo>
                <a:lnTo>
                  <a:pt x="1982275" y="406399"/>
                </a:lnTo>
                <a:lnTo>
                  <a:pt x="1979058" y="393699"/>
                </a:lnTo>
                <a:lnTo>
                  <a:pt x="1975371" y="380999"/>
                </a:lnTo>
                <a:lnTo>
                  <a:pt x="1971119" y="355599"/>
                </a:lnTo>
                <a:lnTo>
                  <a:pt x="1966208" y="342899"/>
                </a:lnTo>
                <a:lnTo>
                  <a:pt x="1945119" y="266699"/>
                </a:lnTo>
                <a:lnTo>
                  <a:pt x="1935344" y="241299"/>
                </a:lnTo>
                <a:lnTo>
                  <a:pt x="1907133" y="190499"/>
                </a:lnTo>
                <a:lnTo>
                  <a:pt x="1867922" y="139699"/>
                </a:lnTo>
                <a:lnTo>
                  <a:pt x="1815453" y="114299"/>
                </a:lnTo>
                <a:lnTo>
                  <a:pt x="1785453" y="101599"/>
                </a:lnTo>
                <a:lnTo>
                  <a:pt x="1969220" y="101599"/>
                </a:lnTo>
                <a:lnTo>
                  <a:pt x="1982024" y="126999"/>
                </a:lnTo>
                <a:lnTo>
                  <a:pt x="1993321" y="139699"/>
                </a:lnTo>
                <a:lnTo>
                  <a:pt x="1995329" y="152399"/>
                </a:lnTo>
                <a:lnTo>
                  <a:pt x="2000350" y="152399"/>
                </a:lnTo>
                <a:lnTo>
                  <a:pt x="2002358" y="165099"/>
                </a:lnTo>
                <a:lnTo>
                  <a:pt x="2005763" y="165099"/>
                </a:lnTo>
                <a:lnTo>
                  <a:pt x="2009262" y="177799"/>
                </a:lnTo>
                <a:lnTo>
                  <a:pt x="2011820" y="177799"/>
                </a:lnTo>
                <a:lnTo>
                  <a:pt x="2012400" y="190499"/>
                </a:lnTo>
                <a:lnTo>
                  <a:pt x="2017421" y="190499"/>
                </a:lnTo>
                <a:lnTo>
                  <a:pt x="2026820" y="215899"/>
                </a:lnTo>
                <a:lnTo>
                  <a:pt x="2035371" y="241299"/>
                </a:lnTo>
                <a:lnTo>
                  <a:pt x="2042981" y="266699"/>
                </a:lnTo>
                <a:lnTo>
                  <a:pt x="2049555" y="292099"/>
                </a:lnTo>
                <a:lnTo>
                  <a:pt x="2059346" y="317499"/>
                </a:lnTo>
                <a:lnTo>
                  <a:pt x="2067631" y="355599"/>
                </a:lnTo>
                <a:lnTo>
                  <a:pt x="2074409" y="393699"/>
                </a:lnTo>
                <a:lnTo>
                  <a:pt x="2079681" y="431799"/>
                </a:lnTo>
                <a:lnTo>
                  <a:pt x="2090225" y="520699"/>
                </a:lnTo>
                <a:lnTo>
                  <a:pt x="2093238" y="571499"/>
                </a:lnTo>
                <a:lnTo>
                  <a:pt x="2094744" y="622299"/>
                </a:lnTo>
                <a:lnTo>
                  <a:pt x="2095654" y="634999"/>
                </a:lnTo>
                <a:lnTo>
                  <a:pt x="2097851" y="685799"/>
                </a:lnTo>
                <a:lnTo>
                  <a:pt x="2098761" y="698499"/>
                </a:lnTo>
                <a:lnTo>
                  <a:pt x="2098447" y="711199"/>
                </a:lnTo>
                <a:lnTo>
                  <a:pt x="2097066" y="736599"/>
                </a:lnTo>
                <a:lnTo>
                  <a:pt x="2096752" y="749299"/>
                </a:lnTo>
                <a:lnTo>
                  <a:pt x="2095874" y="787399"/>
                </a:lnTo>
                <a:lnTo>
                  <a:pt x="2095748" y="825499"/>
                </a:lnTo>
                <a:lnTo>
                  <a:pt x="2094430" y="850899"/>
                </a:lnTo>
                <a:lnTo>
                  <a:pt x="2091982" y="888999"/>
                </a:lnTo>
                <a:lnTo>
                  <a:pt x="2088405" y="927099"/>
                </a:lnTo>
                <a:lnTo>
                  <a:pt x="2083698" y="952499"/>
                </a:lnTo>
                <a:lnTo>
                  <a:pt x="2079791" y="977899"/>
                </a:lnTo>
                <a:lnTo>
                  <a:pt x="2075790" y="1015999"/>
                </a:lnTo>
                <a:lnTo>
                  <a:pt x="2071977" y="1041399"/>
                </a:lnTo>
                <a:lnTo>
                  <a:pt x="2068635" y="1066799"/>
                </a:lnTo>
                <a:lnTo>
                  <a:pt x="2064006" y="1104899"/>
                </a:lnTo>
                <a:lnTo>
                  <a:pt x="2057965" y="1130299"/>
                </a:lnTo>
                <a:lnTo>
                  <a:pt x="2050983" y="1168399"/>
                </a:lnTo>
                <a:lnTo>
                  <a:pt x="2043530" y="1206499"/>
                </a:lnTo>
                <a:lnTo>
                  <a:pt x="2037489" y="1231899"/>
                </a:lnTo>
                <a:lnTo>
                  <a:pt x="2031354" y="1269999"/>
                </a:lnTo>
                <a:lnTo>
                  <a:pt x="2025031" y="1295399"/>
                </a:lnTo>
                <a:lnTo>
                  <a:pt x="2018425" y="1320799"/>
                </a:lnTo>
                <a:lnTo>
                  <a:pt x="2012824" y="1346199"/>
                </a:lnTo>
                <a:lnTo>
                  <a:pt x="2006752" y="1358899"/>
                </a:lnTo>
                <a:lnTo>
                  <a:pt x="2000491" y="1384299"/>
                </a:lnTo>
                <a:lnTo>
                  <a:pt x="1994325" y="1409699"/>
                </a:lnTo>
                <a:close/>
              </a:path>
              <a:path w="2732405" h="1409700">
                <a:moveTo>
                  <a:pt x="1469007" y="190499"/>
                </a:moveTo>
                <a:lnTo>
                  <a:pt x="1291877" y="190499"/>
                </a:lnTo>
                <a:lnTo>
                  <a:pt x="1301432" y="177799"/>
                </a:lnTo>
                <a:lnTo>
                  <a:pt x="1480665" y="177799"/>
                </a:lnTo>
                <a:lnTo>
                  <a:pt x="1469007" y="190499"/>
                </a:lnTo>
                <a:close/>
              </a:path>
              <a:path w="2732405" h="1409700">
                <a:moveTo>
                  <a:pt x="1447040" y="203199"/>
                </a:moveTo>
                <a:lnTo>
                  <a:pt x="1276155" y="203199"/>
                </a:lnTo>
                <a:lnTo>
                  <a:pt x="1283734" y="190499"/>
                </a:lnTo>
                <a:lnTo>
                  <a:pt x="1457914" y="190499"/>
                </a:lnTo>
                <a:lnTo>
                  <a:pt x="1447040" y="203199"/>
                </a:lnTo>
                <a:close/>
              </a:path>
              <a:path w="2732405" h="1409700">
                <a:moveTo>
                  <a:pt x="1385910" y="253999"/>
                </a:moveTo>
                <a:lnTo>
                  <a:pt x="1220422" y="253999"/>
                </a:lnTo>
                <a:lnTo>
                  <a:pt x="1228126" y="241299"/>
                </a:lnTo>
                <a:lnTo>
                  <a:pt x="1238215" y="241299"/>
                </a:lnTo>
                <a:lnTo>
                  <a:pt x="1247834" y="228599"/>
                </a:lnTo>
                <a:lnTo>
                  <a:pt x="1257640" y="215899"/>
                </a:lnTo>
                <a:lnTo>
                  <a:pt x="1268294" y="203199"/>
                </a:lnTo>
                <a:lnTo>
                  <a:pt x="1444028" y="203199"/>
                </a:lnTo>
                <a:lnTo>
                  <a:pt x="1434990" y="215899"/>
                </a:lnTo>
                <a:lnTo>
                  <a:pt x="1416914" y="228599"/>
                </a:lnTo>
                <a:lnTo>
                  <a:pt x="1407877" y="228599"/>
                </a:lnTo>
                <a:lnTo>
                  <a:pt x="1396752" y="241299"/>
                </a:lnTo>
                <a:lnTo>
                  <a:pt x="1385910" y="253999"/>
                </a:lnTo>
                <a:close/>
              </a:path>
              <a:path w="2732405" h="1409700">
                <a:moveTo>
                  <a:pt x="860137" y="952499"/>
                </a:moveTo>
                <a:lnTo>
                  <a:pt x="739681" y="952499"/>
                </a:lnTo>
                <a:lnTo>
                  <a:pt x="746114" y="939799"/>
                </a:lnTo>
                <a:lnTo>
                  <a:pt x="751276" y="927099"/>
                </a:lnTo>
                <a:lnTo>
                  <a:pt x="755780" y="914399"/>
                </a:lnTo>
                <a:lnTo>
                  <a:pt x="761224" y="901699"/>
                </a:lnTo>
                <a:lnTo>
                  <a:pt x="770215" y="901699"/>
                </a:lnTo>
                <a:lnTo>
                  <a:pt x="773918" y="876299"/>
                </a:lnTo>
                <a:lnTo>
                  <a:pt x="781763" y="863599"/>
                </a:lnTo>
                <a:lnTo>
                  <a:pt x="791115" y="850899"/>
                </a:lnTo>
                <a:lnTo>
                  <a:pt x="799336" y="838199"/>
                </a:lnTo>
                <a:lnTo>
                  <a:pt x="806303" y="812799"/>
                </a:lnTo>
                <a:lnTo>
                  <a:pt x="813646" y="800099"/>
                </a:lnTo>
                <a:lnTo>
                  <a:pt x="821366" y="787399"/>
                </a:lnTo>
                <a:lnTo>
                  <a:pt x="829462" y="774699"/>
                </a:lnTo>
                <a:lnTo>
                  <a:pt x="837370" y="761999"/>
                </a:lnTo>
                <a:lnTo>
                  <a:pt x="846031" y="749299"/>
                </a:lnTo>
                <a:lnTo>
                  <a:pt x="855446" y="736599"/>
                </a:lnTo>
                <a:lnTo>
                  <a:pt x="865613" y="711199"/>
                </a:lnTo>
                <a:lnTo>
                  <a:pt x="870524" y="711199"/>
                </a:lnTo>
                <a:lnTo>
                  <a:pt x="874776" y="698499"/>
                </a:lnTo>
                <a:lnTo>
                  <a:pt x="878464" y="698499"/>
                </a:lnTo>
                <a:lnTo>
                  <a:pt x="881680" y="685799"/>
                </a:lnTo>
                <a:lnTo>
                  <a:pt x="892946" y="660399"/>
                </a:lnTo>
                <a:lnTo>
                  <a:pt x="905530" y="647699"/>
                </a:lnTo>
                <a:lnTo>
                  <a:pt x="919243" y="622299"/>
                </a:lnTo>
                <a:lnTo>
                  <a:pt x="933898" y="596899"/>
                </a:lnTo>
                <a:lnTo>
                  <a:pt x="947580" y="584199"/>
                </a:lnTo>
                <a:lnTo>
                  <a:pt x="954657" y="571499"/>
                </a:lnTo>
                <a:lnTo>
                  <a:pt x="962016" y="558799"/>
                </a:lnTo>
                <a:lnTo>
                  <a:pt x="971524" y="546099"/>
                </a:lnTo>
                <a:lnTo>
                  <a:pt x="980091" y="533399"/>
                </a:lnTo>
                <a:lnTo>
                  <a:pt x="989411" y="520699"/>
                </a:lnTo>
                <a:lnTo>
                  <a:pt x="1001179" y="507999"/>
                </a:lnTo>
                <a:lnTo>
                  <a:pt x="1007596" y="507999"/>
                </a:lnTo>
                <a:lnTo>
                  <a:pt x="1013355" y="495299"/>
                </a:lnTo>
                <a:lnTo>
                  <a:pt x="1018548" y="482599"/>
                </a:lnTo>
                <a:lnTo>
                  <a:pt x="1023271" y="482599"/>
                </a:lnTo>
                <a:lnTo>
                  <a:pt x="1033564" y="457199"/>
                </a:lnTo>
                <a:lnTo>
                  <a:pt x="1044610" y="444499"/>
                </a:lnTo>
                <a:lnTo>
                  <a:pt x="1067456" y="419099"/>
                </a:lnTo>
                <a:lnTo>
                  <a:pt x="1079412" y="406399"/>
                </a:lnTo>
                <a:lnTo>
                  <a:pt x="1092309" y="393699"/>
                </a:lnTo>
                <a:lnTo>
                  <a:pt x="1118669" y="355599"/>
                </a:lnTo>
                <a:lnTo>
                  <a:pt x="1135019" y="342899"/>
                </a:lnTo>
                <a:lnTo>
                  <a:pt x="1151557" y="317499"/>
                </a:lnTo>
                <a:lnTo>
                  <a:pt x="1169224" y="304799"/>
                </a:lnTo>
                <a:lnTo>
                  <a:pt x="1188963" y="279399"/>
                </a:lnTo>
                <a:lnTo>
                  <a:pt x="1205030" y="279399"/>
                </a:lnTo>
                <a:lnTo>
                  <a:pt x="1207650" y="266699"/>
                </a:lnTo>
                <a:lnTo>
                  <a:pt x="1213189" y="253999"/>
                </a:lnTo>
                <a:lnTo>
                  <a:pt x="1375256" y="253999"/>
                </a:lnTo>
                <a:lnTo>
                  <a:pt x="1364696" y="266699"/>
                </a:lnTo>
                <a:lnTo>
                  <a:pt x="1343608" y="279399"/>
                </a:lnTo>
                <a:lnTo>
                  <a:pt x="1323964" y="292099"/>
                </a:lnTo>
                <a:lnTo>
                  <a:pt x="1306202" y="317499"/>
                </a:lnTo>
                <a:lnTo>
                  <a:pt x="1288817" y="330199"/>
                </a:lnTo>
                <a:lnTo>
                  <a:pt x="1270302" y="342899"/>
                </a:lnTo>
                <a:lnTo>
                  <a:pt x="1264465" y="355599"/>
                </a:lnTo>
                <a:lnTo>
                  <a:pt x="1259005" y="355599"/>
                </a:lnTo>
                <a:lnTo>
                  <a:pt x="1253921" y="368299"/>
                </a:lnTo>
                <a:lnTo>
                  <a:pt x="1249214" y="368299"/>
                </a:lnTo>
                <a:lnTo>
                  <a:pt x="1244523" y="380999"/>
                </a:lnTo>
                <a:lnTo>
                  <a:pt x="1234387" y="380999"/>
                </a:lnTo>
                <a:lnTo>
                  <a:pt x="1229130" y="393699"/>
                </a:lnTo>
                <a:lnTo>
                  <a:pt x="1222101" y="393699"/>
                </a:lnTo>
                <a:lnTo>
                  <a:pt x="1215903" y="406399"/>
                </a:lnTo>
                <a:lnTo>
                  <a:pt x="1207164" y="419099"/>
                </a:lnTo>
                <a:lnTo>
                  <a:pt x="1197106" y="431799"/>
                </a:lnTo>
                <a:lnTo>
                  <a:pt x="1186954" y="444499"/>
                </a:lnTo>
                <a:lnTo>
                  <a:pt x="1177650" y="457199"/>
                </a:lnTo>
                <a:lnTo>
                  <a:pt x="1169004" y="469899"/>
                </a:lnTo>
                <a:lnTo>
                  <a:pt x="1160547" y="469899"/>
                </a:lnTo>
                <a:lnTo>
                  <a:pt x="1151807" y="482599"/>
                </a:lnTo>
                <a:lnTo>
                  <a:pt x="1142754" y="495299"/>
                </a:lnTo>
                <a:lnTo>
                  <a:pt x="1133607" y="507999"/>
                </a:lnTo>
                <a:lnTo>
                  <a:pt x="1124271" y="520699"/>
                </a:lnTo>
                <a:lnTo>
                  <a:pt x="1114652" y="533399"/>
                </a:lnTo>
                <a:lnTo>
                  <a:pt x="1108486" y="546099"/>
                </a:lnTo>
                <a:lnTo>
                  <a:pt x="1102226" y="546099"/>
                </a:lnTo>
                <a:lnTo>
                  <a:pt x="1096153" y="558799"/>
                </a:lnTo>
                <a:lnTo>
                  <a:pt x="1090552" y="558799"/>
                </a:lnTo>
                <a:lnTo>
                  <a:pt x="1080322" y="584199"/>
                </a:lnTo>
                <a:lnTo>
                  <a:pt x="1060614" y="609599"/>
                </a:lnTo>
                <a:lnTo>
                  <a:pt x="1050384" y="622299"/>
                </a:lnTo>
                <a:lnTo>
                  <a:pt x="1042711" y="634999"/>
                </a:lnTo>
                <a:lnTo>
                  <a:pt x="1034945" y="647699"/>
                </a:lnTo>
                <a:lnTo>
                  <a:pt x="1027366" y="660399"/>
                </a:lnTo>
                <a:lnTo>
                  <a:pt x="1009212" y="685799"/>
                </a:lnTo>
                <a:lnTo>
                  <a:pt x="997413" y="711199"/>
                </a:lnTo>
                <a:lnTo>
                  <a:pt x="973061" y="736599"/>
                </a:lnTo>
                <a:lnTo>
                  <a:pt x="969045" y="749299"/>
                </a:lnTo>
                <a:lnTo>
                  <a:pt x="963019" y="761999"/>
                </a:lnTo>
                <a:lnTo>
                  <a:pt x="952036" y="774699"/>
                </a:lnTo>
                <a:lnTo>
                  <a:pt x="930823" y="812799"/>
                </a:lnTo>
                <a:lnTo>
                  <a:pt x="919839" y="838199"/>
                </a:lnTo>
                <a:lnTo>
                  <a:pt x="908573" y="850899"/>
                </a:lnTo>
                <a:lnTo>
                  <a:pt x="897496" y="876299"/>
                </a:lnTo>
                <a:lnTo>
                  <a:pt x="886795" y="901699"/>
                </a:lnTo>
                <a:lnTo>
                  <a:pt x="876659" y="914399"/>
                </a:lnTo>
                <a:lnTo>
                  <a:pt x="871654" y="927099"/>
                </a:lnTo>
                <a:lnTo>
                  <a:pt x="865989" y="939799"/>
                </a:lnTo>
                <a:lnTo>
                  <a:pt x="860137" y="952499"/>
                </a:lnTo>
                <a:close/>
              </a:path>
              <a:path w="2732405" h="1409700">
                <a:moveTo>
                  <a:pt x="741093" y="1206499"/>
                </a:moveTo>
                <a:lnTo>
                  <a:pt x="622599" y="1206499"/>
                </a:lnTo>
                <a:lnTo>
                  <a:pt x="627306" y="1193799"/>
                </a:lnTo>
                <a:lnTo>
                  <a:pt x="632389" y="1181099"/>
                </a:lnTo>
                <a:lnTo>
                  <a:pt x="637850" y="1168399"/>
                </a:lnTo>
                <a:lnTo>
                  <a:pt x="643687" y="1155699"/>
                </a:lnTo>
                <a:lnTo>
                  <a:pt x="650010" y="1142999"/>
                </a:lnTo>
                <a:lnTo>
                  <a:pt x="654356" y="1130299"/>
                </a:lnTo>
                <a:lnTo>
                  <a:pt x="659644" y="1117599"/>
                </a:lnTo>
                <a:lnTo>
                  <a:pt x="673075" y="1092199"/>
                </a:lnTo>
                <a:lnTo>
                  <a:pt x="675946" y="1092199"/>
                </a:lnTo>
                <a:lnTo>
                  <a:pt x="678253" y="1079499"/>
                </a:lnTo>
                <a:lnTo>
                  <a:pt x="680842" y="1066799"/>
                </a:lnTo>
                <a:lnTo>
                  <a:pt x="683289" y="1066799"/>
                </a:lnTo>
                <a:lnTo>
                  <a:pt x="686114" y="1054099"/>
                </a:lnTo>
                <a:lnTo>
                  <a:pt x="692892" y="1054099"/>
                </a:lnTo>
                <a:lnTo>
                  <a:pt x="694775" y="1041399"/>
                </a:lnTo>
                <a:lnTo>
                  <a:pt x="695905" y="1041399"/>
                </a:lnTo>
                <a:lnTo>
                  <a:pt x="698541" y="1028699"/>
                </a:lnTo>
                <a:lnTo>
                  <a:pt x="704942" y="1028699"/>
                </a:lnTo>
                <a:lnTo>
                  <a:pt x="709320" y="1015999"/>
                </a:lnTo>
                <a:lnTo>
                  <a:pt x="723018" y="977899"/>
                </a:lnTo>
                <a:lnTo>
                  <a:pt x="733813" y="952499"/>
                </a:lnTo>
                <a:lnTo>
                  <a:pt x="854567" y="952499"/>
                </a:lnTo>
                <a:lnTo>
                  <a:pt x="845686" y="977899"/>
                </a:lnTo>
                <a:lnTo>
                  <a:pt x="836993" y="990599"/>
                </a:lnTo>
                <a:lnTo>
                  <a:pt x="828301" y="1015999"/>
                </a:lnTo>
                <a:lnTo>
                  <a:pt x="819420" y="1028699"/>
                </a:lnTo>
                <a:lnTo>
                  <a:pt x="798332" y="1079499"/>
                </a:lnTo>
                <a:lnTo>
                  <a:pt x="793986" y="1079499"/>
                </a:lnTo>
                <a:lnTo>
                  <a:pt x="789922" y="1092199"/>
                </a:lnTo>
                <a:lnTo>
                  <a:pt x="786046" y="1104899"/>
                </a:lnTo>
                <a:lnTo>
                  <a:pt x="782265" y="1117599"/>
                </a:lnTo>
                <a:lnTo>
                  <a:pt x="779252" y="1117599"/>
                </a:lnTo>
                <a:lnTo>
                  <a:pt x="775236" y="1130299"/>
                </a:lnTo>
                <a:lnTo>
                  <a:pt x="772223" y="1130299"/>
                </a:lnTo>
                <a:lnTo>
                  <a:pt x="767092" y="1142999"/>
                </a:lnTo>
                <a:lnTo>
                  <a:pt x="762056" y="1155699"/>
                </a:lnTo>
                <a:lnTo>
                  <a:pt x="756831" y="1168399"/>
                </a:lnTo>
                <a:lnTo>
                  <a:pt x="751135" y="1181099"/>
                </a:lnTo>
                <a:lnTo>
                  <a:pt x="744984" y="1181099"/>
                </a:lnTo>
                <a:lnTo>
                  <a:pt x="741674" y="1193799"/>
                </a:lnTo>
                <a:lnTo>
                  <a:pt x="738080" y="1193799"/>
                </a:lnTo>
                <a:lnTo>
                  <a:pt x="741093" y="1206499"/>
                </a:lnTo>
                <a:close/>
              </a:path>
              <a:path w="2732405" h="1409700">
                <a:moveTo>
                  <a:pt x="444762" y="1041399"/>
                </a:moveTo>
                <a:lnTo>
                  <a:pt x="382000" y="1041399"/>
                </a:lnTo>
                <a:lnTo>
                  <a:pt x="399668" y="1028699"/>
                </a:lnTo>
                <a:lnTo>
                  <a:pt x="434815" y="1028699"/>
                </a:lnTo>
                <a:lnTo>
                  <a:pt x="444762" y="1041399"/>
                </a:lnTo>
                <a:close/>
              </a:path>
              <a:path w="2732405" h="1409700">
                <a:moveTo>
                  <a:pt x="573393" y="1117599"/>
                </a:moveTo>
                <a:lnTo>
                  <a:pt x="232972" y="1117599"/>
                </a:lnTo>
                <a:lnTo>
                  <a:pt x="263412" y="1092199"/>
                </a:lnTo>
                <a:lnTo>
                  <a:pt x="294981" y="1066799"/>
                </a:lnTo>
                <a:lnTo>
                  <a:pt x="328433" y="1054099"/>
                </a:lnTo>
                <a:lnTo>
                  <a:pt x="364521" y="1041399"/>
                </a:lnTo>
                <a:lnTo>
                  <a:pt x="497074" y="1041399"/>
                </a:lnTo>
                <a:lnTo>
                  <a:pt x="508199" y="1054099"/>
                </a:lnTo>
                <a:lnTo>
                  <a:pt x="519041" y="1054099"/>
                </a:lnTo>
                <a:lnTo>
                  <a:pt x="529695" y="1066799"/>
                </a:lnTo>
                <a:lnTo>
                  <a:pt x="540255" y="1079499"/>
                </a:lnTo>
                <a:lnTo>
                  <a:pt x="550375" y="1079499"/>
                </a:lnTo>
                <a:lnTo>
                  <a:pt x="559460" y="1092199"/>
                </a:lnTo>
                <a:lnTo>
                  <a:pt x="567227" y="1104899"/>
                </a:lnTo>
                <a:lnTo>
                  <a:pt x="573393" y="1117599"/>
                </a:lnTo>
                <a:close/>
              </a:path>
              <a:path w="2732405" h="1409700">
                <a:moveTo>
                  <a:pt x="2600228" y="1269999"/>
                </a:moveTo>
                <a:lnTo>
                  <a:pt x="2332737" y="1269999"/>
                </a:lnTo>
                <a:lnTo>
                  <a:pt x="2432153" y="1219199"/>
                </a:lnTo>
                <a:lnTo>
                  <a:pt x="2477341" y="1193799"/>
                </a:lnTo>
                <a:lnTo>
                  <a:pt x="2499935" y="1193799"/>
                </a:lnTo>
                <a:lnTo>
                  <a:pt x="2522530" y="1181099"/>
                </a:lnTo>
                <a:lnTo>
                  <a:pt x="2649058" y="1130299"/>
                </a:lnTo>
                <a:lnTo>
                  <a:pt x="2667290" y="1130299"/>
                </a:lnTo>
                <a:lnTo>
                  <a:pt x="2685711" y="1117599"/>
                </a:lnTo>
                <a:lnTo>
                  <a:pt x="2722364" y="1117599"/>
                </a:lnTo>
                <a:lnTo>
                  <a:pt x="2731821" y="1104899"/>
                </a:lnTo>
                <a:lnTo>
                  <a:pt x="2731821" y="1219199"/>
                </a:lnTo>
                <a:lnTo>
                  <a:pt x="2717342" y="1219199"/>
                </a:lnTo>
                <a:lnTo>
                  <a:pt x="2704978" y="1231899"/>
                </a:lnTo>
                <a:lnTo>
                  <a:pt x="2679497" y="1231899"/>
                </a:lnTo>
                <a:lnTo>
                  <a:pt x="2667133" y="1244599"/>
                </a:lnTo>
                <a:lnTo>
                  <a:pt x="2631405" y="1244599"/>
                </a:lnTo>
                <a:lnTo>
                  <a:pt x="2610129" y="1257299"/>
                </a:lnTo>
                <a:lnTo>
                  <a:pt x="2600228" y="1269999"/>
                </a:lnTo>
                <a:close/>
              </a:path>
              <a:path w="2732405" h="1409700">
                <a:moveTo>
                  <a:pt x="660758" y="1409699"/>
                </a:moveTo>
                <a:lnTo>
                  <a:pt x="541792" y="1409699"/>
                </a:lnTo>
                <a:lnTo>
                  <a:pt x="545276" y="1396999"/>
                </a:lnTo>
                <a:lnTo>
                  <a:pt x="552007" y="1384299"/>
                </a:lnTo>
                <a:lnTo>
                  <a:pt x="554690" y="1371599"/>
                </a:lnTo>
                <a:lnTo>
                  <a:pt x="554172" y="1358899"/>
                </a:lnTo>
                <a:lnTo>
                  <a:pt x="551301" y="1346199"/>
                </a:lnTo>
                <a:lnTo>
                  <a:pt x="542467" y="1295399"/>
                </a:lnTo>
                <a:lnTo>
                  <a:pt x="531092" y="1257299"/>
                </a:lnTo>
                <a:lnTo>
                  <a:pt x="517268" y="1219199"/>
                </a:lnTo>
                <a:lnTo>
                  <a:pt x="501091" y="1193799"/>
                </a:lnTo>
                <a:lnTo>
                  <a:pt x="497074" y="1181099"/>
                </a:lnTo>
                <a:lnTo>
                  <a:pt x="487033" y="1168399"/>
                </a:lnTo>
                <a:lnTo>
                  <a:pt x="481007" y="1155699"/>
                </a:lnTo>
                <a:lnTo>
                  <a:pt x="469961" y="1155699"/>
                </a:lnTo>
                <a:lnTo>
                  <a:pt x="464940" y="1142999"/>
                </a:lnTo>
                <a:lnTo>
                  <a:pt x="196821" y="1142999"/>
                </a:lnTo>
                <a:lnTo>
                  <a:pt x="205859" y="1130299"/>
                </a:lnTo>
                <a:lnTo>
                  <a:pt x="214897" y="1130299"/>
                </a:lnTo>
                <a:lnTo>
                  <a:pt x="223934" y="1117599"/>
                </a:lnTo>
                <a:lnTo>
                  <a:pt x="577410" y="1117599"/>
                </a:lnTo>
                <a:lnTo>
                  <a:pt x="587452" y="1130299"/>
                </a:lnTo>
                <a:lnTo>
                  <a:pt x="597086" y="1155699"/>
                </a:lnTo>
                <a:lnTo>
                  <a:pt x="604272" y="1168399"/>
                </a:lnTo>
                <a:lnTo>
                  <a:pt x="610329" y="1181099"/>
                </a:lnTo>
                <a:lnTo>
                  <a:pt x="616573" y="1193799"/>
                </a:lnTo>
                <a:lnTo>
                  <a:pt x="617578" y="1206499"/>
                </a:lnTo>
                <a:lnTo>
                  <a:pt x="741093" y="1206499"/>
                </a:lnTo>
                <a:lnTo>
                  <a:pt x="727662" y="1231899"/>
                </a:lnTo>
                <a:lnTo>
                  <a:pt x="721182" y="1244599"/>
                </a:lnTo>
                <a:lnTo>
                  <a:pt x="714984" y="1257299"/>
                </a:lnTo>
                <a:lnTo>
                  <a:pt x="706511" y="1282699"/>
                </a:lnTo>
                <a:lnTo>
                  <a:pt x="697662" y="1308099"/>
                </a:lnTo>
                <a:lnTo>
                  <a:pt x="688436" y="1320799"/>
                </a:lnTo>
                <a:lnTo>
                  <a:pt x="678833" y="1346199"/>
                </a:lnTo>
                <a:lnTo>
                  <a:pt x="673765" y="1358899"/>
                </a:lnTo>
                <a:lnTo>
                  <a:pt x="669168" y="1371599"/>
                </a:lnTo>
                <a:lnTo>
                  <a:pt x="665135" y="1384299"/>
                </a:lnTo>
                <a:lnTo>
                  <a:pt x="661762" y="1396999"/>
                </a:lnTo>
                <a:lnTo>
                  <a:pt x="660758" y="1409699"/>
                </a:lnTo>
                <a:close/>
              </a:path>
              <a:path w="2732405" h="1409700">
                <a:moveTo>
                  <a:pt x="116486" y="1409699"/>
                </a:moveTo>
                <a:lnTo>
                  <a:pt x="0" y="1409699"/>
                </a:lnTo>
                <a:lnTo>
                  <a:pt x="8472" y="1384299"/>
                </a:lnTo>
                <a:lnTo>
                  <a:pt x="17322" y="1371599"/>
                </a:lnTo>
                <a:lnTo>
                  <a:pt x="26548" y="1358899"/>
                </a:lnTo>
                <a:lnTo>
                  <a:pt x="36150" y="1346199"/>
                </a:lnTo>
                <a:lnTo>
                  <a:pt x="42960" y="1333499"/>
                </a:lnTo>
                <a:lnTo>
                  <a:pt x="65272" y="1295399"/>
                </a:lnTo>
                <a:lnTo>
                  <a:pt x="95068" y="1257299"/>
                </a:lnTo>
                <a:lnTo>
                  <a:pt x="105440" y="1244599"/>
                </a:lnTo>
                <a:lnTo>
                  <a:pt x="119169" y="1219199"/>
                </a:lnTo>
                <a:lnTo>
                  <a:pt x="133180" y="1206499"/>
                </a:lnTo>
                <a:lnTo>
                  <a:pt x="161674" y="1168399"/>
                </a:lnTo>
                <a:lnTo>
                  <a:pt x="170132" y="1168399"/>
                </a:lnTo>
                <a:lnTo>
                  <a:pt x="178871" y="1155699"/>
                </a:lnTo>
                <a:lnTo>
                  <a:pt x="187799" y="1142999"/>
                </a:lnTo>
                <a:lnTo>
                  <a:pt x="372680" y="1142999"/>
                </a:lnTo>
                <a:lnTo>
                  <a:pt x="353475" y="1155699"/>
                </a:lnTo>
                <a:lnTo>
                  <a:pt x="335023" y="1168399"/>
                </a:lnTo>
                <a:lnTo>
                  <a:pt x="317324" y="1181099"/>
                </a:lnTo>
                <a:lnTo>
                  <a:pt x="297397" y="1193799"/>
                </a:lnTo>
                <a:lnTo>
                  <a:pt x="278412" y="1206499"/>
                </a:lnTo>
                <a:lnTo>
                  <a:pt x="260556" y="1219199"/>
                </a:lnTo>
                <a:lnTo>
                  <a:pt x="244018" y="1244599"/>
                </a:lnTo>
                <a:lnTo>
                  <a:pt x="235247" y="1257299"/>
                </a:lnTo>
                <a:lnTo>
                  <a:pt x="225817" y="1257299"/>
                </a:lnTo>
                <a:lnTo>
                  <a:pt x="216199" y="1269999"/>
                </a:lnTo>
                <a:lnTo>
                  <a:pt x="206863" y="1282699"/>
                </a:lnTo>
                <a:lnTo>
                  <a:pt x="192192" y="1295399"/>
                </a:lnTo>
                <a:lnTo>
                  <a:pt x="178369" y="1308099"/>
                </a:lnTo>
                <a:lnTo>
                  <a:pt x="165487" y="1333499"/>
                </a:lnTo>
                <a:lnTo>
                  <a:pt x="153641" y="1346199"/>
                </a:lnTo>
                <a:lnTo>
                  <a:pt x="144305" y="1358899"/>
                </a:lnTo>
                <a:lnTo>
                  <a:pt x="134687" y="1384299"/>
                </a:lnTo>
                <a:lnTo>
                  <a:pt x="125257" y="1396999"/>
                </a:lnTo>
                <a:lnTo>
                  <a:pt x="116486" y="1409699"/>
                </a:lnTo>
                <a:close/>
              </a:path>
              <a:path w="2732405" h="1409700">
                <a:moveTo>
                  <a:pt x="2550395" y="1282699"/>
                </a:moveTo>
                <a:lnTo>
                  <a:pt x="2311649" y="1282699"/>
                </a:lnTo>
                <a:lnTo>
                  <a:pt x="2322193" y="1269999"/>
                </a:lnTo>
                <a:lnTo>
                  <a:pt x="2569977" y="1269999"/>
                </a:lnTo>
                <a:lnTo>
                  <a:pt x="2550395" y="1282699"/>
                </a:lnTo>
                <a:close/>
              </a:path>
              <a:path w="2732405" h="1409700">
                <a:moveTo>
                  <a:pt x="2284284" y="1409699"/>
                </a:moveTo>
                <a:lnTo>
                  <a:pt x="2081595" y="1409699"/>
                </a:lnTo>
                <a:lnTo>
                  <a:pt x="2098761" y="1396999"/>
                </a:lnTo>
                <a:lnTo>
                  <a:pt x="2176429" y="1358899"/>
                </a:lnTo>
                <a:lnTo>
                  <a:pt x="2201188" y="1333499"/>
                </a:lnTo>
                <a:lnTo>
                  <a:pt x="2222920" y="1320799"/>
                </a:lnTo>
                <a:lnTo>
                  <a:pt x="2268265" y="1295399"/>
                </a:lnTo>
                <a:lnTo>
                  <a:pt x="2290561" y="1282699"/>
                </a:lnTo>
                <a:lnTo>
                  <a:pt x="2540605" y="1282699"/>
                </a:lnTo>
                <a:lnTo>
                  <a:pt x="2495416" y="1308099"/>
                </a:lnTo>
                <a:lnTo>
                  <a:pt x="2483868" y="1308099"/>
                </a:lnTo>
                <a:lnTo>
                  <a:pt x="2472320" y="1320799"/>
                </a:lnTo>
                <a:lnTo>
                  <a:pt x="2458010" y="1320799"/>
                </a:lnTo>
                <a:lnTo>
                  <a:pt x="2429390" y="1333499"/>
                </a:lnTo>
                <a:lnTo>
                  <a:pt x="2415081" y="1346199"/>
                </a:lnTo>
                <a:lnTo>
                  <a:pt x="2310645" y="1396999"/>
                </a:lnTo>
                <a:lnTo>
                  <a:pt x="2297653" y="1396999"/>
                </a:lnTo>
                <a:lnTo>
                  <a:pt x="2284284" y="140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50181" cy="132080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1104864" y="9570636"/>
            <a:ext cx="2802890" cy="716915"/>
          </a:xfrm>
          <a:custGeom>
            <a:avLst/>
            <a:gdLst/>
            <a:ahLst/>
            <a:cxnLst/>
            <a:rect l="l" t="t" r="r" b="b"/>
            <a:pathLst>
              <a:path w="2802890" h="716915">
                <a:moveTo>
                  <a:pt x="1770204" y="716362"/>
                </a:moveTo>
                <a:lnTo>
                  <a:pt x="1737263" y="716362"/>
                </a:lnTo>
                <a:lnTo>
                  <a:pt x="1733377" y="712556"/>
                </a:lnTo>
                <a:lnTo>
                  <a:pt x="1703886" y="659152"/>
                </a:lnTo>
                <a:lnTo>
                  <a:pt x="1691600" y="605748"/>
                </a:lnTo>
                <a:lnTo>
                  <a:pt x="1689720" y="590704"/>
                </a:lnTo>
                <a:lnTo>
                  <a:pt x="1687087" y="575661"/>
                </a:lnTo>
                <a:lnTo>
                  <a:pt x="1683703" y="560617"/>
                </a:lnTo>
                <a:lnTo>
                  <a:pt x="1679566" y="545574"/>
                </a:lnTo>
                <a:lnTo>
                  <a:pt x="1664867" y="496216"/>
                </a:lnTo>
                <a:lnTo>
                  <a:pt x="1651998" y="446761"/>
                </a:lnTo>
                <a:lnTo>
                  <a:pt x="1640862" y="397114"/>
                </a:lnTo>
                <a:lnTo>
                  <a:pt x="1631362" y="347177"/>
                </a:lnTo>
                <a:lnTo>
                  <a:pt x="1623386" y="296700"/>
                </a:lnTo>
                <a:lnTo>
                  <a:pt x="1618577" y="254390"/>
                </a:lnTo>
                <a:lnTo>
                  <a:pt x="1616383" y="211359"/>
                </a:lnTo>
                <a:lnTo>
                  <a:pt x="1617127" y="171745"/>
                </a:lnTo>
                <a:lnTo>
                  <a:pt x="1621398" y="124358"/>
                </a:lnTo>
                <a:lnTo>
                  <a:pt x="1641456" y="82237"/>
                </a:lnTo>
                <a:lnTo>
                  <a:pt x="1663457" y="71518"/>
                </a:lnTo>
                <a:lnTo>
                  <a:pt x="1671542" y="74214"/>
                </a:lnTo>
                <a:lnTo>
                  <a:pt x="1675554" y="76219"/>
                </a:lnTo>
                <a:lnTo>
                  <a:pt x="1679566" y="80231"/>
                </a:lnTo>
                <a:lnTo>
                  <a:pt x="1681571" y="86248"/>
                </a:lnTo>
                <a:lnTo>
                  <a:pt x="1684517" y="92579"/>
                </a:lnTo>
                <a:lnTo>
                  <a:pt x="1687087" y="99286"/>
                </a:lnTo>
                <a:lnTo>
                  <a:pt x="1688905" y="105993"/>
                </a:lnTo>
                <a:lnTo>
                  <a:pt x="1689594" y="112324"/>
                </a:lnTo>
                <a:lnTo>
                  <a:pt x="1694045" y="141815"/>
                </a:lnTo>
                <a:lnTo>
                  <a:pt x="1699623" y="170742"/>
                </a:lnTo>
                <a:lnTo>
                  <a:pt x="1703632" y="199576"/>
                </a:lnTo>
                <a:lnTo>
                  <a:pt x="1703635" y="230665"/>
                </a:lnTo>
                <a:lnTo>
                  <a:pt x="1704450" y="249031"/>
                </a:lnTo>
                <a:lnTo>
                  <a:pt x="1708649" y="267772"/>
                </a:lnTo>
                <a:lnTo>
                  <a:pt x="1714353" y="286514"/>
                </a:lnTo>
                <a:lnTo>
                  <a:pt x="1719681" y="304879"/>
                </a:lnTo>
                <a:lnTo>
                  <a:pt x="1724602" y="324749"/>
                </a:lnTo>
                <a:lnTo>
                  <a:pt x="1727454" y="344995"/>
                </a:lnTo>
                <a:lnTo>
                  <a:pt x="1728425" y="365241"/>
                </a:lnTo>
                <a:lnTo>
                  <a:pt x="1727705" y="385111"/>
                </a:lnTo>
                <a:lnTo>
                  <a:pt x="1726952" y="392601"/>
                </a:lnTo>
                <a:lnTo>
                  <a:pt x="1727705" y="399904"/>
                </a:lnTo>
                <a:lnTo>
                  <a:pt x="1729961" y="406830"/>
                </a:lnTo>
                <a:lnTo>
                  <a:pt x="1733722" y="413192"/>
                </a:lnTo>
                <a:lnTo>
                  <a:pt x="1741275" y="430429"/>
                </a:lnTo>
                <a:lnTo>
                  <a:pt x="1746007" y="448795"/>
                </a:lnTo>
                <a:lnTo>
                  <a:pt x="1748107" y="467912"/>
                </a:lnTo>
                <a:lnTo>
                  <a:pt x="1747798" y="485400"/>
                </a:lnTo>
                <a:lnTo>
                  <a:pt x="1747891" y="493424"/>
                </a:lnTo>
                <a:lnTo>
                  <a:pt x="1748076" y="502042"/>
                </a:lnTo>
                <a:lnTo>
                  <a:pt x="1751774" y="515738"/>
                </a:lnTo>
                <a:lnTo>
                  <a:pt x="1758481" y="528305"/>
                </a:lnTo>
                <a:lnTo>
                  <a:pt x="1767820" y="539557"/>
                </a:lnTo>
                <a:lnTo>
                  <a:pt x="1864242" y="539557"/>
                </a:lnTo>
                <a:lnTo>
                  <a:pt x="1858081" y="559615"/>
                </a:lnTo>
                <a:lnTo>
                  <a:pt x="1844981" y="586066"/>
                </a:lnTo>
                <a:lnTo>
                  <a:pt x="1830000" y="611765"/>
                </a:lnTo>
                <a:lnTo>
                  <a:pt x="1825863" y="617814"/>
                </a:lnTo>
                <a:lnTo>
                  <a:pt x="1822478" y="624051"/>
                </a:lnTo>
                <a:lnTo>
                  <a:pt x="1819846" y="630663"/>
                </a:lnTo>
                <a:lnTo>
                  <a:pt x="1817965" y="637840"/>
                </a:lnTo>
                <a:lnTo>
                  <a:pt x="1812637" y="667990"/>
                </a:lnTo>
                <a:lnTo>
                  <a:pt x="1797907" y="694002"/>
                </a:lnTo>
                <a:lnTo>
                  <a:pt x="1775656" y="713998"/>
                </a:lnTo>
                <a:lnTo>
                  <a:pt x="1770204" y="716362"/>
                </a:lnTo>
                <a:close/>
              </a:path>
              <a:path w="2802890" h="716915">
                <a:moveTo>
                  <a:pt x="1864242" y="539557"/>
                </a:moveTo>
                <a:lnTo>
                  <a:pt x="1767820" y="539557"/>
                </a:lnTo>
                <a:lnTo>
                  <a:pt x="1777567" y="529810"/>
                </a:lnTo>
                <a:lnTo>
                  <a:pt x="1785622" y="518747"/>
                </a:lnTo>
                <a:lnTo>
                  <a:pt x="1791796" y="506555"/>
                </a:lnTo>
                <a:lnTo>
                  <a:pt x="1795901" y="493424"/>
                </a:lnTo>
                <a:lnTo>
                  <a:pt x="1808930" y="447476"/>
                </a:lnTo>
                <a:lnTo>
                  <a:pt x="1823908" y="401974"/>
                </a:lnTo>
                <a:lnTo>
                  <a:pt x="1840781" y="357030"/>
                </a:lnTo>
                <a:lnTo>
                  <a:pt x="1859492" y="312754"/>
                </a:lnTo>
                <a:lnTo>
                  <a:pt x="1879987" y="269258"/>
                </a:lnTo>
                <a:lnTo>
                  <a:pt x="1902208" y="226654"/>
                </a:lnTo>
                <a:lnTo>
                  <a:pt x="1906408" y="217628"/>
                </a:lnTo>
                <a:lnTo>
                  <a:pt x="1924178" y="180489"/>
                </a:lnTo>
                <a:lnTo>
                  <a:pt x="1964764" y="159303"/>
                </a:lnTo>
                <a:lnTo>
                  <a:pt x="1974417" y="161716"/>
                </a:lnTo>
                <a:lnTo>
                  <a:pt x="1982565" y="167514"/>
                </a:lnTo>
                <a:lnTo>
                  <a:pt x="1988457" y="176509"/>
                </a:lnTo>
                <a:lnTo>
                  <a:pt x="1988457" y="180521"/>
                </a:lnTo>
                <a:lnTo>
                  <a:pt x="1990463" y="182526"/>
                </a:lnTo>
                <a:lnTo>
                  <a:pt x="1992782" y="203838"/>
                </a:lnTo>
                <a:lnTo>
                  <a:pt x="1990964" y="225149"/>
                </a:lnTo>
                <a:lnTo>
                  <a:pt x="1985386" y="245709"/>
                </a:lnTo>
                <a:lnTo>
                  <a:pt x="1976422" y="264764"/>
                </a:lnTo>
                <a:lnTo>
                  <a:pt x="1959079" y="296856"/>
                </a:lnTo>
                <a:lnTo>
                  <a:pt x="1943578" y="329200"/>
                </a:lnTo>
                <a:lnTo>
                  <a:pt x="1929882" y="362076"/>
                </a:lnTo>
                <a:lnTo>
                  <a:pt x="1918255" y="395140"/>
                </a:lnTo>
                <a:lnTo>
                  <a:pt x="1908852" y="417987"/>
                </a:lnTo>
                <a:lnTo>
                  <a:pt x="1898698" y="441022"/>
                </a:lnTo>
                <a:lnTo>
                  <a:pt x="1887792" y="463681"/>
                </a:lnTo>
                <a:lnTo>
                  <a:pt x="1876133" y="485400"/>
                </a:lnTo>
                <a:lnTo>
                  <a:pt x="1874127" y="491418"/>
                </a:lnTo>
                <a:lnTo>
                  <a:pt x="1868110" y="497435"/>
                </a:lnTo>
                <a:lnTo>
                  <a:pt x="1868081" y="502042"/>
                </a:lnTo>
                <a:lnTo>
                  <a:pt x="1866668" y="531659"/>
                </a:lnTo>
                <a:lnTo>
                  <a:pt x="1864242" y="539557"/>
                </a:lnTo>
                <a:close/>
              </a:path>
              <a:path w="2802890" h="716915">
                <a:moveTo>
                  <a:pt x="858455" y="716362"/>
                </a:moveTo>
                <a:lnTo>
                  <a:pt x="821488" y="716362"/>
                </a:lnTo>
                <a:lnTo>
                  <a:pt x="822843" y="714624"/>
                </a:lnTo>
                <a:lnTo>
                  <a:pt x="835128" y="708043"/>
                </a:lnTo>
                <a:lnTo>
                  <a:pt x="847821" y="707886"/>
                </a:lnTo>
                <a:lnTo>
                  <a:pt x="856941" y="714311"/>
                </a:lnTo>
                <a:lnTo>
                  <a:pt x="858455" y="716362"/>
                </a:lnTo>
                <a:close/>
              </a:path>
              <a:path w="2802890" h="716915">
                <a:moveTo>
                  <a:pt x="1057708" y="523886"/>
                </a:moveTo>
                <a:lnTo>
                  <a:pt x="1017655" y="493424"/>
                </a:lnTo>
                <a:lnTo>
                  <a:pt x="1001484" y="445285"/>
                </a:lnTo>
                <a:lnTo>
                  <a:pt x="986064" y="397146"/>
                </a:lnTo>
                <a:lnTo>
                  <a:pt x="971397" y="349007"/>
                </a:lnTo>
                <a:lnTo>
                  <a:pt x="957482" y="300868"/>
                </a:lnTo>
                <a:lnTo>
                  <a:pt x="946458" y="253515"/>
                </a:lnTo>
                <a:lnTo>
                  <a:pt x="936686" y="205585"/>
                </a:lnTo>
                <a:lnTo>
                  <a:pt x="927010" y="157462"/>
                </a:lnTo>
                <a:lnTo>
                  <a:pt x="916275" y="109532"/>
                </a:lnTo>
                <a:lnTo>
                  <a:pt x="903325" y="62179"/>
                </a:lnTo>
                <a:lnTo>
                  <a:pt x="899425" y="32092"/>
                </a:lnTo>
                <a:lnTo>
                  <a:pt x="899972" y="22283"/>
                </a:lnTo>
                <a:lnTo>
                  <a:pt x="904579" y="11784"/>
                </a:lnTo>
                <a:lnTo>
                  <a:pt x="912571" y="3917"/>
                </a:lnTo>
                <a:lnTo>
                  <a:pt x="923383" y="0"/>
                </a:lnTo>
                <a:lnTo>
                  <a:pt x="926737" y="8681"/>
                </a:lnTo>
                <a:lnTo>
                  <a:pt x="930654" y="16798"/>
                </a:lnTo>
                <a:lnTo>
                  <a:pt x="934948" y="24539"/>
                </a:lnTo>
                <a:lnTo>
                  <a:pt x="939429" y="32092"/>
                </a:lnTo>
                <a:lnTo>
                  <a:pt x="943598" y="39614"/>
                </a:lnTo>
                <a:lnTo>
                  <a:pt x="947202" y="47136"/>
                </a:lnTo>
                <a:lnTo>
                  <a:pt x="950557" y="54971"/>
                </a:lnTo>
                <a:lnTo>
                  <a:pt x="953470" y="62179"/>
                </a:lnTo>
                <a:lnTo>
                  <a:pt x="961211" y="85684"/>
                </a:lnTo>
                <a:lnTo>
                  <a:pt x="970268" y="108814"/>
                </a:lnTo>
                <a:lnTo>
                  <a:pt x="977445" y="132695"/>
                </a:lnTo>
                <a:lnTo>
                  <a:pt x="979464" y="157462"/>
                </a:lnTo>
                <a:lnTo>
                  <a:pt x="979545" y="162468"/>
                </a:lnTo>
                <a:lnTo>
                  <a:pt x="985563" y="168486"/>
                </a:lnTo>
                <a:lnTo>
                  <a:pt x="987568" y="174503"/>
                </a:lnTo>
                <a:lnTo>
                  <a:pt x="991737" y="184720"/>
                </a:lnTo>
                <a:lnTo>
                  <a:pt x="995341" y="194561"/>
                </a:lnTo>
                <a:lnTo>
                  <a:pt x="998569" y="204402"/>
                </a:lnTo>
                <a:lnTo>
                  <a:pt x="1001609" y="214619"/>
                </a:lnTo>
                <a:lnTo>
                  <a:pt x="1007344" y="239848"/>
                </a:lnTo>
                <a:lnTo>
                  <a:pt x="1012891" y="264513"/>
                </a:lnTo>
                <a:lnTo>
                  <a:pt x="1018815" y="288802"/>
                </a:lnTo>
                <a:lnTo>
                  <a:pt x="1025678" y="312903"/>
                </a:lnTo>
                <a:lnTo>
                  <a:pt x="1032323" y="337693"/>
                </a:lnTo>
                <a:lnTo>
                  <a:pt x="1042728" y="360791"/>
                </a:lnTo>
                <a:lnTo>
                  <a:pt x="1056141" y="382008"/>
                </a:lnTo>
                <a:lnTo>
                  <a:pt x="1071812" y="401157"/>
                </a:lnTo>
                <a:lnTo>
                  <a:pt x="1168089" y="401157"/>
                </a:lnTo>
                <a:lnTo>
                  <a:pt x="1156399" y="419241"/>
                </a:lnTo>
                <a:lnTo>
                  <a:pt x="1145274" y="437512"/>
                </a:lnTo>
                <a:lnTo>
                  <a:pt x="1134524" y="456160"/>
                </a:lnTo>
                <a:lnTo>
                  <a:pt x="1123962" y="475371"/>
                </a:lnTo>
                <a:lnTo>
                  <a:pt x="1116910" y="486685"/>
                </a:lnTo>
                <a:lnTo>
                  <a:pt x="1108166" y="496683"/>
                </a:lnTo>
                <a:lnTo>
                  <a:pt x="1098294" y="505552"/>
                </a:lnTo>
                <a:lnTo>
                  <a:pt x="1087858" y="513481"/>
                </a:lnTo>
                <a:lnTo>
                  <a:pt x="1083846" y="517493"/>
                </a:lnTo>
                <a:lnTo>
                  <a:pt x="1075823" y="521505"/>
                </a:lnTo>
                <a:lnTo>
                  <a:pt x="1057708" y="523886"/>
                </a:lnTo>
                <a:close/>
              </a:path>
              <a:path w="2802890" h="716915">
                <a:moveTo>
                  <a:pt x="1168089" y="401157"/>
                </a:moveTo>
                <a:lnTo>
                  <a:pt x="1071812" y="401157"/>
                </a:lnTo>
                <a:lnTo>
                  <a:pt x="1079835" y="395140"/>
                </a:lnTo>
                <a:lnTo>
                  <a:pt x="1083846" y="395140"/>
                </a:lnTo>
                <a:lnTo>
                  <a:pt x="1085852" y="393134"/>
                </a:lnTo>
                <a:lnTo>
                  <a:pt x="1106631" y="358534"/>
                </a:lnTo>
                <a:lnTo>
                  <a:pt x="1127221" y="323934"/>
                </a:lnTo>
                <a:lnTo>
                  <a:pt x="1148188" y="289335"/>
                </a:lnTo>
                <a:lnTo>
                  <a:pt x="1170095" y="254735"/>
                </a:lnTo>
                <a:lnTo>
                  <a:pt x="1182475" y="234019"/>
                </a:lnTo>
                <a:lnTo>
                  <a:pt x="1195418" y="213867"/>
                </a:lnTo>
                <a:lnTo>
                  <a:pt x="1208738" y="194091"/>
                </a:lnTo>
                <a:lnTo>
                  <a:pt x="1222246" y="174503"/>
                </a:lnTo>
                <a:lnTo>
                  <a:pt x="1324541" y="24069"/>
                </a:lnTo>
                <a:lnTo>
                  <a:pt x="1337422" y="7772"/>
                </a:lnTo>
                <a:lnTo>
                  <a:pt x="1350867" y="501"/>
                </a:lnTo>
                <a:lnTo>
                  <a:pt x="1367697" y="1504"/>
                </a:lnTo>
                <a:lnTo>
                  <a:pt x="1390732" y="10028"/>
                </a:lnTo>
                <a:lnTo>
                  <a:pt x="1393396" y="37827"/>
                </a:lnTo>
                <a:lnTo>
                  <a:pt x="1390983" y="63934"/>
                </a:lnTo>
                <a:lnTo>
                  <a:pt x="1381424" y="88160"/>
                </a:lnTo>
                <a:lnTo>
                  <a:pt x="1362651" y="110318"/>
                </a:lnTo>
                <a:lnTo>
                  <a:pt x="1353970" y="121162"/>
                </a:lnTo>
                <a:lnTo>
                  <a:pt x="1348861" y="133886"/>
                </a:lnTo>
                <a:lnTo>
                  <a:pt x="1342624" y="145858"/>
                </a:lnTo>
                <a:lnTo>
                  <a:pt x="1330558" y="154445"/>
                </a:lnTo>
                <a:lnTo>
                  <a:pt x="1318252" y="174503"/>
                </a:lnTo>
                <a:lnTo>
                  <a:pt x="1306739" y="193558"/>
                </a:lnTo>
                <a:lnTo>
                  <a:pt x="1295300" y="213115"/>
                </a:lnTo>
                <a:lnTo>
                  <a:pt x="1284425" y="232671"/>
                </a:lnTo>
                <a:lnTo>
                  <a:pt x="1273174" y="256020"/>
                </a:lnTo>
                <a:lnTo>
                  <a:pt x="1260606" y="278052"/>
                </a:lnTo>
                <a:lnTo>
                  <a:pt x="1246911" y="298956"/>
                </a:lnTo>
                <a:lnTo>
                  <a:pt x="1232275" y="318920"/>
                </a:lnTo>
                <a:lnTo>
                  <a:pt x="1216604" y="339667"/>
                </a:lnTo>
                <a:lnTo>
                  <a:pt x="1183760" y="380410"/>
                </a:lnTo>
                <a:lnTo>
                  <a:pt x="1168089" y="401157"/>
                </a:lnTo>
                <a:close/>
              </a:path>
              <a:path w="2802890" h="716915">
                <a:moveTo>
                  <a:pt x="2559445" y="716362"/>
                </a:moveTo>
                <a:lnTo>
                  <a:pt x="2434316" y="716362"/>
                </a:lnTo>
                <a:lnTo>
                  <a:pt x="2419952" y="701775"/>
                </a:lnTo>
                <a:lnTo>
                  <a:pt x="2401744" y="679492"/>
                </a:lnTo>
                <a:lnTo>
                  <a:pt x="2385603" y="655892"/>
                </a:lnTo>
                <a:lnTo>
                  <a:pt x="2373569" y="633985"/>
                </a:lnTo>
                <a:lnTo>
                  <a:pt x="2361534" y="613019"/>
                </a:lnTo>
                <a:lnTo>
                  <a:pt x="2337464" y="571649"/>
                </a:lnTo>
                <a:lnTo>
                  <a:pt x="2320509" y="536360"/>
                </a:lnTo>
                <a:lnTo>
                  <a:pt x="2305622" y="499942"/>
                </a:lnTo>
                <a:lnTo>
                  <a:pt x="2292616" y="462773"/>
                </a:lnTo>
                <a:lnTo>
                  <a:pt x="2281302" y="425227"/>
                </a:lnTo>
                <a:lnTo>
                  <a:pt x="2269267" y="389123"/>
                </a:lnTo>
                <a:lnTo>
                  <a:pt x="2269267" y="387117"/>
                </a:lnTo>
                <a:lnTo>
                  <a:pt x="2267262" y="385111"/>
                </a:lnTo>
                <a:lnTo>
                  <a:pt x="2267418" y="367780"/>
                </a:lnTo>
                <a:lnTo>
                  <a:pt x="2273028" y="355776"/>
                </a:lnTo>
                <a:lnTo>
                  <a:pt x="2282775" y="346405"/>
                </a:lnTo>
                <a:lnTo>
                  <a:pt x="2295343" y="340984"/>
                </a:lnTo>
                <a:lnTo>
                  <a:pt x="2303366" y="340984"/>
                </a:lnTo>
                <a:lnTo>
                  <a:pt x="2311389" y="342989"/>
                </a:lnTo>
                <a:lnTo>
                  <a:pt x="2317406" y="347001"/>
                </a:lnTo>
                <a:lnTo>
                  <a:pt x="2321418" y="353018"/>
                </a:lnTo>
                <a:lnTo>
                  <a:pt x="2327435" y="359036"/>
                </a:lnTo>
                <a:lnTo>
                  <a:pt x="2356591" y="415936"/>
                </a:lnTo>
                <a:lnTo>
                  <a:pt x="2384897" y="463946"/>
                </a:lnTo>
                <a:lnTo>
                  <a:pt x="2414069" y="511187"/>
                </a:lnTo>
                <a:lnTo>
                  <a:pt x="2443819" y="557753"/>
                </a:lnTo>
                <a:lnTo>
                  <a:pt x="2473858" y="603742"/>
                </a:lnTo>
                <a:lnTo>
                  <a:pt x="2478747" y="612455"/>
                </a:lnTo>
                <a:lnTo>
                  <a:pt x="2484388" y="620791"/>
                </a:lnTo>
                <a:lnTo>
                  <a:pt x="2490859" y="629222"/>
                </a:lnTo>
                <a:lnTo>
                  <a:pt x="2497927" y="637840"/>
                </a:lnTo>
                <a:lnTo>
                  <a:pt x="2617293" y="637840"/>
                </a:lnTo>
                <a:lnTo>
                  <a:pt x="2611255" y="647117"/>
                </a:lnTo>
                <a:lnTo>
                  <a:pt x="2585618" y="683065"/>
                </a:lnTo>
                <a:lnTo>
                  <a:pt x="2559445" y="716362"/>
                </a:lnTo>
                <a:close/>
              </a:path>
              <a:path w="2802890" h="716915">
                <a:moveTo>
                  <a:pt x="2617293" y="637840"/>
                </a:moveTo>
                <a:lnTo>
                  <a:pt x="2497927" y="637840"/>
                </a:lnTo>
                <a:lnTo>
                  <a:pt x="2510996" y="629222"/>
                </a:lnTo>
                <a:lnTo>
                  <a:pt x="2522749" y="618535"/>
                </a:lnTo>
                <a:lnTo>
                  <a:pt x="2532621" y="605967"/>
                </a:lnTo>
                <a:lnTo>
                  <a:pt x="2540049" y="591707"/>
                </a:lnTo>
                <a:lnTo>
                  <a:pt x="2560107" y="558768"/>
                </a:lnTo>
                <a:lnTo>
                  <a:pt x="2583173" y="528274"/>
                </a:lnTo>
                <a:lnTo>
                  <a:pt x="2650712" y="447134"/>
                </a:lnTo>
                <a:lnTo>
                  <a:pt x="2689010" y="404197"/>
                </a:lnTo>
                <a:lnTo>
                  <a:pt x="2708535" y="383105"/>
                </a:lnTo>
                <a:lnTo>
                  <a:pt x="2719818" y="370663"/>
                </a:lnTo>
                <a:lnTo>
                  <a:pt x="2732604" y="360289"/>
                </a:lnTo>
                <a:lnTo>
                  <a:pt x="2746896" y="351796"/>
                </a:lnTo>
                <a:lnTo>
                  <a:pt x="2762691" y="344995"/>
                </a:lnTo>
                <a:lnTo>
                  <a:pt x="2771968" y="342300"/>
                </a:lnTo>
                <a:lnTo>
                  <a:pt x="2781245" y="342989"/>
                </a:lnTo>
                <a:lnTo>
                  <a:pt x="2789769" y="346688"/>
                </a:lnTo>
                <a:lnTo>
                  <a:pt x="2796790" y="353018"/>
                </a:lnTo>
                <a:lnTo>
                  <a:pt x="2800801" y="357030"/>
                </a:lnTo>
                <a:lnTo>
                  <a:pt x="2802807" y="363047"/>
                </a:lnTo>
                <a:lnTo>
                  <a:pt x="2802807" y="369065"/>
                </a:lnTo>
                <a:lnTo>
                  <a:pt x="2788140" y="407989"/>
                </a:lnTo>
                <a:lnTo>
                  <a:pt x="2767110" y="430116"/>
                </a:lnTo>
                <a:lnTo>
                  <a:pt x="2756423" y="441774"/>
                </a:lnTo>
                <a:lnTo>
                  <a:pt x="2746864" y="454185"/>
                </a:lnTo>
                <a:lnTo>
                  <a:pt x="2738622" y="467348"/>
                </a:lnTo>
                <a:lnTo>
                  <a:pt x="2734924" y="473303"/>
                </a:lnTo>
                <a:lnTo>
                  <a:pt x="2730097" y="478882"/>
                </a:lnTo>
                <a:lnTo>
                  <a:pt x="2724519" y="483708"/>
                </a:lnTo>
                <a:lnTo>
                  <a:pt x="2718564" y="487406"/>
                </a:lnTo>
                <a:lnTo>
                  <a:pt x="2710290" y="493831"/>
                </a:lnTo>
                <a:lnTo>
                  <a:pt x="2703521" y="501196"/>
                </a:lnTo>
                <a:lnTo>
                  <a:pt x="2698255" y="509689"/>
                </a:lnTo>
                <a:lnTo>
                  <a:pt x="2694495" y="519499"/>
                </a:lnTo>
                <a:lnTo>
                  <a:pt x="2686315" y="533007"/>
                </a:lnTo>
                <a:lnTo>
                  <a:pt x="2677195" y="546326"/>
                </a:lnTo>
                <a:lnTo>
                  <a:pt x="2667699" y="559270"/>
                </a:lnTo>
                <a:lnTo>
                  <a:pt x="2658391" y="571649"/>
                </a:lnTo>
                <a:lnTo>
                  <a:pt x="2635387" y="610041"/>
                </a:lnTo>
                <a:lnTo>
                  <a:pt x="2617293" y="637840"/>
                </a:lnTo>
                <a:close/>
              </a:path>
              <a:path w="2802890" h="716915">
                <a:moveTo>
                  <a:pt x="123073" y="716066"/>
                </a:moveTo>
                <a:lnTo>
                  <a:pt x="115050" y="714060"/>
                </a:lnTo>
                <a:lnTo>
                  <a:pt x="109033" y="708043"/>
                </a:lnTo>
                <a:lnTo>
                  <a:pt x="105021" y="702026"/>
                </a:lnTo>
                <a:lnTo>
                  <a:pt x="99380" y="694159"/>
                </a:lnTo>
                <a:lnTo>
                  <a:pt x="94491" y="685728"/>
                </a:lnTo>
                <a:lnTo>
                  <a:pt x="90354" y="676922"/>
                </a:lnTo>
                <a:lnTo>
                  <a:pt x="86969" y="667927"/>
                </a:lnTo>
                <a:lnTo>
                  <a:pt x="79103" y="642040"/>
                </a:lnTo>
                <a:lnTo>
                  <a:pt x="70672" y="615777"/>
                </a:lnTo>
                <a:lnTo>
                  <a:pt x="52871" y="563626"/>
                </a:lnTo>
                <a:lnTo>
                  <a:pt x="32562" y="513481"/>
                </a:lnTo>
                <a:lnTo>
                  <a:pt x="21562" y="488597"/>
                </a:lnTo>
                <a:lnTo>
                  <a:pt x="10749" y="463337"/>
                </a:lnTo>
                <a:lnTo>
                  <a:pt x="8743" y="457319"/>
                </a:lnTo>
                <a:lnTo>
                  <a:pt x="4732" y="451302"/>
                </a:lnTo>
                <a:lnTo>
                  <a:pt x="2726" y="445285"/>
                </a:lnTo>
                <a:lnTo>
                  <a:pt x="0" y="437481"/>
                </a:lnTo>
                <a:lnTo>
                  <a:pt x="470" y="429489"/>
                </a:lnTo>
                <a:lnTo>
                  <a:pt x="3572" y="421873"/>
                </a:lnTo>
                <a:lnTo>
                  <a:pt x="8743" y="415198"/>
                </a:lnTo>
                <a:lnTo>
                  <a:pt x="16579" y="411813"/>
                </a:lnTo>
                <a:lnTo>
                  <a:pt x="24790" y="410685"/>
                </a:lnTo>
                <a:lnTo>
                  <a:pt x="33001" y="411813"/>
                </a:lnTo>
                <a:lnTo>
                  <a:pt x="92987" y="503453"/>
                </a:lnTo>
                <a:lnTo>
                  <a:pt x="106902" y="531972"/>
                </a:lnTo>
                <a:lnTo>
                  <a:pt x="121569" y="560116"/>
                </a:lnTo>
                <a:lnTo>
                  <a:pt x="136989" y="587508"/>
                </a:lnTo>
                <a:lnTo>
                  <a:pt x="153160" y="613771"/>
                </a:lnTo>
                <a:lnTo>
                  <a:pt x="293277" y="613771"/>
                </a:lnTo>
                <a:lnTo>
                  <a:pt x="280308" y="625868"/>
                </a:lnTo>
                <a:lnTo>
                  <a:pt x="263228" y="642353"/>
                </a:lnTo>
                <a:lnTo>
                  <a:pt x="244267" y="656582"/>
                </a:lnTo>
                <a:lnTo>
                  <a:pt x="221357" y="665921"/>
                </a:lnTo>
                <a:lnTo>
                  <a:pt x="214525" y="669118"/>
                </a:lnTo>
                <a:lnTo>
                  <a:pt x="208821" y="674947"/>
                </a:lnTo>
                <a:lnTo>
                  <a:pt x="203869" y="682281"/>
                </a:lnTo>
                <a:lnTo>
                  <a:pt x="199293" y="689991"/>
                </a:lnTo>
                <a:lnTo>
                  <a:pt x="194686" y="697387"/>
                </a:lnTo>
                <a:lnTo>
                  <a:pt x="149149" y="714812"/>
                </a:lnTo>
                <a:lnTo>
                  <a:pt x="136299" y="715721"/>
                </a:lnTo>
                <a:lnTo>
                  <a:pt x="123073" y="716066"/>
                </a:lnTo>
                <a:close/>
              </a:path>
              <a:path w="2802890" h="716915">
                <a:moveTo>
                  <a:pt x="293277" y="613771"/>
                </a:moveTo>
                <a:lnTo>
                  <a:pt x="153160" y="613771"/>
                </a:lnTo>
                <a:lnTo>
                  <a:pt x="176133" y="601799"/>
                </a:lnTo>
                <a:lnTo>
                  <a:pt x="197037" y="587194"/>
                </a:lnTo>
                <a:lnTo>
                  <a:pt x="216061" y="570333"/>
                </a:lnTo>
                <a:lnTo>
                  <a:pt x="233392" y="551591"/>
                </a:lnTo>
                <a:lnTo>
                  <a:pt x="254453" y="524200"/>
                </a:lnTo>
                <a:lnTo>
                  <a:pt x="296574" y="468665"/>
                </a:lnTo>
                <a:lnTo>
                  <a:pt x="317635" y="441273"/>
                </a:lnTo>
                <a:lnTo>
                  <a:pt x="327382" y="431213"/>
                </a:lnTo>
                <a:lnTo>
                  <a:pt x="338445" y="422469"/>
                </a:lnTo>
                <a:lnTo>
                  <a:pt x="350636" y="415605"/>
                </a:lnTo>
                <a:lnTo>
                  <a:pt x="363768" y="411186"/>
                </a:lnTo>
                <a:lnTo>
                  <a:pt x="382698" y="428674"/>
                </a:lnTo>
                <a:lnTo>
                  <a:pt x="391849" y="444282"/>
                </a:lnTo>
                <a:lnTo>
                  <a:pt x="391974" y="461394"/>
                </a:lnTo>
                <a:lnTo>
                  <a:pt x="383826" y="483395"/>
                </a:lnTo>
                <a:lnTo>
                  <a:pt x="372543" y="506712"/>
                </a:lnTo>
                <a:lnTo>
                  <a:pt x="359757" y="528525"/>
                </a:lnTo>
                <a:lnTo>
                  <a:pt x="345465" y="548833"/>
                </a:lnTo>
                <a:lnTo>
                  <a:pt x="321270" y="577604"/>
                </a:lnTo>
                <a:lnTo>
                  <a:pt x="305976" y="599793"/>
                </a:lnTo>
                <a:lnTo>
                  <a:pt x="297577" y="609759"/>
                </a:lnTo>
                <a:lnTo>
                  <a:pt x="293277" y="6137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358656" y="791344"/>
            <a:ext cx="635" cy="3175"/>
          </a:xfrm>
          <a:custGeom>
            <a:avLst/>
            <a:gdLst/>
            <a:ahLst/>
            <a:cxnLst/>
            <a:rect l="l" t="t" r="r" b="b"/>
            <a:pathLst>
              <a:path w="635" h="3175">
                <a:moveTo>
                  <a:pt x="581" y="581"/>
                </a:moveTo>
                <a:lnTo>
                  <a:pt x="581" y="2907"/>
                </a:lnTo>
                <a:lnTo>
                  <a:pt x="0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928993" y="780297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2907" y="1162"/>
                </a:moveTo>
                <a:lnTo>
                  <a:pt x="2325" y="2325"/>
                </a:lnTo>
                <a:lnTo>
                  <a:pt x="0" y="5814"/>
                </a:lnTo>
                <a:lnTo>
                  <a:pt x="1162" y="0"/>
                </a:lnTo>
                <a:lnTo>
                  <a:pt x="2325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071439" y="775646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1744" y="4651"/>
                </a:moveTo>
                <a:lnTo>
                  <a:pt x="1744" y="6395"/>
                </a:lnTo>
                <a:lnTo>
                  <a:pt x="1162" y="6976"/>
                </a:lnTo>
                <a:lnTo>
                  <a:pt x="1162" y="7558"/>
                </a:lnTo>
                <a:lnTo>
                  <a:pt x="0" y="4069"/>
                </a:lnTo>
                <a:lnTo>
                  <a:pt x="0" y="0"/>
                </a:lnTo>
                <a:lnTo>
                  <a:pt x="1744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931319" y="78029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907" y="2325"/>
                </a:moveTo>
                <a:lnTo>
                  <a:pt x="1744" y="3488"/>
                </a:lnTo>
                <a:lnTo>
                  <a:pt x="1162" y="2325"/>
                </a:lnTo>
                <a:lnTo>
                  <a:pt x="0" y="1744"/>
                </a:lnTo>
                <a:lnTo>
                  <a:pt x="1162" y="0"/>
                </a:lnTo>
                <a:lnTo>
                  <a:pt x="2325" y="0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057486" y="773902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3488" y="2325"/>
                </a:move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3488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351676" y="795425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584" y="0"/>
                </a:moveTo>
                <a:lnTo>
                  <a:pt x="0" y="571"/>
                </a:lnTo>
                <a:lnTo>
                  <a:pt x="0" y="1739"/>
                </a:lnTo>
                <a:lnTo>
                  <a:pt x="584" y="571"/>
                </a:lnTo>
                <a:lnTo>
                  <a:pt x="58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991204" y="772739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5" y="0"/>
                </a:moveTo>
                <a:lnTo>
                  <a:pt x="0" y="2325"/>
                </a:lnTo>
                <a:lnTo>
                  <a:pt x="581" y="1744"/>
                </a:lnTo>
                <a:lnTo>
                  <a:pt x="581" y="1453"/>
                </a:lnTo>
                <a:lnTo>
                  <a:pt x="1162" y="581"/>
                </a:lnTo>
                <a:lnTo>
                  <a:pt x="2325" y="0"/>
                </a:lnTo>
                <a:close/>
              </a:path>
              <a:path w="2539" h="2540">
                <a:moveTo>
                  <a:pt x="581" y="1453"/>
                </a:moveTo>
                <a:lnTo>
                  <a:pt x="581" y="1744"/>
                </a:lnTo>
                <a:lnTo>
                  <a:pt x="0" y="2325"/>
                </a:lnTo>
                <a:lnTo>
                  <a:pt x="581" y="145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758053" y="717511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1739" y="0"/>
                </a:moveTo>
                <a:lnTo>
                  <a:pt x="1168" y="584"/>
                </a:lnTo>
                <a:lnTo>
                  <a:pt x="0" y="2324"/>
                </a:lnTo>
                <a:lnTo>
                  <a:pt x="584" y="1739"/>
                </a:lnTo>
                <a:lnTo>
                  <a:pt x="876" y="1739"/>
                </a:lnTo>
                <a:lnTo>
                  <a:pt x="584" y="2324"/>
                </a:lnTo>
                <a:lnTo>
                  <a:pt x="0" y="4064"/>
                </a:lnTo>
                <a:lnTo>
                  <a:pt x="0" y="4648"/>
                </a:lnTo>
                <a:lnTo>
                  <a:pt x="1447" y="1739"/>
                </a:lnTo>
                <a:lnTo>
                  <a:pt x="1739" y="1739"/>
                </a:lnTo>
                <a:lnTo>
                  <a:pt x="1739" y="1168"/>
                </a:lnTo>
                <a:lnTo>
                  <a:pt x="1739" y="0"/>
                </a:lnTo>
                <a:close/>
              </a:path>
              <a:path w="3810" h="5079">
                <a:moveTo>
                  <a:pt x="3492" y="1168"/>
                </a:moveTo>
                <a:lnTo>
                  <a:pt x="2908" y="584"/>
                </a:lnTo>
                <a:lnTo>
                  <a:pt x="2324" y="1168"/>
                </a:lnTo>
                <a:lnTo>
                  <a:pt x="3492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797004" y="734948"/>
            <a:ext cx="27940" cy="15875"/>
          </a:xfrm>
          <a:custGeom>
            <a:avLst/>
            <a:gdLst/>
            <a:ahLst/>
            <a:cxnLst/>
            <a:rect l="l" t="t" r="r" b="b"/>
            <a:pathLst>
              <a:path w="27939" h="15875">
                <a:moveTo>
                  <a:pt x="1752" y="0"/>
                </a:moveTo>
                <a:lnTo>
                  <a:pt x="0" y="4076"/>
                </a:lnTo>
                <a:lnTo>
                  <a:pt x="1168" y="1752"/>
                </a:lnTo>
                <a:lnTo>
                  <a:pt x="1752" y="0"/>
                </a:lnTo>
                <a:close/>
              </a:path>
              <a:path w="27939" h="15875">
                <a:moveTo>
                  <a:pt x="11633" y="6985"/>
                </a:moveTo>
                <a:lnTo>
                  <a:pt x="11049" y="5232"/>
                </a:lnTo>
                <a:lnTo>
                  <a:pt x="11633" y="7277"/>
                </a:lnTo>
                <a:lnTo>
                  <a:pt x="11633" y="6985"/>
                </a:lnTo>
                <a:close/>
              </a:path>
              <a:path w="27939" h="15875">
                <a:moveTo>
                  <a:pt x="12217" y="9309"/>
                </a:moveTo>
                <a:lnTo>
                  <a:pt x="11633" y="7277"/>
                </a:lnTo>
                <a:lnTo>
                  <a:pt x="11633" y="8140"/>
                </a:lnTo>
                <a:lnTo>
                  <a:pt x="12217" y="9309"/>
                </a:lnTo>
                <a:close/>
              </a:path>
              <a:path w="27939" h="15875">
                <a:moveTo>
                  <a:pt x="27330" y="13957"/>
                </a:moveTo>
                <a:lnTo>
                  <a:pt x="26746" y="14541"/>
                </a:lnTo>
                <a:lnTo>
                  <a:pt x="26746" y="15697"/>
                </a:lnTo>
                <a:lnTo>
                  <a:pt x="27330" y="15125"/>
                </a:lnTo>
                <a:lnTo>
                  <a:pt x="27330" y="139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837157" y="551221"/>
            <a:ext cx="635" cy="3175"/>
          </a:xfrm>
          <a:custGeom>
            <a:avLst/>
            <a:gdLst/>
            <a:ahLst/>
            <a:cxnLst/>
            <a:rect l="l" t="t" r="r" b="b"/>
            <a:pathLst>
              <a:path w="634" h="3175">
                <a:moveTo>
                  <a:pt x="581" y="0"/>
                </a:moveTo>
                <a:lnTo>
                  <a:pt x="581" y="2907"/>
                </a:lnTo>
                <a:lnTo>
                  <a:pt x="0" y="2325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530754" y="518081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979022" y="562268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09">
                <a:moveTo>
                  <a:pt x="6976" y="3488"/>
                </a:moveTo>
                <a:lnTo>
                  <a:pt x="5232" y="2907"/>
                </a:lnTo>
                <a:lnTo>
                  <a:pt x="3488" y="1744"/>
                </a:lnTo>
                <a:lnTo>
                  <a:pt x="0" y="0"/>
                </a:lnTo>
                <a:lnTo>
                  <a:pt x="1744" y="581"/>
                </a:lnTo>
                <a:lnTo>
                  <a:pt x="2907" y="1162"/>
                </a:lnTo>
                <a:lnTo>
                  <a:pt x="4651" y="2325"/>
                </a:lnTo>
                <a:lnTo>
                  <a:pt x="5232" y="2325"/>
                </a:lnTo>
                <a:lnTo>
                  <a:pt x="6395" y="2907"/>
                </a:lnTo>
                <a:lnTo>
                  <a:pt x="6976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451100" y="514592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40">
                <a:moveTo>
                  <a:pt x="581" y="0"/>
                </a:moveTo>
                <a:lnTo>
                  <a:pt x="581" y="2325"/>
                </a:lnTo>
                <a:lnTo>
                  <a:pt x="0" y="2325"/>
                </a:lnTo>
                <a:lnTo>
                  <a:pt x="0" y="1162"/>
                </a:lnTo>
                <a:lnTo>
                  <a:pt x="581" y="0"/>
                </a:lnTo>
                <a:close/>
              </a:path>
              <a:path w="1270" h="2540">
                <a:moveTo>
                  <a:pt x="1162" y="1744"/>
                </a:moveTo>
                <a:lnTo>
                  <a:pt x="581" y="1744"/>
                </a:lnTo>
                <a:lnTo>
                  <a:pt x="581" y="0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6847040" y="548906"/>
            <a:ext cx="17780" cy="6350"/>
          </a:xfrm>
          <a:custGeom>
            <a:avLst/>
            <a:gdLst/>
            <a:ahLst/>
            <a:cxnLst/>
            <a:rect l="l" t="t" r="r" b="b"/>
            <a:pathLst>
              <a:path w="17779" h="6350">
                <a:moveTo>
                  <a:pt x="1155" y="0"/>
                </a:moveTo>
                <a:lnTo>
                  <a:pt x="0" y="1155"/>
                </a:lnTo>
                <a:lnTo>
                  <a:pt x="1155" y="1155"/>
                </a:lnTo>
                <a:lnTo>
                  <a:pt x="1155" y="0"/>
                </a:lnTo>
                <a:close/>
              </a:path>
              <a:path w="17779" h="6350">
                <a:moveTo>
                  <a:pt x="16852" y="4648"/>
                </a:moveTo>
                <a:lnTo>
                  <a:pt x="16268" y="5803"/>
                </a:lnTo>
                <a:lnTo>
                  <a:pt x="16852" y="5232"/>
                </a:lnTo>
                <a:lnTo>
                  <a:pt x="16852" y="4648"/>
                </a:lnTo>
                <a:close/>
              </a:path>
              <a:path w="17779" h="6350">
                <a:moveTo>
                  <a:pt x="17437" y="3479"/>
                </a:moveTo>
                <a:lnTo>
                  <a:pt x="16852" y="4064"/>
                </a:lnTo>
                <a:lnTo>
                  <a:pt x="16852" y="4648"/>
                </a:lnTo>
                <a:lnTo>
                  <a:pt x="17437" y="347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5617934" y="639596"/>
            <a:ext cx="30480" cy="9525"/>
          </a:xfrm>
          <a:custGeom>
            <a:avLst/>
            <a:gdLst/>
            <a:ahLst/>
            <a:cxnLst/>
            <a:rect l="l" t="t" r="r" b="b"/>
            <a:pathLst>
              <a:path w="30479" h="9525">
                <a:moveTo>
                  <a:pt x="8140" y="2336"/>
                </a:moveTo>
                <a:lnTo>
                  <a:pt x="3492" y="0"/>
                </a:lnTo>
                <a:lnTo>
                  <a:pt x="1155" y="5816"/>
                </a:lnTo>
                <a:lnTo>
                  <a:pt x="0" y="9309"/>
                </a:lnTo>
                <a:lnTo>
                  <a:pt x="2908" y="2336"/>
                </a:lnTo>
                <a:lnTo>
                  <a:pt x="8140" y="2336"/>
                </a:lnTo>
                <a:close/>
              </a:path>
              <a:path w="30479" h="9525">
                <a:moveTo>
                  <a:pt x="30238" y="1168"/>
                </a:moveTo>
                <a:lnTo>
                  <a:pt x="28486" y="1752"/>
                </a:lnTo>
                <a:lnTo>
                  <a:pt x="26746" y="3492"/>
                </a:lnTo>
                <a:lnTo>
                  <a:pt x="24422" y="5232"/>
                </a:lnTo>
                <a:lnTo>
                  <a:pt x="25577" y="5232"/>
                </a:lnTo>
                <a:lnTo>
                  <a:pt x="26746" y="4660"/>
                </a:lnTo>
                <a:lnTo>
                  <a:pt x="27901" y="4660"/>
                </a:lnTo>
                <a:lnTo>
                  <a:pt x="27901" y="6985"/>
                </a:lnTo>
                <a:lnTo>
                  <a:pt x="29070" y="4660"/>
                </a:lnTo>
                <a:lnTo>
                  <a:pt x="30238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5611543" y="582036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32" y="0"/>
                </a:moveTo>
                <a:lnTo>
                  <a:pt x="0" y="6976"/>
                </a:lnTo>
                <a:lnTo>
                  <a:pt x="581" y="581"/>
                </a:lnTo>
                <a:lnTo>
                  <a:pt x="523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6279003" y="468080"/>
            <a:ext cx="2540" cy="11430"/>
          </a:xfrm>
          <a:custGeom>
            <a:avLst/>
            <a:gdLst/>
            <a:ahLst/>
            <a:cxnLst/>
            <a:rect l="l" t="t" r="r" b="b"/>
            <a:pathLst>
              <a:path w="2539" h="11429">
                <a:moveTo>
                  <a:pt x="2325" y="0"/>
                </a:moveTo>
                <a:lnTo>
                  <a:pt x="1744" y="4651"/>
                </a:lnTo>
                <a:lnTo>
                  <a:pt x="2325" y="5814"/>
                </a:lnTo>
                <a:lnTo>
                  <a:pt x="0" y="11046"/>
                </a:lnTo>
                <a:lnTo>
                  <a:pt x="581" y="6976"/>
                </a:lnTo>
                <a:lnTo>
                  <a:pt x="1744" y="1162"/>
                </a:lnTo>
                <a:lnTo>
                  <a:pt x="232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927249" y="727389"/>
            <a:ext cx="6350" cy="9525"/>
          </a:xfrm>
          <a:custGeom>
            <a:avLst/>
            <a:gdLst/>
            <a:ahLst/>
            <a:cxnLst/>
            <a:rect l="l" t="t" r="r" b="b"/>
            <a:pathLst>
              <a:path w="6350" h="9525">
                <a:moveTo>
                  <a:pt x="5814" y="0"/>
                </a:moveTo>
                <a:lnTo>
                  <a:pt x="5232" y="2907"/>
                </a:lnTo>
                <a:lnTo>
                  <a:pt x="4651" y="6395"/>
                </a:lnTo>
                <a:lnTo>
                  <a:pt x="4651" y="9302"/>
                </a:lnTo>
                <a:lnTo>
                  <a:pt x="0" y="8721"/>
                </a:lnTo>
                <a:lnTo>
                  <a:pt x="4069" y="6976"/>
                </a:lnTo>
                <a:lnTo>
                  <a:pt x="581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6639471" y="758214"/>
            <a:ext cx="10795" cy="26034"/>
          </a:xfrm>
          <a:custGeom>
            <a:avLst/>
            <a:gdLst/>
            <a:ahLst/>
            <a:cxnLst/>
            <a:rect l="l" t="t" r="r" b="b"/>
            <a:pathLst>
              <a:path w="10795" h="26034">
                <a:moveTo>
                  <a:pt x="584" y="24993"/>
                </a:moveTo>
                <a:lnTo>
                  <a:pt x="0" y="24409"/>
                </a:lnTo>
                <a:lnTo>
                  <a:pt x="0" y="25577"/>
                </a:lnTo>
                <a:lnTo>
                  <a:pt x="584" y="24993"/>
                </a:lnTo>
                <a:close/>
              </a:path>
              <a:path w="10795" h="26034">
                <a:moveTo>
                  <a:pt x="10464" y="5232"/>
                </a:moveTo>
                <a:lnTo>
                  <a:pt x="9880" y="2324"/>
                </a:lnTo>
                <a:lnTo>
                  <a:pt x="9880" y="571"/>
                </a:lnTo>
                <a:lnTo>
                  <a:pt x="9309" y="571"/>
                </a:lnTo>
                <a:lnTo>
                  <a:pt x="9309" y="1155"/>
                </a:lnTo>
                <a:lnTo>
                  <a:pt x="9880" y="2908"/>
                </a:lnTo>
                <a:lnTo>
                  <a:pt x="9880" y="4064"/>
                </a:lnTo>
                <a:lnTo>
                  <a:pt x="10464" y="5232"/>
                </a:lnTo>
                <a:close/>
              </a:path>
              <a:path w="10795" h="26034">
                <a:moveTo>
                  <a:pt x="10464" y="0"/>
                </a:moveTo>
                <a:lnTo>
                  <a:pt x="9880" y="571"/>
                </a:lnTo>
                <a:lnTo>
                  <a:pt x="10464" y="571"/>
                </a:lnTo>
                <a:lnTo>
                  <a:pt x="1046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6702259" y="742517"/>
            <a:ext cx="17145" cy="5080"/>
          </a:xfrm>
          <a:custGeom>
            <a:avLst/>
            <a:gdLst/>
            <a:ahLst/>
            <a:cxnLst/>
            <a:rect l="l" t="t" r="r" b="b"/>
            <a:pathLst>
              <a:path w="17145" h="5079">
                <a:moveTo>
                  <a:pt x="584" y="4064"/>
                </a:moveTo>
                <a:lnTo>
                  <a:pt x="0" y="2324"/>
                </a:lnTo>
                <a:lnTo>
                  <a:pt x="584" y="4648"/>
                </a:lnTo>
                <a:lnTo>
                  <a:pt x="584" y="4064"/>
                </a:lnTo>
                <a:close/>
              </a:path>
              <a:path w="17145" h="5079">
                <a:moveTo>
                  <a:pt x="16865" y="2324"/>
                </a:moveTo>
                <a:lnTo>
                  <a:pt x="16281" y="1739"/>
                </a:lnTo>
                <a:lnTo>
                  <a:pt x="12788" y="0"/>
                </a:lnTo>
                <a:lnTo>
                  <a:pt x="16865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6647618" y="757622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581"/>
                </a:moveTo>
                <a:lnTo>
                  <a:pt x="1162" y="1744"/>
                </a:lnTo>
                <a:lnTo>
                  <a:pt x="581" y="2325"/>
                </a:lnTo>
                <a:lnTo>
                  <a:pt x="581" y="2907"/>
                </a:lnTo>
                <a:lnTo>
                  <a:pt x="0" y="3488"/>
                </a:lnTo>
                <a:lnTo>
                  <a:pt x="0" y="581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6577848" y="757622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581" y="0"/>
                </a:moveTo>
                <a:lnTo>
                  <a:pt x="581" y="1744"/>
                </a:lnTo>
                <a:lnTo>
                  <a:pt x="0" y="1162"/>
                </a:lnTo>
                <a:lnTo>
                  <a:pt x="0" y="0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6974370" y="564603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40">
                <a:moveTo>
                  <a:pt x="571" y="1739"/>
                </a:moveTo>
                <a:lnTo>
                  <a:pt x="0" y="2324"/>
                </a:lnTo>
                <a:lnTo>
                  <a:pt x="571" y="2324"/>
                </a:lnTo>
                <a:lnTo>
                  <a:pt x="571" y="1739"/>
                </a:lnTo>
                <a:close/>
              </a:path>
              <a:path w="5079" h="2540">
                <a:moveTo>
                  <a:pt x="4648" y="0"/>
                </a:moveTo>
                <a:lnTo>
                  <a:pt x="2895" y="0"/>
                </a:lnTo>
                <a:lnTo>
                  <a:pt x="1739" y="584"/>
                </a:lnTo>
                <a:lnTo>
                  <a:pt x="571" y="1739"/>
                </a:lnTo>
                <a:lnTo>
                  <a:pt x="464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6870293" y="677976"/>
            <a:ext cx="5715" cy="8890"/>
          </a:xfrm>
          <a:custGeom>
            <a:avLst/>
            <a:gdLst/>
            <a:ahLst/>
            <a:cxnLst/>
            <a:rect l="l" t="t" r="r" b="b"/>
            <a:pathLst>
              <a:path w="5715" h="8890">
                <a:moveTo>
                  <a:pt x="2324" y="2908"/>
                </a:moveTo>
                <a:lnTo>
                  <a:pt x="0" y="2908"/>
                </a:lnTo>
                <a:lnTo>
                  <a:pt x="2324" y="8724"/>
                </a:lnTo>
                <a:lnTo>
                  <a:pt x="2324" y="6400"/>
                </a:lnTo>
                <a:lnTo>
                  <a:pt x="1739" y="4064"/>
                </a:lnTo>
                <a:lnTo>
                  <a:pt x="2324" y="2908"/>
                </a:lnTo>
                <a:close/>
              </a:path>
              <a:path w="5715" h="8890">
                <a:moveTo>
                  <a:pt x="5232" y="1155"/>
                </a:moveTo>
                <a:lnTo>
                  <a:pt x="2908" y="0"/>
                </a:lnTo>
                <a:lnTo>
                  <a:pt x="2324" y="584"/>
                </a:lnTo>
                <a:lnTo>
                  <a:pt x="2324" y="2908"/>
                </a:lnTo>
                <a:lnTo>
                  <a:pt x="3492" y="2908"/>
                </a:lnTo>
                <a:lnTo>
                  <a:pt x="5232" y="3492"/>
                </a:lnTo>
                <a:lnTo>
                  <a:pt x="5232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130162" y="726807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0"/>
                </a:moveTo>
                <a:lnTo>
                  <a:pt x="581" y="2325"/>
                </a:lnTo>
                <a:lnTo>
                  <a:pt x="0" y="1162"/>
                </a:lnTo>
                <a:lnTo>
                  <a:pt x="581" y="581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5234208" y="572734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907" y="1744"/>
                </a:moveTo>
                <a:lnTo>
                  <a:pt x="2907" y="2325"/>
                </a:lnTo>
                <a:lnTo>
                  <a:pt x="2325" y="2325"/>
                </a:lnTo>
                <a:lnTo>
                  <a:pt x="2325" y="2907"/>
                </a:lnTo>
                <a:lnTo>
                  <a:pt x="581" y="2907"/>
                </a:lnTo>
                <a:lnTo>
                  <a:pt x="0" y="2325"/>
                </a:lnTo>
                <a:lnTo>
                  <a:pt x="581" y="0"/>
                </a:lnTo>
                <a:lnTo>
                  <a:pt x="2325" y="581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6306911" y="472731"/>
            <a:ext cx="6985" cy="21590"/>
          </a:xfrm>
          <a:custGeom>
            <a:avLst/>
            <a:gdLst/>
            <a:ahLst/>
            <a:cxnLst/>
            <a:rect l="l" t="t" r="r" b="b"/>
            <a:pathLst>
              <a:path w="6985" h="21590">
                <a:moveTo>
                  <a:pt x="877" y="14491"/>
                </a:moveTo>
                <a:lnTo>
                  <a:pt x="0" y="21512"/>
                </a:lnTo>
                <a:lnTo>
                  <a:pt x="581" y="15116"/>
                </a:lnTo>
                <a:lnTo>
                  <a:pt x="877" y="14491"/>
                </a:lnTo>
                <a:close/>
              </a:path>
              <a:path w="6985" h="21590">
                <a:moveTo>
                  <a:pt x="2065" y="11984"/>
                </a:moveTo>
                <a:lnTo>
                  <a:pt x="877" y="14491"/>
                </a:lnTo>
                <a:lnTo>
                  <a:pt x="1162" y="12209"/>
                </a:lnTo>
                <a:lnTo>
                  <a:pt x="2065" y="11984"/>
                </a:lnTo>
                <a:close/>
              </a:path>
              <a:path w="6985" h="21590">
                <a:moveTo>
                  <a:pt x="6976" y="0"/>
                </a:moveTo>
                <a:lnTo>
                  <a:pt x="5814" y="11046"/>
                </a:lnTo>
                <a:lnTo>
                  <a:pt x="2065" y="11984"/>
                </a:lnTo>
                <a:lnTo>
                  <a:pt x="5814" y="4069"/>
                </a:lnTo>
                <a:lnTo>
                  <a:pt x="697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5253976" y="608781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7558" y="581"/>
                </a:moveTo>
                <a:lnTo>
                  <a:pt x="0" y="5814"/>
                </a:lnTo>
                <a:lnTo>
                  <a:pt x="3488" y="0"/>
                </a:lnTo>
                <a:lnTo>
                  <a:pt x="755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5406301" y="73971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59">
                <a:moveTo>
                  <a:pt x="5232" y="6286"/>
                </a:moveTo>
                <a:lnTo>
                  <a:pt x="3530" y="6438"/>
                </a:lnTo>
                <a:lnTo>
                  <a:pt x="3416" y="3162"/>
                </a:lnTo>
                <a:lnTo>
                  <a:pt x="3187" y="0"/>
                </a:lnTo>
                <a:lnTo>
                  <a:pt x="1155" y="469"/>
                </a:lnTo>
                <a:lnTo>
                  <a:pt x="1739" y="2222"/>
                </a:lnTo>
                <a:lnTo>
                  <a:pt x="0" y="9779"/>
                </a:lnTo>
                <a:lnTo>
                  <a:pt x="3492" y="8610"/>
                </a:lnTo>
                <a:lnTo>
                  <a:pt x="5232" y="6286"/>
                </a:lnTo>
                <a:close/>
              </a:path>
              <a:path w="7620" h="10159">
                <a:moveTo>
                  <a:pt x="7556" y="3378"/>
                </a:moveTo>
                <a:lnTo>
                  <a:pt x="6388" y="4546"/>
                </a:lnTo>
                <a:lnTo>
                  <a:pt x="6007" y="5321"/>
                </a:lnTo>
                <a:lnTo>
                  <a:pt x="7556" y="33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6115626" y="727970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581" y="0"/>
                </a:moveTo>
                <a:lnTo>
                  <a:pt x="581" y="1744"/>
                </a:lnTo>
                <a:lnTo>
                  <a:pt x="0" y="1744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5436539" y="737273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89" h="22225">
                <a:moveTo>
                  <a:pt x="21512" y="3488"/>
                </a:moveTo>
                <a:lnTo>
                  <a:pt x="18605" y="12791"/>
                </a:lnTo>
                <a:lnTo>
                  <a:pt x="13953" y="18605"/>
                </a:lnTo>
                <a:lnTo>
                  <a:pt x="15116" y="12791"/>
                </a:lnTo>
                <a:lnTo>
                  <a:pt x="12791" y="15116"/>
                </a:lnTo>
                <a:lnTo>
                  <a:pt x="15698" y="11628"/>
                </a:lnTo>
                <a:lnTo>
                  <a:pt x="17442" y="5814"/>
                </a:lnTo>
                <a:lnTo>
                  <a:pt x="15116" y="6395"/>
                </a:lnTo>
                <a:lnTo>
                  <a:pt x="9974" y="12200"/>
                </a:lnTo>
                <a:lnTo>
                  <a:pt x="7122" y="14898"/>
                </a:lnTo>
                <a:lnTo>
                  <a:pt x="4487" y="17269"/>
                </a:lnTo>
                <a:lnTo>
                  <a:pt x="0" y="22093"/>
                </a:lnTo>
                <a:lnTo>
                  <a:pt x="3951" y="14798"/>
                </a:lnTo>
                <a:lnTo>
                  <a:pt x="8503" y="8648"/>
                </a:lnTo>
                <a:lnTo>
                  <a:pt x="13163" y="3697"/>
                </a:lnTo>
                <a:lnTo>
                  <a:pt x="17442" y="0"/>
                </a:lnTo>
                <a:lnTo>
                  <a:pt x="15698" y="1744"/>
                </a:lnTo>
                <a:lnTo>
                  <a:pt x="13953" y="4069"/>
                </a:lnTo>
                <a:lnTo>
                  <a:pt x="12791" y="6976"/>
                </a:lnTo>
                <a:lnTo>
                  <a:pt x="19767" y="1744"/>
                </a:lnTo>
                <a:lnTo>
                  <a:pt x="2151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5797588" y="676807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1168" y="0"/>
                </a:moveTo>
                <a:lnTo>
                  <a:pt x="0" y="0"/>
                </a:lnTo>
                <a:lnTo>
                  <a:pt x="584" y="584"/>
                </a:lnTo>
                <a:lnTo>
                  <a:pt x="1168" y="0"/>
                </a:lnTo>
                <a:close/>
              </a:path>
              <a:path w="3810" h="1270">
                <a:moveTo>
                  <a:pt x="3492" y="0"/>
                </a:moveTo>
                <a:lnTo>
                  <a:pt x="2324" y="0"/>
                </a:lnTo>
                <a:lnTo>
                  <a:pt x="1739" y="584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5859224" y="719249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581" y="0"/>
                </a:moveTo>
                <a:lnTo>
                  <a:pt x="0" y="1162"/>
                </a:lnTo>
                <a:lnTo>
                  <a:pt x="0" y="1744"/>
                </a:lnTo>
                <a:lnTo>
                  <a:pt x="581" y="1162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6108650" y="733203"/>
            <a:ext cx="635" cy="3175"/>
          </a:xfrm>
          <a:custGeom>
            <a:avLst/>
            <a:gdLst/>
            <a:ahLst/>
            <a:cxnLst/>
            <a:rect l="l" t="t" r="r" b="b"/>
            <a:pathLst>
              <a:path w="635" h="3175">
                <a:moveTo>
                  <a:pt x="581" y="2907"/>
                </a:moveTo>
                <a:lnTo>
                  <a:pt x="0" y="2325"/>
                </a:lnTo>
                <a:lnTo>
                  <a:pt x="0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7577711" y="1109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59" h="6350">
                <a:moveTo>
                  <a:pt x="10047" y="4069"/>
                </a:moveTo>
                <a:lnTo>
                  <a:pt x="1907" y="4651"/>
                </a:lnTo>
                <a:lnTo>
                  <a:pt x="744" y="5814"/>
                </a:lnTo>
                <a:lnTo>
                  <a:pt x="0" y="4169"/>
                </a:lnTo>
                <a:lnTo>
                  <a:pt x="3070" y="3125"/>
                </a:lnTo>
                <a:lnTo>
                  <a:pt x="6141" y="1971"/>
                </a:lnTo>
                <a:lnTo>
                  <a:pt x="5396" y="0"/>
                </a:lnTo>
                <a:lnTo>
                  <a:pt x="8303" y="1162"/>
                </a:lnTo>
                <a:lnTo>
                  <a:pt x="10047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430143" y="758785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0"/>
                </a:moveTo>
                <a:lnTo>
                  <a:pt x="1162" y="0"/>
                </a:lnTo>
                <a:lnTo>
                  <a:pt x="1162" y="581"/>
                </a:lnTo>
                <a:lnTo>
                  <a:pt x="581" y="1162"/>
                </a:lnTo>
                <a:lnTo>
                  <a:pt x="0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391189" y="469824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1" y="0"/>
                </a:moveTo>
                <a:lnTo>
                  <a:pt x="0" y="581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798758" y="673318"/>
            <a:ext cx="2540" cy="3810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2325" y="0"/>
                </a:moveTo>
                <a:lnTo>
                  <a:pt x="2325" y="581"/>
                </a:lnTo>
                <a:lnTo>
                  <a:pt x="1744" y="2325"/>
                </a:lnTo>
                <a:lnTo>
                  <a:pt x="1162" y="3488"/>
                </a:lnTo>
                <a:lnTo>
                  <a:pt x="0" y="3488"/>
                </a:lnTo>
                <a:lnTo>
                  <a:pt x="1162" y="2325"/>
                </a:lnTo>
                <a:lnTo>
                  <a:pt x="232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431294" y="754138"/>
            <a:ext cx="26670" cy="10160"/>
          </a:xfrm>
          <a:custGeom>
            <a:avLst/>
            <a:gdLst/>
            <a:ahLst/>
            <a:cxnLst/>
            <a:rect l="l" t="t" r="r" b="b"/>
            <a:pathLst>
              <a:path w="26670" h="10159">
                <a:moveTo>
                  <a:pt x="1168" y="3492"/>
                </a:moveTo>
                <a:lnTo>
                  <a:pt x="584" y="3492"/>
                </a:lnTo>
                <a:lnTo>
                  <a:pt x="0" y="4076"/>
                </a:lnTo>
                <a:lnTo>
                  <a:pt x="1168" y="3492"/>
                </a:lnTo>
                <a:close/>
              </a:path>
              <a:path w="26670" h="10159">
                <a:moveTo>
                  <a:pt x="4660" y="2324"/>
                </a:moveTo>
                <a:lnTo>
                  <a:pt x="1752" y="3492"/>
                </a:lnTo>
                <a:lnTo>
                  <a:pt x="2336" y="4076"/>
                </a:lnTo>
                <a:lnTo>
                  <a:pt x="2336" y="4648"/>
                </a:lnTo>
                <a:lnTo>
                  <a:pt x="4660" y="2324"/>
                </a:lnTo>
                <a:close/>
              </a:path>
              <a:path w="26670" h="10159">
                <a:moveTo>
                  <a:pt x="26174" y="0"/>
                </a:moveTo>
                <a:lnTo>
                  <a:pt x="23837" y="0"/>
                </a:lnTo>
                <a:lnTo>
                  <a:pt x="16281" y="9880"/>
                </a:lnTo>
                <a:lnTo>
                  <a:pt x="20358" y="8724"/>
                </a:lnTo>
                <a:lnTo>
                  <a:pt x="22682" y="6400"/>
                </a:lnTo>
                <a:lnTo>
                  <a:pt x="2617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7581363" y="11091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0"/>
                </a:lnTo>
                <a:lnTo>
                  <a:pt x="1162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5586543" y="851229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7364" y="4069"/>
                </a:moveTo>
                <a:lnTo>
                  <a:pt x="6976" y="6395"/>
                </a:lnTo>
                <a:lnTo>
                  <a:pt x="6395" y="9302"/>
                </a:lnTo>
                <a:lnTo>
                  <a:pt x="0" y="6976"/>
                </a:lnTo>
                <a:lnTo>
                  <a:pt x="6395" y="6976"/>
                </a:lnTo>
                <a:lnTo>
                  <a:pt x="7364" y="4069"/>
                </a:lnTo>
                <a:close/>
              </a:path>
              <a:path w="8889" h="9525">
                <a:moveTo>
                  <a:pt x="8721" y="0"/>
                </a:moveTo>
                <a:lnTo>
                  <a:pt x="7364" y="4069"/>
                </a:lnTo>
                <a:lnTo>
                  <a:pt x="7558" y="2907"/>
                </a:lnTo>
                <a:lnTo>
                  <a:pt x="872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5453400" y="530291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581"/>
                </a:moveTo>
                <a:lnTo>
                  <a:pt x="0" y="1744"/>
                </a:lnTo>
                <a:lnTo>
                  <a:pt x="1744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5702243" y="673899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1162" y="0"/>
                </a:moveTo>
                <a:lnTo>
                  <a:pt x="581" y="581"/>
                </a:lnTo>
                <a:lnTo>
                  <a:pt x="0" y="1744"/>
                </a:lnTo>
                <a:lnTo>
                  <a:pt x="0" y="1162"/>
                </a:lnTo>
                <a:lnTo>
                  <a:pt x="581" y="0"/>
                </a:lnTo>
                <a:lnTo>
                  <a:pt x="116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5423154" y="491921"/>
            <a:ext cx="23495" cy="36830"/>
          </a:xfrm>
          <a:custGeom>
            <a:avLst/>
            <a:gdLst/>
            <a:ahLst/>
            <a:cxnLst/>
            <a:rect l="l" t="t" r="r" b="b"/>
            <a:pathLst>
              <a:path w="23495" h="36829">
                <a:moveTo>
                  <a:pt x="2908" y="4076"/>
                </a:moveTo>
                <a:lnTo>
                  <a:pt x="0" y="0"/>
                </a:lnTo>
                <a:lnTo>
                  <a:pt x="0" y="1168"/>
                </a:lnTo>
                <a:lnTo>
                  <a:pt x="1168" y="2908"/>
                </a:lnTo>
                <a:lnTo>
                  <a:pt x="2908" y="4076"/>
                </a:lnTo>
                <a:close/>
              </a:path>
              <a:path w="23495" h="36829">
                <a:moveTo>
                  <a:pt x="23266" y="36055"/>
                </a:moveTo>
                <a:lnTo>
                  <a:pt x="22682" y="36055"/>
                </a:lnTo>
                <a:lnTo>
                  <a:pt x="21513" y="36626"/>
                </a:lnTo>
                <a:lnTo>
                  <a:pt x="23266" y="360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5579566" y="55761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907" y="2325"/>
                </a:moveTo>
                <a:lnTo>
                  <a:pt x="1162" y="3488"/>
                </a:ln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5715025" y="629716"/>
            <a:ext cx="20955" cy="16510"/>
          </a:xfrm>
          <a:custGeom>
            <a:avLst/>
            <a:gdLst/>
            <a:ahLst/>
            <a:cxnLst/>
            <a:rect l="l" t="t" r="r" b="b"/>
            <a:pathLst>
              <a:path w="20954" h="16509">
                <a:moveTo>
                  <a:pt x="584" y="0"/>
                </a:moveTo>
                <a:lnTo>
                  <a:pt x="0" y="1168"/>
                </a:lnTo>
                <a:lnTo>
                  <a:pt x="0" y="2908"/>
                </a:lnTo>
                <a:lnTo>
                  <a:pt x="584" y="2324"/>
                </a:lnTo>
                <a:lnTo>
                  <a:pt x="584" y="0"/>
                </a:lnTo>
                <a:close/>
              </a:path>
              <a:path w="20954" h="16509">
                <a:moveTo>
                  <a:pt x="20358" y="13373"/>
                </a:moveTo>
                <a:lnTo>
                  <a:pt x="19773" y="12217"/>
                </a:lnTo>
                <a:lnTo>
                  <a:pt x="19189" y="11633"/>
                </a:lnTo>
                <a:lnTo>
                  <a:pt x="20358" y="16281"/>
                </a:lnTo>
                <a:lnTo>
                  <a:pt x="20358" y="133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5582473" y="557617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651" y="0"/>
                </a:moveTo>
                <a:lnTo>
                  <a:pt x="1744" y="5232"/>
                </a:lnTo>
                <a:lnTo>
                  <a:pt x="1162" y="4069"/>
                </a:lnTo>
                <a:lnTo>
                  <a:pt x="0" y="2907"/>
                </a:lnTo>
                <a:lnTo>
                  <a:pt x="1162" y="2325"/>
                </a:lnTo>
                <a:lnTo>
                  <a:pt x="465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5747593" y="64889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2325" y="0"/>
                </a:moveTo>
                <a:lnTo>
                  <a:pt x="1162" y="2325"/>
                </a:lnTo>
                <a:lnTo>
                  <a:pt x="0" y="4069"/>
                </a:lnTo>
                <a:lnTo>
                  <a:pt x="232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5503401" y="5366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8" y="0"/>
                </a:moveTo>
                <a:lnTo>
                  <a:pt x="0" y="1162"/>
                </a:lnTo>
                <a:lnTo>
                  <a:pt x="2906" y="0"/>
                </a:lnTo>
                <a:lnTo>
                  <a:pt x="348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6867972" y="898905"/>
            <a:ext cx="635" cy="3175"/>
          </a:xfrm>
          <a:custGeom>
            <a:avLst/>
            <a:gdLst/>
            <a:ahLst/>
            <a:cxnLst/>
            <a:rect l="l" t="t" r="r" b="b"/>
            <a:pathLst>
              <a:path w="634" h="3175">
                <a:moveTo>
                  <a:pt x="581" y="581"/>
                </a:moveTo>
                <a:lnTo>
                  <a:pt x="581" y="2907"/>
                </a:lnTo>
                <a:lnTo>
                  <a:pt x="0" y="1744"/>
                </a:lnTo>
                <a:lnTo>
                  <a:pt x="0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5792362" y="672155"/>
            <a:ext cx="1905" cy="3810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744" y="0"/>
                </a:moveTo>
                <a:lnTo>
                  <a:pt x="1162" y="1744"/>
                </a:lnTo>
                <a:lnTo>
                  <a:pt x="581" y="2907"/>
                </a:lnTo>
                <a:lnTo>
                  <a:pt x="0" y="3488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7465662" y="225631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488" y="1744"/>
                </a:moveTo>
                <a:lnTo>
                  <a:pt x="2907" y="2907"/>
                </a:lnTo>
                <a:lnTo>
                  <a:pt x="581" y="2907"/>
                </a:lnTo>
                <a:lnTo>
                  <a:pt x="0" y="1162"/>
                </a:lnTo>
                <a:lnTo>
                  <a:pt x="1744" y="581"/>
                </a:lnTo>
                <a:lnTo>
                  <a:pt x="2907" y="0"/>
                </a:lnTo>
                <a:lnTo>
                  <a:pt x="3488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6745287" y="895425"/>
            <a:ext cx="55244" cy="27305"/>
          </a:xfrm>
          <a:custGeom>
            <a:avLst/>
            <a:gdLst/>
            <a:ahLst/>
            <a:cxnLst/>
            <a:rect l="l" t="t" r="r" b="b"/>
            <a:pathLst>
              <a:path w="55245" h="27305">
                <a:moveTo>
                  <a:pt x="584" y="12204"/>
                </a:moveTo>
                <a:lnTo>
                  <a:pt x="0" y="12204"/>
                </a:lnTo>
                <a:lnTo>
                  <a:pt x="584" y="13373"/>
                </a:lnTo>
                <a:lnTo>
                  <a:pt x="584" y="12204"/>
                </a:lnTo>
                <a:close/>
              </a:path>
              <a:path w="55245" h="27305">
                <a:moveTo>
                  <a:pt x="12204" y="26746"/>
                </a:moveTo>
                <a:lnTo>
                  <a:pt x="11633" y="24422"/>
                </a:lnTo>
                <a:lnTo>
                  <a:pt x="11633" y="24993"/>
                </a:lnTo>
                <a:lnTo>
                  <a:pt x="12204" y="26746"/>
                </a:lnTo>
                <a:close/>
              </a:path>
              <a:path w="55245" h="27305">
                <a:moveTo>
                  <a:pt x="53657" y="13081"/>
                </a:moveTo>
                <a:lnTo>
                  <a:pt x="53492" y="13373"/>
                </a:lnTo>
                <a:lnTo>
                  <a:pt x="53606" y="14300"/>
                </a:lnTo>
                <a:lnTo>
                  <a:pt x="53657" y="13081"/>
                </a:lnTo>
                <a:close/>
              </a:path>
              <a:path w="55245" h="27305">
                <a:moveTo>
                  <a:pt x="54648" y="22669"/>
                </a:moveTo>
                <a:lnTo>
                  <a:pt x="53606" y="14300"/>
                </a:lnTo>
                <a:lnTo>
                  <a:pt x="53492" y="16852"/>
                </a:lnTo>
                <a:lnTo>
                  <a:pt x="54648" y="22669"/>
                </a:lnTo>
                <a:close/>
              </a:path>
              <a:path w="55245" h="27305">
                <a:moveTo>
                  <a:pt x="55232" y="10464"/>
                </a:moveTo>
                <a:lnTo>
                  <a:pt x="54076" y="3479"/>
                </a:lnTo>
                <a:lnTo>
                  <a:pt x="53492" y="0"/>
                </a:lnTo>
                <a:lnTo>
                  <a:pt x="54076" y="4064"/>
                </a:lnTo>
                <a:lnTo>
                  <a:pt x="53657" y="13081"/>
                </a:lnTo>
                <a:lnTo>
                  <a:pt x="55232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7170306" y="672736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581" y="1162"/>
                </a:moveTo>
                <a:lnTo>
                  <a:pt x="581" y="1744"/>
                </a:lnTo>
                <a:lnTo>
                  <a:pt x="0" y="1744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7355775" y="384356"/>
            <a:ext cx="6985" cy="4445"/>
          </a:xfrm>
          <a:custGeom>
            <a:avLst/>
            <a:gdLst/>
            <a:ahLst/>
            <a:cxnLst/>
            <a:rect l="l" t="t" r="r" b="b"/>
            <a:pathLst>
              <a:path w="6984" h="4445">
                <a:moveTo>
                  <a:pt x="6977" y="4069"/>
                </a:moveTo>
                <a:lnTo>
                  <a:pt x="1162" y="2325"/>
                </a:lnTo>
                <a:lnTo>
                  <a:pt x="581" y="1744"/>
                </a:lnTo>
                <a:lnTo>
                  <a:pt x="581" y="581"/>
                </a:lnTo>
                <a:lnTo>
                  <a:pt x="0" y="0"/>
                </a:lnTo>
                <a:lnTo>
                  <a:pt x="1744" y="581"/>
                </a:lnTo>
                <a:lnTo>
                  <a:pt x="4069" y="1744"/>
                </a:lnTo>
                <a:lnTo>
                  <a:pt x="6977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6912740" y="875067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5">
                <a:moveTo>
                  <a:pt x="0" y="0"/>
                </a:moveTo>
                <a:lnTo>
                  <a:pt x="0" y="1162"/>
                </a:lnTo>
                <a:lnTo>
                  <a:pt x="581" y="1744"/>
                </a:lnTo>
                <a:lnTo>
                  <a:pt x="0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7165654" y="683202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40">
                <a:moveTo>
                  <a:pt x="2325" y="1744"/>
                </a:moveTo>
                <a:lnTo>
                  <a:pt x="1162" y="2325"/>
                </a:lnTo>
                <a:lnTo>
                  <a:pt x="0" y="0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6439472" y="99541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2325" y="0"/>
                </a:moveTo>
                <a:lnTo>
                  <a:pt x="1162" y="2325"/>
                </a:lnTo>
                <a:lnTo>
                  <a:pt x="0" y="2907"/>
                </a:lnTo>
                <a:lnTo>
                  <a:pt x="1744" y="581"/>
                </a:lnTo>
                <a:lnTo>
                  <a:pt x="1744" y="0"/>
                </a:lnTo>
                <a:lnTo>
                  <a:pt x="232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6306909" y="1009966"/>
            <a:ext cx="27940" cy="6985"/>
          </a:xfrm>
          <a:custGeom>
            <a:avLst/>
            <a:gdLst/>
            <a:ahLst/>
            <a:cxnLst/>
            <a:rect l="l" t="t" r="r" b="b"/>
            <a:pathLst>
              <a:path w="27939" h="6984">
                <a:moveTo>
                  <a:pt x="4064" y="6972"/>
                </a:moveTo>
                <a:lnTo>
                  <a:pt x="2908" y="3479"/>
                </a:lnTo>
                <a:lnTo>
                  <a:pt x="1739" y="1155"/>
                </a:lnTo>
                <a:lnTo>
                  <a:pt x="571" y="0"/>
                </a:lnTo>
                <a:lnTo>
                  <a:pt x="571" y="571"/>
                </a:lnTo>
                <a:lnTo>
                  <a:pt x="0" y="1739"/>
                </a:lnTo>
                <a:lnTo>
                  <a:pt x="0" y="2895"/>
                </a:lnTo>
                <a:lnTo>
                  <a:pt x="4064" y="6972"/>
                </a:lnTo>
                <a:close/>
              </a:path>
              <a:path w="27939" h="6984">
                <a:moveTo>
                  <a:pt x="27317" y="6388"/>
                </a:moveTo>
                <a:lnTo>
                  <a:pt x="21513" y="5232"/>
                </a:lnTo>
                <a:lnTo>
                  <a:pt x="23253" y="5803"/>
                </a:lnTo>
                <a:lnTo>
                  <a:pt x="25577" y="6388"/>
                </a:lnTo>
                <a:lnTo>
                  <a:pt x="27317" y="63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6530754" y="957627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4">
                <a:moveTo>
                  <a:pt x="3488" y="6395"/>
                </a:moveTo>
                <a:lnTo>
                  <a:pt x="1744" y="6395"/>
                </a:lnTo>
                <a:lnTo>
                  <a:pt x="0" y="5232"/>
                </a:lnTo>
                <a:lnTo>
                  <a:pt x="1162" y="4069"/>
                </a:lnTo>
                <a:lnTo>
                  <a:pt x="1744" y="2325"/>
                </a:lnTo>
                <a:lnTo>
                  <a:pt x="2325" y="0"/>
                </a:lnTo>
                <a:lnTo>
                  <a:pt x="3488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6708076" y="911122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69">
                <a:moveTo>
                  <a:pt x="584" y="1155"/>
                </a:moveTo>
                <a:lnTo>
                  <a:pt x="0" y="0"/>
                </a:lnTo>
                <a:lnTo>
                  <a:pt x="0" y="1155"/>
                </a:lnTo>
                <a:lnTo>
                  <a:pt x="584" y="2324"/>
                </a:lnTo>
                <a:lnTo>
                  <a:pt x="584" y="1155"/>
                </a:lnTo>
                <a:close/>
              </a:path>
              <a:path w="1270" h="13969">
                <a:moveTo>
                  <a:pt x="1168" y="13373"/>
                </a:moveTo>
                <a:lnTo>
                  <a:pt x="584" y="12788"/>
                </a:lnTo>
                <a:lnTo>
                  <a:pt x="0" y="11620"/>
                </a:lnTo>
                <a:lnTo>
                  <a:pt x="0" y="12788"/>
                </a:lnTo>
                <a:lnTo>
                  <a:pt x="1168" y="133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6526684" y="962279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09">
                <a:moveTo>
                  <a:pt x="4651" y="1162"/>
                </a:moveTo>
                <a:lnTo>
                  <a:pt x="3488" y="2907"/>
                </a:lnTo>
                <a:lnTo>
                  <a:pt x="1744" y="3488"/>
                </a:lnTo>
                <a:lnTo>
                  <a:pt x="0" y="1744"/>
                </a:lnTo>
                <a:lnTo>
                  <a:pt x="1162" y="0"/>
                </a:lnTo>
                <a:lnTo>
                  <a:pt x="465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7373800" y="375054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0"/>
                </a:moveTo>
                <a:lnTo>
                  <a:pt x="3488" y="1162"/>
                </a:lnTo>
                <a:lnTo>
                  <a:pt x="0" y="2325"/>
                </a:lnTo>
                <a:lnTo>
                  <a:pt x="465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7583106" y="2374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895" y="2324"/>
                </a:moveTo>
                <a:lnTo>
                  <a:pt x="2324" y="1739"/>
                </a:lnTo>
                <a:lnTo>
                  <a:pt x="1739" y="584"/>
                </a:lnTo>
                <a:lnTo>
                  <a:pt x="0" y="0"/>
                </a:lnTo>
                <a:lnTo>
                  <a:pt x="571" y="584"/>
                </a:lnTo>
                <a:lnTo>
                  <a:pt x="571" y="1168"/>
                </a:lnTo>
                <a:lnTo>
                  <a:pt x="1155" y="1739"/>
                </a:lnTo>
                <a:lnTo>
                  <a:pt x="1739" y="1739"/>
                </a:lnTo>
                <a:lnTo>
                  <a:pt x="2895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7436011" y="299470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10">
                <a:moveTo>
                  <a:pt x="581" y="2325"/>
                </a:moveTo>
                <a:lnTo>
                  <a:pt x="0" y="3488"/>
                </a:lnTo>
                <a:lnTo>
                  <a:pt x="0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7580200" y="237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4069" y="1162"/>
                </a:moveTo>
                <a:lnTo>
                  <a:pt x="4069" y="2325"/>
                </a:lnTo>
                <a:lnTo>
                  <a:pt x="3488" y="1744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7465662" y="2203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232" y="3488"/>
                </a:moveTo>
                <a:lnTo>
                  <a:pt x="4069" y="4651"/>
                </a:lnTo>
                <a:lnTo>
                  <a:pt x="2907" y="5232"/>
                </a:lnTo>
                <a:lnTo>
                  <a:pt x="2325" y="3488"/>
                </a:lnTo>
                <a:lnTo>
                  <a:pt x="0" y="0"/>
                </a:lnTo>
                <a:lnTo>
                  <a:pt x="523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7541819" y="57022"/>
            <a:ext cx="21590" cy="35560"/>
          </a:xfrm>
          <a:custGeom>
            <a:avLst/>
            <a:gdLst/>
            <a:ahLst/>
            <a:cxnLst/>
            <a:rect l="l" t="t" r="r" b="b"/>
            <a:pathLst>
              <a:path w="21590" h="35560">
                <a:moveTo>
                  <a:pt x="1752" y="35471"/>
                </a:moveTo>
                <a:lnTo>
                  <a:pt x="1168" y="34886"/>
                </a:lnTo>
                <a:lnTo>
                  <a:pt x="0" y="34886"/>
                </a:lnTo>
                <a:lnTo>
                  <a:pt x="1168" y="35471"/>
                </a:lnTo>
                <a:lnTo>
                  <a:pt x="1752" y="35471"/>
                </a:lnTo>
                <a:close/>
              </a:path>
              <a:path w="21590" h="35560">
                <a:moveTo>
                  <a:pt x="15113" y="13957"/>
                </a:moveTo>
                <a:lnTo>
                  <a:pt x="12788" y="14541"/>
                </a:lnTo>
                <a:lnTo>
                  <a:pt x="10464" y="15709"/>
                </a:lnTo>
                <a:lnTo>
                  <a:pt x="15113" y="13957"/>
                </a:lnTo>
                <a:close/>
              </a:path>
              <a:path w="21590" h="35560">
                <a:moveTo>
                  <a:pt x="21513" y="1752"/>
                </a:moveTo>
                <a:lnTo>
                  <a:pt x="17449" y="0"/>
                </a:lnTo>
                <a:lnTo>
                  <a:pt x="19773" y="1168"/>
                </a:lnTo>
                <a:lnTo>
                  <a:pt x="21513" y="175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5844689" y="95123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744" y="0"/>
                </a:moveTo>
                <a:lnTo>
                  <a:pt x="581" y="1162"/>
                </a:lnTo>
                <a:lnTo>
                  <a:pt x="0" y="1162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5344094" y="684946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40">
                <a:moveTo>
                  <a:pt x="1162" y="0"/>
                </a:moveTo>
                <a:lnTo>
                  <a:pt x="581" y="1162"/>
                </a:lnTo>
                <a:lnTo>
                  <a:pt x="581" y="1744"/>
                </a:lnTo>
                <a:lnTo>
                  <a:pt x="0" y="2325"/>
                </a:ln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5416766" y="744841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1155" y="3479"/>
                </a:moveTo>
                <a:lnTo>
                  <a:pt x="584" y="3479"/>
                </a:lnTo>
                <a:lnTo>
                  <a:pt x="0" y="2908"/>
                </a:lnTo>
                <a:lnTo>
                  <a:pt x="0" y="3479"/>
                </a:lnTo>
                <a:lnTo>
                  <a:pt x="584" y="4064"/>
                </a:lnTo>
                <a:lnTo>
                  <a:pt x="1155" y="3479"/>
                </a:lnTo>
                <a:close/>
              </a:path>
              <a:path w="5079" h="4445">
                <a:moveTo>
                  <a:pt x="4648" y="0"/>
                </a:moveTo>
                <a:lnTo>
                  <a:pt x="2908" y="2324"/>
                </a:lnTo>
                <a:lnTo>
                  <a:pt x="1739" y="3479"/>
                </a:lnTo>
                <a:lnTo>
                  <a:pt x="2324" y="3479"/>
                </a:lnTo>
                <a:lnTo>
                  <a:pt x="3492" y="2324"/>
                </a:lnTo>
                <a:lnTo>
                  <a:pt x="464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5360949" y="700074"/>
            <a:ext cx="60325" cy="50165"/>
          </a:xfrm>
          <a:custGeom>
            <a:avLst/>
            <a:gdLst/>
            <a:ahLst/>
            <a:cxnLst/>
            <a:rect l="l" t="t" r="r" b="b"/>
            <a:pathLst>
              <a:path w="60325" h="50165">
                <a:moveTo>
                  <a:pt x="584" y="1155"/>
                </a:moveTo>
                <a:lnTo>
                  <a:pt x="0" y="0"/>
                </a:lnTo>
                <a:lnTo>
                  <a:pt x="0" y="4648"/>
                </a:lnTo>
                <a:lnTo>
                  <a:pt x="584" y="2324"/>
                </a:lnTo>
                <a:lnTo>
                  <a:pt x="584" y="1155"/>
                </a:lnTo>
                <a:close/>
              </a:path>
              <a:path w="60325" h="50165">
                <a:moveTo>
                  <a:pt x="13373" y="11036"/>
                </a:moveTo>
                <a:lnTo>
                  <a:pt x="10464" y="14528"/>
                </a:lnTo>
                <a:lnTo>
                  <a:pt x="12788" y="12204"/>
                </a:lnTo>
                <a:lnTo>
                  <a:pt x="13373" y="11036"/>
                </a:lnTo>
                <a:close/>
              </a:path>
              <a:path w="60325" h="50165">
                <a:moveTo>
                  <a:pt x="58724" y="48831"/>
                </a:moveTo>
                <a:lnTo>
                  <a:pt x="58140" y="48831"/>
                </a:lnTo>
                <a:lnTo>
                  <a:pt x="56972" y="49999"/>
                </a:lnTo>
                <a:lnTo>
                  <a:pt x="57556" y="49999"/>
                </a:lnTo>
                <a:lnTo>
                  <a:pt x="58724" y="48831"/>
                </a:lnTo>
                <a:close/>
              </a:path>
              <a:path w="60325" h="50165">
                <a:moveTo>
                  <a:pt x="59880" y="48247"/>
                </a:moveTo>
                <a:lnTo>
                  <a:pt x="59309" y="48247"/>
                </a:lnTo>
                <a:lnTo>
                  <a:pt x="58724" y="48831"/>
                </a:lnTo>
                <a:lnTo>
                  <a:pt x="59880" y="482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5831898" y="950069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44" y="0"/>
                </a:moveTo>
                <a:lnTo>
                  <a:pt x="1162" y="2907"/>
                </a:lnTo>
                <a:lnTo>
                  <a:pt x="0" y="2325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5442934" y="73959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581" y="0"/>
                </a:moveTo>
                <a:lnTo>
                  <a:pt x="581" y="581"/>
                </a:lnTo>
                <a:lnTo>
                  <a:pt x="0" y="1162"/>
                </a:lnTo>
                <a:lnTo>
                  <a:pt x="0" y="0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5046993" y="102958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10" h="22860">
                <a:moveTo>
                  <a:pt x="2324" y="0"/>
                </a:moveTo>
                <a:lnTo>
                  <a:pt x="0" y="1168"/>
                </a:lnTo>
                <a:lnTo>
                  <a:pt x="0" y="1739"/>
                </a:lnTo>
                <a:lnTo>
                  <a:pt x="2324" y="0"/>
                </a:lnTo>
                <a:close/>
              </a:path>
              <a:path w="16510" h="22860">
                <a:moveTo>
                  <a:pt x="16268" y="22098"/>
                </a:moveTo>
                <a:lnTo>
                  <a:pt x="15113" y="22098"/>
                </a:lnTo>
                <a:lnTo>
                  <a:pt x="13944" y="22682"/>
                </a:lnTo>
                <a:lnTo>
                  <a:pt x="15697" y="22682"/>
                </a:lnTo>
                <a:lnTo>
                  <a:pt x="16268" y="2209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5146408" y="386104"/>
            <a:ext cx="8255" cy="27940"/>
          </a:xfrm>
          <a:custGeom>
            <a:avLst/>
            <a:gdLst/>
            <a:ahLst/>
            <a:cxnLst/>
            <a:rect l="l" t="t" r="r" b="b"/>
            <a:pathLst>
              <a:path w="8254" h="27940">
                <a:moveTo>
                  <a:pt x="1739" y="22098"/>
                </a:moveTo>
                <a:lnTo>
                  <a:pt x="584" y="23837"/>
                </a:lnTo>
                <a:lnTo>
                  <a:pt x="0" y="26162"/>
                </a:lnTo>
                <a:lnTo>
                  <a:pt x="0" y="27914"/>
                </a:lnTo>
                <a:lnTo>
                  <a:pt x="1739" y="22098"/>
                </a:lnTo>
                <a:close/>
              </a:path>
              <a:path w="8254" h="27940">
                <a:moveTo>
                  <a:pt x="8140" y="1168"/>
                </a:moveTo>
                <a:lnTo>
                  <a:pt x="7556" y="584"/>
                </a:lnTo>
                <a:lnTo>
                  <a:pt x="6400" y="584"/>
                </a:lnTo>
                <a:lnTo>
                  <a:pt x="5232" y="0"/>
                </a:lnTo>
                <a:lnTo>
                  <a:pt x="1739" y="3492"/>
                </a:lnTo>
                <a:lnTo>
                  <a:pt x="4648" y="3492"/>
                </a:lnTo>
                <a:lnTo>
                  <a:pt x="6972" y="2324"/>
                </a:lnTo>
                <a:lnTo>
                  <a:pt x="8140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5239441" y="5756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488" y="0"/>
                </a:moveTo>
                <a:lnTo>
                  <a:pt x="1162" y="1162"/>
                </a:lnTo>
                <a:lnTo>
                  <a:pt x="581" y="1744"/>
                </a:lnTo>
                <a:lnTo>
                  <a:pt x="0" y="1162"/>
                </a:lnTo>
                <a:lnTo>
                  <a:pt x="0" y="581"/>
                </a:lnTo>
                <a:lnTo>
                  <a:pt x="1162" y="581"/>
                </a:lnTo>
                <a:lnTo>
                  <a:pt x="2325" y="0"/>
                </a:lnTo>
                <a:lnTo>
                  <a:pt x="348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5055715" y="109931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581"/>
                </a:ln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5176067" y="51168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8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581"/>
                </a:lnTo>
                <a:lnTo>
                  <a:pt x="3488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6667957" y="318667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40" h="10160">
                <a:moveTo>
                  <a:pt x="2908" y="2324"/>
                </a:moveTo>
                <a:lnTo>
                  <a:pt x="2324" y="1155"/>
                </a:lnTo>
                <a:lnTo>
                  <a:pt x="0" y="0"/>
                </a:lnTo>
                <a:lnTo>
                  <a:pt x="2908" y="2324"/>
                </a:lnTo>
                <a:close/>
              </a:path>
              <a:path w="15240" h="10160">
                <a:moveTo>
                  <a:pt x="15125" y="6972"/>
                </a:moveTo>
                <a:lnTo>
                  <a:pt x="13373" y="2324"/>
                </a:lnTo>
                <a:lnTo>
                  <a:pt x="13373" y="6388"/>
                </a:lnTo>
                <a:lnTo>
                  <a:pt x="14541" y="9880"/>
                </a:lnTo>
                <a:lnTo>
                  <a:pt x="14541" y="9296"/>
                </a:lnTo>
                <a:lnTo>
                  <a:pt x="15125" y="8140"/>
                </a:lnTo>
                <a:lnTo>
                  <a:pt x="15125" y="697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7216819" y="239585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62" y="1162"/>
                </a:moveTo>
                <a:lnTo>
                  <a:pt x="581" y="1744"/>
                </a:lnTo>
                <a:lnTo>
                  <a:pt x="581" y="3488"/>
                </a:lnTo>
                <a:lnTo>
                  <a:pt x="0" y="1744"/>
                </a:lnTo>
                <a:lnTo>
                  <a:pt x="0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6940067" y="327960"/>
            <a:ext cx="635" cy="2540"/>
          </a:xfrm>
          <a:custGeom>
            <a:avLst/>
            <a:gdLst/>
            <a:ahLst/>
            <a:cxnLst/>
            <a:rect l="l" t="t" r="r" b="b"/>
            <a:pathLst>
              <a:path w="634" h="2539">
                <a:moveTo>
                  <a:pt x="581" y="0"/>
                </a:moveTo>
                <a:lnTo>
                  <a:pt x="581" y="1744"/>
                </a:lnTo>
                <a:lnTo>
                  <a:pt x="0" y="2325"/>
                </a:lnTo>
                <a:lnTo>
                  <a:pt x="0" y="1162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6371447" y="194235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5814" y="0"/>
                </a:moveTo>
                <a:lnTo>
                  <a:pt x="4651" y="7558"/>
                </a:lnTo>
                <a:lnTo>
                  <a:pt x="3488" y="10465"/>
                </a:lnTo>
                <a:lnTo>
                  <a:pt x="0" y="13372"/>
                </a:lnTo>
                <a:lnTo>
                  <a:pt x="4069" y="1162"/>
                </a:lnTo>
                <a:lnTo>
                  <a:pt x="581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7152864" y="259934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581" y="0"/>
                </a:moveTo>
                <a:lnTo>
                  <a:pt x="581" y="290"/>
                </a:lnTo>
                <a:lnTo>
                  <a:pt x="0" y="0"/>
                </a:lnTo>
                <a:lnTo>
                  <a:pt x="581" y="0"/>
                </a:lnTo>
                <a:close/>
              </a:path>
              <a:path w="1270" h="1904">
                <a:moveTo>
                  <a:pt x="1162" y="581"/>
                </a:moveTo>
                <a:lnTo>
                  <a:pt x="1162" y="1744"/>
                </a:lnTo>
                <a:lnTo>
                  <a:pt x="581" y="581"/>
                </a:lnTo>
                <a:lnTo>
                  <a:pt x="581" y="29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7216819" y="26633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6958091" y="326797"/>
            <a:ext cx="635" cy="3175"/>
          </a:xfrm>
          <a:custGeom>
            <a:avLst/>
            <a:gdLst/>
            <a:ahLst/>
            <a:cxnLst/>
            <a:rect l="l" t="t" r="r" b="b"/>
            <a:pathLst>
              <a:path w="634" h="3175">
                <a:moveTo>
                  <a:pt x="581" y="581"/>
                </a:moveTo>
                <a:lnTo>
                  <a:pt x="0" y="2907"/>
                </a:lnTo>
                <a:lnTo>
                  <a:pt x="0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6603430" y="318076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744" y="0"/>
                </a:moveTo>
                <a:lnTo>
                  <a:pt x="0" y="2325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6372610" y="266911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2325" y="0"/>
                </a:moveTo>
                <a:lnTo>
                  <a:pt x="1744" y="581"/>
                </a:lnTo>
                <a:lnTo>
                  <a:pt x="1162" y="1744"/>
                </a:lnTo>
                <a:lnTo>
                  <a:pt x="0" y="4651"/>
                </a:lnTo>
                <a:lnTo>
                  <a:pt x="0" y="3488"/>
                </a:lnTo>
                <a:lnTo>
                  <a:pt x="581" y="2325"/>
                </a:lnTo>
                <a:lnTo>
                  <a:pt x="1162" y="581"/>
                </a:lnTo>
                <a:lnTo>
                  <a:pt x="1744" y="0"/>
                </a:lnTo>
                <a:lnTo>
                  <a:pt x="232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6544708" y="326215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2325" y="2325"/>
                </a:moveTo>
                <a:lnTo>
                  <a:pt x="1162" y="3488"/>
                </a:lnTo>
                <a:lnTo>
                  <a:pt x="581" y="2325"/>
                </a:lnTo>
                <a:lnTo>
                  <a:pt x="0" y="1744"/>
                </a:lnTo>
                <a:lnTo>
                  <a:pt x="1162" y="0"/>
                </a:lnTo>
                <a:lnTo>
                  <a:pt x="1744" y="0"/>
                </a:lnTo>
                <a:lnTo>
                  <a:pt x="2325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6356324" y="265759"/>
            <a:ext cx="57150" cy="20955"/>
          </a:xfrm>
          <a:custGeom>
            <a:avLst/>
            <a:gdLst/>
            <a:ahLst/>
            <a:cxnLst/>
            <a:rect l="l" t="t" r="r" b="b"/>
            <a:pathLst>
              <a:path w="57150" h="20954">
                <a:moveTo>
                  <a:pt x="584" y="16281"/>
                </a:moveTo>
                <a:lnTo>
                  <a:pt x="0" y="16852"/>
                </a:lnTo>
                <a:lnTo>
                  <a:pt x="0" y="17437"/>
                </a:lnTo>
                <a:lnTo>
                  <a:pt x="584" y="17437"/>
                </a:lnTo>
                <a:lnTo>
                  <a:pt x="584" y="16281"/>
                </a:lnTo>
                <a:close/>
              </a:path>
              <a:path w="57150" h="20954">
                <a:moveTo>
                  <a:pt x="18605" y="0"/>
                </a:moveTo>
                <a:lnTo>
                  <a:pt x="17437" y="1155"/>
                </a:lnTo>
                <a:lnTo>
                  <a:pt x="16281" y="2908"/>
                </a:lnTo>
                <a:lnTo>
                  <a:pt x="16865" y="2324"/>
                </a:lnTo>
                <a:lnTo>
                  <a:pt x="17437" y="2324"/>
                </a:lnTo>
                <a:lnTo>
                  <a:pt x="17437" y="1739"/>
                </a:lnTo>
                <a:lnTo>
                  <a:pt x="18605" y="571"/>
                </a:lnTo>
                <a:lnTo>
                  <a:pt x="18605" y="0"/>
                </a:lnTo>
                <a:close/>
              </a:path>
              <a:path w="57150" h="20954">
                <a:moveTo>
                  <a:pt x="56972" y="16852"/>
                </a:moveTo>
                <a:lnTo>
                  <a:pt x="55232" y="20929"/>
                </a:lnTo>
                <a:lnTo>
                  <a:pt x="56400" y="18605"/>
                </a:lnTo>
                <a:lnTo>
                  <a:pt x="56972" y="1685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6541800" y="326215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2907" y="1162"/>
                </a:moveTo>
                <a:lnTo>
                  <a:pt x="2325" y="2325"/>
                </a:lnTo>
                <a:lnTo>
                  <a:pt x="0" y="5814"/>
                </a:lnTo>
                <a:lnTo>
                  <a:pt x="1162" y="0"/>
                </a:lnTo>
                <a:lnTo>
                  <a:pt x="1744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6422606" y="287273"/>
            <a:ext cx="16510" cy="10160"/>
          </a:xfrm>
          <a:custGeom>
            <a:avLst/>
            <a:gdLst/>
            <a:ahLst/>
            <a:cxnLst/>
            <a:rect l="l" t="t" r="r" b="b"/>
            <a:pathLst>
              <a:path w="16510" h="10160">
                <a:moveTo>
                  <a:pt x="1168" y="4064"/>
                </a:moveTo>
                <a:lnTo>
                  <a:pt x="0" y="0"/>
                </a:lnTo>
                <a:lnTo>
                  <a:pt x="0" y="2324"/>
                </a:lnTo>
                <a:lnTo>
                  <a:pt x="584" y="3479"/>
                </a:lnTo>
                <a:lnTo>
                  <a:pt x="1168" y="4064"/>
                </a:lnTo>
                <a:close/>
              </a:path>
              <a:path w="16510" h="10160">
                <a:moveTo>
                  <a:pt x="16281" y="8128"/>
                </a:moveTo>
                <a:lnTo>
                  <a:pt x="15697" y="8712"/>
                </a:lnTo>
                <a:lnTo>
                  <a:pt x="15697" y="9880"/>
                </a:lnTo>
                <a:lnTo>
                  <a:pt x="16281" y="9296"/>
                </a:lnTo>
                <a:lnTo>
                  <a:pt x="16281" y="812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6951695" y="331448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581" y="581"/>
                </a:moveTo>
                <a:lnTo>
                  <a:pt x="0" y="1744"/>
                </a:lnTo>
                <a:lnTo>
                  <a:pt x="0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7047624" y="165746"/>
            <a:ext cx="9525" cy="31750"/>
          </a:xfrm>
          <a:custGeom>
            <a:avLst/>
            <a:gdLst/>
            <a:ahLst/>
            <a:cxnLst/>
            <a:rect l="l" t="t" r="r" b="b"/>
            <a:pathLst>
              <a:path w="9525" h="31750">
                <a:moveTo>
                  <a:pt x="4648" y="30822"/>
                </a:moveTo>
                <a:lnTo>
                  <a:pt x="4064" y="30238"/>
                </a:lnTo>
                <a:lnTo>
                  <a:pt x="4064" y="31407"/>
                </a:lnTo>
                <a:lnTo>
                  <a:pt x="4648" y="30822"/>
                </a:lnTo>
                <a:close/>
              </a:path>
              <a:path w="9525" h="31750">
                <a:moveTo>
                  <a:pt x="4648" y="28498"/>
                </a:moveTo>
                <a:lnTo>
                  <a:pt x="4064" y="29070"/>
                </a:lnTo>
                <a:lnTo>
                  <a:pt x="4648" y="30238"/>
                </a:lnTo>
                <a:lnTo>
                  <a:pt x="4648" y="28498"/>
                </a:lnTo>
                <a:close/>
              </a:path>
              <a:path w="9525" h="31750">
                <a:moveTo>
                  <a:pt x="9296" y="16281"/>
                </a:moveTo>
                <a:lnTo>
                  <a:pt x="7556" y="8724"/>
                </a:lnTo>
                <a:lnTo>
                  <a:pt x="3492" y="0"/>
                </a:lnTo>
                <a:lnTo>
                  <a:pt x="1739" y="0"/>
                </a:lnTo>
                <a:lnTo>
                  <a:pt x="2324" y="8140"/>
                </a:lnTo>
                <a:lnTo>
                  <a:pt x="1155" y="5816"/>
                </a:lnTo>
                <a:lnTo>
                  <a:pt x="584" y="2336"/>
                </a:lnTo>
                <a:lnTo>
                  <a:pt x="0" y="0"/>
                </a:lnTo>
                <a:lnTo>
                  <a:pt x="673" y="5499"/>
                </a:lnTo>
                <a:lnTo>
                  <a:pt x="1892" y="12141"/>
                </a:lnTo>
                <a:lnTo>
                  <a:pt x="3759" y="19545"/>
                </a:lnTo>
                <a:lnTo>
                  <a:pt x="6388" y="27330"/>
                </a:lnTo>
                <a:lnTo>
                  <a:pt x="5270" y="21120"/>
                </a:lnTo>
                <a:lnTo>
                  <a:pt x="4356" y="13919"/>
                </a:lnTo>
                <a:lnTo>
                  <a:pt x="2908" y="6400"/>
                </a:lnTo>
                <a:lnTo>
                  <a:pt x="3492" y="4660"/>
                </a:lnTo>
                <a:lnTo>
                  <a:pt x="5816" y="9893"/>
                </a:lnTo>
                <a:lnTo>
                  <a:pt x="6972" y="13957"/>
                </a:lnTo>
                <a:lnTo>
                  <a:pt x="6388" y="11049"/>
                </a:lnTo>
                <a:lnTo>
                  <a:pt x="9296" y="162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6139464" y="134931"/>
            <a:ext cx="5080" cy="8255"/>
          </a:xfrm>
          <a:custGeom>
            <a:avLst/>
            <a:gdLst/>
            <a:ahLst/>
            <a:cxnLst/>
            <a:rect l="l" t="t" r="r" b="b"/>
            <a:pathLst>
              <a:path w="5079" h="8255">
                <a:moveTo>
                  <a:pt x="4651" y="0"/>
                </a:moveTo>
                <a:lnTo>
                  <a:pt x="0" y="8139"/>
                </a:lnTo>
                <a:lnTo>
                  <a:pt x="0" y="1744"/>
                </a:lnTo>
                <a:lnTo>
                  <a:pt x="465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6227257" y="195979"/>
            <a:ext cx="7620" cy="9525"/>
          </a:xfrm>
          <a:custGeom>
            <a:avLst/>
            <a:gdLst/>
            <a:ahLst/>
            <a:cxnLst/>
            <a:rect l="l" t="t" r="r" b="b"/>
            <a:pathLst>
              <a:path w="7620" h="9525">
                <a:moveTo>
                  <a:pt x="7558" y="1744"/>
                </a:moveTo>
                <a:lnTo>
                  <a:pt x="2325" y="2325"/>
                </a:lnTo>
                <a:lnTo>
                  <a:pt x="0" y="9302"/>
                </a:lnTo>
                <a:lnTo>
                  <a:pt x="581" y="6395"/>
                </a:lnTo>
                <a:lnTo>
                  <a:pt x="1744" y="2907"/>
                </a:lnTo>
                <a:lnTo>
                  <a:pt x="2325" y="0"/>
                </a:lnTo>
                <a:lnTo>
                  <a:pt x="7558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7051698" y="191328"/>
            <a:ext cx="1270" cy="3175"/>
          </a:xfrm>
          <a:custGeom>
            <a:avLst/>
            <a:gdLst/>
            <a:ahLst/>
            <a:cxnLst/>
            <a:rect l="l" t="t" r="r" b="b"/>
            <a:pathLst>
              <a:path w="1270" h="3175">
                <a:moveTo>
                  <a:pt x="1162" y="2907"/>
                </a:moveTo>
                <a:lnTo>
                  <a:pt x="0" y="2907"/>
                </a:lnTo>
                <a:lnTo>
                  <a:pt x="581" y="0"/>
                </a:lnTo>
                <a:lnTo>
                  <a:pt x="1162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7218563" y="239004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0" y="581"/>
                </a:moveTo>
                <a:close/>
              </a:path>
              <a:path w="1270" h="635">
                <a:moveTo>
                  <a:pt x="1162" y="0"/>
                </a:moveTo>
                <a:lnTo>
                  <a:pt x="581" y="581"/>
                </a:lnTo>
                <a:lnTo>
                  <a:pt x="0" y="581"/>
                </a:lnTo>
                <a:lnTo>
                  <a:pt x="116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6447612" y="229701"/>
            <a:ext cx="3810" cy="9525"/>
          </a:xfrm>
          <a:custGeom>
            <a:avLst/>
            <a:gdLst/>
            <a:ahLst/>
            <a:cxnLst/>
            <a:rect l="l" t="t" r="r" b="b"/>
            <a:pathLst>
              <a:path w="3810" h="9525">
                <a:moveTo>
                  <a:pt x="2907" y="6976"/>
                </a:moveTo>
                <a:lnTo>
                  <a:pt x="2907" y="9302"/>
                </a:lnTo>
                <a:lnTo>
                  <a:pt x="0" y="9302"/>
                </a:lnTo>
                <a:lnTo>
                  <a:pt x="2907" y="6976"/>
                </a:lnTo>
                <a:close/>
              </a:path>
              <a:path w="3810" h="9525">
                <a:moveTo>
                  <a:pt x="3003" y="5814"/>
                </a:moveTo>
                <a:lnTo>
                  <a:pt x="2907" y="6976"/>
                </a:lnTo>
                <a:lnTo>
                  <a:pt x="2907" y="6395"/>
                </a:lnTo>
                <a:lnTo>
                  <a:pt x="3003" y="5814"/>
                </a:lnTo>
                <a:close/>
              </a:path>
              <a:path w="3810" h="9525">
                <a:moveTo>
                  <a:pt x="3488" y="0"/>
                </a:moveTo>
                <a:lnTo>
                  <a:pt x="3488" y="2907"/>
                </a:lnTo>
                <a:lnTo>
                  <a:pt x="3003" y="5814"/>
                </a:lnTo>
                <a:lnTo>
                  <a:pt x="348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7057512" y="175630"/>
            <a:ext cx="3810" cy="13970"/>
          </a:xfrm>
          <a:custGeom>
            <a:avLst/>
            <a:gdLst/>
            <a:ahLst/>
            <a:cxnLst/>
            <a:rect l="l" t="t" r="r" b="b"/>
            <a:pathLst>
              <a:path w="3809" h="13969">
                <a:moveTo>
                  <a:pt x="3488" y="10465"/>
                </a:moveTo>
                <a:lnTo>
                  <a:pt x="2907" y="13953"/>
                </a:lnTo>
                <a:lnTo>
                  <a:pt x="0" y="1744"/>
                </a:lnTo>
                <a:lnTo>
                  <a:pt x="581" y="0"/>
                </a:lnTo>
                <a:lnTo>
                  <a:pt x="2907" y="6976"/>
                </a:lnTo>
                <a:lnTo>
                  <a:pt x="3488" y="1046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7289495" y="18725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744" y="1162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7370311" y="7097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5232" y="4651"/>
                </a:moveTo>
                <a:lnTo>
                  <a:pt x="0" y="2325"/>
                </a:lnTo>
                <a:lnTo>
                  <a:pt x="581" y="1162"/>
                </a:lnTo>
                <a:lnTo>
                  <a:pt x="1744" y="0"/>
                </a:lnTo>
                <a:lnTo>
                  <a:pt x="2325" y="1744"/>
                </a:lnTo>
                <a:lnTo>
                  <a:pt x="4069" y="2907"/>
                </a:lnTo>
                <a:lnTo>
                  <a:pt x="523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7217981" y="210768"/>
            <a:ext cx="45720" cy="33655"/>
          </a:xfrm>
          <a:custGeom>
            <a:avLst/>
            <a:gdLst/>
            <a:ahLst/>
            <a:cxnLst/>
            <a:rect l="l" t="t" r="r" b="b"/>
            <a:pathLst>
              <a:path w="45720" h="33654">
                <a:moveTo>
                  <a:pt x="1155" y="31724"/>
                </a:moveTo>
                <a:lnTo>
                  <a:pt x="571" y="30568"/>
                </a:lnTo>
                <a:lnTo>
                  <a:pt x="571" y="29984"/>
                </a:lnTo>
                <a:lnTo>
                  <a:pt x="0" y="29984"/>
                </a:lnTo>
                <a:lnTo>
                  <a:pt x="0" y="30568"/>
                </a:lnTo>
                <a:lnTo>
                  <a:pt x="1155" y="31724"/>
                </a:lnTo>
                <a:close/>
              </a:path>
              <a:path w="45720" h="33654">
                <a:moveTo>
                  <a:pt x="2324" y="33477"/>
                </a:moveTo>
                <a:lnTo>
                  <a:pt x="1155" y="31724"/>
                </a:lnTo>
                <a:lnTo>
                  <a:pt x="1739" y="32893"/>
                </a:lnTo>
                <a:lnTo>
                  <a:pt x="2324" y="33477"/>
                </a:lnTo>
                <a:close/>
              </a:path>
              <a:path w="45720" h="33654">
                <a:moveTo>
                  <a:pt x="45339" y="1498"/>
                </a:moveTo>
                <a:lnTo>
                  <a:pt x="44767" y="330"/>
                </a:lnTo>
                <a:lnTo>
                  <a:pt x="44081" y="0"/>
                </a:lnTo>
                <a:lnTo>
                  <a:pt x="45339" y="149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7371474" y="68650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488" y="1162"/>
                </a:moveTo>
                <a:lnTo>
                  <a:pt x="1744" y="2325"/>
                </a:lnTo>
                <a:lnTo>
                  <a:pt x="581" y="2907"/>
                </a:lnTo>
                <a:lnTo>
                  <a:pt x="0" y="1162"/>
                </a:lnTo>
                <a:lnTo>
                  <a:pt x="0" y="0"/>
                </a:lnTo>
                <a:lnTo>
                  <a:pt x="2325" y="0"/>
                </a:lnTo>
                <a:lnTo>
                  <a:pt x="3488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7194143" y="145397"/>
            <a:ext cx="5715" cy="11430"/>
          </a:xfrm>
          <a:custGeom>
            <a:avLst/>
            <a:gdLst/>
            <a:ahLst/>
            <a:cxnLst/>
            <a:rect l="l" t="t" r="r" b="b"/>
            <a:pathLst>
              <a:path w="5715" h="11430">
                <a:moveTo>
                  <a:pt x="5232" y="8139"/>
                </a:moveTo>
                <a:lnTo>
                  <a:pt x="581" y="11046"/>
                </a:lnTo>
                <a:lnTo>
                  <a:pt x="3488" y="6395"/>
                </a:lnTo>
                <a:lnTo>
                  <a:pt x="0" y="0"/>
                </a:lnTo>
                <a:lnTo>
                  <a:pt x="3488" y="5814"/>
                </a:lnTo>
                <a:lnTo>
                  <a:pt x="5232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6576685" y="251795"/>
            <a:ext cx="635" cy="1270"/>
          </a:xfrm>
          <a:custGeom>
            <a:avLst/>
            <a:gdLst/>
            <a:ahLst/>
            <a:cxnLst/>
            <a:rect l="l" t="t" r="r" b="b"/>
            <a:pathLst>
              <a:path w="634" h="1270">
                <a:moveTo>
                  <a:pt x="581" y="0"/>
                </a:moveTo>
                <a:lnTo>
                  <a:pt x="581" y="1162"/>
                </a:lnTo>
                <a:lnTo>
                  <a:pt x="0" y="1162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6798202" y="254120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2325" y="6976"/>
                </a:moveTo>
                <a:lnTo>
                  <a:pt x="0" y="2907"/>
                </a:lnTo>
                <a:lnTo>
                  <a:pt x="0" y="0"/>
                </a:lnTo>
                <a:lnTo>
                  <a:pt x="1744" y="3488"/>
                </a:lnTo>
                <a:lnTo>
                  <a:pt x="2325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6585406" y="257028"/>
            <a:ext cx="635" cy="1270"/>
          </a:xfrm>
          <a:custGeom>
            <a:avLst/>
            <a:gdLst/>
            <a:ahLst/>
            <a:cxnLst/>
            <a:rect l="l" t="t" r="r" b="b"/>
            <a:pathLst>
              <a:path w="634" h="1270">
                <a:moveTo>
                  <a:pt x="581" y="0"/>
                </a:moveTo>
                <a:lnTo>
                  <a:pt x="581" y="581"/>
                </a:lnTo>
                <a:lnTo>
                  <a:pt x="0" y="1162"/>
                </a:lnTo>
                <a:lnTo>
                  <a:pt x="0" y="581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6808668" y="258772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162"/>
                </a:moveTo>
                <a:lnTo>
                  <a:pt x="1744" y="1744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6900531" y="215166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2325" y="1744"/>
                </a:moveTo>
                <a:lnTo>
                  <a:pt x="1744" y="2907"/>
                </a:lnTo>
                <a:lnTo>
                  <a:pt x="1162" y="3488"/>
                </a:lnTo>
                <a:lnTo>
                  <a:pt x="0" y="1744"/>
                </a:lnTo>
                <a:lnTo>
                  <a:pt x="0" y="0"/>
                </a:lnTo>
                <a:lnTo>
                  <a:pt x="1162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6999364" y="192493"/>
            <a:ext cx="44450" cy="12065"/>
          </a:xfrm>
          <a:custGeom>
            <a:avLst/>
            <a:gdLst/>
            <a:ahLst/>
            <a:cxnLst/>
            <a:rect l="l" t="t" r="r" b="b"/>
            <a:pathLst>
              <a:path w="44450" h="12064">
                <a:moveTo>
                  <a:pt x="2324" y="11633"/>
                </a:moveTo>
                <a:lnTo>
                  <a:pt x="1739" y="9309"/>
                </a:lnTo>
                <a:lnTo>
                  <a:pt x="584" y="8140"/>
                </a:lnTo>
                <a:lnTo>
                  <a:pt x="0" y="8140"/>
                </a:lnTo>
                <a:lnTo>
                  <a:pt x="2324" y="11633"/>
                </a:lnTo>
                <a:close/>
              </a:path>
              <a:path w="44450" h="12064">
                <a:moveTo>
                  <a:pt x="10464" y="7556"/>
                </a:moveTo>
                <a:lnTo>
                  <a:pt x="9880" y="6400"/>
                </a:lnTo>
                <a:lnTo>
                  <a:pt x="10464" y="8724"/>
                </a:lnTo>
                <a:lnTo>
                  <a:pt x="10464" y="7556"/>
                </a:lnTo>
                <a:close/>
              </a:path>
              <a:path w="44450" h="12064">
                <a:moveTo>
                  <a:pt x="43027" y="4660"/>
                </a:moveTo>
                <a:lnTo>
                  <a:pt x="42443" y="5232"/>
                </a:lnTo>
                <a:lnTo>
                  <a:pt x="43027" y="5232"/>
                </a:lnTo>
                <a:lnTo>
                  <a:pt x="43027" y="4660"/>
                </a:lnTo>
                <a:close/>
              </a:path>
              <a:path w="44450" h="12064">
                <a:moveTo>
                  <a:pt x="43611" y="4076"/>
                </a:moveTo>
                <a:lnTo>
                  <a:pt x="43027" y="2324"/>
                </a:lnTo>
                <a:lnTo>
                  <a:pt x="43027" y="1168"/>
                </a:lnTo>
                <a:lnTo>
                  <a:pt x="42443" y="0"/>
                </a:lnTo>
                <a:lnTo>
                  <a:pt x="43027" y="2908"/>
                </a:lnTo>
                <a:lnTo>
                  <a:pt x="43027" y="4660"/>
                </a:lnTo>
                <a:lnTo>
                  <a:pt x="43611" y="4076"/>
                </a:lnTo>
                <a:close/>
              </a:path>
              <a:path w="44450" h="12064">
                <a:moveTo>
                  <a:pt x="44183" y="3492"/>
                </a:moveTo>
                <a:lnTo>
                  <a:pt x="43611" y="4076"/>
                </a:lnTo>
                <a:lnTo>
                  <a:pt x="43611" y="5232"/>
                </a:lnTo>
                <a:lnTo>
                  <a:pt x="44183" y="5816"/>
                </a:lnTo>
                <a:lnTo>
                  <a:pt x="44183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6570871" y="254120"/>
            <a:ext cx="635" cy="2540"/>
          </a:xfrm>
          <a:custGeom>
            <a:avLst/>
            <a:gdLst/>
            <a:ahLst/>
            <a:cxnLst/>
            <a:rect l="l" t="t" r="r" b="b"/>
            <a:pathLst>
              <a:path w="634" h="2539">
                <a:moveTo>
                  <a:pt x="581" y="0"/>
                </a:moveTo>
                <a:lnTo>
                  <a:pt x="581" y="2325"/>
                </a:lnTo>
                <a:lnTo>
                  <a:pt x="0" y="2325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6860414" y="242492"/>
            <a:ext cx="1270" cy="3175"/>
          </a:xfrm>
          <a:custGeom>
            <a:avLst/>
            <a:gdLst/>
            <a:ahLst/>
            <a:cxnLst/>
            <a:rect l="l" t="t" r="r" b="b"/>
            <a:pathLst>
              <a:path w="1270" h="3175">
                <a:moveTo>
                  <a:pt x="1162" y="0"/>
                </a:moveTo>
                <a:lnTo>
                  <a:pt x="581" y="1744"/>
                </a:lnTo>
                <a:lnTo>
                  <a:pt x="0" y="2907"/>
                </a:lnTo>
                <a:lnTo>
                  <a:pt x="116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6987161" y="200631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62" y="2325"/>
                </a:moveTo>
                <a:lnTo>
                  <a:pt x="581" y="2325"/>
                </a:lnTo>
                <a:lnTo>
                  <a:pt x="0" y="1162"/>
                </a:lnTo>
                <a:lnTo>
                  <a:pt x="0" y="0"/>
                </a:lnTo>
                <a:lnTo>
                  <a:pt x="0" y="1162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6811575" y="259935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581" y="581"/>
                </a:moveTo>
                <a:lnTo>
                  <a:pt x="0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6902275" y="211677"/>
            <a:ext cx="1905" cy="6985"/>
          </a:xfrm>
          <a:custGeom>
            <a:avLst/>
            <a:gdLst/>
            <a:ahLst/>
            <a:cxnLst/>
            <a:rect l="l" t="t" r="r" b="b"/>
            <a:pathLst>
              <a:path w="1904" h="6985">
                <a:moveTo>
                  <a:pt x="1744" y="6395"/>
                </a:moveTo>
                <a:lnTo>
                  <a:pt x="1162" y="5814"/>
                </a:lnTo>
                <a:lnTo>
                  <a:pt x="0" y="5232"/>
                </a:lnTo>
                <a:lnTo>
                  <a:pt x="0" y="4069"/>
                </a:lnTo>
                <a:lnTo>
                  <a:pt x="581" y="1744"/>
                </a:lnTo>
                <a:lnTo>
                  <a:pt x="581" y="0"/>
                </a:lnTo>
                <a:lnTo>
                  <a:pt x="1744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6336563" y="20237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6283654" y="18202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1744" y="0"/>
                </a:moveTo>
                <a:lnTo>
                  <a:pt x="0" y="4069"/>
                </a:lnTo>
                <a:lnTo>
                  <a:pt x="581" y="2325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6338307" y="197724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1744" y="0"/>
                </a:moveTo>
                <a:lnTo>
                  <a:pt x="1744" y="2325"/>
                </a:lnTo>
                <a:lnTo>
                  <a:pt x="1162" y="4069"/>
                </a:lnTo>
                <a:lnTo>
                  <a:pt x="581" y="4651"/>
                </a:lnTo>
                <a:lnTo>
                  <a:pt x="0" y="4651"/>
                </a:lnTo>
                <a:lnTo>
                  <a:pt x="581" y="4069"/>
                </a:lnTo>
                <a:lnTo>
                  <a:pt x="1162" y="2907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6269119" y="176793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1744" y="4651"/>
                </a:moveTo>
                <a:lnTo>
                  <a:pt x="0" y="0"/>
                </a:lnTo>
                <a:lnTo>
                  <a:pt x="581" y="581"/>
                </a:lnTo>
                <a:lnTo>
                  <a:pt x="1162" y="1744"/>
                </a:lnTo>
                <a:lnTo>
                  <a:pt x="1744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6106312" y="11807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3492" y="4660"/>
                </a:moveTo>
                <a:lnTo>
                  <a:pt x="1168" y="2336"/>
                </a:lnTo>
                <a:lnTo>
                  <a:pt x="0" y="3492"/>
                </a:lnTo>
                <a:lnTo>
                  <a:pt x="1168" y="5816"/>
                </a:lnTo>
                <a:lnTo>
                  <a:pt x="2336" y="5816"/>
                </a:lnTo>
                <a:lnTo>
                  <a:pt x="3492" y="4660"/>
                </a:lnTo>
                <a:close/>
              </a:path>
              <a:path w="6985" h="6985">
                <a:moveTo>
                  <a:pt x="6985" y="0"/>
                </a:moveTo>
                <a:lnTo>
                  <a:pt x="4660" y="3492"/>
                </a:lnTo>
                <a:lnTo>
                  <a:pt x="3492" y="4660"/>
                </a:lnTo>
                <a:lnTo>
                  <a:pt x="4660" y="5816"/>
                </a:lnTo>
                <a:lnTo>
                  <a:pt x="5816" y="6400"/>
                </a:lnTo>
                <a:lnTo>
                  <a:pt x="698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7045884" y="174467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581" y="581"/>
                </a:moveTo>
                <a:lnTo>
                  <a:pt x="0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6396448" y="23260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581" y="0"/>
                </a:moveTo>
                <a:lnTo>
                  <a:pt x="581" y="581"/>
                </a:lnTo>
                <a:lnTo>
                  <a:pt x="0" y="1162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6314465" y="201218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1155" y="23837"/>
                </a:moveTo>
                <a:lnTo>
                  <a:pt x="584" y="23837"/>
                </a:lnTo>
                <a:lnTo>
                  <a:pt x="0" y="24422"/>
                </a:lnTo>
                <a:lnTo>
                  <a:pt x="0" y="25577"/>
                </a:lnTo>
                <a:lnTo>
                  <a:pt x="584" y="24422"/>
                </a:lnTo>
                <a:lnTo>
                  <a:pt x="1155" y="23837"/>
                </a:lnTo>
                <a:close/>
              </a:path>
              <a:path w="66039" h="87629">
                <a:moveTo>
                  <a:pt x="26746" y="0"/>
                </a:moveTo>
                <a:lnTo>
                  <a:pt x="26162" y="584"/>
                </a:lnTo>
                <a:lnTo>
                  <a:pt x="25577" y="584"/>
                </a:lnTo>
                <a:lnTo>
                  <a:pt x="24422" y="1739"/>
                </a:lnTo>
                <a:lnTo>
                  <a:pt x="24422" y="2908"/>
                </a:lnTo>
                <a:lnTo>
                  <a:pt x="26162" y="1168"/>
                </a:lnTo>
                <a:lnTo>
                  <a:pt x="26746" y="0"/>
                </a:lnTo>
                <a:close/>
              </a:path>
              <a:path w="66039" h="87629">
                <a:moveTo>
                  <a:pt x="36195" y="85090"/>
                </a:moveTo>
                <a:lnTo>
                  <a:pt x="34886" y="87210"/>
                </a:lnTo>
                <a:lnTo>
                  <a:pt x="36042" y="85471"/>
                </a:lnTo>
                <a:lnTo>
                  <a:pt x="36195" y="85090"/>
                </a:lnTo>
                <a:close/>
              </a:path>
              <a:path w="66039" h="87629">
                <a:moveTo>
                  <a:pt x="36626" y="59880"/>
                </a:moveTo>
                <a:lnTo>
                  <a:pt x="33718" y="62217"/>
                </a:lnTo>
                <a:lnTo>
                  <a:pt x="31978" y="65112"/>
                </a:lnTo>
                <a:lnTo>
                  <a:pt x="30226" y="72097"/>
                </a:lnTo>
                <a:lnTo>
                  <a:pt x="31394" y="70929"/>
                </a:lnTo>
                <a:lnTo>
                  <a:pt x="36626" y="59880"/>
                </a:lnTo>
                <a:close/>
              </a:path>
              <a:path w="66039" h="87629">
                <a:moveTo>
                  <a:pt x="46507" y="61633"/>
                </a:moveTo>
                <a:lnTo>
                  <a:pt x="42989" y="67157"/>
                </a:lnTo>
                <a:lnTo>
                  <a:pt x="40982" y="70065"/>
                </a:lnTo>
                <a:lnTo>
                  <a:pt x="38989" y="73406"/>
                </a:lnTo>
                <a:lnTo>
                  <a:pt x="37795" y="75730"/>
                </a:lnTo>
                <a:lnTo>
                  <a:pt x="35458" y="80238"/>
                </a:lnTo>
                <a:lnTo>
                  <a:pt x="33718" y="81394"/>
                </a:lnTo>
                <a:lnTo>
                  <a:pt x="34886" y="75577"/>
                </a:lnTo>
                <a:lnTo>
                  <a:pt x="36626" y="71513"/>
                </a:lnTo>
                <a:lnTo>
                  <a:pt x="34886" y="74422"/>
                </a:lnTo>
                <a:lnTo>
                  <a:pt x="35458" y="68021"/>
                </a:lnTo>
                <a:lnTo>
                  <a:pt x="34886" y="69532"/>
                </a:lnTo>
                <a:lnTo>
                  <a:pt x="33718" y="72555"/>
                </a:lnTo>
                <a:lnTo>
                  <a:pt x="32562" y="75577"/>
                </a:lnTo>
                <a:lnTo>
                  <a:pt x="30810" y="85471"/>
                </a:lnTo>
                <a:lnTo>
                  <a:pt x="32562" y="86055"/>
                </a:lnTo>
                <a:lnTo>
                  <a:pt x="37795" y="79654"/>
                </a:lnTo>
                <a:lnTo>
                  <a:pt x="37211" y="82562"/>
                </a:lnTo>
                <a:lnTo>
                  <a:pt x="36195" y="85090"/>
                </a:lnTo>
                <a:lnTo>
                  <a:pt x="37757" y="82562"/>
                </a:lnTo>
                <a:lnTo>
                  <a:pt x="40919" y="76606"/>
                </a:lnTo>
                <a:lnTo>
                  <a:pt x="43954" y="69557"/>
                </a:lnTo>
                <a:lnTo>
                  <a:pt x="46507" y="61633"/>
                </a:lnTo>
                <a:close/>
              </a:path>
              <a:path w="66039" h="87629">
                <a:moveTo>
                  <a:pt x="49415" y="60464"/>
                </a:moveTo>
                <a:lnTo>
                  <a:pt x="48260" y="61633"/>
                </a:lnTo>
                <a:lnTo>
                  <a:pt x="47675" y="61048"/>
                </a:lnTo>
                <a:lnTo>
                  <a:pt x="46507" y="63957"/>
                </a:lnTo>
                <a:lnTo>
                  <a:pt x="48831" y="61633"/>
                </a:lnTo>
                <a:lnTo>
                  <a:pt x="49415" y="60464"/>
                </a:lnTo>
                <a:close/>
              </a:path>
              <a:path w="66039" h="87629">
                <a:moveTo>
                  <a:pt x="65697" y="66281"/>
                </a:moveTo>
                <a:lnTo>
                  <a:pt x="65112" y="66865"/>
                </a:lnTo>
                <a:lnTo>
                  <a:pt x="65112" y="68021"/>
                </a:lnTo>
                <a:lnTo>
                  <a:pt x="65697" y="662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7098210" y="290168"/>
            <a:ext cx="5080" cy="10795"/>
          </a:xfrm>
          <a:custGeom>
            <a:avLst/>
            <a:gdLst/>
            <a:ahLst/>
            <a:cxnLst/>
            <a:rect l="l" t="t" r="r" b="b"/>
            <a:pathLst>
              <a:path w="5079" h="10795">
                <a:moveTo>
                  <a:pt x="3329" y="7293"/>
                </a:moveTo>
                <a:lnTo>
                  <a:pt x="0" y="1744"/>
                </a:lnTo>
                <a:lnTo>
                  <a:pt x="1744" y="872"/>
                </a:lnTo>
                <a:lnTo>
                  <a:pt x="1744" y="3488"/>
                </a:lnTo>
                <a:lnTo>
                  <a:pt x="3329" y="7293"/>
                </a:lnTo>
                <a:close/>
              </a:path>
              <a:path w="5079" h="10795">
                <a:moveTo>
                  <a:pt x="3488" y="0"/>
                </a:moveTo>
                <a:lnTo>
                  <a:pt x="1744" y="3488"/>
                </a:lnTo>
                <a:lnTo>
                  <a:pt x="1744" y="872"/>
                </a:lnTo>
                <a:lnTo>
                  <a:pt x="3488" y="0"/>
                </a:lnTo>
                <a:close/>
              </a:path>
              <a:path w="5079" h="10795">
                <a:moveTo>
                  <a:pt x="4651" y="10465"/>
                </a:moveTo>
                <a:lnTo>
                  <a:pt x="3329" y="7293"/>
                </a:lnTo>
                <a:lnTo>
                  <a:pt x="3488" y="7558"/>
                </a:lnTo>
                <a:lnTo>
                  <a:pt x="4651" y="1046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6363881" y="260527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20" h="12700">
                <a:moveTo>
                  <a:pt x="1168" y="571"/>
                </a:moveTo>
                <a:lnTo>
                  <a:pt x="584" y="0"/>
                </a:lnTo>
                <a:lnTo>
                  <a:pt x="584" y="571"/>
                </a:lnTo>
                <a:lnTo>
                  <a:pt x="0" y="1155"/>
                </a:lnTo>
                <a:lnTo>
                  <a:pt x="0" y="1739"/>
                </a:lnTo>
                <a:lnTo>
                  <a:pt x="1168" y="571"/>
                </a:lnTo>
                <a:close/>
              </a:path>
              <a:path w="20320" h="12700">
                <a:moveTo>
                  <a:pt x="19773" y="2324"/>
                </a:moveTo>
                <a:lnTo>
                  <a:pt x="17449" y="4064"/>
                </a:lnTo>
                <a:lnTo>
                  <a:pt x="16281" y="6972"/>
                </a:lnTo>
                <a:lnTo>
                  <a:pt x="17399" y="6223"/>
                </a:lnTo>
                <a:lnTo>
                  <a:pt x="17805" y="9220"/>
                </a:lnTo>
                <a:lnTo>
                  <a:pt x="18326" y="12128"/>
                </a:lnTo>
                <a:lnTo>
                  <a:pt x="19773" y="11036"/>
                </a:lnTo>
                <a:lnTo>
                  <a:pt x="19189" y="9880"/>
                </a:lnTo>
                <a:lnTo>
                  <a:pt x="19773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6516800" y="309936"/>
            <a:ext cx="3175" cy="8890"/>
          </a:xfrm>
          <a:custGeom>
            <a:avLst/>
            <a:gdLst/>
            <a:ahLst/>
            <a:cxnLst/>
            <a:rect l="l" t="t" r="r" b="b"/>
            <a:pathLst>
              <a:path w="3175" h="8889">
                <a:moveTo>
                  <a:pt x="2907" y="0"/>
                </a:moveTo>
                <a:lnTo>
                  <a:pt x="2907" y="6395"/>
                </a:lnTo>
                <a:lnTo>
                  <a:pt x="0" y="8721"/>
                </a:lnTo>
                <a:lnTo>
                  <a:pt x="290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6325514" y="179704"/>
            <a:ext cx="48260" cy="29209"/>
          </a:xfrm>
          <a:custGeom>
            <a:avLst/>
            <a:gdLst/>
            <a:ahLst/>
            <a:cxnLst/>
            <a:rect l="l" t="t" r="r" b="b"/>
            <a:pathLst>
              <a:path w="48260" h="29210">
                <a:moveTo>
                  <a:pt x="5803" y="22682"/>
                </a:moveTo>
                <a:lnTo>
                  <a:pt x="4330" y="23431"/>
                </a:lnTo>
                <a:lnTo>
                  <a:pt x="3124" y="20421"/>
                </a:lnTo>
                <a:lnTo>
                  <a:pt x="1803" y="17526"/>
                </a:lnTo>
                <a:lnTo>
                  <a:pt x="0" y="18605"/>
                </a:lnTo>
                <a:lnTo>
                  <a:pt x="1155" y="19773"/>
                </a:lnTo>
                <a:lnTo>
                  <a:pt x="1739" y="27330"/>
                </a:lnTo>
                <a:lnTo>
                  <a:pt x="4648" y="25577"/>
                </a:lnTo>
                <a:lnTo>
                  <a:pt x="5803" y="22682"/>
                </a:lnTo>
                <a:close/>
              </a:path>
              <a:path w="48260" h="29210">
                <a:moveTo>
                  <a:pt x="6388" y="20942"/>
                </a:moveTo>
                <a:lnTo>
                  <a:pt x="5803" y="22682"/>
                </a:lnTo>
                <a:lnTo>
                  <a:pt x="6388" y="22098"/>
                </a:lnTo>
                <a:lnTo>
                  <a:pt x="6388" y="20942"/>
                </a:lnTo>
                <a:close/>
              </a:path>
              <a:path w="48260" h="29210">
                <a:moveTo>
                  <a:pt x="28486" y="27330"/>
                </a:moveTo>
                <a:lnTo>
                  <a:pt x="27317" y="28486"/>
                </a:lnTo>
                <a:lnTo>
                  <a:pt x="27901" y="29070"/>
                </a:lnTo>
                <a:lnTo>
                  <a:pt x="27901" y="28486"/>
                </a:lnTo>
                <a:lnTo>
                  <a:pt x="28486" y="27914"/>
                </a:lnTo>
                <a:lnTo>
                  <a:pt x="28486" y="27330"/>
                </a:lnTo>
                <a:close/>
              </a:path>
              <a:path w="48260" h="29210">
                <a:moveTo>
                  <a:pt x="29641" y="26746"/>
                </a:moveTo>
                <a:lnTo>
                  <a:pt x="29070" y="26746"/>
                </a:lnTo>
                <a:lnTo>
                  <a:pt x="28486" y="27914"/>
                </a:lnTo>
                <a:lnTo>
                  <a:pt x="29641" y="26746"/>
                </a:lnTo>
                <a:close/>
              </a:path>
              <a:path w="48260" h="29210">
                <a:moveTo>
                  <a:pt x="32550" y="24422"/>
                </a:moveTo>
                <a:lnTo>
                  <a:pt x="30226" y="26746"/>
                </a:lnTo>
                <a:lnTo>
                  <a:pt x="30810" y="26746"/>
                </a:lnTo>
                <a:lnTo>
                  <a:pt x="31394" y="27330"/>
                </a:lnTo>
                <a:lnTo>
                  <a:pt x="32550" y="24422"/>
                </a:lnTo>
                <a:close/>
              </a:path>
              <a:path w="48260" h="29210">
                <a:moveTo>
                  <a:pt x="44792" y="12928"/>
                </a:moveTo>
                <a:lnTo>
                  <a:pt x="44767" y="12788"/>
                </a:lnTo>
                <a:lnTo>
                  <a:pt x="43599" y="15697"/>
                </a:lnTo>
                <a:lnTo>
                  <a:pt x="44792" y="12928"/>
                </a:lnTo>
                <a:close/>
              </a:path>
              <a:path w="48260" h="29210">
                <a:moveTo>
                  <a:pt x="48247" y="1739"/>
                </a:moveTo>
                <a:lnTo>
                  <a:pt x="45351" y="584"/>
                </a:lnTo>
                <a:lnTo>
                  <a:pt x="40690" y="8140"/>
                </a:lnTo>
                <a:lnTo>
                  <a:pt x="40690" y="5232"/>
                </a:lnTo>
                <a:lnTo>
                  <a:pt x="41859" y="2324"/>
                </a:lnTo>
                <a:lnTo>
                  <a:pt x="42443" y="0"/>
                </a:lnTo>
                <a:lnTo>
                  <a:pt x="40690" y="2997"/>
                </a:lnTo>
                <a:lnTo>
                  <a:pt x="39674" y="4749"/>
                </a:lnTo>
                <a:lnTo>
                  <a:pt x="36918" y="10972"/>
                </a:lnTo>
                <a:lnTo>
                  <a:pt x="34594" y="18402"/>
                </a:lnTo>
                <a:lnTo>
                  <a:pt x="33134" y="26746"/>
                </a:lnTo>
                <a:lnTo>
                  <a:pt x="36156" y="20955"/>
                </a:lnTo>
                <a:lnTo>
                  <a:pt x="38074" y="17957"/>
                </a:lnTo>
                <a:lnTo>
                  <a:pt x="40005" y="14401"/>
                </a:lnTo>
                <a:lnTo>
                  <a:pt x="43014" y="6985"/>
                </a:lnTo>
                <a:lnTo>
                  <a:pt x="44767" y="5816"/>
                </a:lnTo>
                <a:lnTo>
                  <a:pt x="45351" y="11633"/>
                </a:lnTo>
                <a:lnTo>
                  <a:pt x="44792" y="12928"/>
                </a:lnTo>
                <a:lnTo>
                  <a:pt x="45923" y="19189"/>
                </a:lnTo>
                <a:lnTo>
                  <a:pt x="48247" y="11633"/>
                </a:lnTo>
                <a:lnTo>
                  <a:pt x="48247" y="17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7037744" y="19597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62" y="2907"/>
                </a:moveTo>
                <a:lnTo>
                  <a:pt x="1162" y="3488"/>
                </a:lnTo>
                <a:lnTo>
                  <a:pt x="0" y="0"/>
                </a:lnTo>
                <a:lnTo>
                  <a:pt x="581" y="1744"/>
                </a:lnTo>
                <a:lnTo>
                  <a:pt x="1162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7220877" y="229704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89">
                <a:moveTo>
                  <a:pt x="4076" y="8724"/>
                </a:moveTo>
                <a:lnTo>
                  <a:pt x="2527" y="6794"/>
                </a:lnTo>
                <a:lnTo>
                  <a:pt x="2908" y="7556"/>
                </a:lnTo>
                <a:lnTo>
                  <a:pt x="4076" y="8724"/>
                </a:lnTo>
                <a:close/>
              </a:path>
              <a:path w="8254" h="8889">
                <a:moveTo>
                  <a:pt x="8140" y="4076"/>
                </a:moveTo>
                <a:lnTo>
                  <a:pt x="6400" y="4660"/>
                </a:lnTo>
                <a:lnTo>
                  <a:pt x="0" y="0"/>
                </a:lnTo>
                <a:lnTo>
                  <a:pt x="0" y="3492"/>
                </a:lnTo>
                <a:lnTo>
                  <a:pt x="1752" y="5816"/>
                </a:lnTo>
                <a:lnTo>
                  <a:pt x="1930" y="4241"/>
                </a:lnTo>
                <a:lnTo>
                  <a:pt x="4953" y="5384"/>
                </a:lnTo>
                <a:lnTo>
                  <a:pt x="7962" y="6311"/>
                </a:lnTo>
                <a:lnTo>
                  <a:pt x="8140" y="40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7344729" y="98302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6976" y="5232"/>
                </a:moveTo>
                <a:lnTo>
                  <a:pt x="0" y="0"/>
                </a:lnTo>
                <a:lnTo>
                  <a:pt x="6395" y="1162"/>
                </a:lnTo>
                <a:lnTo>
                  <a:pt x="6976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7034837" y="196116"/>
            <a:ext cx="5715" cy="9525"/>
          </a:xfrm>
          <a:custGeom>
            <a:avLst/>
            <a:gdLst/>
            <a:ahLst/>
            <a:cxnLst/>
            <a:rect l="l" t="t" r="r" b="b"/>
            <a:pathLst>
              <a:path w="5715" h="9525">
                <a:moveTo>
                  <a:pt x="5232" y="6259"/>
                </a:moveTo>
                <a:lnTo>
                  <a:pt x="4651" y="9166"/>
                </a:lnTo>
                <a:lnTo>
                  <a:pt x="1162" y="2189"/>
                </a:lnTo>
                <a:lnTo>
                  <a:pt x="0" y="1607"/>
                </a:lnTo>
                <a:lnTo>
                  <a:pt x="308" y="0"/>
                </a:lnTo>
                <a:lnTo>
                  <a:pt x="2035" y="2262"/>
                </a:lnTo>
                <a:lnTo>
                  <a:pt x="3761" y="4633"/>
                </a:lnTo>
                <a:lnTo>
                  <a:pt x="4069" y="3352"/>
                </a:lnTo>
                <a:lnTo>
                  <a:pt x="5232" y="625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7193559" y="246569"/>
            <a:ext cx="22860" cy="34290"/>
          </a:xfrm>
          <a:custGeom>
            <a:avLst/>
            <a:gdLst/>
            <a:ahLst/>
            <a:cxnLst/>
            <a:rect l="l" t="t" r="r" b="b"/>
            <a:pathLst>
              <a:path w="22859" h="34289">
                <a:moveTo>
                  <a:pt x="6388" y="24422"/>
                </a:moveTo>
                <a:lnTo>
                  <a:pt x="584" y="13373"/>
                </a:lnTo>
                <a:lnTo>
                  <a:pt x="0" y="17437"/>
                </a:lnTo>
                <a:lnTo>
                  <a:pt x="1155" y="20345"/>
                </a:lnTo>
                <a:lnTo>
                  <a:pt x="5816" y="26746"/>
                </a:lnTo>
                <a:lnTo>
                  <a:pt x="6388" y="24422"/>
                </a:lnTo>
                <a:close/>
              </a:path>
              <a:path w="22859" h="34289">
                <a:moveTo>
                  <a:pt x="11620" y="3492"/>
                </a:moveTo>
                <a:lnTo>
                  <a:pt x="11049" y="4064"/>
                </a:lnTo>
                <a:lnTo>
                  <a:pt x="10464" y="4064"/>
                </a:lnTo>
                <a:lnTo>
                  <a:pt x="11620" y="6972"/>
                </a:lnTo>
                <a:lnTo>
                  <a:pt x="11620" y="3492"/>
                </a:lnTo>
                <a:close/>
              </a:path>
              <a:path w="22859" h="34289">
                <a:moveTo>
                  <a:pt x="11620" y="0"/>
                </a:moveTo>
                <a:lnTo>
                  <a:pt x="11049" y="0"/>
                </a:lnTo>
                <a:lnTo>
                  <a:pt x="11049" y="1155"/>
                </a:lnTo>
                <a:lnTo>
                  <a:pt x="11620" y="1739"/>
                </a:lnTo>
                <a:lnTo>
                  <a:pt x="11620" y="0"/>
                </a:lnTo>
                <a:close/>
              </a:path>
              <a:path w="22859" h="34289">
                <a:moveTo>
                  <a:pt x="12204" y="2908"/>
                </a:moveTo>
                <a:lnTo>
                  <a:pt x="11620" y="1739"/>
                </a:lnTo>
                <a:lnTo>
                  <a:pt x="11620" y="3492"/>
                </a:lnTo>
                <a:lnTo>
                  <a:pt x="12204" y="3492"/>
                </a:lnTo>
                <a:lnTo>
                  <a:pt x="12204" y="2908"/>
                </a:lnTo>
                <a:close/>
              </a:path>
              <a:path w="22859" h="34289">
                <a:moveTo>
                  <a:pt x="22669" y="30810"/>
                </a:moveTo>
                <a:lnTo>
                  <a:pt x="20904" y="25438"/>
                </a:lnTo>
                <a:lnTo>
                  <a:pt x="18161" y="19189"/>
                </a:lnTo>
                <a:lnTo>
                  <a:pt x="14338" y="12496"/>
                </a:lnTo>
                <a:lnTo>
                  <a:pt x="9296" y="5816"/>
                </a:lnTo>
                <a:lnTo>
                  <a:pt x="11874" y="11772"/>
                </a:lnTo>
                <a:lnTo>
                  <a:pt x="12928" y="15113"/>
                </a:lnTo>
                <a:lnTo>
                  <a:pt x="14211" y="18897"/>
                </a:lnTo>
                <a:lnTo>
                  <a:pt x="17437" y="26162"/>
                </a:lnTo>
                <a:lnTo>
                  <a:pt x="16852" y="28486"/>
                </a:lnTo>
                <a:lnTo>
                  <a:pt x="12788" y="24422"/>
                </a:lnTo>
                <a:lnTo>
                  <a:pt x="10464" y="20345"/>
                </a:lnTo>
                <a:lnTo>
                  <a:pt x="11620" y="23253"/>
                </a:lnTo>
                <a:lnTo>
                  <a:pt x="6972" y="19761"/>
                </a:lnTo>
                <a:lnTo>
                  <a:pt x="10464" y="26746"/>
                </a:lnTo>
                <a:lnTo>
                  <a:pt x="17437" y="33718"/>
                </a:lnTo>
                <a:lnTo>
                  <a:pt x="20345" y="32562"/>
                </a:lnTo>
                <a:lnTo>
                  <a:pt x="18021" y="23837"/>
                </a:lnTo>
                <a:lnTo>
                  <a:pt x="20345" y="25577"/>
                </a:lnTo>
                <a:lnTo>
                  <a:pt x="21513" y="29070"/>
                </a:lnTo>
                <a:lnTo>
                  <a:pt x="22669" y="3081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6924369" y="215166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1744" y="8139"/>
                </a:moveTo>
                <a:lnTo>
                  <a:pt x="0" y="2907"/>
                </a:lnTo>
                <a:lnTo>
                  <a:pt x="1162" y="0"/>
                </a:lnTo>
                <a:lnTo>
                  <a:pt x="174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5903412" y="764599"/>
            <a:ext cx="3175" cy="8255"/>
          </a:xfrm>
          <a:custGeom>
            <a:avLst/>
            <a:gdLst/>
            <a:ahLst/>
            <a:cxnLst/>
            <a:rect l="l" t="t" r="r" b="b"/>
            <a:pathLst>
              <a:path w="3175" h="8254">
                <a:moveTo>
                  <a:pt x="2907" y="0"/>
                </a:moveTo>
                <a:lnTo>
                  <a:pt x="2907" y="5814"/>
                </a:lnTo>
                <a:lnTo>
                  <a:pt x="0" y="8139"/>
                </a:lnTo>
                <a:lnTo>
                  <a:pt x="290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6031903" y="47214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581" y="2325"/>
                </a:moveTo>
                <a:lnTo>
                  <a:pt x="581" y="2907"/>
                </a:lnTo>
                <a:lnTo>
                  <a:pt x="0" y="3488"/>
                </a:lnTo>
                <a:lnTo>
                  <a:pt x="581" y="2325"/>
                </a:lnTo>
                <a:close/>
              </a:path>
              <a:path w="1270" h="3809">
                <a:moveTo>
                  <a:pt x="1162" y="0"/>
                </a:moveTo>
                <a:lnTo>
                  <a:pt x="1162" y="1162"/>
                </a:lnTo>
                <a:lnTo>
                  <a:pt x="581" y="2325"/>
                </a:lnTo>
                <a:lnTo>
                  <a:pt x="581" y="1744"/>
                </a:lnTo>
                <a:lnTo>
                  <a:pt x="116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6633664" y="760529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581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581"/>
                </a:lnTo>
                <a:lnTo>
                  <a:pt x="0" y="0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6026670" y="462266"/>
            <a:ext cx="15875" cy="11430"/>
          </a:xfrm>
          <a:custGeom>
            <a:avLst/>
            <a:gdLst/>
            <a:ahLst/>
            <a:cxnLst/>
            <a:rect l="l" t="t" r="r" b="b"/>
            <a:pathLst>
              <a:path w="15875" h="11429">
                <a:moveTo>
                  <a:pt x="1739" y="6400"/>
                </a:moveTo>
                <a:lnTo>
                  <a:pt x="1155" y="7569"/>
                </a:lnTo>
                <a:lnTo>
                  <a:pt x="0" y="11049"/>
                </a:lnTo>
                <a:lnTo>
                  <a:pt x="1739" y="6400"/>
                </a:lnTo>
                <a:close/>
              </a:path>
              <a:path w="15875" h="11429">
                <a:moveTo>
                  <a:pt x="15697" y="0"/>
                </a:moveTo>
                <a:lnTo>
                  <a:pt x="15113" y="584"/>
                </a:lnTo>
                <a:lnTo>
                  <a:pt x="15113" y="0"/>
                </a:lnTo>
                <a:lnTo>
                  <a:pt x="14528" y="4076"/>
                </a:lnTo>
                <a:lnTo>
                  <a:pt x="1569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6654594" y="749482"/>
            <a:ext cx="7620" cy="9525"/>
          </a:xfrm>
          <a:custGeom>
            <a:avLst/>
            <a:gdLst/>
            <a:ahLst/>
            <a:cxnLst/>
            <a:rect l="l" t="t" r="r" b="b"/>
            <a:pathLst>
              <a:path w="7620" h="9525">
                <a:moveTo>
                  <a:pt x="7558" y="6976"/>
                </a:moveTo>
                <a:lnTo>
                  <a:pt x="6386" y="9011"/>
                </a:lnTo>
                <a:lnTo>
                  <a:pt x="3851" y="7122"/>
                </a:lnTo>
                <a:lnTo>
                  <a:pt x="1426" y="5014"/>
                </a:lnTo>
                <a:lnTo>
                  <a:pt x="581" y="6395"/>
                </a:lnTo>
                <a:lnTo>
                  <a:pt x="0" y="2907"/>
                </a:lnTo>
                <a:lnTo>
                  <a:pt x="1744" y="0"/>
                </a:lnTo>
                <a:lnTo>
                  <a:pt x="5814" y="6395"/>
                </a:lnTo>
                <a:lnTo>
                  <a:pt x="7558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5512703" y="9190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1744" y="0"/>
                </a:moveTo>
                <a:lnTo>
                  <a:pt x="581" y="4069"/>
                </a:lnTo>
                <a:lnTo>
                  <a:pt x="0" y="3488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5312698" y="47138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4">
                <a:moveTo>
                  <a:pt x="9302" y="2325"/>
                </a:moveTo>
                <a:lnTo>
                  <a:pt x="5232" y="1744"/>
                </a:lnTo>
                <a:lnTo>
                  <a:pt x="0" y="6976"/>
                </a:lnTo>
                <a:lnTo>
                  <a:pt x="4651" y="2325"/>
                </a:lnTo>
                <a:lnTo>
                  <a:pt x="6395" y="0"/>
                </a:lnTo>
                <a:lnTo>
                  <a:pt x="930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6063869" y="49367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168" y="0"/>
                </a:moveTo>
                <a:lnTo>
                  <a:pt x="0" y="1155"/>
                </a:lnTo>
                <a:lnTo>
                  <a:pt x="1168" y="571"/>
                </a:lnTo>
                <a:lnTo>
                  <a:pt x="116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6617373" y="765187"/>
            <a:ext cx="17145" cy="28575"/>
          </a:xfrm>
          <a:custGeom>
            <a:avLst/>
            <a:gdLst/>
            <a:ahLst/>
            <a:cxnLst/>
            <a:rect l="l" t="t" r="r" b="b"/>
            <a:pathLst>
              <a:path w="17145" h="28575">
                <a:moveTo>
                  <a:pt x="3492" y="16865"/>
                </a:moveTo>
                <a:lnTo>
                  <a:pt x="1752" y="4064"/>
                </a:lnTo>
                <a:lnTo>
                  <a:pt x="0" y="8140"/>
                </a:lnTo>
                <a:lnTo>
                  <a:pt x="0" y="11633"/>
                </a:lnTo>
                <a:lnTo>
                  <a:pt x="2336" y="18605"/>
                </a:lnTo>
                <a:lnTo>
                  <a:pt x="3492" y="16865"/>
                </a:lnTo>
                <a:close/>
              </a:path>
              <a:path w="17145" h="28575">
                <a:moveTo>
                  <a:pt x="17043" y="22326"/>
                </a:moveTo>
                <a:lnTo>
                  <a:pt x="16497" y="15481"/>
                </a:lnTo>
                <a:lnTo>
                  <a:pt x="14986" y="7874"/>
                </a:lnTo>
                <a:lnTo>
                  <a:pt x="12217" y="0"/>
                </a:lnTo>
                <a:lnTo>
                  <a:pt x="12966" y="6223"/>
                </a:lnTo>
                <a:lnTo>
                  <a:pt x="13017" y="9664"/>
                </a:lnTo>
                <a:lnTo>
                  <a:pt x="12954" y="13652"/>
                </a:lnTo>
                <a:lnTo>
                  <a:pt x="13373" y="21513"/>
                </a:lnTo>
                <a:lnTo>
                  <a:pt x="12217" y="23253"/>
                </a:lnTo>
                <a:lnTo>
                  <a:pt x="9309" y="18605"/>
                </a:lnTo>
                <a:lnTo>
                  <a:pt x="8724" y="13957"/>
                </a:lnTo>
                <a:lnTo>
                  <a:pt x="8724" y="17437"/>
                </a:lnTo>
                <a:lnTo>
                  <a:pt x="5232" y="12204"/>
                </a:lnTo>
                <a:lnTo>
                  <a:pt x="6400" y="19773"/>
                </a:lnTo>
                <a:lnTo>
                  <a:pt x="11049" y="28486"/>
                </a:lnTo>
                <a:lnTo>
                  <a:pt x="13957" y="28486"/>
                </a:lnTo>
                <a:lnTo>
                  <a:pt x="14541" y="19773"/>
                </a:lnTo>
                <a:lnTo>
                  <a:pt x="15697" y="22098"/>
                </a:lnTo>
                <a:lnTo>
                  <a:pt x="16281" y="25577"/>
                </a:lnTo>
                <a:lnTo>
                  <a:pt x="16865" y="27901"/>
                </a:lnTo>
                <a:lnTo>
                  <a:pt x="17043" y="2232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6057485" y="47970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744" y="0"/>
                </a:moveTo>
                <a:lnTo>
                  <a:pt x="1162" y="1162"/>
                </a:lnTo>
                <a:lnTo>
                  <a:pt x="581" y="1744"/>
                </a:lnTo>
                <a:lnTo>
                  <a:pt x="0" y="1744"/>
                </a:lnTo>
                <a:lnTo>
                  <a:pt x="581" y="1162"/>
                </a:lnTo>
                <a:lnTo>
                  <a:pt x="1162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5623171" y="112256"/>
            <a:ext cx="1905" cy="12065"/>
          </a:xfrm>
          <a:custGeom>
            <a:avLst/>
            <a:gdLst/>
            <a:ahLst/>
            <a:cxnLst/>
            <a:rect l="l" t="t" r="r" b="b"/>
            <a:pathLst>
              <a:path w="1904" h="12064">
                <a:moveTo>
                  <a:pt x="1744" y="4069"/>
                </a:moveTo>
                <a:lnTo>
                  <a:pt x="1744" y="9883"/>
                </a:lnTo>
                <a:lnTo>
                  <a:pt x="1162" y="11628"/>
                </a:lnTo>
                <a:lnTo>
                  <a:pt x="581" y="6976"/>
                </a:lnTo>
                <a:lnTo>
                  <a:pt x="0" y="5814"/>
                </a:lnTo>
                <a:lnTo>
                  <a:pt x="1162" y="0"/>
                </a:lnTo>
                <a:lnTo>
                  <a:pt x="1744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6042063" y="460526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304" y="0"/>
                </a:moveTo>
                <a:lnTo>
                  <a:pt x="0" y="889"/>
                </a:lnTo>
                <a:lnTo>
                  <a:pt x="304" y="584"/>
                </a:lnTo>
                <a:lnTo>
                  <a:pt x="30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5815037" y="6814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907" y="0"/>
                </a:moveTo>
                <a:lnTo>
                  <a:pt x="1162" y="2907"/>
                </a:lnTo>
                <a:lnTo>
                  <a:pt x="0" y="1744"/>
                </a:lnTo>
                <a:lnTo>
                  <a:pt x="290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6020275" y="454126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2907" y="0"/>
                </a:moveTo>
                <a:lnTo>
                  <a:pt x="2325" y="4651"/>
                </a:lnTo>
                <a:lnTo>
                  <a:pt x="581" y="15116"/>
                </a:lnTo>
                <a:lnTo>
                  <a:pt x="0" y="14535"/>
                </a:lnTo>
                <a:lnTo>
                  <a:pt x="581" y="11046"/>
                </a:lnTo>
                <a:lnTo>
                  <a:pt x="1162" y="8721"/>
                </a:lnTo>
                <a:lnTo>
                  <a:pt x="1162" y="6976"/>
                </a:lnTo>
                <a:lnTo>
                  <a:pt x="1744" y="6395"/>
                </a:lnTo>
                <a:lnTo>
                  <a:pt x="2325" y="4069"/>
                </a:lnTo>
                <a:lnTo>
                  <a:pt x="290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5830154" y="675643"/>
            <a:ext cx="8255" cy="12065"/>
          </a:xfrm>
          <a:custGeom>
            <a:avLst/>
            <a:gdLst/>
            <a:ahLst/>
            <a:cxnLst/>
            <a:rect l="l" t="t" r="r" b="b"/>
            <a:pathLst>
              <a:path w="8254" h="12065">
                <a:moveTo>
                  <a:pt x="8139" y="0"/>
                </a:moveTo>
                <a:lnTo>
                  <a:pt x="5814" y="6976"/>
                </a:lnTo>
                <a:lnTo>
                  <a:pt x="3488" y="9302"/>
                </a:lnTo>
                <a:lnTo>
                  <a:pt x="0" y="11628"/>
                </a:lnTo>
                <a:lnTo>
                  <a:pt x="5814" y="581"/>
                </a:lnTo>
                <a:lnTo>
                  <a:pt x="813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5765617" y="714598"/>
            <a:ext cx="3810" cy="10160"/>
          </a:xfrm>
          <a:custGeom>
            <a:avLst/>
            <a:gdLst/>
            <a:ahLst/>
            <a:cxnLst/>
            <a:rect l="l" t="t" r="r" b="b"/>
            <a:pathLst>
              <a:path w="3810" h="10159">
                <a:moveTo>
                  <a:pt x="3488" y="0"/>
                </a:moveTo>
                <a:lnTo>
                  <a:pt x="2325" y="7558"/>
                </a:lnTo>
                <a:lnTo>
                  <a:pt x="3488" y="8721"/>
                </a:lnTo>
                <a:lnTo>
                  <a:pt x="1880" y="9802"/>
                </a:lnTo>
                <a:lnTo>
                  <a:pt x="1526" y="6904"/>
                </a:lnTo>
                <a:lnTo>
                  <a:pt x="1280" y="3897"/>
                </a:lnTo>
                <a:lnTo>
                  <a:pt x="0" y="4651"/>
                </a:lnTo>
                <a:lnTo>
                  <a:pt x="1162" y="1744"/>
                </a:lnTo>
                <a:lnTo>
                  <a:pt x="348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5606892" y="66325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5" y="0"/>
                </a:moveTo>
                <a:lnTo>
                  <a:pt x="581" y="2325"/>
                </a:lnTo>
                <a:lnTo>
                  <a:pt x="0" y="1162"/>
                </a:lnTo>
                <a:lnTo>
                  <a:pt x="232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5461539" y="111675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19">
                <a:moveTo>
                  <a:pt x="1744" y="1162"/>
                </a:moveTo>
                <a:lnTo>
                  <a:pt x="1162" y="7558"/>
                </a:lnTo>
                <a:lnTo>
                  <a:pt x="581" y="6976"/>
                </a:lnTo>
                <a:lnTo>
                  <a:pt x="581" y="6395"/>
                </a:lnTo>
                <a:lnTo>
                  <a:pt x="0" y="5814"/>
                </a:lnTo>
                <a:lnTo>
                  <a:pt x="581" y="1744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5728982" y="711694"/>
            <a:ext cx="36830" cy="27305"/>
          </a:xfrm>
          <a:custGeom>
            <a:avLst/>
            <a:gdLst/>
            <a:ahLst/>
            <a:cxnLst/>
            <a:rect l="l" t="t" r="r" b="b"/>
            <a:pathLst>
              <a:path w="36829" h="27304">
                <a:moveTo>
                  <a:pt x="6972" y="0"/>
                </a:moveTo>
                <a:lnTo>
                  <a:pt x="4064" y="2324"/>
                </a:lnTo>
                <a:lnTo>
                  <a:pt x="2324" y="5232"/>
                </a:lnTo>
                <a:lnTo>
                  <a:pt x="0" y="12217"/>
                </a:lnTo>
                <a:lnTo>
                  <a:pt x="1739" y="11049"/>
                </a:lnTo>
                <a:lnTo>
                  <a:pt x="6972" y="0"/>
                </a:lnTo>
                <a:close/>
              </a:path>
              <a:path w="36829" h="27304">
                <a:moveTo>
                  <a:pt x="17437" y="1168"/>
                </a:moveTo>
                <a:lnTo>
                  <a:pt x="13576" y="7023"/>
                </a:lnTo>
                <a:lnTo>
                  <a:pt x="11341" y="10109"/>
                </a:lnTo>
                <a:lnTo>
                  <a:pt x="9105" y="13512"/>
                </a:lnTo>
                <a:lnTo>
                  <a:pt x="7556" y="16243"/>
                </a:lnTo>
                <a:lnTo>
                  <a:pt x="5232" y="20358"/>
                </a:lnTo>
                <a:lnTo>
                  <a:pt x="3492" y="20929"/>
                </a:lnTo>
                <a:lnTo>
                  <a:pt x="4648" y="16281"/>
                </a:lnTo>
                <a:lnTo>
                  <a:pt x="6400" y="12217"/>
                </a:lnTo>
                <a:lnTo>
                  <a:pt x="4648" y="12217"/>
                </a:lnTo>
                <a:lnTo>
                  <a:pt x="4648" y="11633"/>
                </a:lnTo>
                <a:lnTo>
                  <a:pt x="4064" y="11633"/>
                </a:lnTo>
                <a:lnTo>
                  <a:pt x="3492" y="12788"/>
                </a:lnTo>
                <a:lnTo>
                  <a:pt x="2324" y="15113"/>
                </a:lnTo>
                <a:lnTo>
                  <a:pt x="584" y="25006"/>
                </a:lnTo>
                <a:lnTo>
                  <a:pt x="2324" y="26162"/>
                </a:lnTo>
                <a:lnTo>
                  <a:pt x="7556" y="19189"/>
                </a:lnTo>
                <a:lnTo>
                  <a:pt x="6972" y="22098"/>
                </a:lnTo>
                <a:lnTo>
                  <a:pt x="5232" y="25006"/>
                </a:lnTo>
                <a:lnTo>
                  <a:pt x="4648" y="26746"/>
                </a:lnTo>
                <a:lnTo>
                  <a:pt x="7556" y="22212"/>
                </a:lnTo>
                <a:lnTo>
                  <a:pt x="11049" y="16141"/>
                </a:lnTo>
                <a:lnTo>
                  <a:pt x="14465" y="9093"/>
                </a:lnTo>
                <a:lnTo>
                  <a:pt x="17437" y="1168"/>
                </a:lnTo>
                <a:close/>
              </a:path>
              <a:path w="36829" h="27304">
                <a:moveTo>
                  <a:pt x="19189" y="2324"/>
                </a:moveTo>
                <a:lnTo>
                  <a:pt x="18605" y="1752"/>
                </a:lnTo>
                <a:lnTo>
                  <a:pt x="16865" y="4076"/>
                </a:lnTo>
                <a:lnTo>
                  <a:pt x="19189" y="2324"/>
                </a:lnTo>
                <a:close/>
              </a:path>
              <a:path w="36829" h="27304">
                <a:moveTo>
                  <a:pt x="20345" y="1168"/>
                </a:moveTo>
                <a:lnTo>
                  <a:pt x="19189" y="2324"/>
                </a:lnTo>
                <a:lnTo>
                  <a:pt x="19773" y="2324"/>
                </a:lnTo>
                <a:lnTo>
                  <a:pt x="20345" y="1168"/>
                </a:lnTo>
                <a:close/>
              </a:path>
              <a:path w="36829" h="27304">
                <a:moveTo>
                  <a:pt x="21513" y="584"/>
                </a:moveTo>
                <a:lnTo>
                  <a:pt x="20929" y="0"/>
                </a:lnTo>
                <a:lnTo>
                  <a:pt x="20929" y="584"/>
                </a:lnTo>
                <a:lnTo>
                  <a:pt x="20345" y="1168"/>
                </a:lnTo>
                <a:lnTo>
                  <a:pt x="20345" y="1752"/>
                </a:lnTo>
                <a:lnTo>
                  <a:pt x="21513" y="584"/>
                </a:lnTo>
                <a:close/>
              </a:path>
              <a:path w="36829" h="27304">
                <a:moveTo>
                  <a:pt x="36626" y="7556"/>
                </a:moveTo>
                <a:lnTo>
                  <a:pt x="36042" y="8140"/>
                </a:lnTo>
                <a:lnTo>
                  <a:pt x="35471" y="9309"/>
                </a:lnTo>
                <a:lnTo>
                  <a:pt x="34886" y="11049"/>
                </a:lnTo>
                <a:lnTo>
                  <a:pt x="36626" y="7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6771449" y="906474"/>
            <a:ext cx="3810" cy="9525"/>
          </a:xfrm>
          <a:custGeom>
            <a:avLst/>
            <a:gdLst/>
            <a:ahLst/>
            <a:cxnLst/>
            <a:rect l="l" t="t" r="r" b="b"/>
            <a:pathLst>
              <a:path w="3809" h="9525">
                <a:moveTo>
                  <a:pt x="1168" y="571"/>
                </a:moveTo>
                <a:lnTo>
                  <a:pt x="584" y="571"/>
                </a:lnTo>
                <a:lnTo>
                  <a:pt x="584" y="0"/>
                </a:lnTo>
                <a:lnTo>
                  <a:pt x="0" y="0"/>
                </a:lnTo>
                <a:lnTo>
                  <a:pt x="584" y="4648"/>
                </a:lnTo>
                <a:lnTo>
                  <a:pt x="1168" y="2908"/>
                </a:lnTo>
                <a:lnTo>
                  <a:pt x="1168" y="571"/>
                </a:lnTo>
                <a:close/>
              </a:path>
              <a:path w="3809" h="9525">
                <a:moveTo>
                  <a:pt x="3492" y="1739"/>
                </a:moveTo>
                <a:lnTo>
                  <a:pt x="2908" y="1739"/>
                </a:lnTo>
                <a:lnTo>
                  <a:pt x="2324" y="1155"/>
                </a:lnTo>
                <a:lnTo>
                  <a:pt x="2324" y="4648"/>
                </a:lnTo>
                <a:lnTo>
                  <a:pt x="2908" y="9296"/>
                </a:lnTo>
                <a:lnTo>
                  <a:pt x="2908" y="5803"/>
                </a:lnTo>
                <a:lnTo>
                  <a:pt x="3492" y="17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6554592" y="961116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5">
                <a:moveTo>
                  <a:pt x="581" y="1744"/>
                </a:moveTo>
                <a:lnTo>
                  <a:pt x="581" y="0"/>
                </a:lnTo>
                <a:lnTo>
                  <a:pt x="0" y="0"/>
                </a:lnTo>
                <a:lnTo>
                  <a:pt x="581" y="581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6727270" y="919836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581" y="0"/>
                </a:moveTo>
                <a:lnTo>
                  <a:pt x="0" y="3488"/>
                </a:lnTo>
                <a:lnTo>
                  <a:pt x="0" y="1744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7492407" y="192491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6977" y="5232"/>
                </a:moveTo>
                <a:lnTo>
                  <a:pt x="581" y="4069"/>
                </a:lnTo>
                <a:lnTo>
                  <a:pt x="0" y="0"/>
                </a:lnTo>
                <a:lnTo>
                  <a:pt x="697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6990068" y="819833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4" h="11430">
                <a:moveTo>
                  <a:pt x="4650" y="5813"/>
                </a:moveTo>
                <a:lnTo>
                  <a:pt x="4069" y="5232"/>
                </a:lnTo>
                <a:lnTo>
                  <a:pt x="2325" y="2907"/>
                </a:lnTo>
                <a:lnTo>
                  <a:pt x="0" y="0"/>
                </a:lnTo>
                <a:lnTo>
                  <a:pt x="4650" y="5813"/>
                </a:lnTo>
                <a:close/>
              </a:path>
              <a:path w="6984" h="11430">
                <a:moveTo>
                  <a:pt x="6395" y="7558"/>
                </a:moveTo>
                <a:lnTo>
                  <a:pt x="1744" y="11046"/>
                </a:lnTo>
                <a:lnTo>
                  <a:pt x="4651" y="5813"/>
                </a:lnTo>
                <a:lnTo>
                  <a:pt x="6395" y="7558"/>
                </a:lnTo>
                <a:close/>
              </a:path>
              <a:path w="6984" h="11430">
                <a:moveTo>
                  <a:pt x="4651" y="5813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6781923" y="909370"/>
            <a:ext cx="635" cy="2540"/>
          </a:xfrm>
          <a:custGeom>
            <a:avLst/>
            <a:gdLst/>
            <a:ahLst/>
            <a:cxnLst/>
            <a:rect l="l" t="t" r="r" b="b"/>
            <a:pathLst>
              <a:path w="634" h="2540">
                <a:moveTo>
                  <a:pt x="581" y="0"/>
                </a:moveTo>
                <a:lnTo>
                  <a:pt x="0" y="1162"/>
                </a:lnTo>
                <a:lnTo>
                  <a:pt x="0" y="2325"/>
                </a:lnTo>
                <a:lnTo>
                  <a:pt x="0" y="0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6836576" y="918673"/>
            <a:ext cx="635" cy="4445"/>
          </a:xfrm>
          <a:custGeom>
            <a:avLst/>
            <a:gdLst/>
            <a:ahLst/>
            <a:cxnLst/>
            <a:rect l="l" t="t" r="r" b="b"/>
            <a:pathLst>
              <a:path w="634" h="4444">
                <a:moveTo>
                  <a:pt x="581" y="1162"/>
                </a:moveTo>
                <a:lnTo>
                  <a:pt x="0" y="4069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/>
          <p:nvPr/>
        </p:nvSpPr>
        <p:spPr>
          <a:xfrm>
            <a:off x="6379005" y="51750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2325" y="1162"/>
                </a:moveTo>
                <a:lnTo>
                  <a:pt x="0" y="4069"/>
                </a:lnTo>
                <a:lnTo>
                  <a:pt x="1744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/>
          <p:nvPr/>
        </p:nvSpPr>
        <p:spPr>
          <a:xfrm>
            <a:off x="6619128" y="522732"/>
            <a:ext cx="6350" cy="10160"/>
          </a:xfrm>
          <a:custGeom>
            <a:avLst/>
            <a:gdLst/>
            <a:ahLst/>
            <a:cxnLst/>
            <a:rect l="l" t="t" r="r" b="b"/>
            <a:pathLst>
              <a:path w="6350" h="10159">
                <a:moveTo>
                  <a:pt x="5814" y="9883"/>
                </a:moveTo>
                <a:lnTo>
                  <a:pt x="0" y="9302"/>
                </a:lnTo>
                <a:lnTo>
                  <a:pt x="5232" y="7558"/>
                </a:lnTo>
                <a:lnTo>
                  <a:pt x="5293" y="6762"/>
                </a:lnTo>
                <a:lnTo>
                  <a:pt x="5814" y="9883"/>
                </a:lnTo>
                <a:close/>
              </a:path>
              <a:path w="6350" h="10159">
                <a:moveTo>
                  <a:pt x="5378" y="5668"/>
                </a:moveTo>
                <a:lnTo>
                  <a:pt x="5293" y="6762"/>
                </a:lnTo>
                <a:lnTo>
                  <a:pt x="5232" y="6395"/>
                </a:lnTo>
                <a:lnTo>
                  <a:pt x="5378" y="5668"/>
                </a:lnTo>
                <a:close/>
              </a:path>
              <a:path w="6350" h="10159">
                <a:moveTo>
                  <a:pt x="5814" y="0"/>
                </a:moveTo>
                <a:lnTo>
                  <a:pt x="5814" y="3488"/>
                </a:lnTo>
                <a:lnTo>
                  <a:pt x="5378" y="5668"/>
                </a:lnTo>
                <a:lnTo>
                  <a:pt x="581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6834251" y="688434"/>
            <a:ext cx="5080" cy="8255"/>
          </a:xfrm>
          <a:custGeom>
            <a:avLst/>
            <a:gdLst/>
            <a:ahLst/>
            <a:cxnLst/>
            <a:rect l="l" t="t" r="r" b="b"/>
            <a:pathLst>
              <a:path w="5079" h="8254">
                <a:moveTo>
                  <a:pt x="4651" y="4069"/>
                </a:moveTo>
                <a:lnTo>
                  <a:pt x="2907" y="8139"/>
                </a:lnTo>
                <a:lnTo>
                  <a:pt x="0" y="0"/>
                </a:lnTo>
                <a:lnTo>
                  <a:pt x="4651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6559232" y="955890"/>
            <a:ext cx="20955" cy="9525"/>
          </a:xfrm>
          <a:custGeom>
            <a:avLst/>
            <a:gdLst/>
            <a:ahLst/>
            <a:cxnLst/>
            <a:rect l="l" t="t" r="r" b="b"/>
            <a:pathLst>
              <a:path w="20954" h="9525">
                <a:moveTo>
                  <a:pt x="2908" y="5232"/>
                </a:moveTo>
                <a:lnTo>
                  <a:pt x="2324" y="2908"/>
                </a:lnTo>
                <a:lnTo>
                  <a:pt x="1168" y="4064"/>
                </a:lnTo>
                <a:lnTo>
                  <a:pt x="0" y="4648"/>
                </a:lnTo>
                <a:lnTo>
                  <a:pt x="0" y="6400"/>
                </a:lnTo>
                <a:lnTo>
                  <a:pt x="584" y="6972"/>
                </a:lnTo>
                <a:lnTo>
                  <a:pt x="2324" y="6972"/>
                </a:lnTo>
                <a:lnTo>
                  <a:pt x="2908" y="5232"/>
                </a:lnTo>
                <a:close/>
              </a:path>
              <a:path w="20954" h="9525">
                <a:moveTo>
                  <a:pt x="20358" y="9296"/>
                </a:moveTo>
                <a:lnTo>
                  <a:pt x="19773" y="0"/>
                </a:lnTo>
                <a:lnTo>
                  <a:pt x="16281" y="4064"/>
                </a:lnTo>
                <a:lnTo>
                  <a:pt x="20358" y="92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/>
          <p:nvPr/>
        </p:nvSpPr>
        <p:spPr>
          <a:xfrm>
            <a:off x="5756314" y="355867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488" y="2325"/>
                </a:moveTo>
                <a:lnTo>
                  <a:pt x="1744" y="3488"/>
                </a:lnTo>
                <a:lnTo>
                  <a:pt x="581" y="3488"/>
                </a:lnTo>
                <a:lnTo>
                  <a:pt x="0" y="1162"/>
                </a:lnTo>
                <a:lnTo>
                  <a:pt x="1744" y="0"/>
                </a:lnTo>
                <a:lnTo>
                  <a:pt x="2907" y="1162"/>
                </a:lnTo>
                <a:lnTo>
                  <a:pt x="3488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 descr=""/>
          <p:cNvSpPr/>
          <p:nvPr/>
        </p:nvSpPr>
        <p:spPr>
          <a:xfrm>
            <a:off x="5948180" y="519825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581" y="0"/>
                </a:moveTo>
                <a:lnTo>
                  <a:pt x="581" y="581"/>
                </a:lnTo>
                <a:lnTo>
                  <a:pt x="0" y="1744"/>
                </a:ln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5651652" y="358202"/>
            <a:ext cx="35560" cy="44450"/>
          </a:xfrm>
          <a:custGeom>
            <a:avLst/>
            <a:gdLst/>
            <a:ahLst/>
            <a:cxnLst/>
            <a:rect l="l" t="t" r="r" b="b"/>
            <a:pathLst>
              <a:path w="35560" h="44450">
                <a:moveTo>
                  <a:pt x="11049" y="9296"/>
                </a:moveTo>
                <a:lnTo>
                  <a:pt x="5816" y="4648"/>
                </a:lnTo>
                <a:lnTo>
                  <a:pt x="2324" y="1739"/>
                </a:lnTo>
                <a:lnTo>
                  <a:pt x="0" y="0"/>
                </a:lnTo>
                <a:lnTo>
                  <a:pt x="2324" y="2324"/>
                </a:lnTo>
                <a:lnTo>
                  <a:pt x="4076" y="3479"/>
                </a:lnTo>
                <a:lnTo>
                  <a:pt x="11049" y="9296"/>
                </a:lnTo>
                <a:close/>
              </a:path>
              <a:path w="35560" h="44450">
                <a:moveTo>
                  <a:pt x="25590" y="40690"/>
                </a:moveTo>
                <a:lnTo>
                  <a:pt x="24422" y="40690"/>
                </a:lnTo>
                <a:lnTo>
                  <a:pt x="23837" y="41275"/>
                </a:lnTo>
                <a:lnTo>
                  <a:pt x="25590" y="40690"/>
                </a:lnTo>
                <a:close/>
              </a:path>
              <a:path w="35560" h="44450">
                <a:moveTo>
                  <a:pt x="35471" y="42443"/>
                </a:moveTo>
                <a:lnTo>
                  <a:pt x="34886" y="41859"/>
                </a:lnTo>
                <a:lnTo>
                  <a:pt x="33147" y="44183"/>
                </a:lnTo>
                <a:lnTo>
                  <a:pt x="35471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/>
          <p:nvPr/>
        </p:nvSpPr>
        <p:spPr>
          <a:xfrm>
            <a:off x="5982475" y="548588"/>
            <a:ext cx="45720" cy="16510"/>
          </a:xfrm>
          <a:custGeom>
            <a:avLst/>
            <a:gdLst/>
            <a:ahLst/>
            <a:cxnLst/>
            <a:rect l="l" t="t" r="r" b="b"/>
            <a:pathLst>
              <a:path w="45720" h="16509">
                <a:moveTo>
                  <a:pt x="3302" y="0"/>
                </a:moveTo>
                <a:lnTo>
                  <a:pt x="0" y="889"/>
                </a:lnTo>
                <a:lnTo>
                  <a:pt x="2324" y="317"/>
                </a:lnTo>
                <a:lnTo>
                  <a:pt x="3302" y="0"/>
                </a:lnTo>
                <a:close/>
              </a:path>
              <a:path w="45720" h="16509">
                <a:moveTo>
                  <a:pt x="45351" y="13106"/>
                </a:moveTo>
                <a:lnTo>
                  <a:pt x="44767" y="13690"/>
                </a:lnTo>
                <a:lnTo>
                  <a:pt x="44196" y="14846"/>
                </a:lnTo>
                <a:lnTo>
                  <a:pt x="44196" y="16014"/>
                </a:lnTo>
                <a:lnTo>
                  <a:pt x="45351" y="13690"/>
                </a:lnTo>
                <a:lnTo>
                  <a:pt x="45351" y="1310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 descr=""/>
          <p:cNvSpPr/>
          <p:nvPr/>
        </p:nvSpPr>
        <p:spPr>
          <a:xfrm>
            <a:off x="6073765" y="51168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0"/>
                </a:moveTo>
                <a:lnTo>
                  <a:pt x="1162" y="0"/>
                </a:lnTo>
                <a:lnTo>
                  <a:pt x="581" y="581"/>
                </a:lnTo>
                <a:lnTo>
                  <a:pt x="0" y="581"/>
                </a:lnTo>
                <a:lnTo>
                  <a:pt x="1744" y="0"/>
                </a:lnTo>
                <a:lnTo>
                  <a:pt x="232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 descr=""/>
          <p:cNvSpPr/>
          <p:nvPr/>
        </p:nvSpPr>
        <p:spPr>
          <a:xfrm>
            <a:off x="6633082" y="76169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1162" y="1162"/>
                </a:moveTo>
                <a:lnTo>
                  <a:pt x="581" y="1744"/>
                </a:lnTo>
                <a:lnTo>
                  <a:pt x="0" y="1162"/>
                </a:lnTo>
                <a:lnTo>
                  <a:pt x="581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 descr=""/>
          <p:cNvSpPr/>
          <p:nvPr/>
        </p:nvSpPr>
        <p:spPr>
          <a:xfrm>
            <a:off x="5662707" y="36575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2325" y="2325"/>
                </a:moveTo>
                <a:lnTo>
                  <a:pt x="1744" y="2325"/>
                </a:lnTo>
                <a:lnTo>
                  <a:pt x="1162" y="1744"/>
                </a:lnTo>
                <a:lnTo>
                  <a:pt x="0" y="0"/>
                </a:lnTo>
                <a:lnTo>
                  <a:pt x="2325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 descr=""/>
          <p:cNvSpPr/>
          <p:nvPr/>
        </p:nvSpPr>
        <p:spPr>
          <a:xfrm>
            <a:off x="6631920" y="763436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44" y="0"/>
                </a:moveTo>
                <a:lnTo>
                  <a:pt x="581" y="2907"/>
                </a:lnTo>
                <a:lnTo>
                  <a:pt x="0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 descr=""/>
          <p:cNvSpPr/>
          <p:nvPr/>
        </p:nvSpPr>
        <p:spPr>
          <a:xfrm>
            <a:off x="4981867" y="11"/>
            <a:ext cx="2590800" cy="1023619"/>
          </a:xfrm>
          <a:custGeom>
            <a:avLst/>
            <a:gdLst/>
            <a:ahLst/>
            <a:cxnLst/>
            <a:rect l="l" t="t" r="r" b="b"/>
            <a:pathLst>
              <a:path w="2590800" h="1023619">
                <a:moveTo>
                  <a:pt x="114300" y="150037"/>
                </a:moveTo>
                <a:lnTo>
                  <a:pt x="101600" y="152946"/>
                </a:lnTo>
                <a:lnTo>
                  <a:pt x="108331" y="153873"/>
                </a:lnTo>
                <a:lnTo>
                  <a:pt x="114300" y="150037"/>
                </a:lnTo>
                <a:close/>
              </a:path>
              <a:path w="2590800" h="1023619">
                <a:moveTo>
                  <a:pt x="198970" y="274662"/>
                </a:moveTo>
                <a:lnTo>
                  <a:pt x="190500" y="275043"/>
                </a:lnTo>
                <a:lnTo>
                  <a:pt x="190500" y="276212"/>
                </a:lnTo>
                <a:lnTo>
                  <a:pt x="198970" y="274662"/>
                </a:lnTo>
                <a:close/>
              </a:path>
              <a:path w="2590800" h="1023619">
                <a:moveTo>
                  <a:pt x="203200" y="529120"/>
                </a:moveTo>
                <a:lnTo>
                  <a:pt x="190500" y="529704"/>
                </a:lnTo>
                <a:lnTo>
                  <a:pt x="203200" y="533768"/>
                </a:lnTo>
                <a:lnTo>
                  <a:pt x="203200" y="529120"/>
                </a:lnTo>
                <a:close/>
              </a:path>
              <a:path w="2590800" h="1023619">
                <a:moveTo>
                  <a:pt x="203200" y="273888"/>
                </a:moveTo>
                <a:lnTo>
                  <a:pt x="198970" y="274662"/>
                </a:lnTo>
                <a:lnTo>
                  <a:pt x="203200" y="274459"/>
                </a:lnTo>
                <a:lnTo>
                  <a:pt x="203200" y="273888"/>
                </a:lnTo>
                <a:close/>
              </a:path>
              <a:path w="2590800" h="1023619">
                <a:moveTo>
                  <a:pt x="241300" y="570979"/>
                </a:moveTo>
                <a:lnTo>
                  <a:pt x="228600" y="571563"/>
                </a:lnTo>
                <a:lnTo>
                  <a:pt x="241300" y="576211"/>
                </a:lnTo>
                <a:lnTo>
                  <a:pt x="241300" y="570979"/>
                </a:lnTo>
                <a:close/>
              </a:path>
              <a:path w="2590800" h="1023619">
                <a:moveTo>
                  <a:pt x="368300" y="73875"/>
                </a:moveTo>
                <a:lnTo>
                  <a:pt x="355600" y="79578"/>
                </a:lnTo>
                <a:lnTo>
                  <a:pt x="355600" y="80848"/>
                </a:lnTo>
                <a:lnTo>
                  <a:pt x="368300" y="76784"/>
                </a:lnTo>
                <a:lnTo>
                  <a:pt x="368300" y="73875"/>
                </a:lnTo>
                <a:close/>
              </a:path>
              <a:path w="2590800" h="1023619">
                <a:moveTo>
                  <a:pt x="370090" y="685457"/>
                </a:moveTo>
                <a:lnTo>
                  <a:pt x="368300" y="685850"/>
                </a:lnTo>
                <a:lnTo>
                  <a:pt x="368300" y="686689"/>
                </a:lnTo>
                <a:lnTo>
                  <a:pt x="370090" y="685457"/>
                </a:lnTo>
                <a:close/>
              </a:path>
              <a:path w="2590800" h="1023619">
                <a:moveTo>
                  <a:pt x="386638" y="93649"/>
                </a:moveTo>
                <a:lnTo>
                  <a:pt x="386054" y="94221"/>
                </a:lnTo>
                <a:lnTo>
                  <a:pt x="385483" y="94221"/>
                </a:lnTo>
                <a:lnTo>
                  <a:pt x="385483" y="94805"/>
                </a:lnTo>
                <a:lnTo>
                  <a:pt x="386638" y="93649"/>
                </a:lnTo>
                <a:close/>
              </a:path>
              <a:path w="2590800" h="1023619">
                <a:moveTo>
                  <a:pt x="414337" y="496341"/>
                </a:moveTo>
                <a:lnTo>
                  <a:pt x="413131" y="496290"/>
                </a:lnTo>
                <a:lnTo>
                  <a:pt x="407809" y="500176"/>
                </a:lnTo>
                <a:lnTo>
                  <a:pt x="409575" y="499618"/>
                </a:lnTo>
                <a:lnTo>
                  <a:pt x="414337" y="496341"/>
                </a:lnTo>
                <a:close/>
              </a:path>
              <a:path w="2590800" h="1023619">
                <a:moveTo>
                  <a:pt x="422275" y="119951"/>
                </a:moveTo>
                <a:lnTo>
                  <a:pt x="419100" y="120396"/>
                </a:lnTo>
                <a:lnTo>
                  <a:pt x="419100" y="120967"/>
                </a:lnTo>
                <a:lnTo>
                  <a:pt x="422275" y="119951"/>
                </a:lnTo>
                <a:close/>
              </a:path>
              <a:path w="2590800" h="1023619">
                <a:moveTo>
                  <a:pt x="431800" y="116903"/>
                </a:moveTo>
                <a:lnTo>
                  <a:pt x="419100" y="119811"/>
                </a:lnTo>
                <a:lnTo>
                  <a:pt x="419100" y="120396"/>
                </a:lnTo>
                <a:lnTo>
                  <a:pt x="431800" y="116903"/>
                </a:lnTo>
                <a:close/>
              </a:path>
              <a:path w="2590800" h="1023619">
                <a:moveTo>
                  <a:pt x="431800" y="113995"/>
                </a:moveTo>
                <a:lnTo>
                  <a:pt x="419100" y="116903"/>
                </a:lnTo>
                <a:lnTo>
                  <a:pt x="419100" y="117487"/>
                </a:lnTo>
                <a:lnTo>
                  <a:pt x="431800" y="115163"/>
                </a:lnTo>
                <a:lnTo>
                  <a:pt x="431800" y="113995"/>
                </a:lnTo>
                <a:close/>
              </a:path>
              <a:path w="2590800" h="1023619">
                <a:moveTo>
                  <a:pt x="442810" y="732345"/>
                </a:moveTo>
                <a:lnTo>
                  <a:pt x="431800" y="734364"/>
                </a:lnTo>
                <a:lnTo>
                  <a:pt x="431800" y="741921"/>
                </a:lnTo>
                <a:lnTo>
                  <a:pt x="442810" y="732345"/>
                </a:lnTo>
                <a:close/>
              </a:path>
              <a:path w="2590800" h="1023619">
                <a:moveTo>
                  <a:pt x="444500" y="740168"/>
                </a:moveTo>
                <a:lnTo>
                  <a:pt x="431800" y="745401"/>
                </a:lnTo>
                <a:lnTo>
                  <a:pt x="431800" y="748309"/>
                </a:lnTo>
                <a:lnTo>
                  <a:pt x="444500" y="747153"/>
                </a:lnTo>
                <a:lnTo>
                  <a:pt x="444500" y="740168"/>
                </a:lnTo>
                <a:close/>
              </a:path>
              <a:path w="2590800" h="1023619">
                <a:moveTo>
                  <a:pt x="444500" y="732040"/>
                </a:moveTo>
                <a:lnTo>
                  <a:pt x="442912" y="732256"/>
                </a:lnTo>
                <a:lnTo>
                  <a:pt x="444500" y="732040"/>
                </a:lnTo>
                <a:close/>
              </a:path>
              <a:path w="2590800" h="1023619">
                <a:moveTo>
                  <a:pt x="444500" y="114579"/>
                </a:moveTo>
                <a:lnTo>
                  <a:pt x="431800" y="116319"/>
                </a:lnTo>
                <a:lnTo>
                  <a:pt x="431800" y="116903"/>
                </a:lnTo>
                <a:lnTo>
                  <a:pt x="422275" y="119951"/>
                </a:lnTo>
                <a:lnTo>
                  <a:pt x="431800" y="118643"/>
                </a:lnTo>
                <a:lnTo>
                  <a:pt x="431800" y="117487"/>
                </a:lnTo>
                <a:lnTo>
                  <a:pt x="444500" y="114579"/>
                </a:lnTo>
                <a:close/>
              </a:path>
              <a:path w="2590800" h="1023619">
                <a:moveTo>
                  <a:pt x="451345" y="748004"/>
                </a:moveTo>
                <a:lnTo>
                  <a:pt x="444500" y="748309"/>
                </a:lnTo>
                <a:lnTo>
                  <a:pt x="444500" y="752386"/>
                </a:lnTo>
                <a:lnTo>
                  <a:pt x="451345" y="748004"/>
                </a:lnTo>
                <a:close/>
              </a:path>
              <a:path w="2590800" h="1023619">
                <a:moveTo>
                  <a:pt x="457200" y="744245"/>
                </a:moveTo>
                <a:lnTo>
                  <a:pt x="451345" y="748004"/>
                </a:lnTo>
                <a:lnTo>
                  <a:pt x="457200" y="747737"/>
                </a:lnTo>
                <a:lnTo>
                  <a:pt x="457200" y="744245"/>
                </a:lnTo>
                <a:close/>
              </a:path>
              <a:path w="2590800" h="1023619">
                <a:moveTo>
                  <a:pt x="457200" y="730288"/>
                </a:moveTo>
                <a:lnTo>
                  <a:pt x="444500" y="733285"/>
                </a:lnTo>
                <a:lnTo>
                  <a:pt x="444500" y="739597"/>
                </a:lnTo>
                <a:lnTo>
                  <a:pt x="457200" y="739013"/>
                </a:lnTo>
                <a:lnTo>
                  <a:pt x="457200" y="730288"/>
                </a:lnTo>
                <a:close/>
              </a:path>
              <a:path w="2590800" h="1023619">
                <a:moveTo>
                  <a:pt x="495300" y="795985"/>
                </a:moveTo>
                <a:lnTo>
                  <a:pt x="482600" y="798309"/>
                </a:lnTo>
                <a:lnTo>
                  <a:pt x="482600" y="799477"/>
                </a:lnTo>
                <a:lnTo>
                  <a:pt x="495300" y="795985"/>
                </a:lnTo>
                <a:close/>
              </a:path>
              <a:path w="2590800" h="1023619">
                <a:moveTo>
                  <a:pt x="538962" y="581850"/>
                </a:moveTo>
                <a:lnTo>
                  <a:pt x="533400" y="582612"/>
                </a:lnTo>
                <a:lnTo>
                  <a:pt x="533400" y="583806"/>
                </a:lnTo>
                <a:lnTo>
                  <a:pt x="537908" y="582764"/>
                </a:lnTo>
                <a:lnTo>
                  <a:pt x="538962" y="581850"/>
                </a:lnTo>
                <a:close/>
              </a:path>
              <a:path w="2590800" h="1023619">
                <a:moveTo>
                  <a:pt x="543991" y="543267"/>
                </a:moveTo>
                <a:lnTo>
                  <a:pt x="533400" y="544233"/>
                </a:lnTo>
                <a:lnTo>
                  <a:pt x="533400" y="547141"/>
                </a:lnTo>
                <a:lnTo>
                  <a:pt x="543991" y="543267"/>
                </a:lnTo>
                <a:close/>
              </a:path>
              <a:path w="2590800" h="1023619">
                <a:moveTo>
                  <a:pt x="546100" y="580872"/>
                </a:moveTo>
                <a:lnTo>
                  <a:pt x="537908" y="582764"/>
                </a:lnTo>
                <a:lnTo>
                  <a:pt x="533400" y="586676"/>
                </a:lnTo>
                <a:lnTo>
                  <a:pt x="546100" y="582028"/>
                </a:lnTo>
                <a:lnTo>
                  <a:pt x="546100" y="580872"/>
                </a:lnTo>
                <a:close/>
              </a:path>
              <a:path w="2590800" h="1023619">
                <a:moveTo>
                  <a:pt x="546100" y="575640"/>
                </a:moveTo>
                <a:lnTo>
                  <a:pt x="538962" y="581850"/>
                </a:lnTo>
                <a:lnTo>
                  <a:pt x="546100" y="580872"/>
                </a:lnTo>
                <a:lnTo>
                  <a:pt x="546100" y="575640"/>
                </a:lnTo>
                <a:close/>
              </a:path>
              <a:path w="2590800" h="1023619">
                <a:moveTo>
                  <a:pt x="584200" y="558190"/>
                </a:moveTo>
                <a:lnTo>
                  <a:pt x="571500" y="561682"/>
                </a:lnTo>
                <a:lnTo>
                  <a:pt x="584200" y="562838"/>
                </a:lnTo>
                <a:lnTo>
                  <a:pt x="584200" y="558190"/>
                </a:lnTo>
                <a:close/>
              </a:path>
              <a:path w="2590800" h="1023619">
                <a:moveTo>
                  <a:pt x="596900" y="98882"/>
                </a:moveTo>
                <a:lnTo>
                  <a:pt x="584200" y="100469"/>
                </a:lnTo>
                <a:lnTo>
                  <a:pt x="584200" y="100622"/>
                </a:lnTo>
                <a:lnTo>
                  <a:pt x="596900" y="98882"/>
                </a:lnTo>
                <a:close/>
              </a:path>
              <a:path w="2590800" h="1023619">
                <a:moveTo>
                  <a:pt x="609600" y="92481"/>
                </a:moveTo>
                <a:lnTo>
                  <a:pt x="604837" y="95529"/>
                </a:lnTo>
                <a:lnTo>
                  <a:pt x="609600" y="94221"/>
                </a:lnTo>
                <a:lnTo>
                  <a:pt x="609600" y="92481"/>
                </a:lnTo>
                <a:close/>
              </a:path>
              <a:path w="2590800" h="1023619">
                <a:moveTo>
                  <a:pt x="649706" y="602170"/>
                </a:moveTo>
                <a:lnTo>
                  <a:pt x="647700" y="601802"/>
                </a:lnTo>
                <a:lnTo>
                  <a:pt x="647700" y="603542"/>
                </a:lnTo>
                <a:lnTo>
                  <a:pt x="649706" y="602170"/>
                </a:lnTo>
                <a:close/>
              </a:path>
              <a:path w="2590800" h="1023619">
                <a:moveTo>
                  <a:pt x="659815" y="365480"/>
                </a:moveTo>
                <a:lnTo>
                  <a:pt x="653351" y="362521"/>
                </a:lnTo>
                <a:lnTo>
                  <a:pt x="651929" y="362445"/>
                </a:lnTo>
                <a:lnTo>
                  <a:pt x="656094" y="364642"/>
                </a:lnTo>
                <a:lnTo>
                  <a:pt x="659815" y="365480"/>
                </a:lnTo>
                <a:close/>
              </a:path>
              <a:path w="2590800" h="1023619">
                <a:moveTo>
                  <a:pt x="660400" y="387261"/>
                </a:moveTo>
                <a:lnTo>
                  <a:pt x="647700" y="393077"/>
                </a:lnTo>
                <a:lnTo>
                  <a:pt x="651929" y="392988"/>
                </a:lnTo>
                <a:lnTo>
                  <a:pt x="660400" y="391668"/>
                </a:lnTo>
                <a:lnTo>
                  <a:pt x="660400" y="387261"/>
                </a:lnTo>
                <a:close/>
              </a:path>
              <a:path w="2590800" h="1023619">
                <a:moveTo>
                  <a:pt x="662152" y="364883"/>
                </a:moveTo>
                <a:lnTo>
                  <a:pt x="660400" y="364007"/>
                </a:lnTo>
                <a:lnTo>
                  <a:pt x="660400" y="364578"/>
                </a:lnTo>
                <a:lnTo>
                  <a:pt x="662152" y="364883"/>
                </a:lnTo>
                <a:close/>
              </a:path>
              <a:path w="2590800" h="1023619">
                <a:moveTo>
                  <a:pt x="662571" y="366623"/>
                </a:moveTo>
                <a:lnTo>
                  <a:pt x="660400" y="365607"/>
                </a:lnTo>
                <a:lnTo>
                  <a:pt x="659815" y="365480"/>
                </a:lnTo>
                <a:lnTo>
                  <a:pt x="662152" y="366547"/>
                </a:lnTo>
                <a:lnTo>
                  <a:pt x="662571" y="366623"/>
                </a:lnTo>
                <a:close/>
              </a:path>
              <a:path w="2590800" h="1023619">
                <a:moveTo>
                  <a:pt x="668020" y="369239"/>
                </a:moveTo>
                <a:lnTo>
                  <a:pt x="662571" y="366737"/>
                </a:lnTo>
                <a:lnTo>
                  <a:pt x="662152" y="366572"/>
                </a:lnTo>
                <a:lnTo>
                  <a:pt x="660400" y="366331"/>
                </a:lnTo>
                <a:lnTo>
                  <a:pt x="660400" y="366915"/>
                </a:lnTo>
                <a:lnTo>
                  <a:pt x="662343" y="367931"/>
                </a:lnTo>
                <a:lnTo>
                  <a:pt x="668020" y="369239"/>
                </a:lnTo>
                <a:close/>
              </a:path>
              <a:path w="2590800" h="1023619">
                <a:moveTo>
                  <a:pt x="673100" y="371563"/>
                </a:moveTo>
                <a:lnTo>
                  <a:pt x="668248" y="369290"/>
                </a:lnTo>
                <a:lnTo>
                  <a:pt x="668020" y="369239"/>
                </a:lnTo>
                <a:lnTo>
                  <a:pt x="673100" y="371563"/>
                </a:lnTo>
                <a:close/>
              </a:path>
              <a:path w="2590800" h="1023619">
                <a:moveTo>
                  <a:pt x="673100" y="370395"/>
                </a:moveTo>
                <a:lnTo>
                  <a:pt x="666750" y="367195"/>
                </a:lnTo>
                <a:lnTo>
                  <a:pt x="662571" y="366623"/>
                </a:lnTo>
                <a:lnTo>
                  <a:pt x="668248" y="369290"/>
                </a:lnTo>
                <a:lnTo>
                  <a:pt x="673100" y="370395"/>
                </a:lnTo>
                <a:close/>
              </a:path>
              <a:path w="2590800" h="1023619">
                <a:moveTo>
                  <a:pt x="673100" y="361607"/>
                </a:moveTo>
                <a:lnTo>
                  <a:pt x="672592" y="361530"/>
                </a:lnTo>
                <a:lnTo>
                  <a:pt x="673100" y="361797"/>
                </a:lnTo>
                <a:lnTo>
                  <a:pt x="673100" y="361607"/>
                </a:lnTo>
                <a:close/>
              </a:path>
              <a:path w="2590800" h="1023619">
                <a:moveTo>
                  <a:pt x="673100" y="360514"/>
                </a:moveTo>
                <a:lnTo>
                  <a:pt x="660400" y="355282"/>
                </a:lnTo>
                <a:lnTo>
                  <a:pt x="672147" y="361302"/>
                </a:lnTo>
                <a:lnTo>
                  <a:pt x="673100" y="361607"/>
                </a:lnTo>
                <a:lnTo>
                  <a:pt x="673100" y="360514"/>
                </a:lnTo>
                <a:close/>
              </a:path>
              <a:path w="2590800" h="1023619">
                <a:moveTo>
                  <a:pt x="674916" y="360184"/>
                </a:moveTo>
                <a:lnTo>
                  <a:pt x="673506" y="359092"/>
                </a:lnTo>
                <a:lnTo>
                  <a:pt x="673100" y="359346"/>
                </a:lnTo>
                <a:lnTo>
                  <a:pt x="674916" y="360184"/>
                </a:lnTo>
                <a:close/>
              </a:path>
              <a:path w="2590800" h="1023619">
                <a:moveTo>
                  <a:pt x="679094" y="125628"/>
                </a:moveTo>
                <a:lnTo>
                  <a:pt x="678510" y="123875"/>
                </a:lnTo>
                <a:lnTo>
                  <a:pt x="678510" y="126199"/>
                </a:lnTo>
                <a:lnTo>
                  <a:pt x="679094" y="125628"/>
                </a:lnTo>
                <a:close/>
              </a:path>
              <a:path w="2590800" h="1023619">
                <a:moveTo>
                  <a:pt x="685800" y="388861"/>
                </a:moveTo>
                <a:lnTo>
                  <a:pt x="673100" y="391833"/>
                </a:lnTo>
                <a:lnTo>
                  <a:pt x="685800" y="389585"/>
                </a:lnTo>
                <a:lnTo>
                  <a:pt x="685800" y="388861"/>
                </a:lnTo>
                <a:close/>
              </a:path>
              <a:path w="2590800" h="1023619">
                <a:moveTo>
                  <a:pt x="685800" y="365163"/>
                </a:moveTo>
                <a:lnTo>
                  <a:pt x="674916" y="360184"/>
                </a:lnTo>
                <a:lnTo>
                  <a:pt x="685800" y="368655"/>
                </a:lnTo>
                <a:lnTo>
                  <a:pt x="685800" y="365163"/>
                </a:lnTo>
                <a:close/>
              </a:path>
              <a:path w="2590800" h="1023619">
                <a:moveTo>
                  <a:pt x="701763" y="359346"/>
                </a:moveTo>
                <a:lnTo>
                  <a:pt x="701179" y="359346"/>
                </a:lnTo>
                <a:lnTo>
                  <a:pt x="701179" y="359740"/>
                </a:lnTo>
                <a:lnTo>
                  <a:pt x="701763" y="359346"/>
                </a:lnTo>
                <a:close/>
              </a:path>
              <a:path w="2590800" h="1023619">
                <a:moveTo>
                  <a:pt x="737565" y="628370"/>
                </a:moveTo>
                <a:lnTo>
                  <a:pt x="736600" y="628675"/>
                </a:lnTo>
                <a:lnTo>
                  <a:pt x="736600" y="629119"/>
                </a:lnTo>
                <a:lnTo>
                  <a:pt x="737565" y="628370"/>
                </a:lnTo>
                <a:close/>
              </a:path>
              <a:path w="2590800" h="1023619">
                <a:moveTo>
                  <a:pt x="756564" y="720902"/>
                </a:moveTo>
                <a:lnTo>
                  <a:pt x="749300" y="721563"/>
                </a:lnTo>
                <a:lnTo>
                  <a:pt x="749300" y="726224"/>
                </a:lnTo>
                <a:lnTo>
                  <a:pt x="756564" y="720902"/>
                </a:lnTo>
                <a:close/>
              </a:path>
              <a:path w="2590800" h="1023619">
                <a:moveTo>
                  <a:pt x="774700" y="715759"/>
                </a:moveTo>
                <a:lnTo>
                  <a:pt x="762000" y="718083"/>
                </a:lnTo>
                <a:lnTo>
                  <a:pt x="762000" y="716915"/>
                </a:lnTo>
                <a:lnTo>
                  <a:pt x="756564" y="720902"/>
                </a:lnTo>
                <a:lnTo>
                  <a:pt x="762000" y="720407"/>
                </a:lnTo>
                <a:lnTo>
                  <a:pt x="762000" y="719239"/>
                </a:lnTo>
                <a:lnTo>
                  <a:pt x="774700" y="715759"/>
                </a:lnTo>
                <a:close/>
              </a:path>
              <a:path w="2590800" h="1023619">
                <a:moveTo>
                  <a:pt x="774700" y="665175"/>
                </a:moveTo>
                <a:lnTo>
                  <a:pt x="768070" y="662444"/>
                </a:lnTo>
                <a:lnTo>
                  <a:pt x="762000" y="666330"/>
                </a:lnTo>
                <a:lnTo>
                  <a:pt x="774700" y="665175"/>
                </a:lnTo>
                <a:close/>
              </a:path>
              <a:path w="2590800" h="1023619">
                <a:moveTo>
                  <a:pt x="774700" y="658190"/>
                </a:moveTo>
                <a:lnTo>
                  <a:pt x="762000" y="659942"/>
                </a:lnTo>
                <a:lnTo>
                  <a:pt x="768070" y="662444"/>
                </a:lnTo>
                <a:lnTo>
                  <a:pt x="774700" y="658190"/>
                </a:lnTo>
                <a:close/>
              </a:path>
              <a:path w="2590800" h="1023619">
                <a:moveTo>
                  <a:pt x="781418" y="354114"/>
                </a:moveTo>
                <a:lnTo>
                  <a:pt x="780249" y="355866"/>
                </a:lnTo>
                <a:lnTo>
                  <a:pt x="777925" y="358190"/>
                </a:lnTo>
                <a:lnTo>
                  <a:pt x="779678" y="359930"/>
                </a:lnTo>
                <a:lnTo>
                  <a:pt x="781418" y="354114"/>
                </a:lnTo>
                <a:close/>
              </a:path>
              <a:path w="2590800" h="1023619">
                <a:moveTo>
                  <a:pt x="810488" y="675640"/>
                </a:moveTo>
                <a:lnTo>
                  <a:pt x="809028" y="676046"/>
                </a:lnTo>
                <a:lnTo>
                  <a:pt x="808380" y="672807"/>
                </a:lnTo>
                <a:lnTo>
                  <a:pt x="807631" y="669671"/>
                </a:lnTo>
                <a:lnTo>
                  <a:pt x="805840" y="670407"/>
                </a:lnTo>
                <a:lnTo>
                  <a:pt x="806996" y="671563"/>
                </a:lnTo>
                <a:lnTo>
                  <a:pt x="806424" y="679704"/>
                </a:lnTo>
                <a:lnTo>
                  <a:pt x="809320" y="677964"/>
                </a:lnTo>
                <a:lnTo>
                  <a:pt x="810488" y="675640"/>
                </a:lnTo>
                <a:close/>
              </a:path>
              <a:path w="2590800" h="1023619">
                <a:moveTo>
                  <a:pt x="831418" y="683780"/>
                </a:moveTo>
                <a:lnTo>
                  <a:pt x="830262" y="684936"/>
                </a:lnTo>
                <a:lnTo>
                  <a:pt x="830834" y="685520"/>
                </a:lnTo>
                <a:lnTo>
                  <a:pt x="830834" y="684936"/>
                </a:lnTo>
                <a:lnTo>
                  <a:pt x="831418" y="684364"/>
                </a:lnTo>
                <a:lnTo>
                  <a:pt x="831418" y="683780"/>
                </a:lnTo>
                <a:close/>
              </a:path>
              <a:path w="2590800" h="1023619">
                <a:moveTo>
                  <a:pt x="833158" y="683780"/>
                </a:moveTo>
                <a:lnTo>
                  <a:pt x="832586" y="683196"/>
                </a:lnTo>
                <a:lnTo>
                  <a:pt x="832002" y="684364"/>
                </a:lnTo>
                <a:lnTo>
                  <a:pt x="833158" y="683780"/>
                </a:lnTo>
                <a:close/>
              </a:path>
              <a:path w="2590800" h="1023619">
                <a:moveTo>
                  <a:pt x="833158" y="676224"/>
                </a:moveTo>
                <a:lnTo>
                  <a:pt x="832002" y="674471"/>
                </a:lnTo>
                <a:lnTo>
                  <a:pt x="830834" y="672147"/>
                </a:lnTo>
                <a:lnTo>
                  <a:pt x="829094" y="674471"/>
                </a:lnTo>
                <a:lnTo>
                  <a:pt x="826770" y="676224"/>
                </a:lnTo>
                <a:lnTo>
                  <a:pt x="825601" y="678548"/>
                </a:lnTo>
                <a:lnTo>
                  <a:pt x="830262" y="677379"/>
                </a:lnTo>
                <a:lnTo>
                  <a:pt x="833158" y="676224"/>
                </a:lnTo>
                <a:close/>
              </a:path>
              <a:path w="2590800" h="1023619">
                <a:moveTo>
                  <a:pt x="840727" y="667499"/>
                </a:moveTo>
                <a:lnTo>
                  <a:pt x="840143" y="664591"/>
                </a:lnTo>
                <a:lnTo>
                  <a:pt x="840143" y="665175"/>
                </a:lnTo>
                <a:lnTo>
                  <a:pt x="838974" y="667499"/>
                </a:lnTo>
                <a:lnTo>
                  <a:pt x="840143" y="668655"/>
                </a:lnTo>
                <a:lnTo>
                  <a:pt x="840143" y="668083"/>
                </a:lnTo>
                <a:lnTo>
                  <a:pt x="840727" y="668083"/>
                </a:lnTo>
                <a:lnTo>
                  <a:pt x="840727" y="667499"/>
                </a:lnTo>
                <a:close/>
              </a:path>
              <a:path w="2590800" h="1023619">
                <a:moveTo>
                  <a:pt x="850900" y="743077"/>
                </a:moveTo>
                <a:lnTo>
                  <a:pt x="838200" y="745985"/>
                </a:lnTo>
                <a:lnTo>
                  <a:pt x="838200" y="747153"/>
                </a:lnTo>
                <a:lnTo>
                  <a:pt x="850900" y="747153"/>
                </a:lnTo>
                <a:lnTo>
                  <a:pt x="850900" y="743077"/>
                </a:lnTo>
                <a:close/>
              </a:path>
              <a:path w="2590800" h="1023619">
                <a:moveTo>
                  <a:pt x="863600" y="697153"/>
                </a:moveTo>
                <a:lnTo>
                  <a:pt x="850900" y="703541"/>
                </a:lnTo>
                <a:lnTo>
                  <a:pt x="850900" y="704710"/>
                </a:lnTo>
                <a:lnTo>
                  <a:pt x="838200" y="712851"/>
                </a:lnTo>
                <a:lnTo>
                  <a:pt x="850900" y="706450"/>
                </a:lnTo>
                <a:lnTo>
                  <a:pt x="850900" y="709358"/>
                </a:lnTo>
                <a:lnTo>
                  <a:pt x="850900" y="711682"/>
                </a:lnTo>
                <a:lnTo>
                  <a:pt x="854290" y="707809"/>
                </a:lnTo>
                <a:lnTo>
                  <a:pt x="863600" y="697153"/>
                </a:lnTo>
                <a:close/>
              </a:path>
              <a:path w="2590800" h="1023619">
                <a:moveTo>
                  <a:pt x="876300" y="711314"/>
                </a:moveTo>
                <a:lnTo>
                  <a:pt x="871474" y="710488"/>
                </a:lnTo>
                <a:lnTo>
                  <a:pt x="863600" y="715175"/>
                </a:lnTo>
                <a:lnTo>
                  <a:pt x="863600" y="718667"/>
                </a:lnTo>
                <a:lnTo>
                  <a:pt x="876300" y="711314"/>
                </a:lnTo>
                <a:close/>
              </a:path>
              <a:path w="2590800" h="1023619">
                <a:moveTo>
                  <a:pt x="887818" y="493077"/>
                </a:moveTo>
                <a:lnTo>
                  <a:pt x="882002" y="491909"/>
                </a:lnTo>
                <a:lnTo>
                  <a:pt x="881418" y="494817"/>
                </a:lnTo>
                <a:lnTo>
                  <a:pt x="881037" y="497141"/>
                </a:lnTo>
                <a:lnTo>
                  <a:pt x="882002" y="494233"/>
                </a:lnTo>
                <a:lnTo>
                  <a:pt x="887818" y="493077"/>
                </a:lnTo>
                <a:close/>
              </a:path>
              <a:path w="2590800" h="1023619">
                <a:moveTo>
                  <a:pt x="901700" y="406450"/>
                </a:moveTo>
                <a:lnTo>
                  <a:pt x="889000" y="409930"/>
                </a:lnTo>
                <a:lnTo>
                  <a:pt x="889000" y="410514"/>
                </a:lnTo>
                <a:lnTo>
                  <a:pt x="901700" y="409346"/>
                </a:lnTo>
                <a:lnTo>
                  <a:pt x="901700" y="406450"/>
                </a:lnTo>
                <a:close/>
              </a:path>
              <a:path w="2590800" h="1023619">
                <a:moveTo>
                  <a:pt x="914400" y="489000"/>
                </a:moveTo>
                <a:lnTo>
                  <a:pt x="911860" y="491680"/>
                </a:lnTo>
                <a:lnTo>
                  <a:pt x="914400" y="490753"/>
                </a:lnTo>
                <a:lnTo>
                  <a:pt x="914400" y="489000"/>
                </a:lnTo>
                <a:close/>
              </a:path>
              <a:path w="2590800" h="1023619">
                <a:moveTo>
                  <a:pt x="934326" y="419239"/>
                </a:moveTo>
                <a:lnTo>
                  <a:pt x="933742" y="416915"/>
                </a:lnTo>
                <a:lnTo>
                  <a:pt x="933742" y="418071"/>
                </a:lnTo>
                <a:lnTo>
                  <a:pt x="934326" y="419239"/>
                </a:lnTo>
                <a:close/>
              </a:path>
              <a:path w="2590800" h="1023619">
                <a:moveTo>
                  <a:pt x="987818" y="453542"/>
                </a:moveTo>
                <a:lnTo>
                  <a:pt x="985951" y="453948"/>
                </a:lnTo>
                <a:lnTo>
                  <a:pt x="985037" y="447573"/>
                </a:lnTo>
                <a:lnTo>
                  <a:pt x="983170" y="448310"/>
                </a:lnTo>
                <a:lnTo>
                  <a:pt x="984326" y="450049"/>
                </a:lnTo>
                <a:lnTo>
                  <a:pt x="982586" y="457606"/>
                </a:lnTo>
                <a:lnTo>
                  <a:pt x="986078" y="456450"/>
                </a:lnTo>
                <a:lnTo>
                  <a:pt x="987818" y="453542"/>
                </a:lnTo>
                <a:close/>
              </a:path>
              <a:path w="2590800" h="1023619">
                <a:moveTo>
                  <a:pt x="988987" y="450049"/>
                </a:moveTo>
                <a:lnTo>
                  <a:pt x="987234" y="453542"/>
                </a:lnTo>
                <a:lnTo>
                  <a:pt x="987818" y="452958"/>
                </a:lnTo>
                <a:lnTo>
                  <a:pt x="988402" y="451789"/>
                </a:lnTo>
                <a:lnTo>
                  <a:pt x="988987" y="450049"/>
                </a:lnTo>
                <a:close/>
              </a:path>
              <a:path w="2590800" h="1023619">
                <a:moveTo>
                  <a:pt x="996543" y="451789"/>
                </a:moveTo>
                <a:lnTo>
                  <a:pt x="994791" y="453542"/>
                </a:lnTo>
                <a:lnTo>
                  <a:pt x="994219" y="454698"/>
                </a:lnTo>
                <a:lnTo>
                  <a:pt x="993635" y="455282"/>
                </a:lnTo>
                <a:lnTo>
                  <a:pt x="994498" y="455282"/>
                </a:lnTo>
                <a:lnTo>
                  <a:pt x="994219" y="455866"/>
                </a:lnTo>
                <a:lnTo>
                  <a:pt x="993635" y="455866"/>
                </a:lnTo>
                <a:lnTo>
                  <a:pt x="993635" y="456450"/>
                </a:lnTo>
                <a:lnTo>
                  <a:pt x="994219" y="456450"/>
                </a:lnTo>
                <a:lnTo>
                  <a:pt x="996543" y="454113"/>
                </a:lnTo>
                <a:lnTo>
                  <a:pt x="995959" y="454113"/>
                </a:lnTo>
                <a:lnTo>
                  <a:pt x="995375" y="454698"/>
                </a:lnTo>
                <a:lnTo>
                  <a:pt x="995083" y="454698"/>
                </a:lnTo>
                <a:lnTo>
                  <a:pt x="995375" y="454113"/>
                </a:lnTo>
                <a:lnTo>
                  <a:pt x="996543" y="452374"/>
                </a:lnTo>
                <a:lnTo>
                  <a:pt x="996543" y="451789"/>
                </a:lnTo>
                <a:close/>
              </a:path>
              <a:path w="2590800" h="1023619">
                <a:moveTo>
                  <a:pt x="1000074" y="439483"/>
                </a:moveTo>
                <a:lnTo>
                  <a:pt x="990600" y="440169"/>
                </a:lnTo>
                <a:lnTo>
                  <a:pt x="990600" y="447725"/>
                </a:lnTo>
                <a:lnTo>
                  <a:pt x="1000074" y="439483"/>
                </a:lnTo>
                <a:close/>
              </a:path>
              <a:path w="2590800" h="1023619">
                <a:moveTo>
                  <a:pt x="1003300" y="446557"/>
                </a:moveTo>
                <a:lnTo>
                  <a:pt x="990600" y="451789"/>
                </a:lnTo>
                <a:lnTo>
                  <a:pt x="990600" y="452958"/>
                </a:lnTo>
                <a:lnTo>
                  <a:pt x="1003300" y="448310"/>
                </a:lnTo>
                <a:lnTo>
                  <a:pt x="1003300" y="446557"/>
                </a:lnTo>
                <a:close/>
              </a:path>
              <a:path w="2590800" h="1023619">
                <a:moveTo>
                  <a:pt x="1007008" y="463423"/>
                </a:moveTo>
                <a:lnTo>
                  <a:pt x="1005840" y="464007"/>
                </a:lnTo>
                <a:lnTo>
                  <a:pt x="1005840" y="465162"/>
                </a:lnTo>
                <a:lnTo>
                  <a:pt x="1006424" y="464591"/>
                </a:lnTo>
                <a:lnTo>
                  <a:pt x="1006424" y="464007"/>
                </a:lnTo>
                <a:lnTo>
                  <a:pt x="1007008" y="463423"/>
                </a:lnTo>
                <a:close/>
              </a:path>
              <a:path w="2590800" h="1023619">
                <a:moveTo>
                  <a:pt x="1008164" y="462838"/>
                </a:moveTo>
                <a:lnTo>
                  <a:pt x="1007592" y="462838"/>
                </a:lnTo>
                <a:lnTo>
                  <a:pt x="1007008" y="463423"/>
                </a:lnTo>
                <a:lnTo>
                  <a:pt x="1008164" y="462838"/>
                </a:lnTo>
                <a:close/>
              </a:path>
              <a:path w="2590800" h="1023619">
                <a:moveTo>
                  <a:pt x="1011072" y="461683"/>
                </a:moveTo>
                <a:lnTo>
                  <a:pt x="1008164" y="463423"/>
                </a:lnTo>
                <a:lnTo>
                  <a:pt x="1008748" y="463423"/>
                </a:lnTo>
                <a:lnTo>
                  <a:pt x="1009332" y="464007"/>
                </a:lnTo>
                <a:lnTo>
                  <a:pt x="1011072" y="461683"/>
                </a:lnTo>
                <a:close/>
              </a:path>
              <a:path w="2590800" h="1023619">
                <a:moveTo>
                  <a:pt x="1016000" y="549465"/>
                </a:moveTo>
                <a:lnTo>
                  <a:pt x="1009650" y="551218"/>
                </a:lnTo>
                <a:lnTo>
                  <a:pt x="1016000" y="550049"/>
                </a:lnTo>
                <a:lnTo>
                  <a:pt x="1016000" y="549465"/>
                </a:lnTo>
                <a:close/>
              </a:path>
              <a:path w="2590800" h="1023619">
                <a:moveTo>
                  <a:pt x="1016000" y="435673"/>
                </a:moveTo>
                <a:lnTo>
                  <a:pt x="1003300" y="435876"/>
                </a:lnTo>
                <a:lnTo>
                  <a:pt x="1003300" y="436676"/>
                </a:lnTo>
                <a:lnTo>
                  <a:pt x="1000074" y="439483"/>
                </a:lnTo>
                <a:lnTo>
                  <a:pt x="1003300" y="439254"/>
                </a:lnTo>
                <a:lnTo>
                  <a:pt x="1003300" y="444233"/>
                </a:lnTo>
                <a:lnTo>
                  <a:pt x="1016000" y="435673"/>
                </a:lnTo>
                <a:close/>
              </a:path>
              <a:path w="2590800" h="1023619">
                <a:moveTo>
                  <a:pt x="1028700" y="545985"/>
                </a:moveTo>
                <a:lnTo>
                  <a:pt x="1016000" y="548309"/>
                </a:lnTo>
                <a:lnTo>
                  <a:pt x="1009650" y="549465"/>
                </a:lnTo>
                <a:lnTo>
                  <a:pt x="1016000" y="548894"/>
                </a:lnTo>
                <a:lnTo>
                  <a:pt x="1016000" y="549465"/>
                </a:lnTo>
                <a:lnTo>
                  <a:pt x="1028700" y="545985"/>
                </a:lnTo>
                <a:close/>
              </a:path>
              <a:path w="2590800" h="1023619">
                <a:moveTo>
                  <a:pt x="1028700" y="541909"/>
                </a:moveTo>
                <a:lnTo>
                  <a:pt x="1016000" y="544817"/>
                </a:lnTo>
                <a:lnTo>
                  <a:pt x="1003300" y="545985"/>
                </a:lnTo>
                <a:lnTo>
                  <a:pt x="1003300" y="548309"/>
                </a:lnTo>
                <a:lnTo>
                  <a:pt x="1028700" y="543077"/>
                </a:lnTo>
                <a:lnTo>
                  <a:pt x="1028700" y="541909"/>
                </a:lnTo>
                <a:close/>
              </a:path>
              <a:path w="2590800" h="1023619">
                <a:moveTo>
                  <a:pt x="1033957" y="464185"/>
                </a:moveTo>
                <a:lnTo>
                  <a:pt x="1033170" y="464591"/>
                </a:lnTo>
                <a:lnTo>
                  <a:pt x="1033538" y="468312"/>
                </a:lnTo>
                <a:lnTo>
                  <a:pt x="1033957" y="464185"/>
                </a:lnTo>
                <a:close/>
              </a:path>
              <a:path w="2590800" h="1023619">
                <a:moveTo>
                  <a:pt x="1034326" y="460590"/>
                </a:moveTo>
                <a:lnTo>
                  <a:pt x="1033957" y="464185"/>
                </a:lnTo>
                <a:lnTo>
                  <a:pt x="1034326" y="464007"/>
                </a:lnTo>
                <a:lnTo>
                  <a:pt x="1034326" y="460590"/>
                </a:lnTo>
                <a:close/>
              </a:path>
              <a:path w="2590800" h="1023619">
                <a:moveTo>
                  <a:pt x="1038402" y="463423"/>
                </a:moveTo>
                <a:lnTo>
                  <a:pt x="1037234" y="465162"/>
                </a:lnTo>
                <a:lnTo>
                  <a:pt x="1037818" y="469239"/>
                </a:lnTo>
                <a:lnTo>
                  <a:pt x="1037234" y="471563"/>
                </a:lnTo>
                <a:lnTo>
                  <a:pt x="1038402" y="468071"/>
                </a:lnTo>
                <a:lnTo>
                  <a:pt x="1038402" y="463423"/>
                </a:lnTo>
                <a:close/>
              </a:path>
              <a:path w="2590800" h="1023619">
                <a:moveTo>
                  <a:pt x="1041400" y="767499"/>
                </a:moveTo>
                <a:lnTo>
                  <a:pt x="1028700" y="772871"/>
                </a:lnTo>
                <a:lnTo>
                  <a:pt x="1028700" y="775309"/>
                </a:lnTo>
                <a:lnTo>
                  <a:pt x="1041400" y="767499"/>
                </a:lnTo>
                <a:close/>
              </a:path>
              <a:path w="2590800" h="1023619">
                <a:moveTo>
                  <a:pt x="1041400" y="559358"/>
                </a:moveTo>
                <a:lnTo>
                  <a:pt x="1028700" y="561682"/>
                </a:lnTo>
                <a:lnTo>
                  <a:pt x="1028700" y="560514"/>
                </a:lnTo>
                <a:lnTo>
                  <a:pt x="1021600" y="563816"/>
                </a:lnTo>
                <a:lnTo>
                  <a:pt x="1028700" y="562838"/>
                </a:lnTo>
                <a:lnTo>
                  <a:pt x="1028700" y="563422"/>
                </a:lnTo>
                <a:lnTo>
                  <a:pt x="1041400" y="559358"/>
                </a:lnTo>
                <a:close/>
              </a:path>
              <a:path w="2590800" h="1023619">
                <a:moveTo>
                  <a:pt x="1041400" y="554240"/>
                </a:moveTo>
                <a:lnTo>
                  <a:pt x="1028700" y="554342"/>
                </a:lnTo>
                <a:lnTo>
                  <a:pt x="1028700" y="558774"/>
                </a:lnTo>
                <a:lnTo>
                  <a:pt x="1041400" y="554240"/>
                </a:lnTo>
                <a:close/>
              </a:path>
              <a:path w="2590800" h="1023619">
                <a:moveTo>
                  <a:pt x="1054100" y="542493"/>
                </a:moveTo>
                <a:lnTo>
                  <a:pt x="1041400" y="550049"/>
                </a:lnTo>
                <a:lnTo>
                  <a:pt x="1041400" y="553542"/>
                </a:lnTo>
                <a:lnTo>
                  <a:pt x="1054100" y="542493"/>
                </a:lnTo>
                <a:close/>
              </a:path>
              <a:path w="2590800" h="1023619">
                <a:moveTo>
                  <a:pt x="1054100" y="467487"/>
                </a:moveTo>
                <a:lnTo>
                  <a:pt x="1042670" y="471678"/>
                </a:lnTo>
                <a:lnTo>
                  <a:pt x="1041400" y="472719"/>
                </a:lnTo>
                <a:lnTo>
                  <a:pt x="1054100" y="467487"/>
                </a:lnTo>
                <a:close/>
              </a:path>
              <a:path w="2590800" h="1023619">
                <a:moveTo>
                  <a:pt x="1057617" y="488518"/>
                </a:moveTo>
                <a:lnTo>
                  <a:pt x="1054100" y="489000"/>
                </a:lnTo>
                <a:lnTo>
                  <a:pt x="1054100" y="489839"/>
                </a:lnTo>
                <a:lnTo>
                  <a:pt x="1057617" y="488518"/>
                </a:lnTo>
                <a:close/>
              </a:path>
              <a:path w="2590800" h="1023619">
                <a:moveTo>
                  <a:pt x="1062570" y="500443"/>
                </a:moveTo>
                <a:lnTo>
                  <a:pt x="1054100" y="502373"/>
                </a:lnTo>
                <a:lnTo>
                  <a:pt x="1054100" y="504126"/>
                </a:lnTo>
                <a:lnTo>
                  <a:pt x="1054100" y="504698"/>
                </a:lnTo>
                <a:lnTo>
                  <a:pt x="1054100" y="505968"/>
                </a:lnTo>
                <a:lnTo>
                  <a:pt x="1058506" y="503313"/>
                </a:lnTo>
                <a:lnTo>
                  <a:pt x="1055916" y="503783"/>
                </a:lnTo>
                <a:lnTo>
                  <a:pt x="1062570" y="500443"/>
                </a:lnTo>
                <a:close/>
              </a:path>
              <a:path w="2590800" h="1023619">
                <a:moveTo>
                  <a:pt x="1063396" y="490169"/>
                </a:moveTo>
                <a:lnTo>
                  <a:pt x="1061072" y="493077"/>
                </a:lnTo>
                <a:lnTo>
                  <a:pt x="1062240" y="491909"/>
                </a:lnTo>
                <a:lnTo>
                  <a:pt x="1063396" y="490169"/>
                </a:lnTo>
                <a:close/>
              </a:path>
              <a:path w="2590800" h="1023619">
                <a:moveTo>
                  <a:pt x="1066800" y="535000"/>
                </a:moveTo>
                <a:lnTo>
                  <a:pt x="1054100" y="533768"/>
                </a:lnTo>
                <a:lnTo>
                  <a:pt x="1066800" y="537260"/>
                </a:lnTo>
                <a:lnTo>
                  <a:pt x="1066800" y="535000"/>
                </a:lnTo>
                <a:close/>
              </a:path>
              <a:path w="2590800" h="1023619">
                <a:moveTo>
                  <a:pt x="1066800" y="533768"/>
                </a:moveTo>
                <a:lnTo>
                  <a:pt x="1054100" y="532028"/>
                </a:lnTo>
                <a:lnTo>
                  <a:pt x="1066800" y="534936"/>
                </a:lnTo>
                <a:lnTo>
                  <a:pt x="1066800" y="533768"/>
                </a:lnTo>
                <a:close/>
              </a:path>
              <a:path w="2590800" h="1023619">
                <a:moveTo>
                  <a:pt x="1066800" y="498322"/>
                </a:moveTo>
                <a:lnTo>
                  <a:pt x="1063713" y="500176"/>
                </a:lnTo>
                <a:lnTo>
                  <a:pt x="1058506" y="503313"/>
                </a:lnTo>
                <a:lnTo>
                  <a:pt x="1066800" y="501789"/>
                </a:lnTo>
                <a:lnTo>
                  <a:pt x="1066800" y="499465"/>
                </a:lnTo>
                <a:lnTo>
                  <a:pt x="1066800" y="498322"/>
                </a:lnTo>
                <a:close/>
              </a:path>
              <a:path w="2590800" h="1023619">
                <a:moveTo>
                  <a:pt x="1066800" y="498309"/>
                </a:moveTo>
                <a:lnTo>
                  <a:pt x="1062570" y="500443"/>
                </a:lnTo>
                <a:lnTo>
                  <a:pt x="1063713" y="500176"/>
                </a:lnTo>
                <a:lnTo>
                  <a:pt x="1066800" y="498309"/>
                </a:lnTo>
                <a:close/>
              </a:path>
              <a:path w="2590800" h="1023619">
                <a:moveTo>
                  <a:pt x="1066800" y="474472"/>
                </a:moveTo>
                <a:lnTo>
                  <a:pt x="1061783" y="478612"/>
                </a:lnTo>
                <a:lnTo>
                  <a:pt x="1062139" y="477202"/>
                </a:lnTo>
                <a:lnTo>
                  <a:pt x="1061085" y="479183"/>
                </a:lnTo>
                <a:lnTo>
                  <a:pt x="1054100" y="484936"/>
                </a:lnTo>
                <a:lnTo>
                  <a:pt x="1054100" y="486676"/>
                </a:lnTo>
                <a:lnTo>
                  <a:pt x="1066800" y="478536"/>
                </a:lnTo>
                <a:lnTo>
                  <a:pt x="1066800" y="474472"/>
                </a:lnTo>
                <a:close/>
              </a:path>
              <a:path w="2590800" h="1023619">
                <a:moveTo>
                  <a:pt x="1077353" y="508190"/>
                </a:moveTo>
                <a:lnTo>
                  <a:pt x="1076769" y="508190"/>
                </a:lnTo>
                <a:lnTo>
                  <a:pt x="1075613" y="509358"/>
                </a:lnTo>
                <a:lnTo>
                  <a:pt x="1076769" y="508774"/>
                </a:lnTo>
                <a:lnTo>
                  <a:pt x="1077353" y="508190"/>
                </a:lnTo>
                <a:close/>
              </a:path>
              <a:path w="2590800" h="1023619">
                <a:moveTo>
                  <a:pt x="1079500" y="539000"/>
                </a:moveTo>
                <a:lnTo>
                  <a:pt x="1066800" y="537260"/>
                </a:lnTo>
                <a:lnTo>
                  <a:pt x="1066800" y="537845"/>
                </a:lnTo>
                <a:lnTo>
                  <a:pt x="1079500" y="539000"/>
                </a:lnTo>
                <a:close/>
              </a:path>
              <a:path w="2590800" h="1023619">
                <a:moveTo>
                  <a:pt x="1079500" y="488645"/>
                </a:moveTo>
                <a:lnTo>
                  <a:pt x="1066800" y="492493"/>
                </a:lnTo>
                <a:lnTo>
                  <a:pt x="1079500" y="489585"/>
                </a:lnTo>
                <a:lnTo>
                  <a:pt x="1079500" y="488645"/>
                </a:lnTo>
                <a:close/>
              </a:path>
              <a:path w="2590800" h="1023619">
                <a:moveTo>
                  <a:pt x="1079881" y="504558"/>
                </a:moveTo>
                <a:lnTo>
                  <a:pt x="1079500" y="504634"/>
                </a:lnTo>
                <a:lnTo>
                  <a:pt x="1079881" y="504558"/>
                </a:lnTo>
                <a:close/>
              </a:path>
              <a:path w="2590800" h="1023619">
                <a:moveTo>
                  <a:pt x="1082243" y="538772"/>
                </a:moveTo>
                <a:lnTo>
                  <a:pt x="1081430" y="538429"/>
                </a:lnTo>
                <a:lnTo>
                  <a:pt x="1077353" y="537260"/>
                </a:lnTo>
                <a:lnTo>
                  <a:pt x="1082243" y="538772"/>
                </a:lnTo>
                <a:close/>
              </a:path>
              <a:path w="2590800" h="1023619">
                <a:moveTo>
                  <a:pt x="1085786" y="540245"/>
                </a:moveTo>
                <a:lnTo>
                  <a:pt x="1084910" y="539584"/>
                </a:lnTo>
                <a:lnTo>
                  <a:pt x="1082243" y="538772"/>
                </a:lnTo>
                <a:lnTo>
                  <a:pt x="1085786" y="540245"/>
                </a:lnTo>
                <a:close/>
              </a:path>
              <a:path w="2590800" h="1023619">
                <a:moveTo>
                  <a:pt x="1089571" y="507606"/>
                </a:moveTo>
                <a:lnTo>
                  <a:pt x="1088986" y="507606"/>
                </a:lnTo>
                <a:lnTo>
                  <a:pt x="1088986" y="508190"/>
                </a:lnTo>
                <a:lnTo>
                  <a:pt x="1089571" y="507606"/>
                </a:lnTo>
                <a:close/>
              </a:path>
              <a:path w="2590800" h="1023619">
                <a:moveTo>
                  <a:pt x="1093635" y="543077"/>
                </a:moveTo>
                <a:lnTo>
                  <a:pt x="1088402" y="541337"/>
                </a:lnTo>
                <a:lnTo>
                  <a:pt x="1085786" y="540245"/>
                </a:lnTo>
                <a:lnTo>
                  <a:pt x="1087234" y="541337"/>
                </a:lnTo>
                <a:lnTo>
                  <a:pt x="1093635" y="543661"/>
                </a:lnTo>
                <a:lnTo>
                  <a:pt x="1093635" y="543077"/>
                </a:lnTo>
                <a:close/>
              </a:path>
              <a:path w="2590800" h="1023619">
                <a:moveTo>
                  <a:pt x="1093635" y="534936"/>
                </a:moveTo>
                <a:lnTo>
                  <a:pt x="1093050" y="535228"/>
                </a:lnTo>
                <a:lnTo>
                  <a:pt x="1092479" y="535520"/>
                </a:lnTo>
                <a:lnTo>
                  <a:pt x="1092479" y="536105"/>
                </a:lnTo>
                <a:lnTo>
                  <a:pt x="1086662" y="534873"/>
                </a:lnTo>
                <a:lnTo>
                  <a:pt x="1081430" y="533768"/>
                </a:lnTo>
                <a:lnTo>
                  <a:pt x="1086662" y="535520"/>
                </a:lnTo>
                <a:lnTo>
                  <a:pt x="1084910" y="536105"/>
                </a:lnTo>
                <a:lnTo>
                  <a:pt x="1080262" y="536105"/>
                </a:lnTo>
                <a:lnTo>
                  <a:pt x="1076769" y="535520"/>
                </a:lnTo>
                <a:lnTo>
                  <a:pt x="1077353" y="536676"/>
                </a:lnTo>
                <a:lnTo>
                  <a:pt x="1086358" y="539470"/>
                </a:lnTo>
                <a:lnTo>
                  <a:pt x="1088326" y="540245"/>
                </a:lnTo>
                <a:lnTo>
                  <a:pt x="1088885" y="540689"/>
                </a:lnTo>
                <a:lnTo>
                  <a:pt x="1093635" y="542493"/>
                </a:lnTo>
                <a:lnTo>
                  <a:pt x="1093050" y="540169"/>
                </a:lnTo>
                <a:lnTo>
                  <a:pt x="1093050" y="537260"/>
                </a:lnTo>
                <a:lnTo>
                  <a:pt x="1093635" y="534936"/>
                </a:lnTo>
                <a:close/>
              </a:path>
              <a:path w="2590800" h="1023619">
                <a:moveTo>
                  <a:pt x="1098550" y="521563"/>
                </a:moveTo>
                <a:lnTo>
                  <a:pt x="1092200" y="521563"/>
                </a:lnTo>
                <a:lnTo>
                  <a:pt x="1092200" y="522147"/>
                </a:lnTo>
                <a:lnTo>
                  <a:pt x="1098550" y="521563"/>
                </a:lnTo>
                <a:close/>
              </a:path>
              <a:path w="2590800" h="1023619">
                <a:moveTo>
                  <a:pt x="1099451" y="532028"/>
                </a:moveTo>
                <a:lnTo>
                  <a:pt x="1095375" y="530872"/>
                </a:lnTo>
                <a:lnTo>
                  <a:pt x="1091895" y="530288"/>
                </a:lnTo>
                <a:lnTo>
                  <a:pt x="1088402" y="529704"/>
                </a:lnTo>
                <a:lnTo>
                  <a:pt x="1089571" y="530860"/>
                </a:lnTo>
                <a:lnTo>
                  <a:pt x="1095959" y="532028"/>
                </a:lnTo>
                <a:lnTo>
                  <a:pt x="1094803" y="531444"/>
                </a:lnTo>
                <a:lnTo>
                  <a:pt x="1094219" y="531342"/>
                </a:lnTo>
                <a:lnTo>
                  <a:pt x="1095375" y="531444"/>
                </a:lnTo>
                <a:lnTo>
                  <a:pt x="1096543" y="532028"/>
                </a:lnTo>
                <a:lnTo>
                  <a:pt x="1099451" y="532028"/>
                </a:lnTo>
                <a:close/>
              </a:path>
              <a:path w="2590800" h="1023619">
                <a:moveTo>
                  <a:pt x="1219200" y="179108"/>
                </a:moveTo>
                <a:lnTo>
                  <a:pt x="1206500" y="180276"/>
                </a:lnTo>
                <a:lnTo>
                  <a:pt x="1206500" y="188417"/>
                </a:lnTo>
                <a:lnTo>
                  <a:pt x="1219200" y="179108"/>
                </a:lnTo>
                <a:close/>
              </a:path>
              <a:path w="2590800" h="1023619">
                <a:moveTo>
                  <a:pt x="1353070" y="186067"/>
                </a:moveTo>
                <a:lnTo>
                  <a:pt x="1349375" y="184200"/>
                </a:lnTo>
                <a:lnTo>
                  <a:pt x="1346200" y="187248"/>
                </a:lnTo>
                <a:lnTo>
                  <a:pt x="1353070" y="186067"/>
                </a:lnTo>
                <a:close/>
              </a:path>
              <a:path w="2590800" h="1023619">
                <a:moveTo>
                  <a:pt x="1358900" y="189001"/>
                </a:moveTo>
                <a:lnTo>
                  <a:pt x="1346200" y="193065"/>
                </a:lnTo>
                <a:lnTo>
                  <a:pt x="1346200" y="200621"/>
                </a:lnTo>
                <a:lnTo>
                  <a:pt x="1358900" y="194233"/>
                </a:lnTo>
                <a:lnTo>
                  <a:pt x="1358900" y="189001"/>
                </a:lnTo>
                <a:close/>
              </a:path>
              <a:path w="2590800" h="1023619">
                <a:moveTo>
                  <a:pt x="1358900" y="185051"/>
                </a:moveTo>
                <a:lnTo>
                  <a:pt x="1353070" y="186067"/>
                </a:lnTo>
                <a:lnTo>
                  <a:pt x="1358900" y="189001"/>
                </a:lnTo>
                <a:lnTo>
                  <a:pt x="1358900" y="185051"/>
                </a:lnTo>
                <a:close/>
              </a:path>
              <a:path w="2590800" h="1023619">
                <a:moveTo>
                  <a:pt x="1371600" y="269227"/>
                </a:moveTo>
                <a:lnTo>
                  <a:pt x="1358900" y="278536"/>
                </a:lnTo>
                <a:lnTo>
                  <a:pt x="1358900" y="279120"/>
                </a:lnTo>
                <a:lnTo>
                  <a:pt x="1371600" y="273888"/>
                </a:lnTo>
                <a:lnTo>
                  <a:pt x="1371600" y="269227"/>
                </a:lnTo>
                <a:close/>
              </a:path>
              <a:path w="2590800" h="1023619">
                <a:moveTo>
                  <a:pt x="1371600" y="190741"/>
                </a:moveTo>
                <a:lnTo>
                  <a:pt x="1358900" y="196557"/>
                </a:lnTo>
                <a:lnTo>
                  <a:pt x="1358900" y="201206"/>
                </a:lnTo>
                <a:lnTo>
                  <a:pt x="1371600" y="191325"/>
                </a:lnTo>
                <a:lnTo>
                  <a:pt x="1371600" y="190741"/>
                </a:lnTo>
                <a:close/>
              </a:path>
              <a:path w="2590800" h="1023619">
                <a:moveTo>
                  <a:pt x="1384300" y="269811"/>
                </a:moveTo>
                <a:lnTo>
                  <a:pt x="1371600" y="275628"/>
                </a:lnTo>
                <a:lnTo>
                  <a:pt x="1371600" y="277368"/>
                </a:lnTo>
                <a:lnTo>
                  <a:pt x="1384300" y="270979"/>
                </a:lnTo>
                <a:lnTo>
                  <a:pt x="1384300" y="269811"/>
                </a:lnTo>
                <a:close/>
              </a:path>
              <a:path w="2590800" h="1023619">
                <a:moveTo>
                  <a:pt x="1409700" y="1000137"/>
                </a:moveTo>
                <a:lnTo>
                  <a:pt x="1397000" y="1002360"/>
                </a:lnTo>
                <a:lnTo>
                  <a:pt x="1397000" y="1010526"/>
                </a:lnTo>
                <a:lnTo>
                  <a:pt x="1409700" y="1003604"/>
                </a:lnTo>
                <a:lnTo>
                  <a:pt x="1409700" y="1000137"/>
                </a:lnTo>
                <a:close/>
              </a:path>
              <a:path w="2590800" h="1023619">
                <a:moveTo>
                  <a:pt x="1524000" y="786104"/>
                </a:moveTo>
                <a:lnTo>
                  <a:pt x="1511300" y="777862"/>
                </a:lnTo>
                <a:lnTo>
                  <a:pt x="1511300" y="782040"/>
                </a:lnTo>
                <a:lnTo>
                  <a:pt x="1524000" y="786104"/>
                </a:lnTo>
                <a:close/>
              </a:path>
              <a:path w="2590800" h="1023619">
                <a:moveTo>
                  <a:pt x="1524000" y="510514"/>
                </a:moveTo>
                <a:lnTo>
                  <a:pt x="1521688" y="511683"/>
                </a:lnTo>
                <a:lnTo>
                  <a:pt x="1511300" y="522147"/>
                </a:lnTo>
                <a:lnTo>
                  <a:pt x="1524000" y="510514"/>
                </a:lnTo>
                <a:close/>
              </a:path>
              <a:path w="2590800" h="1023619">
                <a:moveTo>
                  <a:pt x="1562100" y="763282"/>
                </a:moveTo>
                <a:lnTo>
                  <a:pt x="1549400" y="754710"/>
                </a:lnTo>
                <a:lnTo>
                  <a:pt x="1562100" y="766343"/>
                </a:lnTo>
                <a:lnTo>
                  <a:pt x="1562100" y="763282"/>
                </a:lnTo>
                <a:close/>
              </a:path>
              <a:path w="2590800" h="1023619">
                <a:moveTo>
                  <a:pt x="1587500" y="523887"/>
                </a:moveTo>
                <a:lnTo>
                  <a:pt x="1574800" y="535520"/>
                </a:lnTo>
                <a:lnTo>
                  <a:pt x="1587500" y="527202"/>
                </a:lnTo>
                <a:lnTo>
                  <a:pt x="1587500" y="523887"/>
                </a:lnTo>
                <a:close/>
              </a:path>
              <a:path w="2590800" h="1023619">
                <a:moveTo>
                  <a:pt x="1590040" y="322491"/>
                </a:moveTo>
                <a:lnTo>
                  <a:pt x="1587500" y="322719"/>
                </a:lnTo>
                <a:lnTo>
                  <a:pt x="1587500" y="323888"/>
                </a:lnTo>
                <a:lnTo>
                  <a:pt x="1590040" y="322491"/>
                </a:lnTo>
                <a:close/>
              </a:path>
              <a:path w="2590800" h="1023619">
                <a:moveTo>
                  <a:pt x="1600200" y="316903"/>
                </a:moveTo>
                <a:lnTo>
                  <a:pt x="1590040" y="322491"/>
                </a:lnTo>
                <a:lnTo>
                  <a:pt x="1600200" y="321564"/>
                </a:lnTo>
                <a:lnTo>
                  <a:pt x="1600200" y="316903"/>
                </a:lnTo>
                <a:close/>
              </a:path>
              <a:path w="2590800" h="1023619">
                <a:moveTo>
                  <a:pt x="1612900" y="765759"/>
                </a:moveTo>
                <a:lnTo>
                  <a:pt x="1600200" y="759358"/>
                </a:lnTo>
                <a:lnTo>
                  <a:pt x="1600200" y="761682"/>
                </a:lnTo>
                <a:lnTo>
                  <a:pt x="1610487" y="766864"/>
                </a:lnTo>
                <a:lnTo>
                  <a:pt x="1612900" y="765759"/>
                </a:lnTo>
                <a:close/>
              </a:path>
              <a:path w="2590800" h="1023619">
                <a:moveTo>
                  <a:pt x="1651000" y="315163"/>
                </a:moveTo>
                <a:lnTo>
                  <a:pt x="1638300" y="320535"/>
                </a:lnTo>
                <a:lnTo>
                  <a:pt x="1638300" y="323215"/>
                </a:lnTo>
                <a:lnTo>
                  <a:pt x="1651000" y="315163"/>
                </a:lnTo>
                <a:close/>
              </a:path>
              <a:path w="2590800" h="1023619">
                <a:moveTo>
                  <a:pt x="1673885" y="757618"/>
                </a:moveTo>
                <a:lnTo>
                  <a:pt x="1673440" y="756742"/>
                </a:lnTo>
                <a:lnTo>
                  <a:pt x="1673885" y="759358"/>
                </a:lnTo>
                <a:lnTo>
                  <a:pt x="1673885" y="757618"/>
                </a:lnTo>
                <a:close/>
              </a:path>
              <a:path w="2590800" h="1023619">
                <a:moveTo>
                  <a:pt x="1778000" y="542493"/>
                </a:moveTo>
                <a:lnTo>
                  <a:pt x="1765300" y="545985"/>
                </a:lnTo>
                <a:lnTo>
                  <a:pt x="1778000" y="548894"/>
                </a:lnTo>
                <a:lnTo>
                  <a:pt x="1778000" y="542493"/>
                </a:lnTo>
                <a:close/>
              </a:path>
              <a:path w="2590800" h="1023619">
                <a:moveTo>
                  <a:pt x="1816100" y="916343"/>
                </a:moveTo>
                <a:lnTo>
                  <a:pt x="1803400" y="906322"/>
                </a:lnTo>
                <a:lnTo>
                  <a:pt x="1803400" y="915162"/>
                </a:lnTo>
                <a:lnTo>
                  <a:pt x="1816100" y="916343"/>
                </a:lnTo>
                <a:close/>
              </a:path>
              <a:path w="2590800" h="1023619">
                <a:moveTo>
                  <a:pt x="1917700" y="884364"/>
                </a:moveTo>
                <a:lnTo>
                  <a:pt x="1911731" y="882446"/>
                </a:lnTo>
                <a:lnTo>
                  <a:pt x="1910194" y="883145"/>
                </a:lnTo>
                <a:lnTo>
                  <a:pt x="1917700" y="887272"/>
                </a:lnTo>
                <a:lnTo>
                  <a:pt x="1917700" y="884364"/>
                </a:lnTo>
                <a:close/>
              </a:path>
              <a:path w="2590800" h="1023619">
                <a:moveTo>
                  <a:pt x="1926628" y="637044"/>
                </a:moveTo>
                <a:lnTo>
                  <a:pt x="1917700" y="628548"/>
                </a:lnTo>
                <a:lnTo>
                  <a:pt x="1917700" y="633780"/>
                </a:lnTo>
                <a:lnTo>
                  <a:pt x="1926628" y="637044"/>
                </a:lnTo>
                <a:close/>
              </a:path>
              <a:path w="2590800" h="1023619">
                <a:moveTo>
                  <a:pt x="1927225" y="637260"/>
                </a:moveTo>
                <a:lnTo>
                  <a:pt x="1926628" y="637044"/>
                </a:lnTo>
                <a:lnTo>
                  <a:pt x="1926767" y="637184"/>
                </a:lnTo>
                <a:lnTo>
                  <a:pt x="1927225" y="637260"/>
                </a:lnTo>
                <a:close/>
              </a:path>
              <a:path w="2590800" h="1023619">
                <a:moveTo>
                  <a:pt x="1930400" y="640638"/>
                </a:moveTo>
                <a:lnTo>
                  <a:pt x="1926767" y="637184"/>
                </a:lnTo>
                <a:lnTo>
                  <a:pt x="1917700" y="635520"/>
                </a:lnTo>
                <a:lnTo>
                  <a:pt x="1917700" y="636104"/>
                </a:lnTo>
                <a:lnTo>
                  <a:pt x="1930400" y="641921"/>
                </a:lnTo>
                <a:lnTo>
                  <a:pt x="1930400" y="640638"/>
                </a:lnTo>
                <a:close/>
              </a:path>
              <a:path w="2590800" h="1023619">
                <a:moveTo>
                  <a:pt x="1930400" y="637844"/>
                </a:moveTo>
                <a:lnTo>
                  <a:pt x="1927225" y="637260"/>
                </a:lnTo>
                <a:lnTo>
                  <a:pt x="1930400" y="638429"/>
                </a:lnTo>
                <a:lnTo>
                  <a:pt x="1930400" y="637844"/>
                </a:lnTo>
                <a:close/>
              </a:path>
              <a:path w="2590800" h="1023619">
                <a:moveTo>
                  <a:pt x="1943100" y="218198"/>
                </a:moveTo>
                <a:lnTo>
                  <a:pt x="1930400" y="220243"/>
                </a:lnTo>
                <a:lnTo>
                  <a:pt x="1930400" y="214147"/>
                </a:lnTo>
                <a:lnTo>
                  <a:pt x="1917700" y="209943"/>
                </a:lnTo>
                <a:lnTo>
                  <a:pt x="1917700" y="215747"/>
                </a:lnTo>
                <a:lnTo>
                  <a:pt x="1930400" y="221551"/>
                </a:lnTo>
                <a:lnTo>
                  <a:pt x="1930400" y="226783"/>
                </a:lnTo>
                <a:lnTo>
                  <a:pt x="1943100" y="222719"/>
                </a:lnTo>
                <a:lnTo>
                  <a:pt x="1943100" y="218198"/>
                </a:lnTo>
                <a:close/>
              </a:path>
              <a:path w="2590800" h="1023619">
                <a:moveTo>
                  <a:pt x="1996694" y="548144"/>
                </a:moveTo>
                <a:lnTo>
                  <a:pt x="1995627" y="548373"/>
                </a:lnTo>
                <a:lnTo>
                  <a:pt x="1994636" y="549338"/>
                </a:lnTo>
                <a:lnTo>
                  <a:pt x="1995055" y="549262"/>
                </a:lnTo>
                <a:lnTo>
                  <a:pt x="1996694" y="548144"/>
                </a:lnTo>
                <a:close/>
              </a:path>
              <a:path w="2590800" h="1023619">
                <a:moveTo>
                  <a:pt x="1999881" y="541337"/>
                </a:moveTo>
                <a:lnTo>
                  <a:pt x="1995627" y="541388"/>
                </a:lnTo>
                <a:lnTo>
                  <a:pt x="1993900" y="542493"/>
                </a:lnTo>
                <a:lnTo>
                  <a:pt x="1993900" y="544588"/>
                </a:lnTo>
                <a:lnTo>
                  <a:pt x="1999881" y="541337"/>
                </a:lnTo>
                <a:close/>
              </a:path>
              <a:path w="2590800" h="1023619">
                <a:moveTo>
                  <a:pt x="2001494" y="542645"/>
                </a:moveTo>
                <a:lnTo>
                  <a:pt x="1993900" y="545477"/>
                </a:lnTo>
                <a:lnTo>
                  <a:pt x="1993900" y="548741"/>
                </a:lnTo>
                <a:lnTo>
                  <a:pt x="1995627" y="548373"/>
                </a:lnTo>
                <a:lnTo>
                  <a:pt x="2001494" y="542645"/>
                </a:lnTo>
                <a:close/>
              </a:path>
              <a:path w="2590800" h="1023619">
                <a:moveTo>
                  <a:pt x="2005037" y="541337"/>
                </a:moveTo>
                <a:lnTo>
                  <a:pt x="2002853" y="541337"/>
                </a:lnTo>
                <a:lnTo>
                  <a:pt x="2001494" y="542645"/>
                </a:lnTo>
                <a:lnTo>
                  <a:pt x="2005037" y="541337"/>
                </a:lnTo>
                <a:close/>
              </a:path>
              <a:path w="2590800" h="1023619">
                <a:moveTo>
                  <a:pt x="2006600" y="537667"/>
                </a:moveTo>
                <a:lnTo>
                  <a:pt x="1999881" y="541337"/>
                </a:lnTo>
                <a:lnTo>
                  <a:pt x="2002853" y="541337"/>
                </a:lnTo>
                <a:lnTo>
                  <a:pt x="2006600" y="537667"/>
                </a:lnTo>
                <a:close/>
              </a:path>
              <a:path w="2590800" h="1023619">
                <a:moveTo>
                  <a:pt x="2006600" y="193649"/>
                </a:moveTo>
                <a:lnTo>
                  <a:pt x="1993900" y="188417"/>
                </a:lnTo>
                <a:lnTo>
                  <a:pt x="2006600" y="196557"/>
                </a:lnTo>
                <a:lnTo>
                  <a:pt x="2006600" y="193649"/>
                </a:lnTo>
                <a:close/>
              </a:path>
              <a:path w="2590800" h="1023619">
                <a:moveTo>
                  <a:pt x="2019300" y="207606"/>
                </a:moveTo>
                <a:lnTo>
                  <a:pt x="2006600" y="201206"/>
                </a:lnTo>
                <a:lnTo>
                  <a:pt x="2006600" y="204698"/>
                </a:lnTo>
                <a:lnTo>
                  <a:pt x="2019300" y="207606"/>
                </a:lnTo>
                <a:close/>
              </a:path>
              <a:path w="2590800" h="1023619">
                <a:moveTo>
                  <a:pt x="2044700" y="319811"/>
                </a:moveTo>
                <a:lnTo>
                  <a:pt x="2032000" y="309346"/>
                </a:lnTo>
                <a:lnTo>
                  <a:pt x="2032000" y="315163"/>
                </a:lnTo>
                <a:lnTo>
                  <a:pt x="2044700" y="319811"/>
                </a:lnTo>
                <a:close/>
              </a:path>
              <a:path w="2590800" h="1023619">
                <a:moveTo>
                  <a:pt x="2130285" y="194805"/>
                </a:moveTo>
                <a:lnTo>
                  <a:pt x="2129713" y="194233"/>
                </a:lnTo>
                <a:lnTo>
                  <a:pt x="2129713" y="194805"/>
                </a:lnTo>
                <a:lnTo>
                  <a:pt x="2130285" y="195389"/>
                </a:lnTo>
                <a:lnTo>
                  <a:pt x="2130285" y="194805"/>
                </a:lnTo>
                <a:close/>
              </a:path>
              <a:path w="2590800" h="1023619">
                <a:moveTo>
                  <a:pt x="2131491" y="280670"/>
                </a:moveTo>
                <a:lnTo>
                  <a:pt x="2120900" y="270979"/>
                </a:lnTo>
                <a:lnTo>
                  <a:pt x="2120900" y="276783"/>
                </a:lnTo>
                <a:lnTo>
                  <a:pt x="2131491" y="280670"/>
                </a:lnTo>
                <a:close/>
              </a:path>
              <a:path w="2590800" h="1023619">
                <a:moveTo>
                  <a:pt x="2133600" y="281444"/>
                </a:moveTo>
                <a:lnTo>
                  <a:pt x="2131491" y="280670"/>
                </a:lnTo>
                <a:lnTo>
                  <a:pt x="2133600" y="282600"/>
                </a:lnTo>
                <a:lnTo>
                  <a:pt x="2133600" y="281444"/>
                </a:lnTo>
                <a:close/>
              </a:path>
              <a:path w="2590800" h="1023619">
                <a:moveTo>
                  <a:pt x="2146300" y="274612"/>
                </a:moveTo>
                <a:lnTo>
                  <a:pt x="2133600" y="268071"/>
                </a:lnTo>
                <a:lnTo>
                  <a:pt x="2146300" y="276034"/>
                </a:lnTo>
                <a:lnTo>
                  <a:pt x="2146300" y="274612"/>
                </a:lnTo>
                <a:close/>
              </a:path>
              <a:path w="2590800" h="1023619">
                <a:moveTo>
                  <a:pt x="2171700" y="186093"/>
                </a:moveTo>
                <a:lnTo>
                  <a:pt x="2160130" y="178739"/>
                </a:lnTo>
                <a:lnTo>
                  <a:pt x="2159000" y="179197"/>
                </a:lnTo>
                <a:lnTo>
                  <a:pt x="2171700" y="186093"/>
                </a:lnTo>
                <a:close/>
              </a:path>
              <a:path w="2590800" h="1023619">
                <a:moveTo>
                  <a:pt x="2184400" y="672731"/>
                </a:moveTo>
                <a:lnTo>
                  <a:pt x="2174875" y="671423"/>
                </a:lnTo>
                <a:lnTo>
                  <a:pt x="2184400" y="676224"/>
                </a:lnTo>
                <a:lnTo>
                  <a:pt x="2184400" y="672731"/>
                </a:lnTo>
                <a:close/>
              </a:path>
              <a:path w="2590800" h="1023619">
                <a:moveTo>
                  <a:pt x="2197100" y="259816"/>
                </a:moveTo>
                <a:lnTo>
                  <a:pt x="2184400" y="252945"/>
                </a:lnTo>
                <a:lnTo>
                  <a:pt x="2197100" y="263994"/>
                </a:lnTo>
                <a:lnTo>
                  <a:pt x="2197100" y="259816"/>
                </a:lnTo>
                <a:close/>
              </a:path>
              <a:path w="2590800" h="1023619">
                <a:moveTo>
                  <a:pt x="2235200" y="267487"/>
                </a:moveTo>
                <a:lnTo>
                  <a:pt x="2222500" y="265747"/>
                </a:lnTo>
                <a:lnTo>
                  <a:pt x="2222500" y="266319"/>
                </a:lnTo>
                <a:lnTo>
                  <a:pt x="2235200" y="267487"/>
                </a:lnTo>
                <a:close/>
              </a:path>
              <a:path w="2590800" h="1023619">
                <a:moveTo>
                  <a:pt x="2235200" y="259930"/>
                </a:moveTo>
                <a:lnTo>
                  <a:pt x="2222500" y="251206"/>
                </a:lnTo>
                <a:lnTo>
                  <a:pt x="2222500" y="255854"/>
                </a:lnTo>
                <a:lnTo>
                  <a:pt x="2235200" y="260515"/>
                </a:lnTo>
                <a:lnTo>
                  <a:pt x="2235200" y="259930"/>
                </a:lnTo>
                <a:close/>
              </a:path>
              <a:path w="2590800" h="1023619">
                <a:moveTo>
                  <a:pt x="2236901" y="257911"/>
                </a:moveTo>
                <a:lnTo>
                  <a:pt x="2235200" y="256438"/>
                </a:lnTo>
                <a:lnTo>
                  <a:pt x="2235200" y="257606"/>
                </a:lnTo>
                <a:lnTo>
                  <a:pt x="2236901" y="257911"/>
                </a:lnTo>
                <a:close/>
              </a:path>
              <a:path w="2590800" h="1023619">
                <a:moveTo>
                  <a:pt x="2239822" y="254012"/>
                </a:moveTo>
                <a:lnTo>
                  <a:pt x="2235200" y="250621"/>
                </a:lnTo>
                <a:lnTo>
                  <a:pt x="2235200" y="252945"/>
                </a:lnTo>
                <a:lnTo>
                  <a:pt x="2239822" y="254012"/>
                </a:lnTo>
                <a:close/>
              </a:path>
              <a:path w="2590800" h="1023619">
                <a:moveTo>
                  <a:pt x="2286000" y="452374"/>
                </a:moveTo>
                <a:lnTo>
                  <a:pt x="2280920" y="450977"/>
                </a:lnTo>
                <a:lnTo>
                  <a:pt x="2279650" y="450926"/>
                </a:lnTo>
                <a:lnTo>
                  <a:pt x="2286000" y="452374"/>
                </a:lnTo>
                <a:close/>
              </a:path>
              <a:path w="2590800" h="1023619">
                <a:moveTo>
                  <a:pt x="2286000" y="451218"/>
                </a:moveTo>
                <a:lnTo>
                  <a:pt x="2273300" y="448881"/>
                </a:lnTo>
                <a:lnTo>
                  <a:pt x="2280920" y="450977"/>
                </a:lnTo>
                <a:lnTo>
                  <a:pt x="2286000" y="451218"/>
                </a:lnTo>
                <a:close/>
              </a:path>
              <a:path w="2590800" h="1023619">
                <a:moveTo>
                  <a:pt x="2311400" y="206438"/>
                </a:moveTo>
                <a:lnTo>
                  <a:pt x="2298700" y="200621"/>
                </a:lnTo>
                <a:lnTo>
                  <a:pt x="2298700" y="205270"/>
                </a:lnTo>
                <a:lnTo>
                  <a:pt x="2311400" y="206438"/>
                </a:lnTo>
                <a:close/>
              </a:path>
              <a:path w="2590800" h="1023619">
                <a:moveTo>
                  <a:pt x="2552700" y="91897"/>
                </a:moveTo>
                <a:lnTo>
                  <a:pt x="2540000" y="90157"/>
                </a:lnTo>
                <a:lnTo>
                  <a:pt x="2544241" y="91122"/>
                </a:lnTo>
                <a:lnTo>
                  <a:pt x="2552700" y="91897"/>
                </a:lnTo>
                <a:close/>
              </a:path>
              <a:path w="2590800" h="1023619">
                <a:moveTo>
                  <a:pt x="2552700" y="73240"/>
                </a:moveTo>
                <a:lnTo>
                  <a:pt x="2550134" y="72364"/>
                </a:lnTo>
                <a:lnTo>
                  <a:pt x="2540000" y="73291"/>
                </a:lnTo>
                <a:lnTo>
                  <a:pt x="2552700" y="76784"/>
                </a:lnTo>
                <a:lnTo>
                  <a:pt x="2552700" y="73240"/>
                </a:lnTo>
                <a:close/>
              </a:path>
              <a:path w="2590800" h="1023619">
                <a:moveTo>
                  <a:pt x="2552700" y="72136"/>
                </a:moveTo>
                <a:lnTo>
                  <a:pt x="2542641" y="69824"/>
                </a:lnTo>
                <a:lnTo>
                  <a:pt x="2550134" y="72364"/>
                </a:lnTo>
                <a:lnTo>
                  <a:pt x="2552700" y="72136"/>
                </a:lnTo>
                <a:close/>
              </a:path>
              <a:path w="2590800" h="1023619">
                <a:moveTo>
                  <a:pt x="2590800" y="27940"/>
                </a:moveTo>
                <a:lnTo>
                  <a:pt x="2578100" y="21551"/>
                </a:lnTo>
                <a:lnTo>
                  <a:pt x="2578100" y="16014"/>
                </a:lnTo>
                <a:lnTo>
                  <a:pt x="2565400" y="11303"/>
                </a:lnTo>
                <a:lnTo>
                  <a:pt x="2565400" y="18059"/>
                </a:lnTo>
                <a:lnTo>
                  <a:pt x="2565400" y="23291"/>
                </a:lnTo>
                <a:lnTo>
                  <a:pt x="2552700" y="21551"/>
                </a:lnTo>
                <a:lnTo>
                  <a:pt x="2552700" y="19227"/>
                </a:lnTo>
                <a:lnTo>
                  <a:pt x="2565400" y="18059"/>
                </a:lnTo>
                <a:lnTo>
                  <a:pt x="2565400" y="11303"/>
                </a:lnTo>
                <a:lnTo>
                  <a:pt x="2565400" y="5854"/>
                </a:lnTo>
                <a:lnTo>
                  <a:pt x="2578100" y="4102"/>
                </a:lnTo>
                <a:lnTo>
                  <a:pt x="2578100" y="1206"/>
                </a:lnTo>
                <a:lnTo>
                  <a:pt x="2565400" y="38"/>
                </a:lnTo>
                <a:lnTo>
                  <a:pt x="2540000" y="0"/>
                </a:lnTo>
                <a:lnTo>
                  <a:pt x="2425700" y="0"/>
                </a:lnTo>
                <a:lnTo>
                  <a:pt x="2425700" y="16319"/>
                </a:lnTo>
                <a:lnTo>
                  <a:pt x="2425700" y="16903"/>
                </a:lnTo>
                <a:lnTo>
                  <a:pt x="2413000" y="13995"/>
                </a:lnTo>
                <a:lnTo>
                  <a:pt x="2425700" y="16319"/>
                </a:lnTo>
                <a:lnTo>
                  <a:pt x="2425700" y="0"/>
                </a:lnTo>
                <a:lnTo>
                  <a:pt x="2400300" y="0"/>
                </a:lnTo>
                <a:lnTo>
                  <a:pt x="2400300" y="18059"/>
                </a:lnTo>
                <a:lnTo>
                  <a:pt x="2400300" y="19812"/>
                </a:lnTo>
                <a:lnTo>
                  <a:pt x="2400300" y="24460"/>
                </a:lnTo>
                <a:lnTo>
                  <a:pt x="2400300" y="29692"/>
                </a:lnTo>
                <a:lnTo>
                  <a:pt x="2400300" y="40005"/>
                </a:lnTo>
                <a:lnTo>
                  <a:pt x="2400300" y="50622"/>
                </a:lnTo>
                <a:lnTo>
                  <a:pt x="2387600" y="46850"/>
                </a:lnTo>
                <a:lnTo>
                  <a:pt x="2374900" y="44805"/>
                </a:lnTo>
                <a:lnTo>
                  <a:pt x="2374900" y="50038"/>
                </a:lnTo>
                <a:lnTo>
                  <a:pt x="2387600" y="51777"/>
                </a:lnTo>
                <a:lnTo>
                  <a:pt x="2387600" y="63411"/>
                </a:lnTo>
                <a:lnTo>
                  <a:pt x="2374900" y="58178"/>
                </a:lnTo>
                <a:lnTo>
                  <a:pt x="2374900" y="65735"/>
                </a:lnTo>
                <a:lnTo>
                  <a:pt x="2387600" y="64579"/>
                </a:lnTo>
                <a:lnTo>
                  <a:pt x="2387600" y="70967"/>
                </a:lnTo>
                <a:lnTo>
                  <a:pt x="2400300" y="72136"/>
                </a:lnTo>
                <a:lnTo>
                  <a:pt x="2400300" y="78524"/>
                </a:lnTo>
                <a:lnTo>
                  <a:pt x="2387600" y="76200"/>
                </a:lnTo>
                <a:lnTo>
                  <a:pt x="2387600" y="83185"/>
                </a:lnTo>
                <a:lnTo>
                  <a:pt x="2374900" y="76784"/>
                </a:lnTo>
                <a:lnTo>
                  <a:pt x="2374900" y="95389"/>
                </a:lnTo>
                <a:lnTo>
                  <a:pt x="2362200" y="98882"/>
                </a:lnTo>
                <a:lnTo>
                  <a:pt x="2374900" y="108762"/>
                </a:lnTo>
                <a:lnTo>
                  <a:pt x="2362200" y="111086"/>
                </a:lnTo>
                <a:lnTo>
                  <a:pt x="2362200" y="103403"/>
                </a:lnTo>
                <a:lnTo>
                  <a:pt x="2349500" y="100622"/>
                </a:lnTo>
                <a:lnTo>
                  <a:pt x="2349500" y="127952"/>
                </a:lnTo>
                <a:lnTo>
                  <a:pt x="2362200" y="133146"/>
                </a:lnTo>
                <a:lnTo>
                  <a:pt x="2349500" y="133324"/>
                </a:lnTo>
                <a:lnTo>
                  <a:pt x="2349500" y="134340"/>
                </a:lnTo>
                <a:lnTo>
                  <a:pt x="2336800" y="128524"/>
                </a:lnTo>
                <a:lnTo>
                  <a:pt x="2336800" y="148297"/>
                </a:lnTo>
                <a:lnTo>
                  <a:pt x="2324100" y="153530"/>
                </a:lnTo>
                <a:lnTo>
                  <a:pt x="2324100" y="158178"/>
                </a:lnTo>
                <a:lnTo>
                  <a:pt x="2324100" y="159931"/>
                </a:lnTo>
                <a:lnTo>
                  <a:pt x="2324100" y="180860"/>
                </a:lnTo>
                <a:lnTo>
                  <a:pt x="2336800" y="183184"/>
                </a:lnTo>
                <a:lnTo>
                  <a:pt x="2336800" y="187833"/>
                </a:lnTo>
                <a:lnTo>
                  <a:pt x="2324100" y="185508"/>
                </a:lnTo>
                <a:lnTo>
                  <a:pt x="2324100" y="200621"/>
                </a:lnTo>
                <a:lnTo>
                  <a:pt x="2324100" y="201790"/>
                </a:lnTo>
                <a:lnTo>
                  <a:pt x="2315641" y="197523"/>
                </a:lnTo>
                <a:lnTo>
                  <a:pt x="2324100" y="200621"/>
                </a:lnTo>
                <a:lnTo>
                  <a:pt x="2324100" y="185508"/>
                </a:lnTo>
                <a:lnTo>
                  <a:pt x="2311400" y="180860"/>
                </a:lnTo>
                <a:lnTo>
                  <a:pt x="2311400" y="176784"/>
                </a:lnTo>
                <a:lnTo>
                  <a:pt x="2298700" y="182600"/>
                </a:lnTo>
                <a:lnTo>
                  <a:pt x="2298700" y="186093"/>
                </a:lnTo>
                <a:lnTo>
                  <a:pt x="2311400" y="191325"/>
                </a:lnTo>
                <a:lnTo>
                  <a:pt x="2311400" y="191909"/>
                </a:lnTo>
                <a:lnTo>
                  <a:pt x="2298700" y="190157"/>
                </a:lnTo>
                <a:lnTo>
                  <a:pt x="2311400" y="192481"/>
                </a:lnTo>
                <a:lnTo>
                  <a:pt x="2311400" y="195389"/>
                </a:lnTo>
                <a:lnTo>
                  <a:pt x="2311400" y="195973"/>
                </a:lnTo>
                <a:lnTo>
                  <a:pt x="2298700" y="194652"/>
                </a:lnTo>
                <a:lnTo>
                  <a:pt x="2311400" y="198882"/>
                </a:lnTo>
                <a:lnTo>
                  <a:pt x="2311400" y="206438"/>
                </a:lnTo>
                <a:lnTo>
                  <a:pt x="2311400" y="211670"/>
                </a:lnTo>
                <a:lnTo>
                  <a:pt x="2298700" y="205270"/>
                </a:lnTo>
                <a:lnTo>
                  <a:pt x="2298700" y="205854"/>
                </a:lnTo>
                <a:lnTo>
                  <a:pt x="2286000" y="200037"/>
                </a:lnTo>
                <a:lnTo>
                  <a:pt x="2286000" y="216852"/>
                </a:lnTo>
                <a:lnTo>
                  <a:pt x="2273300" y="212839"/>
                </a:lnTo>
                <a:lnTo>
                  <a:pt x="2273300" y="211112"/>
                </a:lnTo>
                <a:lnTo>
                  <a:pt x="2260600" y="211239"/>
                </a:lnTo>
                <a:lnTo>
                  <a:pt x="2260600" y="219811"/>
                </a:lnTo>
                <a:lnTo>
                  <a:pt x="2273300" y="226212"/>
                </a:lnTo>
                <a:lnTo>
                  <a:pt x="2273300" y="248297"/>
                </a:lnTo>
                <a:lnTo>
                  <a:pt x="2273300" y="250621"/>
                </a:lnTo>
                <a:lnTo>
                  <a:pt x="2260600" y="248297"/>
                </a:lnTo>
                <a:lnTo>
                  <a:pt x="2260600" y="242481"/>
                </a:lnTo>
                <a:lnTo>
                  <a:pt x="2273300" y="248297"/>
                </a:lnTo>
                <a:lnTo>
                  <a:pt x="2273300" y="226212"/>
                </a:lnTo>
                <a:lnTo>
                  <a:pt x="2260600" y="225044"/>
                </a:lnTo>
                <a:lnTo>
                  <a:pt x="2247900" y="224459"/>
                </a:lnTo>
                <a:lnTo>
                  <a:pt x="2247900" y="247065"/>
                </a:lnTo>
                <a:lnTo>
                  <a:pt x="2260600" y="253631"/>
                </a:lnTo>
                <a:lnTo>
                  <a:pt x="2260600" y="261086"/>
                </a:lnTo>
                <a:lnTo>
                  <a:pt x="2247900" y="257022"/>
                </a:lnTo>
                <a:lnTo>
                  <a:pt x="2247900" y="255854"/>
                </a:lnTo>
                <a:lnTo>
                  <a:pt x="2239822" y="254012"/>
                </a:lnTo>
                <a:lnTo>
                  <a:pt x="2247900" y="259930"/>
                </a:lnTo>
                <a:lnTo>
                  <a:pt x="2236901" y="257911"/>
                </a:lnTo>
                <a:lnTo>
                  <a:pt x="2247900" y="267487"/>
                </a:lnTo>
                <a:lnTo>
                  <a:pt x="2235200" y="273050"/>
                </a:lnTo>
                <a:lnTo>
                  <a:pt x="2235200" y="278460"/>
                </a:lnTo>
                <a:lnTo>
                  <a:pt x="2222500" y="283756"/>
                </a:lnTo>
                <a:lnTo>
                  <a:pt x="2209800" y="289001"/>
                </a:lnTo>
                <a:lnTo>
                  <a:pt x="2209800" y="278549"/>
                </a:lnTo>
                <a:lnTo>
                  <a:pt x="2197100" y="268579"/>
                </a:lnTo>
                <a:lnTo>
                  <a:pt x="2197100" y="263994"/>
                </a:lnTo>
                <a:lnTo>
                  <a:pt x="2184400" y="257606"/>
                </a:lnTo>
                <a:lnTo>
                  <a:pt x="2184400" y="258178"/>
                </a:lnTo>
                <a:lnTo>
                  <a:pt x="2171700" y="255854"/>
                </a:lnTo>
                <a:lnTo>
                  <a:pt x="2184400" y="263423"/>
                </a:lnTo>
                <a:lnTo>
                  <a:pt x="2184400" y="265163"/>
                </a:lnTo>
                <a:lnTo>
                  <a:pt x="2171700" y="262255"/>
                </a:lnTo>
                <a:lnTo>
                  <a:pt x="2171700" y="277368"/>
                </a:lnTo>
                <a:lnTo>
                  <a:pt x="2159000" y="269494"/>
                </a:lnTo>
                <a:lnTo>
                  <a:pt x="2159000" y="275539"/>
                </a:lnTo>
                <a:lnTo>
                  <a:pt x="2146300" y="280860"/>
                </a:lnTo>
                <a:lnTo>
                  <a:pt x="2146300" y="289585"/>
                </a:lnTo>
                <a:lnTo>
                  <a:pt x="2133600" y="284124"/>
                </a:lnTo>
                <a:lnTo>
                  <a:pt x="2133600" y="287032"/>
                </a:lnTo>
                <a:lnTo>
                  <a:pt x="2120900" y="281089"/>
                </a:lnTo>
                <a:lnTo>
                  <a:pt x="2120900" y="308343"/>
                </a:lnTo>
                <a:lnTo>
                  <a:pt x="2108200" y="304114"/>
                </a:lnTo>
                <a:lnTo>
                  <a:pt x="2108200" y="287261"/>
                </a:lnTo>
                <a:lnTo>
                  <a:pt x="2095500" y="285508"/>
                </a:lnTo>
                <a:lnTo>
                  <a:pt x="2095500" y="303390"/>
                </a:lnTo>
                <a:lnTo>
                  <a:pt x="2082800" y="295541"/>
                </a:lnTo>
                <a:lnTo>
                  <a:pt x="2082800" y="306755"/>
                </a:lnTo>
                <a:lnTo>
                  <a:pt x="2095500" y="313778"/>
                </a:lnTo>
                <a:lnTo>
                  <a:pt x="2095500" y="317855"/>
                </a:lnTo>
                <a:lnTo>
                  <a:pt x="2082800" y="316331"/>
                </a:lnTo>
                <a:lnTo>
                  <a:pt x="2082800" y="317487"/>
                </a:lnTo>
                <a:lnTo>
                  <a:pt x="2070100" y="305282"/>
                </a:lnTo>
                <a:lnTo>
                  <a:pt x="2070100" y="766343"/>
                </a:lnTo>
                <a:lnTo>
                  <a:pt x="2057400" y="760526"/>
                </a:lnTo>
                <a:lnTo>
                  <a:pt x="2070100" y="759942"/>
                </a:lnTo>
                <a:lnTo>
                  <a:pt x="2070100" y="332028"/>
                </a:lnTo>
                <a:lnTo>
                  <a:pt x="2057400" y="330276"/>
                </a:lnTo>
                <a:lnTo>
                  <a:pt x="2057400" y="326796"/>
                </a:lnTo>
                <a:lnTo>
                  <a:pt x="2070100" y="330276"/>
                </a:lnTo>
                <a:lnTo>
                  <a:pt x="2070100" y="315163"/>
                </a:lnTo>
                <a:lnTo>
                  <a:pt x="2057400" y="311670"/>
                </a:lnTo>
                <a:lnTo>
                  <a:pt x="2057400" y="315239"/>
                </a:lnTo>
                <a:lnTo>
                  <a:pt x="2044700" y="312572"/>
                </a:lnTo>
                <a:lnTo>
                  <a:pt x="2044700" y="319811"/>
                </a:lnTo>
                <a:lnTo>
                  <a:pt x="2044700" y="325628"/>
                </a:lnTo>
                <a:lnTo>
                  <a:pt x="2032000" y="318655"/>
                </a:lnTo>
                <a:lnTo>
                  <a:pt x="2032000" y="331355"/>
                </a:lnTo>
                <a:lnTo>
                  <a:pt x="2019300" y="327367"/>
                </a:lnTo>
                <a:lnTo>
                  <a:pt x="2019300" y="335508"/>
                </a:lnTo>
                <a:lnTo>
                  <a:pt x="2019300" y="531444"/>
                </a:lnTo>
                <a:lnTo>
                  <a:pt x="2019300" y="532028"/>
                </a:lnTo>
                <a:lnTo>
                  <a:pt x="2019300" y="541985"/>
                </a:lnTo>
                <a:lnTo>
                  <a:pt x="2019300" y="542467"/>
                </a:lnTo>
                <a:lnTo>
                  <a:pt x="2006600" y="545401"/>
                </a:lnTo>
                <a:lnTo>
                  <a:pt x="2006600" y="543356"/>
                </a:lnTo>
                <a:lnTo>
                  <a:pt x="2019300" y="541985"/>
                </a:lnTo>
                <a:lnTo>
                  <a:pt x="2019300" y="532028"/>
                </a:lnTo>
                <a:lnTo>
                  <a:pt x="2006600" y="534352"/>
                </a:lnTo>
                <a:lnTo>
                  <a:pt x="2004060" y="535978"/>
                </a:lnTo>
                <a:lnTo>
                  <a:pt x="2006600" y="535520"/>
                </a:lnTo>
                <a:lnTo>
                  <a:pt x="2006600" y="537667"/>
                </a:lnTo>
                <a:lnTo>
                  <a:pt x="2006600" y="540753"/>
                </a:lnTo>
                <a:lnTo>
                  <a:pt x="2005037" y="541337"/>
                </a:lnTo>
                <a:lnTo>
                  <a:pt x="2006600" y="541337"/>
                </a:lnTo>
                <a:lnTo>
                  <a:pt x="1996694" y="548144"/>
                </a:lnTo>
                <a:lnTo>
                  <a:pt x="2006600" y="545985"/>
                </a:lnTo>
                <a:lnTo>
                  <a:pt x="2006600" y="547141"/>
                </a:lnTo>
                <a:lnTo>
                  <a:pt x="1995055" y="549262"/>
                </a:lnTo>
                <a:lnTo>
                  <a:pt x="1993900" y="550049"/>
                </a:lnTo>
                <a:lnTo>
                  <a:pt x="1994636" y="549338"/>
                </a:lnTo>
                <a:lnTo>
                  <a:pt x="1993900" y="549465"/>
                </a:lnTo>
                <a:lnTo>
                  <a:pt x="1993900" y="549757"/>
                </a:lnTo>
                <a:lnTo>
                  <a:pt x="1981200" y="553173"/>
                </a:lnTo>
                <a:lnTo>
                  <a:pt x="1981200" y="553834"/>
                </a:lnTo>
                <a:lnTo>
                  <a:pt x="1993900" y="551510"/>
                </a:lnTo>
                <a:lnTo>
                  <a:pt x="1993900" y="551802"/>
                </a:lnTo>
                <a:lnTo>
                  <a:pt x="2006600" y="548309"/>
                </a:lnTo>
                <a:lnTo>
                  <a:pt x="2006600" y="550633"/>
                </a:lnTo>
                <a:lnTo>
                  <a:pt x="1993900" y="551802"/>
                </a:lnTo>
                <a:lnTo>
                  <a:pt x="1993900" y="554126"/>
                </a:lnTo>
                <a:lnTo>
                  <a:pt x="2006600" y="555282"/>
                </a:lnTo>
                <a:lnTo>
                  <a:pt x="1993900" y="555282"/>
                </a:lnTo>
                <a:lnTo>
                  <a:pt x="1993900" y="555866"/>
                </a:lnTo>
                <a:lnTo>
                  <a:pt x="1981200" y="555866"/>
                </a:lnTo>
                <a:lnTo>
                  <a:pt x="1993900" y="556450"/>
                </a:lnTo>
                <a:lnTo>
                  <a:pt x="2006600" y="557034"/>
                </a:lnTo>
                <a:lnTo>
                  <a:pt x="2006600" y="557606"/>
                </a:lnTo>
                <a:lnTo>
                  <a:pt x="1993900" y="556450"/>
                </a:lnTo>
                <a:lnTo>
                  <a:pt x="1993900" y="557606"/>
                </a:lnTo>
                <a:lnTo>
                  <a:pt x="1981200" y="557034"/>
                </a:lnTo>
                <a:lnTo>
                  <a:pt x="1993900" y="559943"/>
                </a:lnTo>
                <a:lnTo>
                  <a:pt x="1993900" y="564527"/>
                </a:lnTo>
                <a:lnTo>
                  <a:pt x="1993900" y="569239"/>
                </a:lnTo>
                <a:lnTo>
                  <a:pt x="1981200" y="563422"/>
                </a:lnTo>
                <a:lnTo>
                  <a:pt x="1981200" y="569823"/>
                </a:lnTo>
                <a:lnTo>
                  <a:pt x="1993900" y="575640"/>
                </a:lnTo>
                <a:lnTo>
                  <a:pt x="1981200" y="570407"/>
                </a:lnTo>
                <a:lnTo>
                  <a:pt x="1981200" y="587260"/>
                </a:lnTo>
                <a:lnTo>
                  <a:pt x="1968500" y="579120"/>
                </a:lnTo>
                <a:lnTo>
                  <a:pt x="1968500" y="611098"/>
                </a:lnTo>
                <a:lnTo>
                  <a:pt x="1955800" y="604075"/>
                </a:lnTo>
                <a:lnTo>
                  <a:pt x="1955800" y="616331"/>
                </a:lnTo>
                <a:lnTo>
                  <a:pt x="1943100" y="610514"/>
                </a:lnTo>
                <a:lnTo>
                  <a:pt x="1943100" y="617054"/>
                </a:lnTo>
                <a:lnTo>
                  <a:pt x="1930400" y="620852"/>
                </a:lnTo>
                <a:lnTo>
                  <a:pt x="1930400" y="626795"/>
                </a:lnTo>
                <a:lnTo>
                  <a:pt x="1943100" y="633857"/>
                </a:lnTo>
                <a:lnTo>
                  <a:pt x="1943100" y="645871"/>
                </a:lnTo>
                <a:lnTo>
                  <a:pt x="1930400" y="643801"/>
                </a:lnTo>
                <a:lnTo>
                  <a:pt x="1930400" y="641921"/>
                </a:lnTo>
                <a:lnTo>
                  <a:pt x="1917700" y="644245"/>
                </a:lnTo>
                <a:lnTo>
                  <a:pt x="1917700" y="645401"/>
                </a:lnTo>
                <a:lnTo>
                  <a:pt x="1905000" y="650963"/>
                </a:lnTo>
                <a:lnTo>
                  <a:pt x="1905000" y="659231"/>
                </a:lnTo>
                <a:lnTo>
                  <a:pt x="1905000" y="829081"/>
                </a:lnTo>
                <a:lnTo>
                  <a:pt x="1905000" y="835964"/>
                </a:lnTo>
                <a:lnTo>
                  <a:pt x="1892300" y="843064"/>
                </a:lnTo>
                <a:lnTo>
                  <a:pt x="1892300" y="826223"/>
                </a:lnTo>
                <a:lnTo>
                  <a:pt x="1905000" y="829081"/>
                </a:lnTo>
                <a:lnTo>
                  <a:pt x="1905000" y="659231"/>
                </a:lnTo>
                <a:lnTo>
                  <a:pt x="1892300" y="657466"/>
                </a:lnTo>
                <a:lnTo>
                  <a:pt x="1892300" y="665759"/>
                </a:lnTo>
                <a:lnTo>
                  <a:pt x="1879600" y="671563"/>
                </a:lnTo>
                <a:lnTo>
                  <a:pt x="1892300" y="674471"/>
                </a:lnTo>
                <a:lnTo>
                  <a:pt x="1892300" y="690753"/>
                </a:lnTo>
                <a:lnTo>
                  <a:pt x="1879600" y="684364"/>
                </a:lnTo>
                <a:lnTo>
                  <a:pt x="1879600" y="689013"/>
                </a:lnTo>
                <a:lnTo>
                  <a:pt x="1879600" y="891336"/>
                </a:lnTo>
                <a:lnTo>
                  <a:pt x="1879600" y="896569"/>
                </a:lnTo>
                <a:lnTo>
                  <a:pt x="1866900" y="889012"/>
                </a:lnTo>
                <a:lnTo>
                  <a:pt x="1879600" y="891336"/>
                </a:lnTo>
                <a:lnTo>
                  <a:pt x="1879600" y="689013"/>
                </a:lnTo>
                <a:lnTo>
                  <a:pt x="1866900" y="678548"/>
                </a:lnTo>
                <a:lnTo>
                  <a:pt x="1866900" y="690753"/>
                </a:lnTo>
                <a:lnTo>
                  <a:pt x="1854200" y="684936"/>
                </a:lnTo>
                <a:lnTo>
                  <a:pt x="1854200" y="687489"/>
                </a:lnTo>
                <a:lnTo>
                  <a:pt x="1866900" y="692213"/>
                </a:lnTo>
                <a:lnTo>
                  <a:pt x="1866900" y="696061"/>
                </a:lnTo>
                <a:lnTo>
                  <a:pt x="1854200" y="695985"/>
                </a:lnTo>
                <a:lnTo>
                  <a:pt x="1854200" y="702957"/>
                </a:lnTo>
                <a:lnTo>
                  <a:pt x="1841500" y="700633"/>
                </a:lnTo>
                <a:lnTo>
                  <a:pt x="1841500" y="691515"/>
                </a:lnTo>
                <a:lnTo>
                  <a:pt x="1828800" y="699033"/>
                </a:lnTo>
                <a:lnTo>
                  <a:pt x="1828800" y="713790"/>
                </a:lnTo>
                <a:lnTo>
                  <a:pt x="1816100" y="710171"/>
                </a:lnTo>
                <a:lnTo>
                  <a:pt x="1816100" y="890765"/>
                </a:lnTo>
                <a:lnTo>
                  <a:pt x="1816100" y="902855"/>
                </a:lnTo>
                <a:lnTo>
                  <a:pt x="1803400" y="892505"/>
                </a:lnTo>
                <a:lnTo>
                  <a:pt x="1816100" y="890765"/>
                </a:lnTo>
                <a:lnTo>
                  <a:pt x="1816100" y="710171"/>
                </a:lnTo>
                <a:lnTo>
                  <a:pt x="1816100" y="703541"/>
                </a:lnTo>
                <a:lnTo>
                  <a:pt x="1803400" y="702957"/>
                </a:lnTo>
                <a:lnTo>
                  <a:pt x="1803400" y="716330"/>
                </a:lnTo>
                <a:lnTo>
                  <a:pt x="1790700" y="713435"/>
                </a:lnTo>
                <a:lnTo>
                  <a:pt x="1790700" y="727964"/>
                </a:lnTo>
                <a:lnTo>
                  <a:pt x="1778000" y="722160"/>
                </a:lnTo>
                <a:lnTo>
                  <a:pt x="1778000" y="723633"/>
                </a:lnTo>
                <a:lnTo>
                  <a:pt x="1765300" y="727964"/>
                </a:lnTo>
                <a:lnTo>
                  <a:pt x="1765300" y="735406"/>
                </a:lnTo>
                <a:lnTo>
                  <a:pt x="1765300" y="766914"/>
                </a:lnTo>
                <a:lnTo>
                  <a:pt x="1752600" y="773315"/>
                </a:lnTo>
                <a:lnTo>
                  <a:pt x="1752600" y="766914"/>
                </a:lnTo>
                <a:lnTo>
                  <a:pt x="1765300" y="766914"/>
                </a:lnTo>
                <a:lnTo>
                  <a:pt x="1765300" y="735406"/>
                </a:lnTo>
                <a:lnTo>
                  <a:pt x="1752600" y="730872"/>
                </a:lnTo>
                <a:lnTo>
                  <a:pt x="1752600" y="749477"/>
                </a:lnTo>
                <a:lnTo>
                  <a:pt x="1739900" y="752386"/>
                </a:lnTo>
                <a:lnTo>
                  <a:pt x="1739900" y="749477"/>
                </a:lnTo>
                <a:lnTo>
                  <a:pt x="1727200" y="739597"/>
                </a:lnTo>
                <a:lnTo>
                  <a:pt x="1727200" y="755802"/>
                </a:lnTo>
                <a:lnTo>
                  <a:pt x="1714500" y="757593"/>
                </a:lnTo>
                <a:lnTo>
                  <a:pt x="1714500" y="745401"/>
                </a:lnTo>
                <a:lnTo>
                  <a:pt x="1701800" y="740168"/>
                </a:lnTo>
                <a:lnTo>
                  <a:pt x="1701800" y="736104"/>
                </a:lnTo>
                <a:lnTo>
                  <a:pt x="1689100" y="740168"/>
                </a:lnTo>
                <a:lnTo>
                  <a:pt x="1701800" y="741921"/>
                </a:lnTo>
                <a:lnTo>
                  <a:pt x="1701800" y="750785"/>
                </a:lnTo>
                <a:lnTo>
                  <a:pt x="1701800" y="780288"/>
                </a:lnTo>
                <a:lnTo>
                  <a:pt x="1689100" y="780872"/>
                </a:lnTo>
                <a:lnTo>
                  <a:pt x="1689100" y="809942"/>
                </a:lnTo>
                <a:lnTo>
                  <a:pt x="1689100" y="883145"/>
                </a:lnTo>
                <a:lnTo>
                  <a:pt x="1689100" y="892581"/>
                </a:lnTo>
                <a:lnTo>
                  <a:pt x="1676400" y="897966"/>
                </a:lnTo>
                <a:lnTo>
                  <a:pt x="1676400" y="887272"/>
                </a:lnTo>
                <a:lnTo>
                  <a:pt x="1689100" y="883145"/>
                </a:lnTo>
                <a:lnTo>
                  <a:pt x="1689100" y="809942"/>
                </a:lnTo>
                <a:lnTo>
                  <a:pt x="1676400" y="818159"/>
                </a:lnTo>
                <a:lnTo>
                  <a:pt x="1676400" y="880046"/>
                </a:lnTo>
                <a:lnTo>
                  <a:pt x="1676400" y="884440"/>
                </a:lnTo>
                <a:lnTo>
                  <a:pt x="1663700" y="884135"/>
                </a:lnTo>
                <a:lnTo>
                  <a:pt x="1663700" y="891336"/>
                </a:lnTo>
                <a:lnTo>
                  <a:pt x="1663700" y="899477"/>
                </a:lnTo>
                <a:lnTo>
                  <a:pt x="1651000" y="899477"/>
                </a:lnTo>
                <a:lnTo>
                  <a:pt x="1663700" y="891336"/>
                </a:lnTo>
                <a:lnTo>
                  <a:pt x="1663700" y="884135"/>
                </a:lnTo>
                <a:lnTo>
                  <a:pt x="1663700" y="875055"/>
                </a:lnTo>
                <a:lnTo>
                  <a:pt x="1676400" y="880046"/>
                </a:lnTo>
                <a:lnTo>
                  <a:pt x="1676400" y="818159"/>
                </a:lnTo>
                <a:lnTo>
                  <a:pt x="1676400" y="811110"/>
                </a:lnTo>
                <a:lnTo>
                  <a:pt x="1689100" y="809942"/>
                </a:lnTo>
                <a:lnTo>
                  <a:pt x="1689100" y="780872"/>
                </a:lnTo>
                <a:lnTo>
                  <a:pt x="1689100" y="772147"/>
                </a:lnTo>
                <a:lnTo>
                  <a:pt x="1701800" y="780288"/>
                </a:lnTo>
                <a:lnTo>
                  <a:pt x="1701800" y="750785"/>
                </a:lnTo>
                <a:lnTo>
                  <a:pt x="1689100" y="748461"/>
                </a:lnTo>
                <a:lnTo>
                  <a:pt x="1689100" y="747229"/>
                </a:lnTo>
                <a:lnTo>
                  <a:pt x="1676400" y="754710"/>
                </a:lnTo>
                <a:lnTo>
                  <a:pt x="1676400" y="770407"/>
                </a:lnTo>
                <a:lnTo>
                  <a:pt x="1663700" y="766343"/>
                </a:lnTo>
                <a:lnTo>
                  <a:pt x="1663700" y="757618"/>
                </a:lnTo>
                <a:lnTo>
                  <a:pt x="1651000" y="761682"/>
                </a:lnTo>
                <a:lnTo>
                  <a:pt x="1651000" y="786803"/>
                </a:lnTo>
                <a:lnTo>
                  <a:pt x="1663700" y="783856"/>
                </a:lnTo>
                <a:lnTo>
                  <a:pt x="1663700" y="777963"/>
                </a:lnTo>
                <a:lnTo>
                  <a:pt x="1676400" y="783780"/>
                </a:lnTo>
                <a:lnTo>
                  <a:pt x="1676400" y="787844"/>
                </a:lnTo>
                <a:lnTo>
                  <a:pt x="1663700" y="787844"/>
                </a:lnTo>
                <a:lnTo>
                  <a:pt x="1663700" y="830287"/>
                </a:lnTo>
                <a:lnTo>
                  <a:pt x="1663700" y="834364"/>
                </a:lnTo>
                <a:lnTo>
                  <a:pt x="1663700" y="856462"/>
                </a:lnTo>
                <a:lnTo>
                  <a:pt x="1663700" y="865759"/>
                </a:lnTo>
                <a:lnTo>
                  <a:pt x="1651000" y="873315"/>
                </a:lnTo>
                <a:lnTo>
                  <a:pt x="1651000" y="885101"/>
                </a:lnTo>
                <a:lnTo>
                  <a:pt x="1638300" y="883996"/>
                </a:lnTo>
                <a:lnTo>
                  <a:pt x="1638300" y="893089"/>
                </a:lnTo>
                <a:lnTo>
                  <a:pt x="1638300" y="903554"/>
                </a:lnTo>
                <a:lnTo>
                  <a:pt x="1625600" y="903554"/>
                </a:lnTo>
                <a:lnTo>
                  <a:pt x="1625600" y="893089"/>
                </a:lnTo>
                <a:lnTo>
                  <a:pt x="1638300" y="893089"/>
                </a:lnTo>
                <a:lnTo>
                  <a:pt x="1638300" y="883996"/>
                </a:lnTo>
                <a:lnTo>
                  <a:pt x="1625600" y="881049"/>
                </a:lnTo>
                <a:lnTo>
                  <a:pt x="1612900" y="879132"/>
                </a:lnTo>
                <a:lnTo>
                  <a:pt x="1600200" y="867473"/>
                </a:lnTo>
                <a:lnTo>
                  <a:pt x="1612900" y="856526"/>
                </a:lnTo>
                <a:lnTo>
                  <a:pt x="1612900" y="848893"/>
                </a:lnTo>
                <a:lnTo>
                  <a:pt x="1625600" y="848321"/>
                </a:lnTo>
                <a:lnTo>
                  <a:pt x="1625600" y="853998"/>
                </a:lnTo>
                <a:lnTo>
                  <a:pt x="1638300" y="858494"/>
                </a:lnTo>
                <a:lnTo>
                  <a:pt x="1651000" y="859929"/>
                </a:lnTo>
                <a:lnTo>
                  <a:pt x="1663700" y="856462"/>
                </a:lnTo>
                <a:lnTo>
                  <a:pt x="1663700" y="834364"/>
                </a:lnTo>
                <a:lnTo>
                  <a:pt x="1651000" y="833780"/>
                </a:lnTo>
                <a:lnTo>
                  <a:pt x="1651000" y="840498"/>
                </a:lnTo>
                <a:lnTo>
                  <a:pt x="1638300" y="838644"/>
                </a:lnTo>
                <a:lnTo>
                  <a:pt x="1638300" y="836256"/>
                </a:lnTo>
                <a:lnTo>
                  <a:pt x="1625600" y="834364"/>
                </a:lnTo>
                <a:lnTo>
                  <a:pt x="1625600" y="838428"/>
                </a:lnTo>
                <a:lnTo>
                  <a:pt x="1625600" y="845413"/>
                </a:lnTo>
                <a:lnTo>
                  <a:pt x="1612900" y="845985"/>
                </a:lnTo>
                <a:lnTo>
                  <a:pt x="1612900" y="838428"/>
                </a:lnTo>
                <a:lnTo>
                  <a:pt x="1625600" y="838428"/>
                </a:lnTo>
                <a:lnTo>
                  <a:pt x="1625600" y="834364"/>
                </a:lnTo>
                <a:lnTo>
                  <a:pt x="1625600" y="814019"/>
                </a:lnTo>
                <a:lnTo>
                  <a:pt x="1638300" y="817499"/>
                </a:lnTo>
                <a:lnTo>
                  <a:pt x="1638300" y="830287"/>
                </a:lnTo>
                <a:lnTo>
                  <a:pt x="1651000" y="830287"/>
                </a:lnTo>
                <a:lnTo>
                  <a:pt x="1651000" y="829132"/>
                </a:lnTo>
                <a:lnTo>
                  <a:pt x="1663700" y="830287"/>
                </a:lnTo>
                <a:lnTo>
                  <a:pt x="1663700" y="787844"/>
                </a:lnTo>
                <a:lnTo>
                  <a:pt x="1663700" y="786104"/>
                </a:lnTo>
                <a:lnTo>
                  <a:pt x="1651000" y="788708"/>
                </a:lnTo>
                <a:lnTo>
                  <a:pt x="1651000" y="791260"/>
                </a:lnTo>
                <a:lnTo>
                  <a:pt x="1638300" y="793711"/>
                </a:lnTo>
                <a:lnTo>
                  <a:pt x="1625600" y="795985"/>
                </a:lnTo>
                <a:lnTo>
                  <a:pt x="1612900" y="802970"/>
                </a:lnTo>
                <a:lnTo>
                  <a:pt x="1612900" y="791337"/>
                </a:lnTo>
                <a:lnTo>
                  <a:pt x="1625600" y="795985"/>
                </a:lnTo>
                <a:lnTo>
                  <a:pt x="1625600" y="759142"/>
                </a:lnTo>
                <a:lnTo>
                  <a:pt x="1612900" y="752970"/>
                </a:lnTo>
                <a:lnTo>
                  <a:pt x="1612900" y="765759"/>
                </a:lnTo>
                <a:lnTo>
                  <a:pt x="1612900" y="768083"/>
                </a:lnTo>
                <a:lnTo>
                  <a:pt x="1610487" y="766864"/>
                </a:lnTo>
                <a:lnTo>
                  <a:pt x="1600200" y="771575"/>
                </a:lnTo>
                <a:lnTo>
                  <a:pt x="1600200" y="823899"/>
                </a:lnTo>
                <a:lnTo>
                  <a:pt x="1587500" y="832815"/>
                </a:lnTo>
                <a:lnTo>
                  <a:pt x="1587500" y="840320"/>
                </a:lnTo>
                <a:lnTo>
                  <a:pt x="1574800" y="846302"/>
                </a:lnTo>
                <a:lnTo>
                  <a:pt x="1574800" y="827900"/>
                </a:lnTo>
                <a:lnTo>
                  <a:pt x="1587500" y="821296"/>
                </a:lnTo>
                <a:lnTo>
                  <a:pt x="1600200" y="823899"/>
                </a:lnTo>
                <a:lnTo>
                  <a:pt x="1600200" y="771575"/>
                </a:lnTo>
                <a:lnTo>
                  <a:pt x="1600200" y="765124"/>
                </a:lnTo>
                <a:lnTo>
                  <a:pt x="1587500" y="765175"/>
                </a:lnTo>
                <a:lnTo>
                  <a:pt x="1587500" y="760742"/>
                </a:lnTo>
                <a:lnTo>
                  <a:pt x="1574800" y="759294"/>
                </a:lnTo>
                <a:lnTo>
                  <a:pt x="1574800" y="765098"/>
                </a:lnTo>
                <a:lnTo>
                  <a:pt x="1562100" y="770407"/>
                </a:lnTo>
                <a:lnTo>
                  <a:pt x="1562100" y="766343"/>
                </a:lnTo>
                <a:lnTo>
                  <a:pt x="1549400" y="767499"/>
                </a:lnTo>
                <a:lnTo>
                  <a:pt x="1562100" y="776808"/>
                </a:lnTo>
                <a:lnTo>
                  <a:pt x="1549400" y="768667"/>
                </a:lnTo>
                <a:lnTo>
                  <a:pt x="1549400" y="767499"/>
                </a:lnTo>
                <a:lnTo>
                  <a:pt x="1549400" y="759358"/>
                </a:lnTo>
                <a:lnTo>
                  <a:pt x="1536700" y="765759"/>
                </a:lnTo>
                <a:lnTo>
                  <a:pt x="1536700" y="767499"/>
                </a:lnTo>
                <a:lnTo>
                  <a:pt x="1549400" y="775055"/>
                </a:lnTo>
                <a:lnTo>
                  <a:pt x="1536700" y="775373"/>
                </a:lnTo>
                <a:lnTo>
                  <a:pt x="1536700" y="868667"/>
                </a:lnTo>
                <a:lnTo>
                  <a:pt x="1536700" y="875614"/>
                </a:lnTo>
                <a:lnTo>
                  <a:pt x="1524000" y="877163"/>
                </a:lnTo>
                <a:lnTo>
                  <a:pt x="1511300" y="879132"/>
                </a:lnTo>
                <a:lnTo>
                  <a:pt x="1511300" y="870407"/>
                </a:lnTo>
                <a:lnTo>
                  <a:pt x="1524000" y="868667"/>
                </a:lnTo>
                <a:lnTo>
                  <a:pt x="1536700" y="868667"/>
                </a:lnTo>
                <a:lnTo>
                  <a:pt x="1536700" y="775373"/>
                </a:lnTo>
                <a:lnTo>
                  <a:pt x="1532991" y="775830"/>
                </a:lnTo>
                <a:lnTo>
                  <a:pt x="1533766" y="775055"/>
                </a:lnTo>
                <a:lnTo>
                  <a:pt x="1531734" y="775639"/>
                </a:lnTo>
                <a:lnTo>
                  <a:pt x="1531734" y="776008"/>
                </a:lnTo>
                <a:lnTo>
                  <a:pt x="1530858" y="776135"/>
                </a:lnTo>
                <a:lnTo>
                  <a:pt x="1530858" y="775893"/>
                </a:lnTo>
                <a:lnTo>
                  <a:pt x="1529689" y="776224"/>
                </a:lnTo>
                <a:lnTo>
                  <a:pt x="1524000" y="777087"/>
                </a:lnTo>
                <a:lnTo>
                  <a:pt x="1524000" y="786104"/>
                </a:lnTo>
                <a:lnTo>
                  <a:pt x="1524000" y="801217"/>
                </a:lnTo>
                <a:lnTo>
                  <a:pt x="1511300" y="797737"/>
                </a:lnTo>
                <a:lnTo>
                  <a:pt x="1511300" y="788428"/>
                </a:lnTo>
                <a:lnTo>
                  <a:pt x="1498600" y="789774"/>
                </a:lnTo>
                <a:lnTo>
                  <a:pt x="1498600" y="793940"/>
                </a:lnTo>
                <a:lnTo>
                  <a:pt x="1485900" y="791921"/>
                </a:lnTo>
                <a:lnTo>
                  <a:pt x="1485900" y="815987"/>
                </a:lnTo>
                <a:lnTo>
                  <a:pt x="1485900" y="822147"/>
                </a:lnTo>
                <a:lnTo>
                  <a:pt x="1473200" y="822210"/>
                </a:lnTo>
                <a:lnTo>
                  <a:pt x="1473200" y="809942"/>
                </a:lnTo>
                <a:lnTo>
                  <a:pt x="1485900" y="815987"/>
                </a:lnTo>
                <a:lnTo>
                  <a:pt x="1485900" y="791921"/>
                </a:lnTo>
                <a:lnTo>
                  <a:pt x="1485900" y="778548"/>
                </a:lnTo>
                <a:lnTo>
                  <a:pt x="1473200" y="781456"/>
                </a:lnTo>
                <a:lnTo>
                  <a:pt x="1473200" y="786104"/>
                </a:lnTo>
                <a:lnTo>
                  <a:pt x="1473200" y="802970"/>
                </a:lnTo>
                <a:lnTo>
                  <a:pt x="1473200" y="807618"/>
                </a:lnTo>
                <a:lnTo>
                  <a:pt x="1460500" y="805878"/>
                </a:lnTo>
                <a:lnTo>
                  <a:pt x="1460500" y="802970"/>
                </a:lnTo>
                <a:lnTo>
                  <a:pt x="1473200" y="802970"/>
                </a:lnTo>
                <a:lnTo>
                  <a:pt x="1473200" y="786104"/>
                </a:lnTo>
                <a:lnTo>
                  <a:pt x="1460500" y="782612"/>
                </a:lnTo>
                <a:lnTo>
                  <a:pt x="1460500" y="784872"/>
                </a:lnTo>
                <a:lnTo>
                  <a:pt x="1447800" y="781227"/>
                </a:lnTo>
                <a:lnTo>
                  <a:pt x="1447800" y="776224"/>
                </a:lnTo>
                <a:lnTo>
                  <a:pt x="1435100" y="787273"/>
                </a:lnTo>
                <a:lnTo>
                  <a:pt x="1435100" y="795693"/>
                </a:lnTo>
                <a:lnTo>
                  <a:pt x="1422400" y="797496"/>
                </a:lnTo>
                <a:lnTo>
                  <a:pt x="1422400" y="804468"/>
                </a:lnTo>
                <a:lnTo>
                  <a:pt x="1409700" y="802970"/>
                </a:lnTo>
                <a:lnTo>
                  <a:pt x="1409700" y="876515"/>
                </a:lnTo>
                <a:lnTo>
                  <a:pt x="1397000" y="879132"/>
                </a:lnTo>
                <a:lnTo>
                  <a:pt x="1397000" y="876084"/>
                </a:lnTo>
                <a:lnTo>
                  <a:pt x="1409700" y="876515"/>
                </a:lnTo>
                <a:lnTo>
                  <a:pt x="1409700" y="802970"/>
                </a:lnTo>
                <a:lnTo>
                  <a:pt x="1409700" y="800341"/>
                </a:lnTo>
                <a:lnTo>
                  <a:pt x="1397000" y="801154"/>
                </a:lnTo>
                <a:lnTo>
                  <a:pt x="1397000" y="851801"/>
                </a:lnTo>
                <a:lnTo>
                  <a:pt x="1397000" y="854710"/>
                </a:lnTo>
                <a:lnTo>
                  <a:pt x="1384300" y="854710"/>
                </a:lnTo>
                <a:lnTo>
                  <a:pt x="1397000" y="851801"/>
                </a:lnTo>
                <a:lnTo>
                  <a:pt x="1397000" y="801154"/>
                </a:lnTo>
                <a:lnTo>
                  <a:pt x="1397000" y="791921"/>
                </a:lnTo>
                <a:lnTo>
                  <a:pt x="1384300" y="798131"/>
                </a:lnTo>
                <a:lnTo>
                  <a:pt x="1384300" y="800823"/>
                </a:lnTo>
                <a:lnTo>
                  <a:pt x="1371600" y="795553"/>
                </a:lnTo>
                <a:lnTo>
                  <a:pt x="1371600" y="873315"/>
                </a:lnTo>
                <a:lnTo>
                  <a:pt x="1371600" y="885532"/>
                </a:lnTo>
                <a:lnTo>
                  <a:pt x="1358900" y="883196"/>
                </a:lnTo>
                <a:lnTo>
                  <a:pt x="1358900" y="875639"/>
                </a:lnTo>
                <a:lnTo>
                  <a:pt x="1371600" y="873315"/>
                </a:lnTo>
                <a:lnTo>
                  <a:pt x="1371600" y="795553"/>
                </a:lnTo>
                <a:lnTo>
                  <a:pt x="1371600" y="790752"/>
                </a:lnTo>
                <a:lnTo>
                  <a:pt x="1358900" y="802970"/>
                </a:lnTo>
                <a:lnTo>
                  <a:pt x="1358900" y="855294"/>
                </a:lnTo>
                <a:lnTo>
                  <a:pt x="1358900" y="866927"/>
                </a:lnTo>
                <a:lnTo>
                  <a:pt x="1346200" y="866927"/>
                </a:lnTo>
                <a:lnTo>
                  <a:pt x="1346200" y="854710"/>
                </a:lnTo>
                <a:lnTo>
                  <a:pt x="1358900" y="855294"/>
                </a:lnTo>
                <a:lnTo>
                  <a:pt x="1358900" y="802970"/>
                </a:lnTo>
                <a:lnTo>
                  <a:pt x="1358900" y="787273"/>
                </a:lnTo>
                <a:lnTo>
                  <a:pt x="1346200" y="797737"/>
                </a:lnTo>
                <a:lnTo>
                  <a:pt x="1346200" y="789597"/>
                </a:lnTo>
                <a:lnTo>
                  <a:pt x="1333500" y="789597"/>
                </a:lnTo>
                <a:lnTo>
                  <a:pt x="1333500" y="783196"/>
                </a:lnTo>
                <a:lnTo>
                  <a:pt x="1320800" y="789012"/>
                </a:lnTo>
                <a:lnTo>
                  <a:pt x="1320800" y="792505"/>
                </a:lnTo>
                <a:lnTo>
                  <a:pt x="1308100" y="796569"/>
                </a:lnTo>
                <a:lnTo>
                  <a:pt x="1308100" y="783780"/>
                </a:lnTo>
                <a:lnTo>
                  <a:pt x="1295400" y="783780"/>
                </a:lnTo>
                <a:lnTo>
                  <a:pt x="1295400" y="805878"/>
                </a:lnTo>
                <a:lnTo>
                  <a:pt x="1295400" y="914285"/>
                </a:lnTo>
                <a:lnTo>
                  <a:pt x="1295400" y="923899"/>
                </a:lnTo>
                <a:lnTo>
                  <a:pt x="1282700" y="925068"/>
                </a:lnTo>
                <a:lnTo>
                  <a:pt x="1282700" y="923315"/>
                </a:lnTo>
                <a:lnTo>
                  <a:pt x="1270000" y="915758"/>
                </a:lnTo>
                <a:lnTo>
                  <a:pt x="1282700" y="913599"/>
                </a:lnTo>
                <a:lnTo>
                  <a:pt x="1282700" y="913726"/>
                </a:lnTo>
                <a:lnTo>
                  <a:pt x="1295400" y="914285"/>
                </a:lnTo>
                <a:lnTo>
                  <a:pt x="1295400" y="805878"/>
                </a:lnTo>
                <a:lnTo>
                  <a:pt x="1282700" y="802386"/>
                </a:lnTo>
                <a:lnTo>
                  <a:pt x="1282700" y="794829"/>
                </a:lnTo>
                <a:lnTo>
                  <a:pt x="1270000" y="800061"/>
                </a:lnTo>
                <a:lnTo>
                  <a:pt x="1270000" y="795985"/>
                </a:lnTo>
                <a:lnTo>
                  <a:pt x="1257300" y="804125"/>
                </a:lnTo>
                <a:lnTo>
                  <a:pt x="1257300" y="804862"/>
                </a:lnTo>
                <a:lnTo>
                  <a:pt x="1244600" y="796785"/>
                </a:lnTo>
                <a:lnTo>
                  <a:pt x="1244600" y="789470"/>
                </a:lnTo>
                <a:lnTo>
                  <a:pt x="1231900" y="793661"/>
                </a:lnTo>
                <a:lnTo>
                  <a:pt x="1231900" y="797153"/>
                </a:lnTo>
                <a:lnTo>
                  <a:pt x="1231900" y="804125"/>
                </a:lnTo>
                <a:lnTo>
                  <a:pt x="1231900" y="819823"/>
                </a:lnTo>
                <a:lnTo>
                  <a:pt x="1231900" y="834364"/>
                </a:lnTo>
                <a:lnTo>
                  <a:pt x="1219200" y="833780"/>
                </a:lnTo>
                <a:lnTo>
                  <a:pt x="1219200" y="821575"/>
                </a:lnTo>
                <a:lnTo>
                  <a:pt x="1231900" y="819823"/>
                </a:lnTo>
                <a:lnTo>
                  <a:pt x="1231900" y="804125"/>
                </a:lnTo>
                <a:lnTo>
                  <a:pt x="1219200" y="802386"/>
                </a:lnTo>
                <a:lnTo>
                  <a:pt x="1231900" y="797153"/>
                </a:lnTo>
                <a:lnTo>
                  <a:pt x="1231900" y="793661"/>
                </a:lnTo>
                <a:lnTo>
                  <a:pt x="1231900" y="790752"/>
                </a:lnTo>
                <a:lnTo>
                  <a:pt x="1219200" y="797090"/>
                </a:lnTo>
                <a:lnTo>
                  <a:pt x="1219200" y="794931"/>
                </a:lnTo>
                <a:lnTo>
                  <a:pt x="1206500" y="798309"/>
                </a:lnTo>
                <a:lnTo>
                  <a:pt x="1206500" y="785888"/>
                </a:lnTo>
                <a:lnTo>
                  <a:pt x="1193800" y="787438"/>
                </a:lnTo>
                <a:lnTo>
                  <a:pt x="1193800" y="783780"/>
                </a:lnTo>
                <a:lnTo>
                  <a:pt x="1181100" y="782040"/>
                </a:lnTo>
                <a:lnTo>
                  <a:pt x="1181100" y="787273"/>
                </a:lnTo>
                <a:lnTo>
                  <a:pt x="1193800" y="788428"/>
                </a:lnTo>
                <a:lnTo>
                  <a:pt x="1181100" y="791921"/>
                </a:lnTo>
                <a:lnTo>
                  <a:pt x="1181100" y="792924"/>
                </a:lnTo>
                <a:lnTo>
                  <a:pt x="1168400" y="787781"/>
                </a:lnTo>
                <a:lnTo>
                  <a:pt x="1155700" y="779907"/>
                </a:lnTo>
                <a:lnTo>
                  <a:pt x="1143000" y="772731"/>
                </a:lnTo>
                <a:lnTo>
                  <a:pt x="1143000" y="778548"/>
                </a:lnTo>
                <a:lnTo>
                  <a:pt x="1130300" y="784237"/>
                </a:lnTo>
                <a:lnTo>
                  <a:pt x="1130300" y="783996"/>
                </a:lnTo>
                <a:lnTo>
                  <a:pt x="1117600" y="783209"/>
                </a:lnTo>
                <a:lnTo>
                  <a:pt x="1104900" y="787273"/>
                </a:lnTo>
                <a:lnTo>
                  <a:pt x="1104900" y="780872"/>
                </a:lnTo>
                <a:lnTo>
                  <a:pt x="1117600" y="780872"/>
                </a:lnTo>
                <a:lnTo>
                  <a:pt x="1104900" y="776871"/>
                </a:lnTo>
                <a:lnTo>
                  <a:pt x="1104900" y="778395"/>
                </a:lnTo>
                <a:lnTo>
                  <a:pt x="1092200" y="780796"/>
                </a:lnTo>
                <a:lnTo>
                  <a:pt x="1092200" y="777379"/>
                </a:lnTo>
                <a:lnTo>
                  <a:pt x="1079500" y="786104"/>
                </a:lnTo>
                <a:lnTo>
                  <a:pt x="1079500" y="780326"/>
                </a:lnTo>
                <a:lnTo>
                  <a:pt x="1066800" y="776947"/>
                </a:lnTo>
                <a:lnTo>
                  <a:pt x="1066800" y="781456"/>
                </a:lnTo>
                <a:lnTo>
                  <a:pt x="1054100" y="774484"/>
                </a:lnTo>
                <a:lnTo>
                  <a:pt x="1054100" y="769823"/>
                </a:lnTo>
                <a:lnTo>
                  <a:pt x="1041400" y="775055"/>
                </a:lnTo>
                <a:lnTo>
                  <a:pt x="1041400" y="779424"/>
                </a:lnTo>
                <a:lnTo>
                  <a:pt x="1028700" y="782904"/>
                </a:lnTo>
                <a:lnTo>
                  <a:pt x="1028700" y="778624"/>
                </a:lnTo>
                <a:lnTo>
                  <a:pt x="1016000" y="782294"/>
                </a:lnTo>
                <a:lnTo>
                  <a:pt x="1016000" y="772731"/>
                </a:lnTo>
                <a:lnTo>
                  <a:pt x="1003300" y="772388"/>
                </a:lnTo>
                <a:lnTo>
                  <a:pt x="1003300" y="782929"/>
                </a:lnTo>
                <a:lnTo>
                  <a:pt x="990600" y="790613"/>
                </a:lnTo>
                <a:lnTo>
                  <a:pt x="990600" y="769239"/>
                </a:lnTo>
                <a:lnTo>
                  <a:pt x="977900" y="776224"/>
                </a:lnTo>
                <a:lnTo>
                  <a:pt x="977900" y="776986"/>
                </a:lnTo>
                <a:lnTo>
                  <a:pt x="965200" y="781888"/>
                </a:lnTo>
                <a:lnTo>
                  <a:pt x="965200" y="773899"/>
                </a:lnTo>
                <a:lnTo>
                  <a:pt x="952500" y="772731"/>
                </a:lnTo>
                <a:lnTo>
                  <a:pt x="952500" y="779132"/>
                </a:lnTo>
                <a:lnTo>
                  <a:pt x="939800" y="785520"/>
                </a:lnTo>
                <a:lnTo>
                  <a:pt x="939800" y="957046"/>
                </a:lnTo>
                <a:lnTo>
                  <a:pt x="939800" y="969251"/>
                </a:lnTo>
                <a:lnTo>
                  <a:pt x="927100" y="972743"/>
                </a:lnTo>
                <a:lnTo>
                  <a:pt x="927100" y="972159"/>
                </a:lnTo>
                <a:lnTo>
                  <a:pt x="939800" y="969251"/>
                </a:lnTo>
                <a:lnTo>
                  <a:pt x="939800" y="957046"/>
                </a:lnTo>
                <a:lnTo>
                  <a:pt x="927100" y="968667"/>
                </a:lnTo>
                <a:lnTo>
                  <a:pt x="927100" y="954709"/>
                </a:lnTo>
                <a:lnTo>
                  <a:pt x="939800" y="957046"/>
                </a:lnTo>
                <a:lnTo>
                  <a:pt x="939800" y="785520"/>
                </a:lnTo>
                <a:lnTo>
                  <a:pt x="939800" y="775716"/>
                </a:lnTo>
                <a:lnTo>
                  <a:pt x="927100" y="777176"/>
                </a:lnTo>
                <a:lnTo>
                  <a:pt x="927100" y="769239"/>
                </a:lnTo>
                <a:lnTo>
                  <a:pt x="914400" y="777963"/>
                </a:lnTo>
                <a:lnTo>
                  <a:pt x="914400" y="760120"/>
                </a:lnTo>
                <a:lnTo>
                  <a:pt x="901700" y="764082"/>
                </a:lnTo>
                <a:lnTo>
                  <a:pt x="901700" y="767499"/>
                </a:lnTo>
                <a:lnTo>
                  <a:pt x="889000" y="774001"/>
                </a:lnTo>
                <a:lnTo>
                  <a:pt x="889000" y="752970"/>
                </a:lnTo>
                <a:lnTo>
                  <a:pt x="876300" y="759358"/>
                </a:lnTo>
                <a:lnTo>
                  <a:pt x="876300" y="754710"/>
                </a:lnTo>
                <a:lnTo>
                  <a:pt x="863600" y="751217"/>
                </a:lnTo>
                <a:lnTo>
                  <a:pt x="863600" y="914019"/>
                </a:lnTo>
                <a:lnTo>
                  <a:pt x="863600" y="922159"/>
                </a:lnTo>
                <a:lnTo>
                  <a:pt x="850900" y="923899"/>
                </a:lnTo>
                <a:lnTo>
                  <a:pt x="850900" y="922020"/>
                </a:lnTo>
                <a:lnTo>
                  <a:pt x="838200" y="923899"/>
                </a:lnTo>
                <a:lnTo>
                  <a:pt x="838200" y="921067"/>
                </a:lnTo>
                <a:lnTo>
                  <a:pt x="850900" y="922020"/>
                </a:lnTo>
                <a:lnTo>
                  <a:pt x="850900" y="912266"/>
                </a:lnTo>
                <a:lnTo>
                  <a:pt x="863600" y="914019"/>
                </a:lnTo>
                <a:lnTo>
                  <a:pt x="863600" y="751217"/>
                </a:lnTo>
                <a:lnTo>
                  <a:pt x="863600" y="750747"/>
                </a:lnTo>
                <a:lnTo>
                  <a:pt x="850900" y="752970"/>
                </a:lnTo>
                <a:lnTo>
                  <a:pt x="850900" y="756056"/>
                </a:lnTo>
                <a:lnTo>
                  <a:pt x="850900" y="772147"/>
                </a:lnTo>
                <a:lnTo>
                  <a:pt x="850900" y="776224"/>
                </a:lnTo>
                <a:lnTo>
                  <a:pt x="850900" y="797153"/>
                </a:lnTo>
                <a:lnTo>
                  <a:pt x="850900" y="848321"/>
                </a:lnTo>
                <a:lnTo>
                  <a:pt x="850900" y="866076"/>
                </a:lnTo>
                <a:lnTo>
                  <a:pt x="838200" y="863942"/>
                </a:lnTo>
                <a:lnTo>
                  <a:pt x="838200" y="875055"/>
                </a:lnTo>
                <a:lnTo>
                  <a:pt x="838200" y="881456"/>
                </a:lnTo>
                <a:lnTo>
                  <a:pt x="825500" y="881456"/>
                </a:lnTo>
                <a:lnTo>
                  <a:pt x="825500" y="872731"/>
                </a:lnTo>
                <a:lnTo>
                  <a:pt x="838200" y="875055"/>
                </a:lnTo>
                <a:lnTo>
                  <a:pt x="838200" y="863942"/>
                </a:lnTo>
                <a:lnTo>
                  <a:pt x="838200" y="842505"/>
                </a:lnTo>
                <a:lnTo>
                  <a:pt x="850900" y="848321"/>
                </a:lnTo>
                <a:lnTo>
                  <a:pt x="850900" y="797153"/>
                </a:lnTo>
                <a:lnTo>
                  <a:pt x="838200" y="805878"/>
                </a:lnTo>
                <a:lnTo>
                  <a:pt x="838200" y="805294"/>
                </a:lnTo>
                <a:lnTo>
                  <a:pt x="850900" y="797153"/>
                </a:lnTo>
                <a:lnTo>
                  <a:pt x="850900" y="776224"/>
                </a:lnTo>
                <a:lnTo>
                  <a:pt x="838200" y="776224"/>
                </a:lnTo>
                <a:lnTo>
                  <a:pt x="850900" y="772147"/>
                </a:lnTo>
                <a:lnTo>
                  <a:pt x="850900" y="756056"/>
                </a:lnTo>
                <a:lnTo>
                  <a:pt x="838200" y="747153"/>
                </a:lnTo>
                <a:lnTo>
                  <a:pt x="838200" y="751039"/>
                </a:lnTo>
                <a:lnTo>
                  <a:pt x="838200" y="761111"/>
                </a:lnTo>
                <a:lnTo>
                  <a:pt x="838200" y="766343"/>
                </a:lnTo>
                <a:lnTo>
                  <a:pt x="825500" y="765759"/>
                </a:lnTo>
                <a:lnTo>
                  <a:pt x="825500" y="822147"/>
                </a:lnTo>
                <a:lnTo>
                  <a:pt x="825500" y="826808"/>
                </a:lnTo>
                <a:lnTo>
                  <a:pt x="812800" y="826223"/>
                </a:lnTo>
                <a:lnTo>
                  <a:pt x="812800" y="819823"/>
                </a:lnTo>
                <a:lnTo>
                  <a:pt x="825500" y="822147"/>
                </a:lnTo>
                <a:lnTo>
                  <a:pt x="825500" y="765759"/>
                </a:lnTo>
                <a:lnTo>
                  <a:pt x="838200" y="761111"/>
                </a:lnTo>
                <a:lnTo>
                  <a:pt x="838200" y="751039"/>
                </a:lnTo>
                <a:lnTo>
                  <a:pt x="825500" y="756158"/>
                </a:lnTo>
                <a:lnTo>
                  <a:pt x="825500" y="756958"/>
                </a:lnTo>
                <a:lnTo>
                  <a:pt x="812800" y="759625"/>
                </a:lnTo>
                <a:lnTo>
                  <a:pt x="812800" y="754126"/>
                </a:lnTo>
                <a:lnTo>
                  <a:pt x="825500" y="754710"/>
                </a:lnTo>
                <a:lnTo>
                  <a:pt x="825500" y="741337"/>
                </a:lnTo>
                <a:lnTo>
                  <a:pt x="812800" y="734936"/>
                </a:lnTo>
                <a:lnTo>
                  <a:pt x="812800" y="742137"/>
                </a:lnTo>
                <a:lnTo>
                  <a:pt x="812800" y="750417"/>
                </a:lnTo>
                <a:lnTo>
                  <a:pt x="800100" y="750125"/>
                </a:lnTo>
                <a:lnTo>
                  <a:pt x="800100" y="781304"/>
                </a:lnTo>
                <a:lnTo>
                  <a:pt x="800100" y="795413"/>
                </a:lnTo>
                <a:lnTo>
                  <a:pt x="800100" y="877392"/>
                </a:lnTo>
                <a:lnTo>
                  <a:pt x="800100" y="889596"/>
                </a:lnTo>
                <a:lnTo>
                  <a:pt x="787400" y="890181"/>
                </a:lnTo>
                <a:lnTo>
                  <a:pt x="787400" y="876808"/>
                </a:lnTo>
                <a:lnTo>
                  <a:pt x="800100" y="877392"/>
                </a:lnTo>
                <a:lnTo>
                  <a:pt x="800100" y="795413"/>
                </a:lnTo>
                <a:lnTo>
                  <a:pt x="787400" y="793699"/>
                </a:lnTo>
                <a:lnTo>
                  <a:pt x="787400" y="821575"/>
                </a:lnTo>
                <a:lnTo>
                  <a:pt x="787400" y="829132"/>
                </a:lnTo>
                <a:lnTo>
                  <a:pt x="774700" y="827963"/>
                </a:lnTo>
                <a:lnTo>
                  <a:pt x="774700" y="821575"/>
                </a:lnTo>
                <a:lnTo>
                  <a:pt x="787400" y="821575"/>
                </a:lnTo>
                <a:lnTo>
                  <a:pt x="787400" y="793699"/>
                </a:lnTo>
                <a:lnTo>
                  <a:pt x="787400" y="788720"/>
                </a:lnTo>
                <a:lnTo>
                  <a:pt x="774700" y="782002"/>
                </a:lnTo>
                <a:lnTo>
                  <a:pt x="787400" y="775055"/>
                </a:lnTo>
                <a:lnTo>
                  <a:pt x="787400" y="775779"/>
                </a:lnTo>
                <a:lnTo>
                  <a:pt x="800100" y="781304"/>
                </a:lnTo>
                <a:lnTo>
                  <a:pt x="800100" y="750125"/>
                </a:lnTo>
                <a:lnTo>
                  <a:pt x="800100" y="744969"/>
                </a:lnTo>
                <a:lnTo>
                  <a:pt x="812800" y="742137"/>
                </a:lnTo>
                <a:lnTo>
                  <a:pt x="812800" y="734936"/>
                </a:lnTo>
                <a:lnTo>
                  <a:pt x="812800" y="729157"/>
                </a:lnTo>
                <a:lnTo>
                  <a:pt x="800100" y="727316"/>
                </a:lnTo>
                <a:lnTo>
                  <a:pt x="800100" y="733361"/>
                </a:lnTo>
                <a:lnTo>
                  <a:pt x="787400" y="728395"/>
                </a:lnTo>
                <a:lnTo>
                  <a:pt x="787400" y="745985"/>
                </a:lnTo>
                <a:lnTo>
                  <a:pt x="774700" y="754710"/>
                </a:lnTo>
                <a:lnTo>
                  <a:pt x="774700" y="748309"/>
                </a:lnTo>
                <a:lnTo>
                  <a:pt x="787400" y="745985"/>
                </a:lnTo>
                <a:lnTo>
                  <a:pt x="787400" y="728395"/>
                </a:lnTo>
                <a:lnTo>
                  <a:pt x="787400" y="727964"/>
                </a:lnTo>
                <a:lnTo>
                  <a:pt x="774700" y="732269"/>
                </a:lnTo>
                <a:lnTo>
                  <a:pt x="774700" y="736104"/>
                </a:lnTo>
                <a:lnTo>
                  <a:pt x="774700" y="742848"/>
                </a:lnTo>
                <a:lnTo>
                  <a:pt x="762000" y="747153"/>
                </a:lnTo>
                <a:lnTo>
                  <a:pt x="762000" y="743661"/>
                </a:lnTo>
                <a:lnTo>
                  <a:pt x="749300" y="741337"/>
                </a:lnTo>
                <a:lnTo>
                  <a:pt x="749300" y="817651"/>
                </a:lnTo>
                <a:lnTo>
                  <a:pt x="749300" y="818083"/>
                </a:lnTo>
                <a:lnTo>
                  <a:pt x="749300" y="879716"/>
                </a:lnTo>
                <a:lnTo>
                  <a:pt x="749300" y="894245"/>
                </a:lnTo>
                <a:lnTo>
                  <a:pt x="736600" y="889012"/>
                </a:lnTo>
                <a:lnTo>
                  <a:pt x="736600" y="876808"/>
                </a:lnTo>
                <a:lnTo>
                  <a:pt x="749300" y="879716"/>
                </a:lnTo>
                <a:lnTo>
                  <a:pt x="749300" y="818083"/>
                </a:lnTo>
                <a:lnTo>
                  <a:pt x="736600" y="819391"/>
                </a:lnTo>
                <a:lnTo>
                  <a:pt x="749300" y="817651"/>
                </a:lnTo>
                <a:lnTo>
                  <a:pt x="749300" y="741337"/>
                </a:lnTo>
                <a:lnTo>
                  <a:pt x="749300" y="739063"/>
                </a:lnTo>
                <a:lnTo>
                  <a:pt x="762000" y="738136"/>
                </a:lnTo>
                <a:lnTo>
                  <a:pt x="762000" y="741337"/>
                </a:lnTo>
                <a:lnTo>
                  <a:pt x="774700" y="736104"/>
                </a:lnTo>
                <a:lnTo>
                  <a:pt x="774700" y="732269"/>
                </a:lnTo>
                <a:lnTo>
                  <a:pt x="774700" y="730288"/>
                </a:lnTo>
                <a:lnTo>
                  <a:pt x="762000" y="733196"/>
                </a:lnTo>
                <a:lnTo>
                  <a:pt x="762000" y="728548"/>
                </a:lnTo>
                <a:lnTo>
                  <a:pt x="749300" y="730288"/>
                </a:lnTo>
                <a:lnTo>
                  <a:pt x="749300" y="738428"/>
                </a:lnTo>
                <a:lnTo>
                  <a:pt x="736600" y="736104"/>
                </a:lnTo>
                <a:lnTo>
                  <a:pt x="736600" y="699833"/>
                </a:lnTo>
                <a:lnTo>
                  <a:pt x="749300" y="689597"/>
                </a:lnTo>
                <a:lnTo>
                  <a:pt x="736600" y="697725"/>
                </a:lnTo>
                <a:lnTo>
                  <a:pt x="736600" y="684364"/>
                </a:lnTo>
                <a:lnTo>
                  <a:pt x="736600" y="682612"/>
                </a:lnTo>
                <a:lnTo>
                  <a:pt x="736600" y="679704"/>
                </a:lnTo>
                <a:lnTo>
                  <a:pt x="733882" y="681075"/>
                </a:lnTo>
                <a:lnTo>
                  <a:pt x="733882" y="685482"/>
                </a:lnTo>
                <a:lnTo>
                  <a:pt x="723900" y="695985"/>
                </a:lnTo>
                <a:lnTo>
                  <a:pt x="723900" y="689597"/>
                </a:lnTo>
                <a:lnTo>
                  <a:pt x="733882" y="685482"/>
                </a:lnTo>
                <a:lnTo>
                  <a:pt x="733882" y="681075"/>
                </a:lnTo>
                <a:lnTo>
                  <a:pt x="723900" y="686104"/>
                </a:lnTo>
                <a:lnTo>
                  <a:pt x="723900" y="680288"/>
                </a:lnTo>
                <a:lnTo>
                  <a:pt x="711200" y="688428"/>
                </a:lnTo>
                <a:lnTo>
                  <a:pt x="711200" y="885532"/>
                </a:lnTo>
                <a:lnTo>
                  <a:pt x="698500" y="884364"/>
                </a:lnTo>
                <a:lnTo>
                  <a:pt x="698500" y="882040"/>
                </a:lnTo>
                <a:lnTo>
                  <a:pt x="711200" y="885532"/>
                </a:lnTo>
                <a:lnTo>
                  <a:pt x="711200" y="688428"/>
                </a:lnTo>
                <a:lnTo>
                  <a:pt x="711200" y="675640"/>
                </a:lnTo>
                <a:lnTo>
                  <a:pt x="698500" y="682612"/>
                </a:lnTo>
                <a:lnTo>
                  <a:pt x="698500" y="665708"/>
                </a:lnTo>
                <a:lnTo>
                  <a:pt x="685800" y="666699"/>
                </a:lnTo>
                <a:lnTo>
                  <a:pt x="685800" y="653542"/>
                </a:lnTo>
                <a:lnTo>
                  <a:pt x="673100" y="661568"/>
                </a:lnTo>
                <a:lnTo>
                  <a:pt x="673100" y="666457"/>
                </a:lnTo>
                <a:lnTo>
                  <a:pt x="673100" y="670636"/>
                </a:lnTo>
                <a:lnTo>
                  <a:pt x="660400" y="675055"/>
                </a:lnTo>
                <a:lnTo>
                  <a:pt x="673100" y="666457"/>
                </a:lnTo>
                <a:lnTo>
                  <a:pt x="673100" y="661568"/>
                </a:lnTo>
                <a:lnTo>
                  <a:pt x="673100" y="660069"/>
                </a:lnTo>
                <a:lnTo>
                  <a:pt x="660400" y="665175"/>
                </a:lnTo>
                <a:lnTo>
                  <a:pt x="660400" y="657910"/>
                </a:lnTo>
                <a:lnTo>
                  <a:pt x="673100" y="655027"/>
                </a:lnTo>
                <a:lnTo>
                  <a:pt x="673100" y="648893"/>
                </a:lnTo>
                <a:lnTo>
                  <a:pt x="660400" y="656183"/>
                </a:lnTo>
                <a:lnTo>
                  <a:pt x="660400" y="649198"/>
                </a:lnTo>
                <a:lnTo>
                  <a:pt x="647700" y="655294"/>
                </a:lnTo>
                <a:lnTo>
                  <a:pt x="647700" y="643077"/>
                </a:lnTo>
                <a:lnTo>
                  <a:pt x="635000" y="646036"/>
                </a:lnTo>
                <a:lnTo>
                  <a:pt x="635000" y="644956"/>
                </a:lnTo>
                <a:lnTo>
                  <a:pt x="622300" y="648893"/>
                </a:lnTo>
                <a:lnTo>
                  <a:pt x="622300" y="652462"/>
                </a:lnTo>
                <a:lnTo>
                  <a:pt x="622300" y="655866"/>
                </a:lnTo>
                <a:lnTo>
                  <a:pt x="622300" y="658190"/>
                </a:lnTo>
                <a:lnTo>
                  <a:pt x="622300" y="662266"/>
                </a:lnTo>
                <a:lnTo>
                  <a:pt x="622300" y="720991"/>
                </a:lnTo>
                <a:lnTo>
                  <a:pt x="622300" y="727964"/>
                </a:lnTo>
                <a:lnTo>
                  <a:pt x="609600" y="727964"/>
                </a:lnTo>
                <a:lnTo>
                  <a:pt x="622300" y="720991"/>
                </a:lnTo>
                <a:lnTo>
                  <a:pt x="622300" y="662266"/>
                </a:lnTo>
                <a:lnTo>
                  <a:pt x="609600" y="668655"/>
                </a:lnTo>
                <a:lnTo>
                  <a:pt x="609600" y="661098"/>
                </a:lnTo>
                <a:lnTo>
                  <a:pt x="622300" y="658190"/>
                </a:lnTo>
                <a:lnTo>
                  <a:pt x="622300" y="655866"/>
                </a:lnTo>
                <a:lnTo>
                  <a:pt x="609600" y="658190"/>
                </a:lnTo>
                <a:lnTo>
                  <a:pt x="622300" y="652462"/>
                </a:lnTo>
                <a:lnTo>
                  <a:pt x="622300" y="648893"/>
                </a:lnTo>
                <a:lnTo>
                  <a:pt x="609600" y="656450"/>
                </a:lnTo>
                <a:lnTo>
                  <a:pt x="609600" y="645337"/>
                </a:lnTo>
                <a:lnTo>
                  <a:pt x="622300" y="644436"/>
                </a:lnTo>
                <a:lnTo>
                  <a:pt x="622300" y="636244"/>
                </a:lnTo>
                <a:lnTo>
                  <a:pt x="635000" y="627380"/>
                </a:lnTo>
                <a:lnTo>
                  <a:pt x="622300" y="620979"/>
                </a:lnTo>
                <a:lnTo>
                  <a:pt x="622300" y="623316"/>
                </a:lnTo>
                <a:lnTo>
                  <a:pt x="609600" y="629119"/>
                </a:lnTo>
                <a:lnTo>
                  <a:pt x="609600" y="618655"/>
                </a:lnTo>
                <a:lnTo>
                  <a:pt x="596900" y="624382"/>
                </a:lnTo>
                <a:lnTo>
                  <a:pt x="596900" y="632561"/>
                </a:lnTo>
                <a:lnTo>
                  <a:pt x="584200" y="629119"/>
                </a:lnTo>
                <a:lnTo>
                  <a:pt x="594258" y="619925"/>
                </a:lnTo>
                <a:lnTo>
                  <a:pt x="596900" y="620407"/>
                </a:lnTo>
                <a:lnTo>
                  <a:pt x="596900" y="618147"/>
                </a:lnTo>
                <a:lnTo>
                  <a:pt x="595757" y="618553"/>
                </a:lnTo>
                <a:lnTo>
                  <a:pt x="596900" y="617499"/>
                </a:lnTo>
                <a:lnTo>
                  <a:pt x="596900" y="614387"/>
                </a:lnTo>
                <a:lnTo>
                  <a:pt x="592709" y="615188"/>
                </a:lnTo>
                <a:lnTo>
                  <a:pt x="592709" y="619633"/>
                </a:lnTo>
                <a:lnTo>
                  <a:pt x="584200" y="622655"/>
                </a:lnTo>
                <a:lnTo>
                  <a:pt x="584200" y="618083"/>
                </a:lnTo>
                <a:lnTo>
                  <a:pt x="592709" y="619633"/>
                </a:lnTo>
                <a:lnTo>
                  <a:pt x="592709" y="615188"/>
                </a:lnTo>
                <a:lnTo>
                  <a:pt x="584200" y="616775"/>
                </a:lnTo>
                <a:lnTo>
                  <a:pt x="584200" y="610793"/>
                </a:lnTo>
                <a:lnTo>
                  <a:pt x="571500" y="611682"/>
                </a:lnTo>
                <a:lnTo>
                  <a:pt x="571500" y="612571"/>
                </a:lnTo>
                <a:lnTo>
                  <a:pt x="558800" y="612267"/>
                </a:lnTo>
                <a:lnTo>
                  <a:pt x="558800" y="609358"/>
                </a:lnTo>
                <a:lnTo>
                  <a:pt x="571500" y="606450"/>
                </a:lnTo>
                <a:lnTo>
                  <a:pt x="571500" y="602373"/>
                </a:lnTo>
                <a:lnTo>
                  <a:pt x="558800" y="600633"/>
                </a:lnTo>
                <a:lnTo>
                  <a:pt x="558800" y="595401"/>
                </a:lnTo>
                <a:lnTo>
                  <a:pt x="546100" y="587984"/>
                </a:lnTo>
                <a:lnTo>
                  <a:pt x="546100" y="587260"/>
                </a:lnTo>
                <a:lnTo>
                  <a:pt x="533400" y="586676"/>
                </a:lnTo>
                <a:lnTo>
                  <a:pt x="533400" y="583806"/>
                </a:lnTo>
                <a:lnTo>
                  <a:pt x="520700" y="584720"/>
                </a:lnTo>
                <a:lnTo>
                  <a:pt x="520700" y="572312"/>
                </a:lnTo>
                <a:lnTo>
                  <a:pt x="508000" y="576795"/>
                </a:lnTo>
                <a:lnTo>
                  <a:pt x="508000" y="576211"/>
                </a:lnTo>
                <a:lnTo>
                  <a:pt x="495300" y="570484"/>
                </a:lnTo>
                <a:lnTo>
                  <a:pt x="495300" y="566115"/>
                </a:lnTo>
                <a:lnTo>
                  <a:pt x="482600" y="560108"/>
                </a:lnTo>
                <a:lnTo>
                  <a:pt x="482600" y="550418"/>
                </a:lnTo>
                <a:lnTo>
                  <a:pt x="469900" y="548741"/>
                </a:lnTo>
                <a:lnTo>
                  <a:pt x="469900" y="527380"/>
                </a:lnTo>
                <a:lnTo>
                  <a:pt x="457200" y="539000"/>
                </a:lnTo>
                <a:lnTo>
                  <a:pt x="457200" y="533768"/>
                </a:lnTo>
                <a:lnTo>
                  <a:pt x="444500" y="535520"/>
                </a:lnTo>
                <a:lnTo>
                  <a:pt x="444500" y="716915"/>
                </a:lnTo>
                <a:lnTo>
                  <a:pt x="444500" y="718083"/>
                </a:lnTo>
                <a:lnTo>
                  <a:pt x="431800" y="723315"/>
                </a:lnTo>
                <a:lnTo>
                  <a:pt x="431800" y="719658"/>
                </a:lnTo>
                <a:lnTo>
                  <a:pt x="444500" y="716915"/>
                </a:lnTo>
                <a:lnTo>
                  <a:pt x="444500" y="535520"/>
                </a:lnTo>
                <a:lnTo>
                  <a:pt x="444500" y="521563"/>
                </a:lnTo>
                <a:lnTo>
                  <a:pt x="457200" y="516915"/>
                </a:lnTo>
                <a:lnTo>
                  <a:pt x="444500" y="517499"/>
                </a:lnTo>
                <a:lnTo>
                  <a:pt x="444500" y="509358"/>
                </a:lnTo>
                <a:lnTo>
                  <a:pt x="431800" y="506450"/>
                </a:lnTo>
                <a:lnTo>
                  <a:pt x="431800" y="709358"/>
                </a:lnTo>
                <a:lnTo>
                  <a:pt x="419100" y="713435"/>
                </a:lnTo>
                <a:lnTo>
                  <a:pt x="419100" y="708774"/>
                </a:lnTo>
                <a:lnTo>
                  <a:pt x="431800" y="709358"/>
                </a:lnTo>
                <a:lnTo>
                  <a:pt x="431800" y="506450"/>
                </a:lnTo>
                <a:lnTo>
                  <a:pt x="431800" y="505866"/>
                </a:lnTo>
                <a:lnTo>
                  <a:pt x="444500" y="500634"/>
                </a:lnTo>
                <a:lnTo>
                  <a:pt x="431800" y="494817"/>
                </a:lnTo>
                <a:lnTo>
                  <a:pt x="431800" y="493661"/>
                </a:lnTo>
                <a:lnTo>
                  <a:pt x="419100" y="488429"/>
                </a:lnTo>
                <a:lnTo>
                  <a:pt x="419100" y="489585"/>
                </a:lnTo>
                <a:lnTo>
                  <a:pt x="419100" y="491909"/>
                </a:lnTo>
                <a:lnTo>
                  <a:pt x="419100" y="493077"/>
                </a:lnTo>
                <a:lnTo>
                  <a:pt x="414337" y="496341"/>
                </a:lnTo>
                <a:lnTo>
                  <a:pt x="419100" y="496557"/>
                </a:lnTo>
                <a:lnTo>
                  <a:pt x="409575" y="499618"/>
                </a:lnTo>
                <a:lnTo>
                  <a:pt x="406400" y="501789"/>
                </a:lnTo>
                <a:lnTo>
                  <a:pt x="406400" y="501218"/>
                </a:lnTo>
                <a:lnTo>
                  <a:pt x="407809" y="500176"/>
                </a:lnTo>
                <a:lnTo>
                  <a:pt x="406400" y="500634"/>
                </a:lnTo>
                <a:lnTo>
                  <a:pt x="406400" y="497725"/>
                </a:lnTo>
                <a:lnTo>
                  <a:pt x="408940" y="496100"/>
                </a:lnTo>
                <a:lnTo>
                  <a:pt x="413131" y="496290"/>
                </a:lnTo>
                <a:lnTo>
                  <a:pt x="419100" y="491909"/>
                </a:lnTo>
                <a:lnTo>
                  <a:pt x="411848" y="494233"/>
                </a:lnTo>
                <a:lnTo>
                  <a:pt x="419100" y="489585"/>
                </a:lnTo>
                <a:lnTo>
                  <a:pt x="419100" y="488429"/>
                </a:lnTo>
                <a:lnTo>
                  <a:pt x="419100" y="475056"/>
                </a:lnTo>
                <a:lnTo>
                  <a:pt x="431800" y="473202"/>
                </a:lnTo>
                <a:lnTo>
                  <a:pt x="431800" y="485800"/>
                </a:lnTo>
                <a:lnTo>
                  <a:pt x="444500" y="483768"/>
                </a:lnTo>
                <a:lnTo>
                  <a:pt x="444500" y="489585"/>
                </a:lnTo>
                <a:lnTo>
                  <a:pt x="431800" y="494817"/>
                </a:lnTo>
                <a:lnTo>
                  <a:pt x="444500" y="496557"/>
                </a:lnTo>
                <a:lnTo>
                  <a:pt x="457200" y="496341"/>
                </a:lnTo>
                <a:lnTo>
                  <a:pt x="457200" y="506450"/>
                </a:lnTo>
                <a:lnTo>
                  <a:pt x="469900" y="505904"/>
                </a:lnTo>
                <a:lnTo>
                  <a:pt x="482600" y="506768"/>
                </a:lnTo>
                <a:lnTo>
                  <a:pt x="495300" y="508190"/>
                </a:lnTo>
                <a:lnTo>
                  <a:pt x="482600" y="513588"/>
                </a:lnTo>
                <a:lnTo>
                  <a:pt x="482600" y="512610"/>
                </a:lnTo>
                <a:lnTo>
                  <a:pt x="469900" y="518655"/>
                </a:lnTo>
                <a:lnTo>
                  <a:pt x="482600" y="517004"/>
                </a:lnTo>
                <a:lnTo>
                  <a:pt x="495300" y="514591"/>
                </a:lnTo>
                <a:lnTo>
                  <a:pt x="495300" y="513918"/>
                </a:lnTo>
                <a:lnTo>
                  <a:pt x="508000" y="517499"/>
                </a:lnTo>
                <a:lnTo>
                  <a:pt x="508000" y="520979"/>
                </a:lnTo>
                <a:lnTo>
                  <a:pt x="495300" y="522732"/>
                </a:lnTo>
                <a:lnTo>
                  <a:pt x="495300" y="526491"/>
                </a:lnTo>
                <a:lnTo>
                  <a:pt x="508000" y="529996"/>
                </a:lnTo>
                <a:lnTo>
                  <a:pt x="508000" y="533069"/>
                </a:lnTo>
                <a:lnTo>
                  <a:pt x="520700" y="533196"/>
                </a:lnTo>
                <a:lnTo>
                  <a:pt x="520700" y="527659"/>
                </a:lnTo>
                <a:lnTo>
                  <a:pt x="533400" y="522071"/>
                </a:lnTo>
                <a:lnTo>
                  <a:pt x="533400" y="517690"/>
                </a:lnTo>
                <a:lnTo>
                  <a:pt x="546100" y="514007"/>
                </a:lnTo>
                <a:lnTo>
                  <a:pt x="533400" y="523062"/>
                </a:lnTo>
                <a:lnTo>
                  <a:pt x="533400" y="532892"/>
                </a:lnTo>
                <a:lnTo>
                  <a:pt x="520700" y="544233"/>
                </a:lnTo>
                <a:lnTo>
                  <a:pt x="533400" y="543661"/>
                </a:lnTo>
                <a:lnTo>
                  <a:pt x="533400" y="537260"/>
                </a:lnTo>
                <a:lnTo>
                  <a:pt x="546100" y="540169"/>
                </a:lnTo>
                <a:lnTo>
                  <a:pt x="546100" y="542493"/>
                </a:lnTo>
                <a:lnTo>
                  <a:pt x="543991" y="543267"/>
                </a:lnTo>
                <a:lnTo>
                  <a:pt x="546100" y="543077"/>
                </a:lnTo>
                <a:lnTo>
                  <a:pt x="546100" y="546569"/>
                </a:lnTo>
                <a:lnTo>
                  <a:pt x="558800" y="546163"/>
                </a:lnTo>
                <a:lnTo>
                  <a:pt x="558800" y="543801"/>
                </a:lnTo>
                <a:lnTo>
                  <a:pt x="571500" y="542963"/>
                </a:lnTo>
                <a:lnTo>
                  <a:pt x="571500" y="559244"/>
                </a:lnTo>
                <a:lnTo>
                  <a:pt x="558800" y="565746"/>
                </a:lnTo>
                <a:lnTo>
                  <a:pt x="571500" y="564591"/>
                </a:lnTo>
                <a:lnTo>
                  <a:pt x="571500" y="561682"/>
                </a:lnTo>
                <a:lnTo>
                  <a:pt x="571500" y="559943"/>
                </a:lnTo>
                <a:lnTo>
                  <a:pt x="584200" y="552958"/>
                </a:lnTo>
                <a:lnTo>
                  <a:pt x="584200" y="555866"/>
                </a:lnTo>
                <a:lnTo>
                  <a:pt x="596900" y="551802"/>
                </a:lnTo>
                <a:lnTo>
                  <a:pt x="596900" y="557034"/>
                </a:lnTo>
                <a:lnTo>
                  <a:pt x="609600" y="551218"/>
                </a:lnTo>
                <a:lnTo>
                  <a:pt x="609600" y="555282"/>
                </a:lnTo>
                <a:lnTo>
                  <a:pt x="596900" y="559358"/>
                </a:lnTo>
                <a:lnTo>
                  <a:pt x="596900" y="567753"/>
                </a:lnTo>
                <a:lnTo>
                  <a:pt x="609600" y="567715"/>
                </a:lnTo>
                <a:lnTo>
                  <a:pt x="609600" y="570255"/>
                </a:lnTo>
                <a:lnTo>
                  <a:pt x="622300" y="566635"/>
                </a:lnTo>
                <a:lnTo>
                  <a:pt x="622300" y="570979"/>
                </a:lnTo>
                <a:lnTo>
                  <a:pt x="609600" y="571563"/>
                </a:lnTo>
                <a:lnTo>
                  <a:pt x="622300" y="574459"/>
                </a:lnTo>
                <a:lnTo>
                  <a:pt x="622300" y="575132"/>
                </a:lnTo>
                <a:lnTo>
                  <a:pt x="635000" y="575894"/>
                </a:lnTo>
                <a:lnTo>
                  <a:pt x="635000" y="585038"/>
                </a:lnTo>
                <a:lnTo>
                  <a:pt x="622300" y="585876"/>
                </a:lnTo>
                <a:lnTo>
                  <a:pt x="622300" y="591337"/>
                </a:lnTo>
                <a:lnTo>
                  <a:pt x="635000" y="591172"/>
                </a:lnTo>
                <a:lnTo>
                  <a:pt x="635000" y="589584"/>
                </a:lnTo>
                <a:lnTo>
                  <a:pt x="647700" y="588886"/>
                </a:lnTo>
                <a:lnTo>
                  <a:pt x="647700" y="589013"/>
                </a:lnTo>
                <a:lnTo>
                  <a:pt x="660400" y="583361"/>
                </a:lnTo>
                <a:lnTo>
                  <a:pt x="660400" y="594817"/>
                </a:lnTo>
                <a:lnTo>
                  <a:pt x="649706" y="602170"/>
                </a:lnTo>
                <a:lnTo>
                  <a:pt x="660400" y="604164"/>
                </a:lnTo>
                <a:lnTo>
                  <a:pt x="673100" y="602780"/>
                </a:lnTo>
                <a:lnTo>
                  <a:pt x="673100" y="611098"/>
                </a:lnTo>
                <a:lnTo>
                  <a:pt x="685800" y="611682"/>
                </a:lnTo>
                <a:lnTo>
                  <a:pt x="685800" y="618210"/>
                </a:lnTo>
                <a:lnTo>
                  <a:pt x="698500" y="618007"/>
                </a:lnTo>
                <a:lnTo>
                  <a:pt x="711200" y="616813"/>
                </a:lnTo>
                <a:lnTo>
                  <a:pt x="711200" y="630288"/>
                </a:lnTo>
                <a:lnTo>
                  <a:pt x="723900" y="629704"/>
                </a:lnTo>
                <a:lnTo>
                  <a:pt x="723900" y="626503"/>
                </a:lnTo>
                <a:lnTo>
                  <a:pt x="736600" y="621715"/>
                </a:lnTo>
                <a:lnTo>
                  <a:pt x="736600" y="616915"/>
                </a:lnTo>
                <a:lnTo>
                  <a:pt x="749300" y="619239"/>
                </a:lnTo>
                <a:lnTo>
                  <a:pt x="737565" y="628370"/>
                </a:lnTo>
                <a:lnTo>
                  <a:pt x="749300" y="624763"/>
                </a:lnTo>
                <a:lnTo>
                  <a:pt x="749300" y="627380"/>
                </a:lnTo>
                <a:lnTo>
                  <a:pt x="736600" y="629119"/>
                </a:lnTo>
                <a:lnTo>
                  <a:pt x="736600" y="640753"/>
                </a:lnTo>
                <a:lnTo>
                  <a:pt x="749300" y="647725"/>
                </a:lnTo>
                <a:lnTo>
                  <a:pt x="749300" y="634606"/>
                </a:lnTo>
                <a:lnTo>
                  <a:pt x="762000" y="633920"/>
                </a:lnTo>
                <a:lnTo>
                  <a:pt x="762000" y="659942"/>
                </a:lnTo>
                <a:lnTo>
                  <a:pt x="774700" y="655866"/>
                </a:lnTo>
                <a:lnTo>
                  <a:pt x="774700" y="658190"/>
                </a:lnTo>
                <a:lnTo>
                  <a:pt x="774700" y="665175"/>
                </a:lnTo>
                <a:lnTo>
                  <a:pt x="774700" y="665353"/>
                </a:lnTo>
                <a:lnTo>
                  <a:pt x="787400" y="662266"/>
                </a:lnTo>
                <a:lnTo>
                  <a:pt x="800100" y="658634"/>
                </a:lnTo>
                <a:lnTo>
                  <a:pt x="800100" y="661682"/>
                </a:lnTo>
                <a:lnTo>
                  <a:pt x="812800" y="661682"/>
                </a:lnTo>
                <a:lnTo>
                  <a:pt x="812800" y="670991"/>
                </a:lnTo>
                <a:lnTo>
                  <a:pt x="825500" y="668655"/>
                </a:lnTo>
                <a:lnTo>
                  <a:pt x="825500" y="654634"/>
                </a:lnTo>
                <a:lnTo>
                  <a:pt x="815086" y="657948"/>
                </a:lnTo>
                <a:lnTo>
                  <a:pt x="825500" y="648893"/>
                </a:lnTo>
                <a:lnTo>
                  <a:pt x="812800" y="657034"/>
                </a:lnTo>
                <a:lnTo>
                  <a:pt x="812800" y="650633"/>
                </a:lnTo>
                <a:lnTo>
                  <a:pt x="800100" y="655294"/>
                </a:lnTo>
                <a:lnTo>
                  <a:pt x="800100" y="648779"/>
                </a:lnTo>
                <a:lnTo>
                  <a:pt x="812800" y="644817"/>
                </a:lnTo>
                <a:lnTo>
                  <a:pt x="812800" y="650633"/>
                </a:lnTo>
                <a:lnTo>
                  <a:pt x="825500" y="647725"/>
                </a:lnTo>
                <a:lnTo>
                  <a:pt x="825500" y="648893"/>
                </a:lnTo>
                <a:lnTo>
                  <a:pt x="838200" y="655866"/>
                </a:lnTo>
                <a:lnTo>
                  <a:pt x="850900" y="659358"/>
                </a:lnTo>
                <a:lnTo>
                  <a:pt x="850900" y="663130"/>
                </a:lnTo>
                <a:lnTo>
                  <a:pt x="847115" y="666915"/>
                </a:lnTo>
                <a:lnTo>
                  <a:pt x="847699" y="664006"/>
                </a:lnTo>
                <a:lnTo>
                  <a:pt x="849439" y="661098"/>
                </a:lnTo>
                <a:lnTo>
                  <a:pt x="850023" y="659358"/>
                </a:lnTo>
                <a:lnTo>
                  <a:pt x="848283" y="661682"/>
                </a:lnTo>
                <a:lnTo>
                  <a:pt x="845959" y="664006"/>
                </a:lnTo>
                <a:lnTo>
                  <a:pt x="844207" y="667499"/>
                </a:lnTo>
                <a:lnTo>
                  <a:pt x="845959" y="669823"/>
                </a:lnTo>
                <a:lnTo>
                  <a:pt x="843635" y="673887"/>
                </a:lnTo>
                <a:lnTo>
                  <a:pt x="840143" y="675640"/>
                </a:lnTo>
                <a:lnTo>
                  <a:pt x="837819" y="681456"/>
                </a:lnTo>
                <a:lnTo>
                  <a:pt x="837234" y="684364"/>
                </a:lnTo>
                <a:lnTo>
                  <a:pt x="840778" y="678840"/>
                </a:lnTo>
                <a:lnTo>
                  <a:pt x="845248" y="672833"/>
                </a:lnTo>
                <a:lnTo>
                  <a:pt x="849439" y="666330"/>
                </a:lnTo>
                <a:lnTo>
                  <a:pt x="850900" y="665975"/>
                </a:lnTo>
                <a:lnTo>
                  <a:pt x="850900" y="669671"/>
                </a:lnTo>
                <a:lnTo>
                  <a:pt x="850607" y="670991"/>
                </a:lnTo>
                <a:lnTo>
                  <a:pt x="848868" y="675640"/>
                </a:lnTo>
                <a:lnTo>
                  <a:pt x="850607" y="672731"/>
                </a:lnTo>
                <a:lnTo>
                  <a:pt x="850607" y="679119"/>
                </a:lnTo>
                <a:lnTo>
                  <a:pt x="850900" y="678548"/>
                </a:lnTo>
                <a:lnTo>
                  <a:pt x="850900" y="682028"/>
                </a:lnTo>
                <a:lnTo>
                  <a:pt x="838200" y="690753"/>
                </a:lnTo>
                <a:lnTo>
                  <a:pt x="838200" y="705866"/>
                </a:lnTo>
                <a:lnTo>
                  <a:pt x="850900" y="697153"/>
                </a:lnTo>
                <a:lnTo>
                  <a:pt x="850900" y="698893"/>
                </a:lnTo>
                <a:lnTo>
                  <a:pt x="863600" y="695401"/>
                </a:lnTo>
                <a:lnTo>
                  <a:pt x="863600" y="697153"/>
                </a:lnTo>
                <a:lnTo>
                  <a:pt x="863600" y="707618"/>
                </a:lnTo>
                <a:lnTo>
                  <a:pt x="850900" y="712266"/>
                </a:lnTo>
                <a:lnTo>
                  <a:pt x="863600" y="710526"/>
                </a:lnTo>
                <a:lnTo>
                  <a:pt x="863600" y="709142"/>
                </a:lnTo>
                <a:lnTo>
                  <a:pt x="871474" y="710488"/>
                </a:lnTo>
                <a:lnTo>
                  <a:pt x="876300" y="707618"/>
                </a:lnTo>
                <a:lnTo>
                  <a:pt x="876300" y="711314"/>
                </a:lnTo>
                <a:lnTo>
                  <a:pt x="876300" y="723150"/>
                </a:lnTo>
                <a:lnTo>
                  <a:pt x="889000" y="721423"/>
                </a:lnTo>
                <a:lnTo>
                  <a:pt x="889000" y="732040"/>
                </a:lnTo>
                <a:lnTo>
                  <a:pt x="901700" y="723480"/>
                </a:lnTo>
                <a:lnTo>
                  <a:pt x="901700" y="734364"/>
                </a:lnTo>
                <a:lnTo>
                  <a:pt x="914400" y="726478"/>
                </a:lnTo>
                <a:lnTo>
                  <a:pt x="914400" y="740168"/>
                </a:lnTo>
                <a:lnTo>
                  <a:pt x="927100" y="728548"/>
                </a:lnTo>
                <a:lnTo>
                  <a:pt x="927100" y="731012"/>
                </a:lnTo>
                <a:lnTo>
                  <a:pt x="939800" y="729957"/>
                </a:lnTo>
                <a:lnTo>
                  <a:pt x="939800" y="750062"/>
                </a:lnTo>
                <a:lnTo>
                  <a:pt x="952500" y="740168"/>
                </a:lnTo>
                <a:lnTo>
                  <a:pt x="952500" y="729703"/>
                </a:lnTo>
                <a:lnTo>
                  <a:pt x="939800" y="727964"/>
                </a:lnTo>
                <a:lnTo>
                  <a:pt x="939800" y="722147"/>
                </a:lnTo>
                <a:lnTo>
                  <a:pt x="952500" y="712266"/>
                </a:lnTo>
                <a:lnTo>
                  <a:pt x="939800" y="718693"/>
                </a:lnTo>
                <a:lnTo>
                  <a:pt x="939800" y="715759"/>
                </a:lnTo>
                <a:lnTo>
                  <a:pt x="952500" y="712266"/>
                </a:lnTo>
                <a:lnTo>
                  <a:pt x="952500" y="727379"/>
                </a:lnTo>
                <a:lnTo>
                  <a:pt x="965200" y="727646"/>
                </a:lnTo>
                <a:lnTo>
                  <a:pt x="965200" y="726414"/>
                </a:lnTo>
                <a:lnTo>
                  <a:pt x="977900" y="729132"/>
                </a:lnTo>
                <a:lnTo>
                  <a:pt x="965200" y="743077"/>
                </a:lnTo>
                <a:lnTo>
                  <a:pt x="977900" y="741045"/>
                </a:lnTo>
                <a:lnTo>
                  <a:pt x="977900" y="744245"/>
                </a:lnTo>
                <a:lnTo>
                  <a:pt x="990600" y="743077"/>
                </a:lnTo>
                <a:lnTo>
                  <a:pt x="990600" y="734364"/>
                </a:lnTo>
                <a:lnTo>
                  <a:pt x="1003300" y="732612"/>
                </a:lnTo>
                <a:lnTo>
                  <a:pt x="1003300" y="742276"/>
                </a:lnTo>
                <a:lnTo>
                  <a:pt x="1016000" y="744169"/>
                </a:lnTo>
                <a:lnTo>
                  <a:pt x="1016000" y="748576"/>
                </a:lnTo>
                <a:lnTo>
                  <a:pt x="1028700" y="754126"/>
                </a:lnTo>
                <a:lnTo>
                  <a:pt x="1028700" y="743661"/>
                </a:lnTo>
                <a:lnTo>
                  <a:pt x="1041400" y="738428"/>
                </a:lnTo>
                <a:lnTo>
                  <a:pt x="1041400" y="733196"/>
                </a:lnTo>
                <a:lnTo>
                  <a:pt x="1054100" y="733196"/>
                </a:lnTo>
                <a:lnTo>
                  <a:pt x="1054100" y="731456"/>
                </a:lnTo>
                <a:lnTo>
                  <a:pt x="1066800" y="733196"/>
                </a:lnTo>
                <a:lnTo>
                  <a:pt x="1066800" y="730872"/>
                </a:lnTo>
                <a:lnTo>
                  <a:pt x="1079500" y="729703"/>
                </a:lnTo>
                <a:lnTo>
                  <a:pt x="1079500" y="730288"/>
                </a:lnTo>
                <a:lnTo>
                  <a:pt x="1092200" y="737844"/>
                </a:lnTo>
                <a:lnTo>
                  <a:pt x="1092200" y="727075"/>
                </a:lnTo>
                <a:lnTo>
                  <a:pt x="1104900" y="731748"/>
                </a:lnTo>
                <a:lnTo>
                  <a:pt x="1104900" y="739013"/>
                </a:lnTo>
                <a:lnTo>
                  <a:pt x="1117600" y="739597"/>
                </a:lnTo>
                <a:lnTo>
                  <a:pt x="1104900" y="725055"/>
                </a:lnTo>
                <a:lnTo>
                  <a:pt x="1117600" y="721563"/>
                </a:lnTo>
                <a:lnTo>
                  <a:pt x="1117600" y="719010"/>
                </a:lnTo>
                <a:lnTo>
                  <a:pt x="1130300" y="721347"/>
                </a:lnTo>
                <a:lnTo>
                  <a:pt x="1130300" y="722731"/>
                </a:lnTo>
                <a:lnTo>
                  <a:pt x="1143000" y="718083"/>
                </a:lnTo>
                <a:lnTo>
                  <a:pt x="1143000" y="723315"/>
                </a:lnTo>
                <a:lnTo>
                  <a:pt x="1155700" y="720991"/>
                </a:lnTo>
                <a:lnTo>
                  <a:pt x="1155700" y="723900"/>
                </a:lnTo>
                <a:lnTo>
                  <a:pt x="1168400" y="715175"/>
                </a:lnTo>
                <a:lnTo>
                  <a:pt x="1168400" y="700633"/>
                </a:lnTo>
                <a:lnTo>
                  <a:pt x="1181100" y="703541"/>
                </a:lnTo>
                <a:lnTo>
                  <a:pt x="1181100" y="704126"/>
                </a:lnTo>
                <a:lnTo>
                  <a:pt x="1193800" y="707034"/>
                </a:lnTo>
                <a:lnTo>
                  <a:pt x="1193800" y="676224"/>
                </a:lnTo>
                <a:lnTo>
                  <a:pt x="1206500" y="678548"/>
                </a:lnTo>
                <a:lnTo>
                  <a:pt x="1206500" y="667499"/>
                </a:lnTo>
                <a:lnTo>
                  <a:pt x="1219200" y="662851"/>
                </a:lnTo>
                <a:lnTo>
                  <a:pt x="1219200" y="648309"/>
                </a:lnTo>
                <a:lnTo>
                  <a:pt x="1206500" y="645985"/>
                </a:lnTo>
                <a:lnTo>
                  <a:pt x="1206500" y="645401"/>
                </a:lnTo>
                <a:lnTo>
                  <a:pt x="1219200" y="645401"/>
                </a:lnTo>
                <a:lnTo>
                  <a:pt x="1206500" y="641057"/>
                </a:lnTo>
                <a:lnTo>
                  <a:pt x="1206500" y="623316"/>
                </a:lnTo>
                <a:lnTo>
                  <a:pt x="1219200" y="628573"/>
                </a:lnTo>
                <a:lnTo>
                  <a:pt x="1219200" y="632688"/>
                </a:lnTo>
                <a:lnTo>
                  <a:pt x="1231900" y="635165"/>
                </a:lnTo>
                <a:lnTo>
                  <a:pt x="1231900" y="641921"/>
                </a:lnTo>
                <a:lnTo>
                  <a:pt x="1244600" y="641172"/>
                </a:lnTo>
                <a:lnTo>
                  <a:pt x="1244600" y="625055"/>
                </a:lnTo>
                <a:lnTo>
                  <a:pt x="1257300" y="625640"/>
                </a:lnTo>
                <a:lnTo>
                  <a:pt x="1244600" y="618083"/>
                </a:lnTo>
                <a:lnTo>
                  <a:pt x="1244600" y="615175"/>
                </a:lnTo>
                <a:lnTo>
                  <a:pt x="1257300" y="610514"/>
                </a:lnTo>
                <a:lnTo>
                  <a:pt x="1257300" y="602957"/>
                </a:lnTo>
                <a:lnTo>
                  <a:pt x="1270000" y="605866"/>
                </a:lnTo>
                <a:lnTo>
                  <a:pt x="1270000" y="582612"/>
                </a:lnTo>
                <a:lnTo>
                  <a:pt x="1282700" y="581444"/>
                </a:lnTo>
                <a:lnTo>
                  <a:pt x="1270000" y="580288"/>
                </a:lnTo>
                <a:lnTo>
                  <a:pt x="1270000" y="579120"/>
                </a:lnTo>
                <a:lnTo>
                  <a:pt x="1282700" y="577380"/>
                </a:lnTo>
                <a:lnTo>
                  <a:pt x="1270000" y="576211"/>
                </a:lnTo>
                <a:lnTo>
                  <a:pt x="1270000" y="550633"/>
                </a:lnTo>
                <a:lnTo>
                  <a:pt x="1282700" y="537260"/>
                </a:lnTo>
                <a:lnTo>
                  <a:pt x="1282700" y="527964"/>
                </a:lnTo>
                <a:lnTo>
                  <a:pt x="1295400" y="523303"/>
                </a:lnTo>
                <a:lnTo>
                  <a:pt x="1282700" y="519950"/>
                </a:lnTo>
                <a:lnTo>
                  <a:pt x="1270000" y="518655"/>
                </a:lnTo>
                <a:lnTo>
                  <a:pt x="1270000" y="542493"/>
                </a:lnTo>
                <a:lnTo>
                  <a:pt x="1270000" y="548894"/>
                </a:lnTo>
                <a:lnTo>
                  <a:pt x="1257300" y="547725"/>
                </a:lnTo>
                <a:lnTo>
                  <a:pt x="1244600" y="543077"/>
                </a:lnTo>
                <a:lnTo>
                  <a:pt x="1244600" y="534352"/>
                </a:lnTo>
                <a:lnTo>
                  <a:pt x="1257300" y="535520"/>
                </a:lnTo>
                <a:lnTo>
                  <a:pt x="1257300" y="539000"/>
                </a:lnTo>
                <a:lnTo>
                  <a:pt x="1270000" y="542493"/>
                </a:lnTo>
                <a:lnTo>
                  <a:pt x="1270000" y="518655"/>
                </a:lnTo>
                <a:lnTo>
                  <a:pt x="1270000" y="512267"/>
                </a:lnTo>
                <a:lnTo>
                  <a:pt x="1282700" y="513422"/>
                </a:lnTo>
                <a:lnTo>
                  <a:pt x="1282700" y="507034"/>
                </a:lnTo>
                <a:lnTo>
                  <a:pt x="1270000" y="501218"/>
                </a:lnTo>
                <a:lnTo>
                  <a:pt x="1270000" y="477380"/>
                </a:lnTo>
                <a:lnTo>
                  <a:pt x="1282700" y="473887"/>
                </a:lnTo>
                <a:lnTo>
                  <a:pt x="1270000" y="470979"/>
                </a:lnTo>
                <a:lnTo>
                  <a:pt x="1270000" y="468655"/>
                </a:lnTo>
                <a:lnTo>
                  <a:pt x="1282700" y="457606"/>
                </a:lnTo>
                <a:lnTo>
                  <a:pt x="1282700" y="473887"/>
                </a:lnTo>
                <a:lnTo>
                  <a:pt x="1282700" y="476211"/>
                </a:lnTo>
                <a:lnTo>
                  <a:pt x="1295400" y="462254"/>
                </a:lnTo>
                <a:lnTo>
                  <a:pt x="1295400" y="467487"/>
                </a:lnTo>
                <a:lnTo>
                  <a:pt x="1295400" y="468655"/>
                </a:lnTo>
                <a:lnTo>
                  <a:pt x="1295400" y="473303"/>
                </a:lnTo>
                <a:lnTo>
                  <a:pt x="1308100" y="462254"/>
                </a:lnTo>
                <a:lnTo>
                  <a:pt x="1308100" y="492264"/>
                </a:lnTo>
                <a:lnTo>
                  <a:pt x="1320800" y="494233"/>
                </a:lnTo>
                <a:lnTo>
                  <a:pt x="1320800" y="504456"/>
                </a:lnTo>
                <a:lnTo>
                  <a:pt x="1333500" y="502958"/>
                </a:lnTo>
                <a:lnTo>
                  <a:pt x="1320800" y="509930"/>
                </a:lnTo>
                <a:lnTo>
                  <a:pt x="1333500" y="508469"/>
                </a:lnTo>
                <a:lnTo>
                  <a:pt x="1333500" y="503720"/>
                </a:lnTo>
                <a:lnTo>
                  <a:pt x="1346200" y="499033"/>
                </a:lnTo>
                <a:lnTo>
                  <a:pt x="1346200" y="507746"/>
                </a:lnTo>
                <a:lnTo>
                  <a:pt x="1358900" y="502450"/>
                </a:lnTo>
                <a:lnTo>
                  <a:pt x="1358900" y="516826"/>
                </a:lnTo>
                <a:lnTo>
                  <a:pt x="1371600" y="512114"/>
                </a:lnTo>
                <a:lnTo>
                  <a:pt x="1371600" y="509866"/>
                </a:lnTo>
                <a:lnTo>
                  <a:pt x="1384300" y="513422"/>
                </a:lnTo>
                <a:lnTo>
                  <a:pt x="1384300" y="522147"/>
                </a:lnTo>
                <a:lnTo>
                  <a:pt x="1397000" y="522732"/>
                </a:lnTo>
                <a:lnTo>
                  <a:pt x="1397000" y="513575"/>
                </a:lnTo>
                <a:lnTo>
                  <a:pt x="1409700" y="511556"/>
                </a:lnTo>
                <a:lnTo>
                  <a:pt x="1409700" y="528472"/>
                </a:lnTo>
                <a:lnTo>
                  <a:pt x="1422400" y="518223"/>
                </a:lnTo>
                <a:lnTo>
                  <a:pt x="1422400" y="530136"/>
                </a:lnTo>
                <a:lnTo>
                  <a:pt x="1435100" y="527608"/>
                </a:lnTo>
                <a:lnTo>
                  <a:pt x="1435100" y="507034"/>
                </a:lnTo>
                <a:lnTo>
                  <a:pt x="1447800" y="503542"/>
                </a:lnTo>
                <a:lnTo>
                  <a:pt x="1447800" y="513219"/>
                </a:lnTo>
                <a:lnTo>
                  <a:pt x="1460500" y="510082"/>
                </a:lnTo>
                <a:lnTo>
                  <a:pt x="1460500" y="516915"/>
                </a:lnTo>
                <a:lnTo>
                  <a:pt x="1447800" y="515747"/>
                </a:lnTo>
                <a:lnTo>
                  <a:pt x="1447800" y="533260"/>
                </a:lnTo>
                <a:lnTo>
                  <a:pt x="1460500" y="526503"/>
                </a:lnTo>
                <a:lnTo>
                  <a:pt x="1460500" y="530288"/>
                </a:lnTo>
                <a:lnTo>
                  <a:pt x="1473200" y="527329"/>
                </a:lnTo>
                <a:lnTo>
                  <a:pt x="1473200" y="519823"/>
                </a:lnTo>
                <a:lnTo>
                  <a:pt x="1474470" y="518426"/>
                </a:lnTo>
                <a:lnTo>
                  <a:pt x="1485900" y="516331"/>
                </a:lnTo>
                <a:lnTo>
                  <a:pt x="1485900" y="516115"/>
                </a:lnTo>
                <a:lnTo>
                  <a:pt x="1498600" y="507568"/>
                </a:lnTo>
                <a:lnTo>
                  <a:pt x="1498600" y="513207"/>
                </a:lnTo>
                <a:lnTo>
                  <a:pt x="1511300" y="512889"/>
                </a:lnTo>
                <a:lnTo>
                  <a:pt x="1511300" y="516915"/>
                </a:lnTo>
                <a:lnTo>
                  <a:pt x="1521688" y="511683"/>
                </a:lnTo>
                <a:lnTo>
                  <a:pt x="1524000" y="509358"/>
                </a:lnTo>
                <a:lnTo>
                  <a:pt x="1524000" y="510514"/>
                </a:lnTo>
                <a:lnTo>
                  <a:pt x="1524000" y="513422"/>
                </a:lnTo>
                <a:lnTo>
                  <a:pt x="1536700" y="508190"/>
                </a:lnTo>
                <a:lnTo>
                  <a:pt x="1536700" y="509358"/>
                </a:lnTo>
                <a:lnTo>
                  <a:pt x="1549400" y="510514"/>
                </a:lnTo>
                <a:lnTo>
                  <a:pt x="1536700" y="518655"/>
                </a:lnTo>
                <a:lnTo>
                  <a:pt x="1549400" y="515162"/>
                </a:lnTo>
                <a:lnTo>
                  <a:pt x="1549400" y="530288"/>
                </a:lnTo>
                <a:lnTo>
                  <a:pt x="1562100" y="522224"/>
                </a:lnTo>
                <a:lnTo>
                  <a:pt x="1562100" y="519823"/>
                </a:lnTo>
                <a:lnTo>
                  <a:pt x="1574800" y="516331"/>
                </a:lnTo>
                <a:lnTo>
                  <a:pt x="1574800" y="521970"/>
                </a:lnTo>
                <a:lnTo>
                  <a:pt x="1587500" y="515899"/>
                </a:lnTo>
                <a:lnTo>
                  <a:pt x="1587500" y="523887"/>
                </a:lnTo>
                <a:lnTo>
                  <a:pt x="1600200" y="522732"/>
                </a:lnTo>
                <a:lnTo>
                  <a:pt x="1600200" y="522147"/>
                </a:lnTo>
                <a:lnTo>
                  <a:pt x="1612900" y="522668"/>
                </a:lnTo>
                <a:lnTo>
                  <a:pt x="1612900" y="527227"/>
                </a:lnTo>
                <a:lnTo>
                  <a:pt x="1600200" y="533755"/>
                </a:lnTo>
                <a:lnTo>
                  <a:pt x="1600200" y="540169"/>
                </a:lnTo>
                <a:lnTo>
                  <a:pt x="1612900" y="537260"/>
                </a:lnTo>
                <a:lnTo>
                  <a:pt x="1612900" y="532028"/>
                </a:lnTo>
                <a:lnTo>
                  <a:pt x="1625600" y="527596"/>
                </a:lnTo>
                <a:lnTo>
                  <a:pt x="1625600" y="526148"/>
                </a:lnTo>
                <a:lnTo>
                  <a:pt x="1638300" y="520395"/>
                </a:lnTo>
                <a:lnTo>
                  <a:pt x="1638300" y="518071"/>
                </a:lnTo>
                <a:lnTo>
                  <a:pt x="1651000" y="508190"/>
                </a:lnTo>
                <a:lnTo>
                  <a:pt x="1651000" y="520039"/>
                </a:lnTo>
                <a:lnTo>
                  <a:pt x="1638300" y="521665"/>
                </a:lnTo>
                <a:lnTo>
                  <a:pt x="1638300" y="546569"/>
                </a:lnTo>
                <a:lnTo>
                  <a:pt x="1651000" y="536676"/>
                </a:lnTo>
                <a:lnTo>
                  <a:pt x="1651000" y="523887"/>
                </a:lnTo>
                <a:lnTo>
                  <a:pt x="1663700" y="523913"/>
                </a:lnTo>
                <a:lnTo>
                  <a:pt x="1663700" y="533641"/>
                </a:lnTo>
                <a:lnTo>
                  <a:pt x="1676400" y="526656"/>
                </a:lnTo>
                <a:lnTo>
                  <a:pt x="1676400" y="527405"/>
                </a:lnTo>
                <a:lnTo>
                  <a:pt x="1689100" y="530288"/>
                </a:lnTo>
                <a:lnTo>
                  <a:pt x="1689100" y="535520"/>
                </a:lnTo>
                <a:lnTo>
                  <a:pt x="1676400" y="534352"/>
                </a:lnTo>
                <a:lnTo>
                  <a:pt x="1676400" y="540067"/>
                </a:lnTo>
                <a:lnTo>
                  <a:pt x="1689100" y="536892"/>
                </a:lnTo>
                <a:lnTo>
                  <a:pt x="1689100" y="539280"/>
                </a:lnTo>
                <a:lnTo>
                  <a:pt x="1701800" y="535813"/>
                </a:lnTo>
                <a:lnTo>
                  <a:pt x="1701800" y="532333"/>
                </a:lnTo>
                <a:lnTo>
                  <a:pt x="1714500" y="530288"/>
                </a:lnTo>
                <a:lnTo>
                  <a:pt x="1714500" y="540473"/>
                </a:lnTo>
                <a:lnTo>
                  <a:pt x="1727200" y="543001"/>
                </a:lnTo>
                <a:lnTo>
                  <a:pt x="1727200" y="548043"/>
                </a:lnTo>
                <a:lnTo>
                  <a:pt x="1739900" y="554126"/>
                </a:lnTo>
                <a:lnTo>
                  <a:pt x="1739900" y="550049"/>
                </a:lnTo>
                <a:lnTo>
                  <a:pt x="1752600" y="554710"/>
                </a:lnTo>
                <a:lnTo>
                  <a:pt x="1739900" y="543077"/>
                </a:lnTo>
                <a:lnTo>
                  <a:pt x="1739900" y="539000"/>
                </a:lnTo>
                <a:lnTo>
                  <a:pt x="1752600" y="538429"/>
                </a:lnTo>
                <a:lnTo>
                  <a:pt x="1752600" y="542493"/>
                </a:lnTo>
                <a:lnTo>
                  <a:pt x="1765300" y="537845"/>
                </a:lnTo>
                <a:lnTo>
                  <a:pt x="1765300" y="537121"/>
                </a:lnTo>
                <a:lnTo>
                  <a:pt x="1778000" y="542493"/>
                </a:lnTo>
                <a:lnTo>
                  <a:pt x="1778000" y="535520"/>
                </a:lnTo>
                <a:lnTo>
                  <a:pt x="1765300" y="534936"/>
                </a:lnTo>
                <a:lnTo>
                  <a:pt x="1765300" y="523887"/>
                </a:lnTo>
                <a:lnTo>
                  <a:pt x="1778000" y="520979"/>
                </a:lnTo>
                <a:lnTo>
                  <a:pt x="1778000" y="535520"/>
                </a:lnTo>
                <a:lnTo>
                  <a:pt x="1790700" y="537349"/>
                </a:lnTo>
                <a:lnTo>
                  <a:pt x="1803400" y="537552"/>
                </a:lnTo>
                <a:lnTo>
                  <a:pt x="1803400" y="539927"/>
                </a:lnTo>
                <a:lnTo>
                  <a:pt x="1816100" y="548309"/>
                </a:lnTo>
                <a:lnTo>
                  <a:pt x="1816100" y="543369"/>
                </a:lnTo>
                <a:lnTo>
                  <a:pt x="1828800" y="542912"/>
                </a:lnTo>
                <a:lnTo>
                  <a:pt x="1828800" y="550684"/>
                </a:lnTo>
                <a:lnTo>
                  <a:pt x="1841500" y="555866"/>
                </a:lnTo>
                <a:lnTo>
                  <a:pt x="1841500" y="551218"/>
                </a:lnTo>
                <a:lnTo>
                  <a:pt x="1854200" y="539000"/>
                </a:lnTo>
                <a:lnTo>
                  <a:pt x="1854200" y="540486"/>
                </a:lnTo>
                <a:lnTo>
                  <a:pt x="1866900" y="544169"/>
                </a:lnTo>
                <a:lnTo>
                  <a:pt x="1866900" y="555282"/>
                </a:lnTo>
                <a:lnTo>
                  <a:pt x="1879600" y="545401"/>
                </a:lnTo>
                <a:lnTo>
                  <a:pt x="1879600" y="554126"/>
                </a:lnTo>
                <a:lnTo>
                  <a:pt x="1892300" y="554126"/>
                </a:lnTo>
                <a:lnTo>
                  <a:pt x="1892300" y="558774"/>
                </a:lnTo>
                <a:lnTo>
                  <a:pt x="1905000" y="557034"/>
                </a:lnTo>
                <a:lnTo>
                  <a:pt x="1905000" y="554850"/>
                </a:lnTo>
                <a:lnTo>
                  <a:pt x="1917700" y="553542"/>
                </a:lnTo>
                <a:lnTo>
                  <a:pt x="1917700" y="554863"/>
                </a:lnTo>
                <a:lnTo>
                  <a:pt x="1930400" y="557758"/>
                </a:lnTo>
                <a:lnTo>
                  <a:pt x="1930400" y="558190"/>
                </a:lnTo>
                <a:lnTo>
                  <a:pt x="1943100" y="557606"/>
                </a:lnTo>
                <a:lnTo>
                  <a:pt x="1943100" y="552958"/>
                </a:lnTo>
                <a:lnTo>
                  <a:pt x="1955800" y="551802"/>
                </a:lnTo>
                <a:lnTo>
                  <a:pt x="1955800" y="537260"/>
                </a:lnTo>
                <a:lnTo>
                  <a:pt x="1968500" y="544817"/>
                </a:lnTo>
                <a:lnTo>
                  <a:pt x="1968500" y="543077"/>
                </a:lnTo>
                <a:lnTo>
                  <a:pt x="1981200" y="537260"/>
                </a:lnTo>
                <a:lnTo>
                  <a:pt x="1968500" y="533768"/>
                </a:lnTo>
                <a:lnTo>
                  <a:pt x="1981200" y="527380"/>
                </a:lnTo>
                <a:lnTo>
                  <a:pt x="1981200" y="522147"/>
                </a:lnTo>
                <a:lnTo>
                  <a:pt x="1993900" y="520395"/>
                </a:lnTo>
                <a:lnTo>
                  <a:pt x="1993900" y="526211"/>
                </a:lnTo>
                <a:lnTo>
                  <a:pt x="1981200" y="530860"/>
                </a:lnTo>
                <a:lnTo>
                  <a:pt x="1981200" y="532028"/>
                </a:lnTo>
                <a:lnTo>
                  <a:pt x="1993900" y="527964"/>
                </a:lnTo>
                <a:lnTo>
                  <a:pt x="1993900" y="531444"/>
                </a:lnTo>
                <a:lnTo>
                  <a:pt x="2006600" y="526796"/>
                </a:lnTo>
                <a:lnTo>
                  <a:pt x="2006600" y="529704"/>
                </a:lnTo>
                <a:lnTo>
                  <a:pt x="1993900" y="535520"/>
                </a:lnTo>
                <a:lnTo>
                  <a:pt x="1993900" y="537845"/>
                </a:lnTo>
                <a:lnTo>
                  <a:pt x="2006600" y="530860"/>
                </a:lnTo>
                <a:lnTo>
                  <a:pt x="1999830" y="536752"/>
                </a:lnTo>
                <a:lnTo>
                  <a:pt x="1993900" y="537845"/>
                </a:lnTo>
                <a:lnTo>
                  <a:pt x="1993900" y="541337"/>
                </a:lnTo>
                <a:lnTo>
                  <a:pt x="1994636" y="541274"/>
                </a:lnTo>
                <a:lnTo>
                  <a:pt x="1993900" y="541909"/>
                </a:lnTo>
                <a:lnTo>
                  <a:pt x="1993900" y="542493"/>
                </a:lnTo>
                <a:lnTo>
                  <a:pt x="1995398" y="541337"/>
                </a:lnTo>
                <a:lnTo>
                  <a:pt x="1995716" y="541337"/>
                </a:lnTo>
                <a:lnTo>
                  <a:pt x="2004060" y="535978"/>
                </a:lnTo>
                <a:lnTo>
                  <a:pt x="2001723" y="536409"/>
                </a:lnTo>
                <a:lnTo>
                  <a:pt x="2006600" y="532612"/>
                </a:lnTo>
                <a:lnTo>
                  <a:pt x="2006600" y="532028"/>
                </a:lnTo>
                <a:lnTo>
                  <a:pt x="2019300" y="531444"/>
                </a:lnTo>
                <a:lnTo>
                  <a:pt x="2019300" y="335508"/>
                </a:lnTo>
                <a:lnTo>
                  <a:pt x="2006600" y="335407"/>
                </a:lnTo>
                <a:lnTo>
                  <a:pt x="2006600" y="336816"/>
                </a:lnTo>
                <a:lnTo>
                  <a:pt x="1993900" y="335838"/>
                </a:lnTo>
                <a:lnTo>
                  <a:pt x="1993900" y="334276"/>
                </a:lnTo>
                <a:lnTo>
                  <a:pt x="1981200" y="335153"/>
                </a:lnTo>
                <a:lnTo>
                  <a:pt x="1981200" y="330860"/>
                </a:lnTo>
                <a:lnTo>
                  <a:pt x="1968500" y="324459"/>
                </a:lnTo>
                <a:lnTo>
                  <a:pt x="1968500" y="341439"/>
                </a:lnTo>
                <a:lnTo>
                  <a:pt x="1955800" y="338124"/>
                </a:lnTo>
                <a:lnTo>
                  <a:pt x="1955800" y="327520"/>
                </a:lnTo>
                <a:lnTo>
                  <a:pt x="1943100" y="324396"/>
                </a:lnTo>
                <a:lnTo>
                  <a:pt x="1943100" y="325628"/>
                </a:lnTo>
                <a:lnTo>
                  <a:pt x="1930400" y="324459"/>
                </a:lnTo>
                <a:lnTo>
                  <a:pt x="1930400" y="330860"/>
                </a:lnTo>
                <a:lnTo>
                  <a:pt x="1930400" y="348881"/>
                </a:lnTo>
                <a:lnTo>
                  <a:pt x="1917700" y="350634"/>
                </a:lnTo>
                <a:lnTo>
                  <a:pt x="1917700" y="334937"/>
                </a:lnTo>
                <a:lnTo>
                  <a:pt x="1930400" y="348881"/>
                </a:lnTo>
                <a:lnTo>
                  <a:pt x="1930400" y="330860"/>
                </a:lnTo>
                <a:lnTo>
                  <a:pt x="1917700" y="331444"/>
                </a:lnTo>
                <a:lnTo>
                  <a:pt x="1917700" y="324942"/>
                </a:lnTo>
                <a:lnTo>
                  <a:pt x="1905000" y="329692"/>
                </a:lnTo>
                <a:lnTo>
                  <a:pt x="1905000" y="330860"/>
                </a:lnTo>
                <a:lnTo>
                  <a:pt x="1892300" y="332028"/>
                </a:lnTo>
                <a:lnTo>
                  <a:pt x="1892300" y="337832"/>
                </a:lnTo>
                <a:lnTo>
                  <a:pt x="1879600" y="339001"/>
                </a:lnTo>
                <a:lnTo>
                  <a:pt x="1879600" y="338416"/>
                </a:lnTo>
                <a:lnTo>
                  <a:pt x="1866900" y="340169"/>
                </a:lnTo>
                <a:lnTo>
                  <a:pt x="1866900" y="347726"/>
                </a:lnTo>
                <a:lnTo>
                  <a:pt x="1854200" y="355282"/>
                </a:lnTo>
                <a:lnTo>
                  <a:pt x="1854200" y="341909"/>
                </a:lnTo>
                <a:lnTo>
                  <a:pt x="1841500" y="330276"/>
                </a:lnTo>
                <a:lnTo>
                  <a:pt x="1841500" y="339001"/>
                </a:lnTo>
                <a:lnTo>
                  <a:pt x="1828800" y="349465"/>
                </a:lnTo>
                <a:lnTo>
                  <a:pt x="1828800" y="342341"/>
                </a:lnTo>
                <a:lnTo>
                  <a:pt x="1816100" y="340829"/>
                </a:lnTo>
                <a:lnTo>
                  <a:pt x="1816100" y="330276"/>
                </a:lnTo>
                <a:lnTo>
                  <a:pt x="1803400" y="332028"/>
                </a:lnTo>
                <a:lnTo>
                  <a:pt x="1803400" y="336677"/>
                </a:lnTo>
                <a:lnTo>
                  <a:pt x="1790700" y="327367"/>
                </a:lnTo>
                <a:lnTo>
                  <a:pt x="1790700" y="338416"/>
                </a:lnTo>
                <a:lnTo>
                  <a:pt x="1778000" y="339763"/>
                </a:lnTo>
                <a:lnTo>
                  <a:pt x="1778000" y="334784"/>
                </a:lnTo>
                <a:lnTo>
                  <a:pt x="1765300" y="326974"/>
                </a:lnTo>
                <a:lnTo>
                  <a:pt x="1765300" y="418071"/>
                </a:lnTo>
                <a:lnTo>
                  <a:pt x="1765300" y="425627"/>
                </a:lnTo>
                <a:lnTo>
                  <a:pt x="1752600" y="424472"/>
                </a:lnTo>
                <a:lnTo>
                  <a:pt x="1752600" y="418071"/>
                </a:lnTo>
                <a:lnTo>
                  <a:pt x="1765300" y="418071"/>
                </a:lnTo>
                <a:lnTo>
                  <a:pt x="1765300" y="326974"/>
                </a:lnTo>
                <a:lnTo>
                  <a:pt x="1752600" y="319811"/>
                </a:lnTo>
                <a:lnTo>
                  <a:pt x="1752600" y="325628"/>
                </a:lnTo>
                <a:lnTo>
                  <a:pt x="1752600" y="341566"/>
                </a:lnTo>
                <a:lnTo>
                  <a:pt x="1739900" y="337832"/>
                </a:lnTo>
                <a:lnTo>
                  <a:pt x="1752600" y="325628"/>
                </a:lnTo>
                <a:lnTo>
                  <a:pt x="1739900" y="331330"/>
                </a:lnTo>
                <a:lnTo>
                  <a:pt x="1727200" y="331152"/>
                </a:lnTo>
                <a:lnTo>
                  <a:pt x="1727200" y="523887"/>
                </a:lnTo>
                <a:lnTo>
                  <a:pt x="1727200" y="526796"/>
                </a:lnTo>
                <a:lnTo>
                  <a:pt x="1714500" y="526796"/>
                </a:lnTo>
                <a:lnTo>
                  <a:pt x="1714500" y="521563"/>
                </a:lnTo>
                <a:lnTo>
                  <a:pt x="1727200" y="523887"/>
                </a:lnTo>
                <a:lnTo>
                  <a:pt x="1727200" y="331152"/>
                </a:lnTo>
                <a:lnTo>
                  <a:pt x="1727200" y="330530"/>
                </a:lnTo>
                <a:lnTo>
                  <a:pt x="1714500" y="334937"/>
                </a:lnTo>
                <a:lnTo>
                  <a:pt x="1714500" y="323011"/>
                </a:lnTo>
                <a:lnTo>
                  <a:pt x="1701800" y="326059"/>
                </a:lnTo>
                <a:lnTo>
                  <a:pt x="1701800" y="325628"/>
                </a:lnTo>
                <a:lnTo>
                  <a:pt x="1689100" y="334352"/>
                </a:lnTo>
                <a:lnTo>
                  <a:pt x="1689100" y="328574"/>
                </a:lnTo>
                <a:lnTo>
                  <a:pt x="1676400" y="325196"/>
                </a:lnTo>
                <a:lnTo>
                  <a:pt x="1676400" y="320395"/>
                </a:lnTo>
                <a:lnTo>
                  <a:pt x="1663700" y="329120"/>
                </a:lnTo>
                <a:lnTo>
                  <a:pt x="1663700" y="317487"/>
                </a:lnTo>
                <a:lnTo>
                  <a:pt x="1651000" y="322719"/>
                </a:lnTo>
                <a:lnTo>
                  <a:pt x="1651000" y="327075"/>
                </a:lnTo>
                <a:lnTo>
                  <a:pt x="1638300" y="330568"/>
                </a:lnTo>
                <a:lnTo>
                  <a:pt x="1638300" y="326288"/>
                </a:lnTo>
                <a:lnTo>
                  <a:pt x="1625600" y="329958"/>
                </a:lnTo>
                <a:lnTo>
                  <a:pt x="1625600" y="491324"/>
                </a:lnTo>
                <a:lnTo>
                  <a:pt x="1625600" y="495401"/>
                </a:lnTo>
                <a:lnTo>
                  <a:pt x="1625600" y="499465"/>
                </a:lnTo>
                <a:lnTo>
                  <a:pt x="1625600" y="505866"/>
                </a:lnTo>
                <a:lnTo>
                  <a:pt x="1612900" y="505866"/>
                </a:lnTo>
                <a:lnTo>
                  <a:pt x="1612900" y="499465"/>
                </a:lnTo>
                <a:lnTo>
                  <a:pt x="1625600" y="499465"/>
                </a:lnTo>
                <a:lnTo>
                  <a:pt x="1625600" y="495401"/>
                </a:lnTo>
                <a:lnTo>
                  <a:pt x="1612900" y="495401"/>
                </a:lnTo>
                <a:lnTo>
                  <a:pt x="1612900" y="491324"/>
                </a:lnTo>
                <a:lnTo>
                  <a:pt x="1625600" y="491324"/>
                </a:lnTo>
                <a:lnTo>
                  <a:pt x="1625600" y="329958"/>
                </a:lnTo>
                <a:lnTo>
                  <a:pt x="1625600" y="320395"/>
                </a:lnTo>
                <a:lnTo>
                  <a:pt x="1612900" y="320052"/>
                </a:lnTo>
                <a:lnTo>
                  <a:pt x="1612900" y="330593"/>
                </a:lnTo>
                <a:lnTo>
                  <a:pt x="1612900" y="364578"/>
                </a:lnTo>
                <a:lnTo>
                  <a:pt x="1612900" y="372719"/>
                </a:lnTo>
                <a:lnTo>
                  <a:pt x="1600200" y="372719"/>
                </a:lnTo>
                <a:lnTo>
                  <a:pt x="1612900" y="364578"/>
                </a:lnTo>
                <a:lnTo>
                  <a:pt x="1612900" y="330593"/>
                </a:lnTo>
                <a:lnTo>
                  <a:pt x="1600200" y="338277"/>
                </a:lnTo>
                <a:lnTo>
                  <a:pt x="1600200" y="327367"/>
                </a:lnTo>
                <a:lnTo>
                  <a:pt x="1587500" y="326212"/>
                </a:lnTo>
                <a:lnTo>
                  <a:pt x="1587500" y="334352"/>
                </a:lnTo>
                <a:lnTo>
                  <a:pt x="1574800" y="336092"/>
                </a:lnTo>
                <a:lnTo>
                  <a:pt x="1574800" y="315163"/>
                </a:lnTo>
                <a:lnTo>
                  <a:pt x="1562100" y="322135"/>
                </a:lnTo>
                <a:lnTo>
                  <a:pt x="1562100" y="333768"/>
                </a:lnTo>
                <a:lnTo>
                  <a:pt x="1549400" y="336677"/>
                </a:lnTo>
                <a:lnTo>
                  <a:pt x="1562100" y="339585"/>
                </a:lnTo>
                <a:lnTo>
                  <a:pt x="1562100" y="347141"/>
                </a:lnTo>
                <a:lnTo>
                  <a:pt x="1549400" y="345401"/>
                </a:lnTo>
                <a:lnTo>
                  <a:pt x="1549400" y="464591"/>
                </a:lnTo>
                <a:lnTo>
                  <a:pt x="1536700" y="478586"/>
                </a:lnTo>
                <a:lnTo>
                  <a:pt x="1524000" y="478472"/>
                </a:lnTo>
                <a:lnTo>
                  <a:pt x="1524000" y="470395"/>
                </a:lnTo>
                <a:lnTo>
                  <a:pt x="1536700" y="460514"/>
                </a:lnTo>
                <a:lnTo>
                  <a:pt x="1536700" y="462635"/>
                </a:lnTo>
                <a:lnTo>
                  <a:pt x="1549400" y="464591"/>
                </a:lnTo>
                <a:lnTo>
                  <a:pt x="1549400" y="345401"/>
                </a:lnTo>
                <a:lnTo>
                  <a:pt x="1549400" y="336677"/>
                </a:lnTo>
                <a:lnTo>
                  <a:pt x="1549400" y="322021"/>
                </a:lnTo>
                <a:lnTo>
                  <a:pt x="1536700" y="324840"/>
                </a:lnTo>
                <a:lnTo>
                  <a:pt x="1536700" y="331444"/>
                </a:lnTo>
                <a:lnTo>
                  <a:pt x="1536700" y="336677"/>
                </a:lnTo>
                <a:lnTo>
                  <a:pt x="1524000" y="336092"/>
                </a:lnTo>
                <a:lnTo>
                  <a:pt x="1524000" y="330276"/>
                </a:lnTo>
                <a:lnTo>
                  <a:pt x="1536700" y="331444"/>
                </a:lnTo>
                <a:lnTo>
                  <a:pt x="1536700" y="324840"/>
                </a:lnTo>
                <a:lnTo>
                  <a:pt x="1536700" y="322719"/>
                </a:lnTo>
                <a:lnTo>
                  <a:pt x="1524000" y="317487"/>
                </a:lnTo>
                <a:lnTo>
                  <a:pt x="1524000" y="308940"/>
                </a:lnTo>
                <a:lnTo>
                  <a:pt x="1511300" y="312915"/>
                </a:lnTo>
                <a:lnTo>
                  <a:pt x="1511300" y="315683"/>
                </a:lnTo>
                <a:lnTo>
                  <a:pt x="1498600" y="314579"/>
                </a:lnTo>
                <a:lnTo>
                  <a:pt x="1511300" y="316331"/>
                </a:lnTo>
                <a:lnTo>
                  <a:pt x="1498600" y="322834"/>
                </a:lnTo>
                <a:lnTo>
                  <a:pt x="1498600" y="458190"/>
                </a:lnTo>
                <a:lnTo>
                  <a:pt x="1498600" y="460514"/>
                </a:lnTo>
                <a:lnTo>
                  <a:pt x="1494370" y="461479"/>
                </a:lnTo>
                <a:lnTo>
                  <a:pt x="1498600" y="461098"/>
                </a:lnTo>
                <a:lnTo>
                  <a:pt x="1498600" y="470979"/>
                </a:lnTo>
                <a:lnTo>
                  <a:pt x="1485900" y="470395"/>
                </a:lnTo>
                <a:lnTo>
                  <a:pt x="1485900" y="505866"/>
                </a:lnTo>
                <a:lnTo>
                  <a:pt x="1485900" y="512267"/>
                </a:lnTo>
                <a:lnTo>
                  <a:pt x="1475155" y="517677"/>
                </a:lnTo>
                <a:lnTo>
                  <a:pt x="1485900" y="505866"/>
                </a:lnTo>
                <a:lnTo>
                  <a:pt x="1485900" y="470395"/>
                </a:lnTo>
                <a:lnTo>
                  <a:pt x="1485900" y="463423"/>
                </a:lnTo>
                <a:lnTo>
                  <a:pt x="1494370" y="461479"/>
                </a:lnTo>
                <a:lnTo>
                  <a:pt x="1485900" y="462254"/>
                </a:lnTo>
                <a:lnTo>
                  <a:pt x="1498600" y="458190"/>
                </a:lnTo>
                <a:lnTo>
                  <a:pt x="1498600" y="322834"/>
                </a:lnTo>
                <a:lnTo>
                  <a:pt x="1498600" y="314579"/>
                </a:lnTo>
                <a:lnTo>
                  <a:pt x="1498600" y="301790"/>
                </a:lnTo>
                <a:lnTo>
                  <a:pt x="1485900" y="308190"/>
                </a:lnTo>
                <a:lnTo>
                  <a:pt x="1485900" y="453542"/>
                </a:lnTo>
                <a:lnTo>
                  <a:pt x="1485900" y="454698"/>
                </a:lnTo>
                <a:lnTo>
                  <a:pt x="1473200" y="455282"/>
                </a:lnTo>
                <a:lnTo>
                  <a:pt x="1473200" y="457022"/>
                </a:lnTo>
                <a:lnTo>
                  <a:pt x="1473200" y="463423"/>
                </a:lnTo>
                <a:lnTo>
                  <a:pt x="1473200" y="498309"/>
                </a:lnTo>
                <a:lnTo>
                  <a:pt x="1460500" y="508215"/>
                </a:lnTo>
                <a:lnTo>
                  <a:pt x="1460500" y="501789"/>
                </a:lnTo>
                <a:lnTo>
                  <a:pt x="1473200" y="498309"/>
                </a:lnTo>
                <a:lnTo>
                  <a:pt x="1473200" y="463423"/>
                </a:lnTo>
                <a:lnTo>
                  <a:pt x="1460500" y="462254"/>
                </a:lnTo>
                <a:lnTo>
                  <a:pt x="1460500" y="457022"/>
                </a:lnTo>
                <a:lnTo>
                  <a:pt x="1473200" y="457022"/>
                </a:lnTo>
                <a:lnTo>
                  <a:pt x="1473200" y="455282"/>
                </a:lnTo>
                <a:lnTo>
                  <a:pt x="1473200" y="452958"/>
                </a:lnTo>
                <a:lnTo>
                  <a:pt x="1485900" y="453542"/>
                </a:lnTo>
                <a:lnTo>
                  <a:pt x="1485900" y="308190"/>
                </a:lnTo>
                <a:lnTo>
                  <a:pt x="1485900" y="304114"/>
                </a:lnTo>
                <a:lnTo>
                  <a:pt x="1473200" y="301205"/>
                </a:lnTo>
                <a:lnTo>
                  <a:pt x="1473200" y="443649"/>
                </a:lnTo>
                <a:lnTo>
                  <a:pt x="1473200" y="450634"/>
                </a:lnTo>
                <a:lnTo>
                  <a:pt x="1460500" y="450634"/>
                </a:lnTo>
                <a:lnTo>
                  <a:pt x="1460500" y="444233"/>
                </a:lnTo>
                <a:lnTo>
                  <a:pt x="1473200" y="443649"/>
                </a:lnTo>
                <a:lnTo>
                  <a:pt x="1473200" y="301205"/>
                </a:lnTo>
                <a:lnTo>
                  <a:pt x="1473200" y="300736"/>
                </a:lnTo>
                <a:lnTo>
                  <a:pt x="1460500" y="302958"/>
                </a:lnTo>
                <a:lnTo>
                  <a:pt x="1460500" y="293065"/>
                </a:lnTo>
                <a:lnTo>
                  <a:pt x="1447800" y="295973"/>
                </a:lnTo>
                <a:lnTo>
                  <a:pt x="1447800" y="306374"/>
                </a:lnTo>
                <a:lnTo>
                  <a:pt x="1447800" y="443077"/>
                </a:lnTo>
                <a:lnTo>
                  <a:pt x="1447800" y="444233"/>
                </a:lnTo>
                <a:lnTo>
                  <a:pt x="1447800" y="477431"/>
                </a:lnTo>
                <a:lnTo>
                  <a:pt x="1447800" y="479717"/>
                </a:lnTo>
                <a:lnTo>
                  <a:pt x="1435100" y="480860"/>
                </a:lnTo>
                <a:lnTo>
                  <a:pt x="1435100" y="493661"/>
                </a:lnTo>
                <a:lnTo>
                  <a:pt x="1435100" y="498894"/>
                </a:lnTo>
                <a:lnTo>
                  <a:pt x="1422400" y="497725"/>
                </a:lnTo>
                <a:lnTo>
                  <a:pt x="1422400" y="493661"/>
                </a:lnTo>
                <a:lnTo>
                  <a:pt x="1435100" y="493661"/>
                </a:lnTo>
                <a:lnTo>
                  <a:pt x="1435100" y="480860"/>
                </a:lnTo>
                <a:lnTo>
                  <a:pt x="1447800" y="477431"/>
                </a:lnTo>
                <a:lnTo>
                  <a:pt x="1447800" y="444233"/>
                </a:lnTo>
                <a:lnTo>
                  <a:pt x="1435100" y="444817"/>
                </a:lnTo>
                <a:lnTo>
                  <a:pt x="1435100" y="443077"/>
                </a:lnTo>
                <a:lnTo>
                  <a:pt x="1447800" y="443077"/>
                </a:lnTo>
                <a:lnTo>
                  <a:pt x="1447800" y="306374"/>
                </a:lnTo>
                <a:lnTo>
                  <a:pt x="1435100" y="312394"/>
                </a:lnTo>
                <a:lnTo>
                  <a:pt x="1435100" y="288417"/>
                </a:lnTo>
                <a:lnTo>
                  <a:pt x="1422400" y="299072"/>
                </a:lnTo>
                <a:lnTo>
                  <a:pt x="1422400" y="300113"/>
                </a:lnTo>
                <a:lnTo>
                  <a:pt x="1409700" y="305866"/>
                </a:lnTo>
                <a:lnTo>
                  <a:pt x="1409700" y="307390"/>
                </a:lnTo>
                <a:lnTo>
                  <a:pt x="1422400" y="309689"/>
                </a:lnTo>
                <a:lnTo>
                  <a:pt x="1435100" y="313994"/>
                </a:lnTo>
                <a:lnTo>
                  <a:pt x="1422400" y="320484"/>
                </a:lnTo>
                <a:lnTo>
                  <a:pt x="1422400" y="319227"/>
                </a:lnTo>
                <a:lnTo>
                  <a:pt x="1409700" y="315798"/>
                </a:lnTo>
                <a:lnTo>
                  <a:pt x="1397000" y="315747"/>
                </a:lnTo>
                <a:lnTo>
                  <a:pt x="1397000" y="504825"/>
                </a:lnTo>
                <a:lnTo>
                  <a:pt x="1384300" y="511098"/>
                </a:lnTo>
                <a:lnTo>
                  <a:pt x="1384300" y="504926"/>
                </a:lnTo>
                <a:lnTo>
                  <a:pt x="1397000" y="504825"/>
                </a:lnTo>
                <a:lnTo>
                  <a:pt x="1397000" y="315747"/>
                </a:lnTo>
                <a:lnTo>
                  <a:pt x="1397000" y="299466"/>
                </a:lnTo>
                <a:lnTo>
                  <a:pt x="1409700" y="304761"/>
                </a:lnTo>
                <a:lnTo>
                  <a:pt x="1409700" y="305866"/>
                </a:lnTo>
                <a:lnTo>
                  <a:pt x="1422400" y="298196"/>
                </a:lnTo>
                <a:lnTo>
                  <a:pt x="1422400" y="276783"/>
                </a:lnTo>
                <a:lnTo>
                  <a:pt x="1422400" y="275640"/>
                </a:lnTo>
                <a:lnTo>
                  <a:pt x="1416075" y="277952"/>
                </a:lnTo>
                <a:lnTo>
                  <a:pt x="1409700" y="279120"/>
                </a:lnTo>
                <a:lnTo>
                  <a:pt x="1422400" y="270395"/>
                </a:lnTo>
                <a:lnTo>
                  <a:pt x="1409700" y="272135"/>
                </a:lnTo>
                <a:lnTo>
                  <a:pt x="1409700" y="273748"/>
                </a:lnTo>
                <a:lnTo>
                  <a:pt x="1397000" y="277952"/>
                </a:lnTo>
                <a:lnTo>
                  <a:pt x="1397000" y="282270"/>
                </a:lnTo>
                <a:lnTo>
                  <a:pt x="1384300" y="287616"/>
                </a:lnTo>
                <a:lnTo>
                  <a:pt x="1384300" y="296557"/>
                </a:lnTo>
                <a:lnTo>
                  <a:pt x="1371600" y="295973"/>
                </a:lnTo>
                <a:lnTo>
                  <a:pt x="1384300" y="287261"/>
                </a:lnTo>
                <a:lnTo>
                  <a:pt x="1384300" y="275043"/>
                </a:lnTo>
                <a:lnTo>
                  <a:pt x="1371600" y="286677"/>
                </a:lnTo>
                <a:lnTo>
                  <a:pt x="1371600" y="295389"/>
                </a:lnTo>
                <a:lnTo>
                  <a:pt x="1358900" y="292874"/>
                </a:lnTo>
                <a:lnTo>
                  <a:pt x="1358900" y="389001"/>
                </a:lnTo>
                <a:lnTo>
                  <a:pt x="1346200" y="395401"/>
                </a:lnTo>
                <a:lnTo>
                  <a:pt x="1346200" y="382612"/>
                </a:lnTo>
                <a:lnTo>
                  <a:pt x="1358900" y="389001"/>
                </a:lnTo>
                <a:lnTo>
                  <a:pt x="1358900" y="292874"/>
                </a:lnTo>
                <a:lnTo>
                  <a:pt x="1358900" y="290449"/>
                </a:lnTo>
                <a:lnTo>
                  <a:pt x="1346200" y="288036"/>
                </a:lnTo>
                <a:lnTo>
                  <a:pt x="1346200" y="329692"/>
                </a:lnTo>
                <a:lnTo>
                  <a:pt x="1333500" y="338416"/>
                </a:lnTo>
                <a:lnTo>
                  <a:pt x="1333500" y="337832"/>
                </a:lnTo>
                <a:lnTo>
                  <a:pt x="1346200" y="329692"/>
                </a:lnTo>
                <a:lnTo>
                  <a:pt x="1346200" y="288036"/>
                </a:lnTo>
                <a:lnTo>
                  <a:pt x="1346200" y="263055"/>
                </a:lnTo>
                <a:lnTo>
                  <a:pt x="1358900" y="252234"/>
                </a:lnTo>
                <a:lnTo>
                  <a:pt x="1358900" y="241909"/>
                </a:lnTo>
                <a:lnTo>
                  <a:pt x="1346200" y="250621"/>
                </a:lnTo>
                <a:lnTo>
                  <a:pt x="1346200" y="237248"/>
                </a:lnTo>
                <a:lnTo>
                  <a:pt x="1346200" y="235508"/>
                </a:lnTo>
                <a:lnTo>
                  <a:pt x="1346200" y="232600"/>
                </a:lnTo>
                <a:lnTo>
                  <a:pt x="1343482" y="233972"/>
                </a:lnTo>
                <a:lnTo>
                  <a:pt x="1343482" y="238506"/>
                </a:lnTo>
                <a:lnTo>
                  <a:pt x="1333500" y="249466"/>
                </a:lnTo>
                <a:lnTo>
                  <a:pt x="1333500" y="243065"/>
                </a:lnTo>
                <a:lnTo>
                  <a:pt x="1343482" y="238506"/>
                </a:lnTo>
                <a:lnTo>
                  <a:pt x="1343482" y="233972"/>
                </a:lnTo>
                <a:lnTo>
                  <a:pt x="1333500" y="239001"/>
                </a:lnTo>
                <a:lnTo>
                  <a:pt x="1333500" y="234353"/>
                </a:lnTo>
                <a:lnTo>
                  <a:pt x="1320800" y="242481"/>
                </a:lnTo>
                <a:lnTo>
                  <a:pt x="1320800" y="230276"/>
                </a:lnTo>
                <a:lnTo>
                  <a:pt x="1308100" y="237832"/>
                </a:lnTo>
                <a:lnTo>
                  <a:pt x="1308100" y="237248"/>
                </a:lnTo>
                <a:lnTo>
                  <a:pt x="1320800" y="228955"/>
                </a:lnTo>
                <a:lnTo>
                  <a:pt x="1308100" y="226212"/>
                </a:lnTo>
                <a:lnTo>
                  <a:pt x="1308100" y="221996"/>
                </a:lnTo>
                <a:lnTo>
                  <a:pt x="1295400" y="221754"/>
                </a:lnTo>
                <a:lnTo>
                  <a:pt x="1295400" y="209931"/>
                </a:lnTo>
                <a:lnTo>
                  <a:pt x="1282700" y="218046"/>
                </a:lnTo>
                <a:lnTo>
                  <a:pt x="1282700" y="223901"/>
                </a:lnTo>
                <a:lnTo>
                  <a:pt x="1282700" y="227749"/>
                </a:lnTo>
                <a:lnTo>
                  <a:pt x="1270000" y="232600"/>
                </a:lnTo>
                <a:lnTo>
                  <a:pt x="1282700" y="223901"/>
                </a:lnTo>
                <a:lnTo>
                  <a:pt x="1282700" y="218046"/>
                </a:lnTo>
                <a:lnTo>
                  <a:pt x="1282700" y="217195"/>
                </a:lnTo>
                <a:lnTo>
                  <a:pt x="1270000" y="222719"/>
                </a:lnTo>
                <a:lnTo>
                  <a:pt x="1270000" y="215379"/>
                </a:lnTo>
                <a:lnTo>
                  <a:pt x="1282700" y="212331"/>
                </a:lnTo>
                <a:lnTo>
                  <a:pt x="1282700" y="205854"/>
                </a:lnTo>
                <a:lnTo>
                  <a:pt x="1270000" y="213398"/>
                </a:lnTo>
                <a:lnTo>
                  <a:pt x="1270000" y="205854"/>
                </a:lnTo>
                <a:lnTo>
                  <a:pt x="1257300" y="213410"/>
                </a:lnTo>
                <a:lnTo>
                  <a:pt x="1257300" y="207962"/>
                </a:lnTo>
                <a:lnTo>
                  <a:pt x="1270000" y="201891"/>
                </a:lnTo>
                <a:lnTo>
                  <a:pt x="1270000" y="195973"/>
                </a:lnTo>
                <a:lnTo>
                  <a:pt x="1257300" y="198297"/>
                </a:lnTo>
                <a:lnTo>
                  <a:pt x="1257300" y="201790"/>
                </a:lnTo>
                <a:lnTo>
                  <a:pt x="1244600" y="205092"/>
                </a:lnTo>
                <a:lnTo>
                  <a:pt x="1244600" y="477291"/>
                </a:lnTo>
                <a:lnTo>
                  <a:pt x="1231900" y="476796"/>
                </a:lnTo>
                <a:lnTo>
                  <a:pt x="1231900" y="474611"/>
                </a:lnTo>
                <a:lnTo>
                  <a:pt x="1244600" y="477291"/>
                </a:lnTo>
                <a:lnTo>
                  <a:pt x="1244600" y="436676"/>
                </a:lnTo>
                <a:lnTo>
                  <a:pt x="1231900" y="436092"/>
                </a:lnTo>
                <a:lnTo>
                  <a:pt x="1231900" y="430860"/>
                </a:lnTo>
                <a:lnTo>
                  <a:pt x="1244600" y="429120"/>
                </a:lnTo>
                <a:lnTo>
                  <a:pt x="1244600" y="246481"/>
                </a:lnTo>
                <a:lnTo>
                  <a:pt x="1231900" y="248589"/>
                </a:lnTo>
                <a:lnTo>
                  <a:pt x="1219200" y="241109"/>
                </a:lnTo>
                <a:lnTo>
                  <a:pt x="1219200" y="375043"/>
                </a:lnTo>
                <a:lnTo>
                  <a:pt x="1219200" y="376212"/>
                </a:lnTo>
                <a:lnTo>
                  <a:pt x="1219200" y="543661"/>
                </a:lnTo>
                <a:lnTo>
                  <a:pt x="1219200" y="552373"/>
                </a:lnTo>
                <a:lnTo>
                  <a:pt x="1206500" y="550633"/>
                </a:lnTo>
                <a:lnTo>
                  <a:pt x="1206500" y="544233"/>
                </a:lnTo>
                <a:lnTo>
                  <a:pt x="1219200" y="543661"/>
                </a:lnTo>
                <a:lnTo>
                  <a:pt x="1219200" y="376212"/>
                </a:lnTo>
                <a:lnTo>
                  <a:pt x="1206500" y="377367"/>
                </a:lnTo>
                <a:lnTo>
                  <a:pt x="1206500" y="371563"/>
                </a:lnTo>
                <a:lnTo>
                  <a:pt x="1219200" y="375043"/>
                </a:lnTo>
                <a:lnTo>
                  <a:pt x="1219200" y="241109"/>
                </a:lnTo>
                <a:lnTo>
                  <a:pt x="1219200" y="230276"/>
                </a:lnTo>
                <a:lnTo>
                  <a:pt x="1225550" y="226783"/>
                </a:lnTo>
                <a:lnTo>
                  <a:pt x="1219200" y="226212"/>
                </a:lnTo>
                <a:lnTo>
                  <a:pt x="1219200" y="221551"/>
                </a:lnTo>
                <a:lnTo>
                  <a:pt x="1231900" y="222135"/>
                </a:lnTo>
                <a:lnTo>
                  <a:pt x="1231900" y="223304"/>
                </a:lnTo>
                <a:lnTo>
                  <a:pt x="1225550" y="226783"/>
                </a:lnTo>
                <a:lnTo>
                  <a:pt x="1231900" y="227368"/>
                </a:lnTo>
                <a:lnTo>
                  <a:pt x="1231900" y="231152"/>
                </a:lnTo>
                <a:lnTo>
                  <a:pt x="1244600" y="234061"/>
                </a:lnTo>
                <a:lnTo>
                  <a:pt x="1244600" y="205092"/>
                </a:lnTo>
                <a:lnTo>
                  <a:pt x="1244600" y="204736"/>
                </a:lnTo>
                <a:lnTo>
                  <a:pt x="1231900" y="209346"/>
                </a:lnTo>
                <a:lnTo>
                  <a:pt x="1219200" y="217487"/>
                </a:lnTo>
                <a:lnTo>
                  <a:pt x="1219200" y="206146"/>
                </a:lnTo>
                <a:lnTo>
                  <a:pt x="1231900" y="204990"/>
                </a:lnTo>
                <a:lnTo>
                  <a:pt x="1231900" y="190157"/>
                </a:lnTo>
                <a:lnTo>
                  <a:pt x="1219200" y="184340"/>
                </a:lnTo>
                <a:lnTo>
                  <a:pt x="1219200" y="200037"/>
                </a:lnTo>
                <a:lnTo>
                  <a:pt x="1206500" y="198589"/>
                </a:lnTo>
                <a:lnTo>
                  <a:pt x="1206500" y="305866"/>
                </a:lnTo>
                <a:lnTo>
                  <a:pt x="1206500" y="316331"/>
                </a:lnTo>
                <a:lnTo>
                  <a:pt x="1206500" y="366903"/>
                </a:lnTo>
                <a:lnTo>
                  <a:pt x="1193800" y="367487"/>
                </a:lnTo>
                <a:lnTo>
                  <a:pt x="1206500" y="368655"/>
                </a:lnTo>
                <a:lnTo>
                  <a:pt x="1206500" y="369811"/>
                </a:lnTo>
                <a:lnTo>
                  <a:pt x="1193800" y="369811"/>
                </a:lnTo>
                <a:lnTo>
                  <a:pt x="1193800" y="367487"/>
                </a:lnTo>
                <a:lnTo>
                  <a:pt x="1193800" y="365163"/>
                </a:lnTo>
                <a:lnTo>
                  <a:pt x="1206500" y="366903"/>
                </a:lnTo>
                <a:lnTo>
                  <a:pt x="1206500" y="316331"/>
                </a:lnTo>
                <a:lnTo>
                  <a:pt x="1193800" y="315658"/>
                </a:lnTo>
                <a:lnTo>
                  <a:pt x="1193800" y="307606"/>
                </a:lnTo>
                <a:lnTo>
                  <a:pt x="1206500" y="305866"/>
                </a:lnTo>
                <a:lnTo>
                  <a:pt x="1206500" y="198589"/>
                </a:lnTo>
                <a:lnTo>
                  <a:pt x="1206500" y="192417"/>
                </a:lnTo>
                <a:lnTo>
                  <a:pt x="1193800" y="195237"/>
                </a:lnTo>
                <a:lnTo>
                  <a:pt x="1193800" y="191909"/>
                </a:lnTo>
                <a:lnTo>
                  <a:pt x="1206500" y="179108"/>
                </a:lnTo>
                <a:lnTo>
                  <a:pt x="1193800" y="179933"/>
                </a:lnTo>
                <a:lnTo>
                  <a:pt x="1193800" y="183794"/>
                </a:lnTo>
                <a:lnTo>
                  <a:pt x="1181100" y="185508"/>
                </a:lnTo>
                <a:lnTo>
                  <a:pt x="1181100" y="663422"/>
                </a:lnTo>
                <a:lnTo>
                  <a:pt x="1168400" y="670991"/>
                </a:lnTo>
                <a:lnTo>
                  <a:pt x="1168400" y="661682"/>
                </a:lnTo>
                <a:lnTo>
                  <a:pt x="1181100" y="663422"/>
                </a:lnTo>
                <a:lnTo>
                  <a:pt x="1181100" y="185508"/>
                </a:lnTo>
                <a:lnTo>
                  <a:pt x="1193800" y="173304"/>
                </a:lnTo>
                <a:lnTo>
                  <a:pt x="1181100" y="173520"/>
                </a:lnTo>
                <a:lnTo>
                  <a:pt x="1168400" y="176568"/>
                </a:lnTo>
                <a:lnTo>
                  <a:pt x="1168400" y="179692"/>
                </a:lnTo>
                <a:lnTo>
                  <a:pt x="1155700" y="186677"/>
                </a:lnTo>
                <a:lnTo>
                  <a:pt x="1155700" y="177952"/>
                </a:lnTo>
                <a:lnTo>
                  <a:pt x="1168400" y="179692"/>
                </a:lnTo>
                <a:lnTo>
                  <a:pt x="1168400" y="176568"/>
                </a:lnTo>
                <a:lnTo>
                  <a:pt x="1168400" y="165354"/>
                </a:lnTo>
                <a:lnTo>
                  <a:pt x="1155700" y="160731"/>
                </a:lnTo>
                <a:lnTo>
                  <a:pt x="1155700" y="145973"/>
                </a:lnTo>
                <a:lnTo>
                  <a:pt x="1143000" y="154698"/>
                </a:lnTo>
                <a:lnTo>
                  <a:pt x="1143000" y="157607"/>
                </a:lnTo>
                <a:lnTo>
                  <a:pt x="1130300" y="157607"/>
                </a:lnTo>
                <a:lnTo>
                  <a:pt x="1143000" y="150622"/>
                </a:lnTo>
                <a:lnTo>
                  <a:pt x="1143000" y="148297"/>
                </a:lnTo>
                <a:lnTo>
                  <a:pt x="1130300" y="152171"/>
                </a:lnTo>
                <a:lnTo>
                  <a:pt x="1130300" y="153962"/>
                </a:lnTo>
                <a:lnTo>
                  <a:pt x="1117600" y="152057"/>
                </a:lnTo>
                <a:lnTo>
                  <a:pt x="1117600" y="611682"/>
                </a:lnTo>
                <a:lnTo>
                  <a:pt x="1117600" y="618083"/>
                </a:lnTo>
                <a:lnTo>
                  <a:pt x="1104900" y="618083"/>
                </a:lnTo>
                <a:lnTo>
                  <a:pt x="1104900" y="611682"/>
                </a:lnTo>
                <a:lnTo>
                  <a:pt x="1117600" y="611682"/>
                </a:lnTo>
                <a:lnTo>
                  <a:pt x="1117600" y="152057"/>
                </a:lnTo>
                <a:lnTo>
                  <a:pt x="1117600" y="142341"/>
                </a:lnTo>
                <a:lnTo>
                  <a:pt x="1104900" y="147421"/>
                </a:lnTo>
                <a:lnTo>
                  <a:pt x="1104900" y="147713"/>
                </a:lnTo>
                <a:lnTo>
                  <a:pt x="1104900" y="501218"/>
                </a:lnTo>
                <a:lnTo>
                  <a:pt x="1104900" y="512622"/>
                </a:lnTo>
                <a:lnTo>
                  <a:pt x="1104900" y="512838"/>
                </a:lnTo>
                <a:lnTo>
                  <a:pt x="1092200" y="514007"/>
                </a:lnTo>
                <a:lnTo>
                  <a:pt x="1079500" y="515747"/>
                </a:lnTo>
                <a:lnTo>
                  <a:pt x="1079500" y="516331"/>
                </a:lnTo>
                <a:lnTo>
                  <a:pt x="1092200" y="516331"/>
                </a:lnTo>
                <a:lnTo>
                  <a:pt x="1079500" y="517499"/>
                </a:lnTo>
                <a:lnTo>
                  <a:pt x="1079500" y="518363"/>
                </a:lnTo>
                <a:lnTo>
                  <a:pt x="1092200" y="518642"/>
                </a:lnTo>
                <a:lnTo>
                  <a:pt x="1092200" y="519239"/>
                </a:lnTo>
                <a:lnTo>
                  <a:pt x="1104900" y="519239"/>
                </a:lnTo>
                <a:lnTo>
                  <a:pt x="1104900" y="520979"/>
                </a:lnTo>
                <a:lnTo>
                  <a:pt x="1098550" y="521563"/>
                </a:lnTo>
                <a:lnTo>
                  <a:pt x="1104900" y="521563"/>
                </a:lnTo>
                <a:lnTo>
                  <a:pt x="1104900" y="523303"/>
                </a:lnTo>
                <a:lnTo>
                  <a:pt x="1092200" y="523303"/>
                </a:lnTo>
                <a:lnTo>
                  <a:pt x="1092200" y="522732"/>
                </a:lnTo>
                <a:lnTo>
                  <a:pt x="1079500" y="523163"/>
                </a:lnTo>
                <a:lnTo>
                  <a:pt x="1079500" y="523595"/>
                </a:lnTo>
                <a:lnTo>
                  <a:pt x="1092200" y="524040"/>
                </a:lnTo>
                <a:lnTo>
                  <a:pt x="1092200" y="524471"/>
                </a:lnTo>
                <a:lnTo>
                  <a:pt x="1079500" y="524471"/>
                </a:lnTo>
                <a:lnTo>
                  <a:pt x="1079500" y="525627"/>
                </a:lnTo>
                <a:lnTo>
                  <a:pt x="1104900" y="526211"/>
                </a:lnTo>
                <a:lnTo>
                  <a:pt x="1092200" y="527964"/>
                </a:lnTo>
                <a:lnTo>
                  <a:pt x="1086078" y="527964"/>
                </a:lnTo>
                <a:lnTo>
                  <a:pt x="1091895" y="528535"/>
                </a:lnTo>
                <a:lnTo>
                  <a:pt x="1092200" y="528535"/>
                </a:lnTo>
                <a:lnTo>
                  <a:pt x="1092479" y="528535"/>
                </a:lnTo>
                <a:lnTo>
                  <a:pt x="1097127" y="527964"/>
                </a:lnTo>
                <a:lnTo>
                  <a:pt x="1104900" y="527964"/>
                </a:lnTo>
                <a:lnTo>
                  <a:pt x="1104900" y="529704"/>
                </a:lnTo>
                <a:lnTo>
                  <a:pt x="1092200" y="528535"/>
                </a:lnTo>
                <a:lnTo>
                  <a:pt x="1092200" y="529120"/>
                </a:lnTo>
                <a:lnTo>
                  <a:pt x="1104900" y="532028"/>
                </a:lnTo>
                <a:lnTo>
                  <a:pt x="1104900" y="559308"/>
                </a:lnTo>
                <a:lnTo>
                  <a:pt x="1092200" y="562267"/>
                </a:lnTo>
                <a:lnTo>
                  <a:pt x="1092200" y="543661"/>
                </a:lnTo>
                <a:lnTo>
                  <a:pt x="1079500" y="542493"/>
                </a:lnTo>
                <a:lnTo>
                  <a:pt x="1079500" y="540448"/>
                </a:lnTo>
                <a:lnTo>
                  <a:pt x="1066800" y="538353"/>
                </a:lnTo>
                <a:lnTo>
                  <a:pt x="1066800" y="538759"/>
                </a:lnTo>
                <a:lnTo>
                  <a:pt x="1079500" y="544233"/>
                </a:lnTo>
                <a:lnTo>
                  <a:pt x="1066800" y="540169"/>
                </a:lnTo>
                <a:lnTo>
                  <a:pt x="1066800" y="541337"/>
                </a:lnTo>
                <a:lnTo>
                  <a:pt x="1079500" y="548894"/>
                </a:lnTo>
                <a:lnTo>
                  <a:pt x="1079500" y="555866"/>
                </a:lnTo>
                <a:lnTo>
                  <a:pt x="1079500" y="557606"/>
                </a:lnTo>
                <a:lnTo>
                  <a:pt x="1076032" y="554443"/>
                </a:lnTo>
                <a:lnTo>
                  <a:pt x="1079500" y="555866"/>
                </a:lnTo>
                <a:lnTo>
                  <a:pt x="1079500" y="548894"/>
                </a:lnTo>
                <a:lnTo>
                  <a:pt x="1066800" y="543661"/>
                </a:lnTo>
                <a:lnTo>
                  <a:pt x="1066800" y="542493"/>
                </a:lnTo>
                <a:lnTo>
                  <a:pt x="1054100" y="537260"/>
                </a:lnTo>
                <a:lnTo>
                  <a:pt x="1061364" y="544576"/>
                </a:lnTo>
                <a:lnTo>
                  <a:pt x="1058341" y="543458"/>
                </a:lnTo>
                <a:lnTo>
                  <a:pt x="1054100" y="539000"/>
                </a:lnTo>
                <a:lnTo>
                  <a:pt x="1054100" y="541909"/>
                </a:lnTo>
                <a:lnTo>
                  <a:pt x="1054100" y="542493"/>
                </a:lnTo>
                <a:lnTo>
                  <a:pt x="1054100" y="544817"/>
                </a:lnTo>
                <a:lnTo>
                  <a:pt x="1057084" y="546874"/>
                </a:lnTo>
                <a:lnTo>
                  <a:pt x="1066800" y="561098"/>
                </a:lnTo>
                <a:lnTo>
                  <a:pt x="1054100" y="547725"/>
                </a:lnTo>
                <a:lnTo>
                  <a:pt x="1054100" y="552958"/>
                </a:lnTo>
                <a:lnTo>
                  <a:pt x="1041400" y="566331"/>
                </a:lnTo>
                <a:lnTo>
                  <a:pt x="1041400" y="565175"/>
                </a:lnTo>
                <a:lnTo>
                  <a:pt x="1037463" y="569137"/>
                </a:lnTo>
                <a:lnTo>
                  <a:pt x="1041400" y="563867"/>
                </a:lnTo>
                <a:lnTo>
                  <a:pt x="1041400" y="561517"/>
                </a:lnTo>
                <a:lnTo>
                  <a:pt x="1028700" y="570979"/>
                </a:lnTo>
                <a:lnTo>
                  <a:pt x="1028700" y="565581"/>
                </a:lnTo>
                <a:lnTo>
                  <a:pt x="1016000" y="567639"/>
                </a:lnTo>
                <a:lnTo>
                  <a:pt x="1016000" y="566420"/>
                </a:lnTo>
                <a:lnTo>
                  <a:pt x="1021600" y="563816"/>
                </a:lnTo>
                <a:lnTo>
                  <a:pt x="1016000" y="564591"/>
                </a:lnTo>
                <a:lnTo>
                  <a:pt x="1028700" y="558774"/>
                </a:lnTo>
                <a:lnTo>
                  <a:pt x="1016000" y="560514"/>
                </a:lnTo>
                <a:lnTo>
                  <a:pt x="1016000" y="559943"/>
                </a:lnTo>
                <a:lnTo>
                  <a:pt x="1028700" y="552958"/>
                </a:lnTo>
                <a:lnTo>
                  <a:pt x="1028700" y="550049"/>
                </a:lnTo>
                <a:lnTo>
                  <a:pt x="1016000" y="554697"/>
                </a:lnTo>
                <a:lnTo>
                  <a:pt x="1016000" y="555282"/>
                </a:lnTo>
                <a:lnTo>
                  <a:pt x="1016000" y="557606"/>
                </a:lnTo>
                <a:lnTo>
                  <a:pt x="1003300" y="559358"/>
                </a:lnTo>
                <a:lnTo>
                  <a:pt x="1016000" y="555282"/>
                </a:lnTo>
                <a:lnTo>
                  <a:pt x="1016000" y="554697"/>
                </a:lnTo>
                <a:lnTo>
                  <a:pt x="1016000" y="551802"/>
                </a:lnTo>
                <a:lnTo>
                  <a:pt x="1003300" y="552958"/>
                </a:lnTo>
                <a:lnTo>
                  <a:pt x="1009650" y="551218"/>
                </a:lnTo>
                <a:lnTo>
                  <a:pt x="1003300" y="552373"/>
                </a:lnTo>
                <a:lnTo>
                  <a:pt x="1003300" y="550633"/>
                </a:lnTo>
                <a:lnTo>
                  <a:pt x="1009650" y="549465"/>
                </a:lnTo>
                <a:lnTo>
                  <a:pt x="1003300" y="550049"/>
                </a:lnTo>
                <a:lnTo>
                  <a:pt x="1003300" y="549465"/>
                </a:lnTo>
                <a:lnTo>
                  <a:pt x="990600" y="549465"/>
                </a:lnTo>
                <a:lnTo>
                  <a:pt x="990600" y="539584"/>
                </a:lnTo>
                <a:lnTo>
                  <a:pt x="977900" y="542493"/>
                </a:lnTo>
                <a:lnTo>
                  <a:pt x="990600" y="533768"/>
                </a:lnTo>
                <a:lnTo>
                  <a:pt x="990600" y="532612"/>
                </a:lnTo>
                <a:lnTo>
                  <a:pt x="977900" y="537260"/>
                </a:lnTo>
                <a:lnTo>
                  <a:pt x="977900" y="541337"/>
                </a:lnTo>
                <a:lnTo>
                  <a:pt x="965200" y="545401"/>
                </a:lnTo>
                <a:lnTo>
                  <a:pt x="965200" y="537260"/>
                </a:lnTo>
                <a:lnTo>
                  <a:pt x="977900" y="530860"/>
                </a:lnTo>
                <a:lnTo>
                  <a:pt x="965200" y="536676"/>
                </a:lnTo>
                <a:lnTo>
                  <a:pt x="965200" y="532612"/>
                </a:lnTo>
                <a:lnTo>
                  <a:pt x="977900" y="527964"/>
                </a:lnTo>
                <a:lnTo>
                  <a:pt x="965200" y="529704"/>
                </a:lnTo>
                <a:lnTo>
                  <a:pt x="965200" y="531596"/>
                </a:lnTo>
                <a:lnTo>
                  <a:pt x="952500" y="529247"/>
                </a:lnTo>
                <a:lnTo>
                  <a:pt x="952500" y="700633"/>
                </a:lnTo>
                <a:lnTo>
                  <a:pt x="952500" y="709358"/>
                </a:lnTo>
                <a:lnTo>
                  <a:pt x="939800" y="712851"/>
                </a:lnTo>
                <a:lnTo>
                  <a:pt x="939800" y="708774"/>
                </a:lnTo>
                <a:lnTo>
                  <a:pt x="952500" y="700633"/>
                </a:lnTo>
                <a:lnTo>
                  <a:pt x="952500" y="529247"/>
                </a:lnTo>
                <a:lnTo>
                  <a:pt x="965200" y="521563"/>
                </a:lnTo>
                <a:lnTo>
                  <a:pt x="952500" y="525056"/>
                </a:lnTo>
                <a:lnTo>
                  <a:pt x="952500" y="509358"/>
                </a:lnTo>
                <a:lnTo>
                  <a:pt x="939800" y="516724"/>
                </a:lnTo>
                <a:lnTo>
                  <a:pt x="939800" y="518185"/>
                </a:lnTo>
                <a:lnTo>
                  <a:pt x="927100" y="520979"/>
                </a:lnTo>
                <a:lnTo>
                  <a:pt x="927100" y="546569"/>
                </a:lnTo>
                <a:lnTo>
                  <a:pt x="927100" y="554824"/>
                </a:lnTo>
                <a:lnTo>
                  <a:pt x="927100" y="693661"/>
                </a:lnTo>
                <a:lnTo>
                  <a:pt x="927100" y="700062"/>
                </a:lnTo>
                <a:lnTo>
                  <a:pt x="914400" y="704126"/>
                </a:lnTo>
                <a:lnTo>
                  <a:pt x="914400" y="693077"/>
                </a:lnTo>
                <a:lnTo>
                  <a:pt x="927100" y="693661"/>
                </a:lnTo>
                <a:lnTo>
                  <a:pt x="927100" y="554824"/>
                </a:lnTo>
                <a:lnTo>
                  <a:pt x="914400" y="554710"/>
                </a:lnTo>
                <a:lnTo>
                  <a:pt x="914400" y="547141"/>
                </a:lnTo>
                <a:lnTo>
                  <a:pt x="927100" y="546569"/>
                </a:lnTo>
                <a:lnTo>
                  <a:pt x="927100" y="520979"/>
                </a:lnTo>
                <a:lnTo>
                  <a:pt x="927100" y="520179"/>
                </a:lnTo>
                <a:lnTo>
                  <a:pt x="914400" y="524357"/>
                </a:lnTo>
                <a:lnTo>
                  <a:pt x="914400" y="514438"/>
                </a:lnTo>
                <a:lnTo>
                  <a:pt x="927100" y="508685"/>
                </a:lnTo>
                <a:lnTo>
                  <a:pt x="927100" y="506806"/>
                </a:lnTo>
                <a:lnTo>
                  <a:pt x="914400" y="513715"/>
                </a:lnTo>
                <a:lnTo>
                  <a:pt x="914400" y="510387"/>
                </a:lnTo>
                <a:lnTo>
                  <a:pt x="901700" y="514007"/>
                </a:lnTo>
                <a:lnTo>
                  <a:pt x="901700" y="504126"/>
                </a:lnTo>
                <a:lnTo>
                  <a:pt x="914400" y="497725"/>
                </a:lnTo>
                <a:lnTo>
                  <a:pt x="903198" y="500799"/>
                </a:lnTo>
                <a:lnTo>
                  <a:pt x="901700" y="502373"/>
                </a:lnTo>
                <a:lnTo>
                  <a:pt x="901700" y="501218"/>
                </a:lnTo>
                <a:lnTo>
                  <a:pt x="903198" y="500799"/>
                </a:lnTo>
                <a:lnTo>
                  <a:pt x="911860" y="491680"/>
                </a:lnTo>
                <a:lnTo>
                  <a:pt x="901700" y="495401"/>
                </a:lnTo>
                <a:lnTo>
                  <a:pt x="901700" y="493661"/>
                </a:lnTo>
                <a:lnTo>
                  <a:pt x="889000" y="504126"/>
                </a:lnTo>
                <a:lnTo>
                  <a:pt x="889000" y="500049"/>
                </a:lnTo>
                <a:lnTo>
                  <a:pt x="880122" y="500087"/>
                </a:lnTo>
                <a:lnTo>
                  <a:pt x="880833" y="498309"/>
                </a:lnTo>
                <a:lnTo>
                  <a:pt x="881037" y="497141"/>
                </a:lnTo>
                <a:lnTo>
                  <a:pt x="880046" y="500087"/>
                </a:lnTo>
                <a:lnTo>
                  <a:pt x="876300" y="500087"/>
                </a:lnTo>
                <a:lnTo>
                  <a:pt x="876300" y="502958"/>
                </a:lnTo>
                <a:lnTo>
                  <a:pt x="863600" y="505282"/>
                </a:lnTo>
                <a:lnTo>
                  <a:pt x="863600" y="507758"/>
                </a:lnTo>
                <a:lnTo>
                  <a:pt x="876300" y="506996"/>
                </a:lnTo>
                <a:lnTo>
                  <a:pt x="876300" y="508190"/>
                </a:lnTo>
                <a:lnTo>
                  <a:pt x="876300" y="632028"/>
                </a:lnTo>
                <a:lnTo>
                  <a:pt x="876300" y="644728"/>
                </a:lnTo>
                <a:lnTo>
                  <a:pt x="863600" y="647661"/>
                </a:lnTo>
                <a:lnTo>
                  <a:pt x="850900" y="641756"/>
                </a:lnTo>
                <a:lnTo>
                  <a:pt x="850900" y="628764"/>
                </a:lnTo>
                <a:lnTo>
                  <a:pt x="863600" y="630872"/>
                </a:lnTo>
                <a:lnTo>
                  <a:pt x="863600" y="632536"/>
                </a:lnTo>
                <a:lnTo>
                  <a:pt x="876300" y="632028"/>
                </a:lnTo>
                <a:lnTo>
                  <a:pt x="876300" y="508190"/>
                </a:lnTo>
                <a:lnTo>
                  <a:pt x="863600" y="514591"/>
                </a:lnTo>
                <a:lnTo>
                  <a:pt x="863600" y="513422"/>
                </a:lnTo>
                <a:lnTo>
                  <a:pt x="850900" y="508774"/>
                </a:lnTo>
                <a:lnTo>
                  <a:pt x="863600" y="503250"/>
                </a:lnTo>
                <a:lnTo>
                  <a:pt x="863600" y="501789"/>
                </a:lnTo>
                <a:lnTo>
                  <a:pt x="876300" y="493242"/>
                </a:lnTo>
                <a:lnTo>
                  <a:pt x="876300" y="476796"/>
                </a:lnTo>
                <a:lnTo>
                  <a:pt x="863600" y="486092"/>
                </a:lnTo>
                <a:lnTo>
                  <a:pt x="863600" y="490169"/>
                </a:lnTo>
                <a:lnTo>
                  <a:pt x="850900" y="495985"/>
                </a:lnTo>
                <a:lnTo>
                  <a:pt x="850900" y="476796"/>
                </a:lnTo>
                <a:lnTo>
                  <a:pt x="838200" y="482955"/>
                </a:lnTo>
                <a:lnTo>
                  <a:pt x="838200" y="482244"/>
                </a:lnTo>
                <a:lnTo>
                  <a:pt x="825500" y="485775"/>
                </a:lnTo>
                <a:lnTo>
                  <a:pt x="825500" y="483184"/>
                </a:lnTo>
                <a:lnTo>
                  <a:pt x="826477" y="482257"/>
                </a:lnTo>
                <a:lnTo>
                  <a:pt x="838200" y="477951"/>
                </a:lnTo>
                <a:lnTo>
                  <a:pt x="838200" y="476427"/>
                </a:lnTo>
                <a:lnTo>
                  <a:pt x="828967" y="479856"/>
                </a:lnTo>
                <a:lnTo>
                  <a:pt x="838200" y="470979"/>
                </a:lnTo>
                <a:lnTo>
                  <a:pt x="825500" y="471449"/>
                </a:lnTo>
                <a:lnTo>
                  <a:pt x="825500" y="472948"/>
                </a:lnTo>
                <a:lnTo>
                  <a:pt x="812800" y="474332"/>
                </a:lnTo>
                <a:lnTo>
                  <a:pt x="812800" y="464007"/>
                </a:lnTo>
                <a:lnTo>
                  <a:pt x="800100" y="463029"/>
                </a:lnTo>
                <a:lnTo>
                  <a:pt x="800100" y="451497"/>
                </a:lnTo>
                <a:lnTo>
                  <a:pt x="787400" y="443649"/>
                </a:lnTo>
                <a:lnTo>
                  <a:pt x="787400" y="452374"/>
                </a:lnTo>
                <a:lnTo>
                  <a:pt x="787400" y="618451"/>
                </a:lnTo>
                <a:lnTo>
                  <a:pt x="787400" y="625513"/>
                </a:lnTo>
                <a:lnTo>
                  <a:pt x="774700" y="626211"/>
                </a:lnTo>
                <a:lnTo>
                  <a:pt x="774700" y="618083"/>
                </a:lnTo>
                <a:lnTo>
                  <a:pt x="787400" y="618451"/>
                </a:lnTo>
                <a:lnTo>
                  <a:pt x="787400" y="452374"/>
                </a:lnTo>
                <a:lnTo>
                  <a:pt x="774700" y="455282"/>
                </a:lnTo>
                <a:lnTo>
                  <a:pt x="774700" y="449846"/>
                </a:lnTo>
                <a:lnTo>
                  <a:pt x="762000" y="451650"/>
                </a:lnTo>
                <a:lnTo>
                  <a:pt x="762000" y="440169"/>
                </a:lnTo>
                <a:lnTo>
                  <a:pt x="749300" y="440016"/>
                </a:lnTo>
                <a:lnTo>
                  <a:pt x="749300" y="445401"/>
                </a:lnTo>
                <a:lnTo>
                  <a:pt x="736600" y="440182"/>
                </a:lnTo>
                <a:lnTo>
                  <a:pt x="736600" y="611682"/>
                </a:lnTo>
                <a:lnTo>
                  <a:pt x="723900" y="615175"/>
                </a:lnTo>
                <a:lnTo>
                  <a:pt x="723900" y="610514"/>
                </a:lnTo>
                <a:lnTo>
                  <a:pt x="736600" y="611682"/>
                </a:lnTo>
                <a:lnTo>
                  <a:pt x="736600" y="440182"/>
                </a:lnTo>
                <a:lnTo>
                  <a:pt x="736600" y="436384"/>
                </a:lnTo>
                <a:lnTo>
                  <a:pt x="723900" y="430847"/>
                </a:lnTo>
                <a:lnTo>
                  <a:pt x="723900" y="602373"/>
                </a:lnTo>
                <a:lnTo>
                  <a:pt x="711200" y="605866"/>
                </a:lnTo>
                <a:lnTo>
                  <a:pt x="711200" y="601802"/>
                </a:lnTo>
                <a:lnTo>
                  <a:pt x="723900" y="602373"/>
                </a:lnTo>
                <a:lnTo>
                  <a:pt x="723900" y="430847"/>
                </a:lnTo>
                <a:lnTo>
                  <a:pt x="723900" y="424522"/>
                </a:lnTo>
                <a:lnTo>
                  <a:pt x="711200" y="421995"/>
                </a:lnTo>
                <a:lnTo>
                  <a:pt x="711200" y="401789"/>
                </a:lnTo>
                <a:lnTo>
                  <a:pt x="698500" y="399465"/>
                </a:lnTo>
                <a:lnTo>
                  <a:pt x="698500" y="402958"/>
                </a:lnTo>
                <a:lnTo>
                  <a:pt x="685800" y="411683"/>
                </a:lnTo>
                <a:lnTo>
                  <a:pt x="698500" y="398881"/>
                </a:lnTo>
                <a:lnTo>
                  <a:pt x="685800" y="400050"/>
                </a:lnTo>
                <a:lnTo>
                  <a:pt x="685800" y="391909"/>
                </a:lnTo>
                <a:lnTo>
                  <a:pt x="673100" y="394817"/>
                </a:lnTo>
                <a:lnTo>
                  <a:pt x="673100" y="393077"/>
                </a:lnTo>
                <a:lnTo>
                  <a:pt x="685800" y="391909"/>
                </a:lnTo>
                <a:lnTo>
                  <a:pt x="685800" y="389585"/>
                </a:lnTo>
                <a:lnTo>
                  <a:pt x="673100" y="392493"/>
                </a:lnTo>
                <a:lnTo>
                  <a:pt x="673100" y="391833"/>
                </a:lnTo>
                <a:lnTo>
                  <a:pt x="673100" y="389001"/>
                </a:lnTo>
                <a:lnTo>
                  <a:pt x="685800" y="383768"/>
                </a:lnTo>
                <a:lnTo>
                  <a:pt x="685800" y="383184"/>
                </a:lnTo>
                <a:lnTo>
                  <a:pt x="673100" y="384352"/>
                </a:lnTo>
                <a:lnTo>
                  <a:pt x="673100" y="386092"/>
                </a:lnTo>
                <a:lnTo>
                  <a:pt x="660400" y="393077"/>
                </a:lnTo>
                <a:lnTo>
                  <a:pt x="651103" y="393128"/>
                </a:lnTo>
                <a:lnTo>
                  <a:pt x="647700" y="393649"/>
                </a:lnTo>
                <a:lnTo>
                  <a:pt x="647700" y="393077"/>
                </a:lnTo>
                <a:lnTo>
                  <a:pt x="647700" y="391909"/>
                </a:lnTo>
                <a:lnTo>
                  <a:pt x="660400" y="386676"/>
                </a:lnTo>
                <a:lnTo>
                  <a:pt x="673100" y="386092"/>
                </a:lnTo>
                <a:lnTo>
                  <a:pt x="673100" y="384352"/>
                </a:lnTo>
                <a:lnTo>
                  <a:pt x="673100" y="382600"/>
                </a:lnTo>
                <a:lnTo>
                  <a:pt x="685800" y="380276"/>
                </a:lnTo>
                <a:lnTo>
                  <a:pt x="685800" y="379704"/>
                </a:lnTo>
                <a:lnTo>
                  <a:pt x="684987" y="379844"/>
                </a:lnTo>
                <a:lnTo>
                  <a:pt x="684580" y="379641"/>
                </a:lnTo>
                <a:lnTo>
                  <a:pt x="684580" y="379920"/>
                </a:lnTo>
                <a:lnTo>
                  <a:pt x="673100" y="382028"/>
                </a:lnTo>
                <a:lnTo>
                  <a:pt x="673100" y="380860"/>
                </a:lnTo>
                <a:lnTo>
                  <a:pt x="660400" y="381787"/>
                </a:lnTo>
                <a:lnTo>
                  <a:pt x="660400" y="382168"/>
                </a:lnTo>
                <a:lnTo>
                  <a:pt x="647700" y="382600"/>
                </a:lnTo>
                <a:lnTo>
                  <a:pt x="647700" y="380860"/>
                </a:lnTo>
                <a:lnTo>
                  <a:pt x="660400" y="379704"/>
                </a:lnTo>
                <a:lnTo>
                  <a:pt x="660400" y="378536"/>
                </a:lnTo>
                <a:lnTo>
                  <a:pt x="647700" y="377952"/>
                </a:lnTo>
                <a:lnTo>
                  <a:pt x="647700" y="377736"/>
                </a:lnTo>
                <a:lnTo>
                  <a:pt x="632256" y="377583"/>
                </a:lnTo>
                <a:lnTo>
                  <a:pt x="622300" y="377367"/>
                </a:lnTo>
                <a:lnTo>
                  <a:pt x="622300" y="497725"/>
                </a:lnTo>
                <a:lnTo>
                  <a:pt x="622300" y="505282"/>
                </a:lnTo>
                <a:lnTo>
                  <a:pt x="609600" y="504126"/>
                </a:lnTo>
                <a:lnTo>
                  <a:pt x="609600" y="497141"/>
                </a:lnTo>
                <a:lnTo>
                  <a:pt x="622300" y="497725"/>
                </a:lnTo>
                <a:lnTo>
                  <a:pt x="622300" y="377367"/>
                </a:lnTo>
                <a:lnTo>
                  <a:pt x="631228" y="377494"/>
                </a:lnTo>
                <a:lnTo>
                  <a:pt x="647700" y="377444"/>
                </a:lnTo>
                <a:lnTo>
                  <a:pt x="660400" y="377952"/>
                </a:lnTo>
                <a:lnTo>
                  <a:pt x="647700" y="377367"/>
                </a:lnTo>
                <a:lnTo>
                  <a:pt x="647700" y="375627"/>
                </a:lnTo>
                <a:lnTo>
                  <a:pt x="635000" y="374472"/>
                </a:lnTo>
                <a:lnTo>
                  <a:pt x="635000" y="372719"/>
                </a:lnTo>
                <a:lnTo>
                  <a:pt x="622300" y="370979"/>
                </a:lnTo>
                <a:lnTo>
                  <a:pt x="622300" y="371309"/>
                </a:lnTo>
                <a:lnTo>
                  <a:pt x="622300" y="372135"/>
                </a:lnTo>
                <a:lnTo>
                  <a:pt x="609600" y="370979"/>
                </a:lnTo>
                <a:lnTo>
                  <a:pt x="609600" y="485521"/>
                </a:lnTo>
                <a:lnTo>
                  <a:pt x="596900" y="491324"/>
                </a:lnTo>
                <a:lnTo>
                  <a:pt x="596900" y="483768"/>
                </a:lnTo>
                <a:lnTo>
                  <a:pt x="609600" y="485521"/>
                </a:lnTo>
                <a:lnTo>
                  <a:pt x="609600" y="370979"/>
                </a:lnTo>
                <a:lnTo>
                  <a:pt x="609600" y="370687"/>
                </a:lnTo>
                <a:lnTo>
                  <a:pt x="622300" y="371309"/>
                </a:lnTo>
                <a:lnTo>
                  <a:pt x="622300" y="370979"/>
                </a:lnTo>
                <a:lnTo>
                  <a:pt x="622300" y="369811"/>
                </a:lnTo>
                <a:lnTo>
                  <a:pt x="660400" y="373227"/>
                </a:lnTo>
                <a:lnTo>
                  <a:pt x="660400" y="372694"/>
                </a:lnTo>
                <a:lnTo>
                  <a:pt x="647700" y="370332"/>
                </a:lnTo>
                <a:lnTo>
                  <a:pt x="647700" y="370979"/>
                </a:lnTo>
                <a:lnTo>
                  <a:pt x="641921" y="369252"/>
                </a:lnTo>
                <a:lnTo>
                  <a:pt x="635000" y="367969"/>
                </a:lnTo>
                <a:lnTo>
                  <a:pt x="635000" y="367195"/>
                </a:lnTo>
                <a:lnTo>
                  <a:pt x="641921" y="369252"/>
                </a:lnTo>
                <a:lnTo>
                  <a:pt x="647700" y="370332"/>
                </a:lnTo>
                <a:lnTo>
                  <a:pt x="647700" y="369747"/>
                </a:lnTo>
                <a:lnTo>
                  <a:pt x="642188" y="368223"/>
                </a:lnTo>
                <a:lnTo>
                  <a:pt x="635000" y="366903"/>
                </a:lnTo>
                <a:lnTo>
                  <a:pt x="635000" y="366242"/>
                </a:lnTo>
                <a:lnTo>
                  <a:pt x="642188" y="368223"/>
                </a:lnTo>
                <a:lnTo>
                  <a:pt x="647700" y="369239"/>
                </a:lnTo>
                <a:lnTo>
                  <a:pt x="647700" y="369747"/>
                </a:lnTo>
                <a:lnTo>
                  <a:pt x="658939" y="371348"/>
                </a:lnTo>
                <a:lnTo>
                  <a:pt x="660400" y="371919"/>
                </a:lnTo>
                <a:lnTo>
                  <a:pt x="673100" y="376567"/>
                </a:lnTo>
                <a:lnTo>
                  <a:pt x="684580" y="379920"/>
                </a:lnTo>
                <a:lnTo>
                  <a:pt x="684580" y="379641"/>
                </a:lnTo>
                <a:lnTo>
                  <a:pt x="673100" y="373595"/>
                </a:lnTo>
                <a:lnTo>
                  <a:pt x="662343" y="367931"/>
                </a:lnTo>
                <a:lnTo>
                  <a:pt x="660400" y="367487"/>
                </a:lnTo>
                <a:lnTo>
                  <a:pt x="660400" y="369011"/>
                </a:lnTo>
                <a:lnTo>
                  <a:pt x="660400" y="369582"/>
                </a:lnTo>
                <a:lnTo>
                  <a:pt x="658939" y="369341"/>
                </a:lnTo>
                <a:lnTo>
                  <a:pt x="651103" y="367995"/>
                </a:lnTo>
                <a:lnTo>
                  <a:pt x="656094" y="369595"/>
                </a:lnTo>
                <a:lnTo>
                  <a:pt x="651103" y="367995"/>
                </a:lnTo>
                <a:lnTo>
                  <a:pt x="658888" y="369328"/>
                </a:lnTo>
                <a:lnTo>
                  <a:pt x="647700" y="365747"/>
                </a:lnTo>
                <a:lnTo>
                  <a:pt x="647700" y="365023"/>
                </a:lnTo>
                <a:lnTo>
                  <a:pt x="660400" y="369011"/>
                </a:lnTo>
                <a:lnTo>
                  <a:pt x="660400" y="367487"/>
                </a:lnTo>
                <a:lnTo>
                  <a:pt x="660400" y="366915"/>
                </a:lnTo>
                <a:lnTo>
                  <a:pt x="656094" y="364642"/>
                </a:lnTo>
                <a:lnTo>
                  <a:pt x="647700" y="362762"/>
                </a:lnTo>
                <a:lnTo>
                  <a:pt x="647700" y="362254"/>
                </a:lnTo>
                <a:lnTo>
                  <a:pt x="651929" y="362445"/>
                </a:lnTo>
                <a:lnTo>
                  <a:pt x="643356" y="357936"/>
                </a:lnTo>
                <a:lnTo>
                  <a:pt x="653351" y="362521"/>
                </a:lnTo>
                <a:lnTo>
                  <a:pt x="656767" y="362673"/>
                </a:lnTo>
                <a:lnTo>
                  <a:pt x="660400" y="364007"/>
                </a:lnTo>
                <a:lnTo>
                  <a:pt x="663397" y="365099"/>
                </a:lnTo>
                <a:lnTo>
                  <a:pt x="662152" y="364883"/>
                </a:lnTo>
                <a:lnTo>
                  <a:pt x="666750" y="367195"/>
                </a:lnTo>
                <a:lnTo>
                  <a:pt x="670560" y="367728"/>
                </a:lnTo>
                <a:lnTo>
                  <a:pt x="673100" y="368655"/>
                </a:lnTo>
                <a:lnTo>
                  <a:pt x="671690" y="367880"/>
                </a:lnTo>
                <a:lnTo>
                  <a:pt x="673100" y="368071"/>
                </a:lnTo>
                <a:lnTo>
                  <a:pt x="673100" y="366763"/>
                </a:lnTo>
                <a:lnTo>
                  <a:pt x="668096" y="365899"/>
                </a:lnTo>
                <a:lnTo>
                  <a:pt x="668248" y="365988"/>
                </a:lnTo>
                <a:lnTo>
                  <a:pt x="668020" y="365887"/>
                </a:lnTo>
                <a:lnTo>
                  <a:pt x="660400" y="361670"/>
                </a:lnTo>
                <a:lnTo>
                  <a:pt x="660400" y="361099"/>
                </a:lnTo>
                <a:lnTo>
                  <a:pt x="660400" y="359791"/>
                </a:lnTo>
                <a:lnTo>
                  <a:pt x="672592" y="361530"/>
                </a:lnTo>
                <a:lnTo>
                  <a:pt x="672147" y="361302"/>
                </a:lnTo>
                <a:lnTo>
                  <a:pt x="660400" y="357632"/>
                </a:lnTo>
                <a:lnTo>
                  <a:pt x="660400" y="356438"/>
                </a:lnTo>
                <a:lnTo>
                  <a:pt x="660400" y="355282"/>
                </a:lnTo>
                <a:lnTo>
                  <a:pt x="660400" y="354114"/>
                </a:lnTo>
                <a:lnTo>
                  <a:pt x="673100" y="360514"/>
                </a:lnTo>
                <a:lnTo>
                  <a:pt x="673100" y="359346"/>
                </a:lnTo>
                <a:lnTo>
                  <a:pt x="673100" y="358762"/>
                </a:lnTo>
                <a:lnTo>
                  <a:pt x="673506" y="359092"/>
                </a:lnTo>
                <a:lnTo>
                  <a:pt x="685800" y="351205"/>
                </a:lnTo>
                <a:lnTo>
                  <a:pt x="685800" y="359346"/>
                </a:lnTo>
                <a:lnTo>
                  <a:pt x="698500" y="359346"/>
                </a:lnTo>
                <a:lnTo>
                  <a:pt x="698500" y="342341"/>
                </a:lnTo>
                <a:lnTo>
                  <a:pt x="711200" y="335953"/>
                </a:lnTo>
                <a:lnTo>
                  <a:pt x="711200" y="354698"/>
                </a:lnTo>
                <a:lnTo>
                  <a:pt x="720204" y="355523"/>
                </a:lnTo>
                <a:lnTo>
                  <a:pt x="723900" y="351790"/>
                </a:lnTo>
                <a:lnTo>
                  <a:pt x="723900" y="355866"/>
                </a:lnTo>
                <a:lnTo>
                  <a:pt x="720204" y="355523"/>
                </a:lnTo>
                <a:lnTo>
                  <a:pt x="711200" y="364578"/>
                </a:lnTo>
                <a:lnTo>
                  <a:pt x="723900" y="360514"/>
                </a:lnTo>
                <a:lnTo>
                  <a:pt x="736600" y="358190"/>
                </a:lnTo>
                <a:lnTo>
                  <a:pt x="736600" y="353758"/>
                </a:lnTo>
                <a:lnTo>
                  <a:pt x="749300" y="350951"/>
                </a:lnTo>
                <a:lnTo>
                  <a:pt x="749300" y="363423"/>
                </a:lnTo>
                <a:lnTo>
                  <a:pt x="762000" y="364578"/>
                </a:lnTo>
                <a:lnTo>
                  <a:pt x="762000" y="358775"/>
                </a:lnTo>
                <a:lnTo>
                  <a:pt x="774700" y="352958"/>
                </a:lnTo>
                <a:lnTo>
                  <a:pt x="774700" y="352374"/>
                </a:lnTo>
                <a:lnTo>
                  <a:pt x="787400" y="348881"/>
                </a:lnTo>
                <a:lnTo>
                  <a:pt x="787400" y="357606"/>
                </a:lnTo>
                <a:lnTo>
                  <a:pt x="774700" y="367487"/>
                </a:lnTo>
                <a:lnTo>
                  <a:pt x="774700" y="370979"/>
                </a:lnTo>
                <a:lnTo>
                  <a:pt x="787400" y="366039"/>
                </a:lnTo>
                <a:lnTo>
                  <a:pt x="787400" y="361099"/>
                </a:lnTo>
                <a:lnTo>
                  <a:pt x="800100" y="364578"/>
                </a:lnTo>
                <a:lnTo>
                  <a:pt x="800100" y="366331"/>
                </a:lnTo>
                <a:lnTo>
                  <a:pt x="787400" y="371563"/>
                </a:lnTo>
                <a:lnTo>
                  <a:pt x="800100" y="370446"/>
                </a:lnTo>
                <a:lnTo>
                  <a:pt x="800100" y="368515"/>
                </a:lnTo>
                <a:lnTo>
                  <a:pt x="812800" y="368147"/>
                </a:lnTo>
                <a:lnTo>
                  <a:pt x="812800" y="371741"/>
                </a:lnTo>
                <a:lnTo>
                  <a:pt x="810488" y="372719"/>
                </a:lnTo>
                <a:lnTo>
                  <a:pt x="811072" y="379120"/>
                </a:lnTo>
                <a:lnTo>
                  <a:pt x="812800" y="375081"/>
                </a:lnTo>
                <a:lnTo>
                  <a:pt x="812800" y="382714"/>
                </a:lnTo>
                <a:lnTo>
                  <a:pt x="825500" y="379552"/>
                </a:lnTo>
                <a:lnTo>
                  <a:pt x="825500" y="377482"/>
                </a:lnTo>
                <a:lnTo>
                  <a:pt x="838200" y="379120"/>
                </a:lnTo>
                <a:lnTo>
                  <a:pt x="838200" y="390817"/>
                </a:lnTo>
                <a:lnTo>
                  <a:pt x="850900" y="390017"/>
                </a:lnTo>
                <a:lnTo>
                  <a:pt x="850900" y="387692"/>
                </a:lnTo>
                <a:lnTo>
                  <a:pt x="863600" y="384937"/>
                </a:lnTo>
                <a:lnTo>
                  <a:pt x="863600" y="398310"/>
                </a:lnTo>
                <a:lnTo>
                  <a:pt x="876300" y="393649"/>
                </a:lnTo>
                <a:lnTo>
                  <a:pt x="876300" y="401789"/>
                </a:lnTo>
                <a:lnTo>
                  <a:pt x="889000" y="397141"/>
                </a:lnTo>
                <a:lnTo>
                  <a:pt x="901700" y="394233"/>
                </a:lnTo>
                <a:lnTo>
                  <a:pt x="901700" y="397141"/>
                </a:lnTo>
                <a:lnTo>
                  <a:pt x="914400" y="392493"/>
                </a:lnTo>
                <a:lnTo>
                  <a:pt x="914400" y="395084"/>
                </a:lnTo>
                <a:lnTo>
                  <a:pt x="927100" y="397141"/>
                </a:lnTo>
                <a:lnTo>
                  <a:pt x="914400" y="401205"/>
                </a:lnTo>
                <a:lnTo>
                  <a:pt x="927100" y="400050"/>
                </a:lnTo>
                <a:lnTo>
                  <a:pt x="927100" y="400634"/>
                </a:lnTo>
                <a:lnTo>
                  <a:pt x="915149" y="407746"/>
                </a:lnTo>
                <a:lnTo>
                  <a:pt x="915149" y="407606"/>
                </a:lnTo>
                <a:lnTo>
                  <a:pt x="914806" y="407949"/>
                </a:lnTo>
                <a:lnTo>
                  <a:pt x="914400" y="408190"/>
                </a:lnTo>
                <a:lnTo>
                  <a:pt x="914590" y="408165"/>
                </a:lnTo>
                <a:lnTo>
                  <a:pt x="914565" y="409346"/>
                </a:lnTo>
                <a:lnTo>
                  <a:pt x="915149" y="408774"/>
                </a:lnTo>
                <a:lnTo>
                  <a:pt x="915149" y="408076"/>
                </a:lnTo>
                <a:lnTo>
                  <a:pt x="927100" y="406234"/>
                </a:lnTo>
                <a:lnTo>
                  <a:pt x="927100" y="420395"/>
                </a:lnTo>
                <a:lnTo>
                  <a:pt x="939800" y="410692"/>
                </a:lnTo>
                <a:lnTo>
                  <a:pt x="939800" y="410908"/>
                </a:lnTo>
                <a:lnTo>
                  <a:pt x="952500" y="406450"/>
                </a:lnTo>
                <a:lnTo>
                  <a:pt x="952500" y="413270"/>
                </a:lnTo>
                <a:lnTo>
                  <a:pt x="939800" y="416623"/>
                </a:lnTo>
                <a:lnTo>
                  <a:pt x="939800" y="436981"/>
                </a:lnTo>
                <a:lnTo>
                  <a:pt x="952500" y="433184"/>
                </a:lnTo>
                <a:lnTo>
                  <a:pt x="952500" y="432066"/>
                </a:lnTo>
                <a:lnTo>
                  <a:pt x="965200" y="437769"/>
                </a:lnTo>
                <a:lnTo>
                  <a:pt x="965200" y="440169"/>
                </a:lnTo>
                <a:lnTo>
                  <a:pt x="977900" y="436981"/>
                </a:lnTo>
                <a:lnTo>
                  <a:pt x="977900" y="432536"/>
                </a:lnTo>
                <a:lnTo>
                  <a:pt x="990600" y="427990"/>
                </a:lnTo>
                <a:lnTo>
                  <a:pt x="990600" y="433768"/>
                </a:lnTo>
                <a:lnTo>
                  <a:pt x="999070" y="431063"/>
                </a:lnTo>
                <a:lnTo>
                  <a:pt x="990600" y="436092"/>
                </a:lnTo>
                <a:lnTo>
                  <a:pt x="990600" y="440169"/>
                </a:lnTo>
                <a:lnTo>
                  <a:pt x="1003300" y="429704"/>
                </a:lnTo>
                <a:lnTo>
                  <a:pt x="1003300" y="434936"/>
                </a:lnTo>
                <a:lnTo>
                  <a:pt x="1016000" y="434936"/>
                </a:lnTo>
                <a:lnTo>
                  <a:pt x="1016000" y="435673"/>
                </a:lnTo>
                <a:lnTo>
                  <a:pt x="1016000" y="448310"/>
                </a:lnTo>
                <a:lnTo>
                  <a:pt x="1003300" y="452958"/>
                </a:lnTo>
                <a:lnTo>
                  <a:pt x="1003300" y="454698"/>
                </a:lnTo>
                <a:lnTo>
                  <a:pt x="990600" y="458190"/>
                </a:lnTo>
                <a:lnTo>
                  <a:pt x="1003300" y="457022"/>
                </a:lnTo>
                <a:lnTo>
                  <a:pt x="1003300" y="459676"/>
                </a:lnTo>
                <a:lnTo>
                  <a:pt x="1016000" y="457098"/>
                </a:lnTo>
                <a:lnTo>
                  <a:pt x="1016000" y="460514"/>
                </a:lnTo>
                <a:lnTo>
                  <a:pt x="1028700" y="454113"/>
                </a:lnTo>
                <a:lnTo>
                  <a:pt x="1028700" y="460540"/>
                </a:lnTo>
                <a:lnTo>
                  <a:pt x="1023289" y="468655"/>
                </a:lnTo>
                <a:lnTo>
                  <a:pt x="1026769" y="466915"/>
                </a:lnTo>
                <a:lnTo>
                  <a:pt x="1029093" y="464591"/>
                </a:lnTo>
                <a:lnTo>
                  <a:pt x="1031049" y="459892"/>
                </a:lnTo>
                <a:lnTo>
                  <a:pt x="1034326" y="458216"/>
                </a:lnTo>
                <a:lnTo>
                  <a:pt x="1034326" y="460590"/>
                </a:lnTo>
                <a:lnTo>
                  <a:pt x="1034478" y="459193"/>
                </a:lnTo>
                <a:lnTo>
                  <a:pt x="1035126" y="457796"/>
                </a:lnTo>
                <a:lnTo>
                  <a:pt x="1041400" y="454571"/>
                </a:lnTo>
                <a:lnTo>
                  <a:pt x="1041400" y="457606"/>
                </a:lnTo>
                <a:lnTo>
                  <a:pt x="1054100" y="452958"/>
                </a:lnTo>
                <a:lnTo>
                  <a:pt x="1054100" y="459930"/>
                </a:lnTo>
                <a:lnTo>
                  <a:pt x="1050925" y="462114"/>
                </a:lnTo>
                <a:lnTo>
                  <a:pt x="1041400" y="465162"/>
                </a:lnTo>
                <a:lnTo>
                  <a:pt x="1041400" y="466331"/>
                </a:lnTo>
                <a:lnTo>
                  <a:pt x="1049870" y="462838"/>
                </a:lnTo>
                <a:lnTo>
                  <a:pt x="1041400" y="468655"/>
                </a:lnTo>
                <a:lnTo>
                  <a:pt x="1041400" y="472147"/>
                </a:lnTo>
                <a:lnTo>
                  <a:pt x="1042670" y="471678"/>
                </a:lnTo>
                <a:lnTo>
                  <a:pt x="1054100" y="462254"/>
                </a:lnTo>
                <a:lnTo>
                  <a:pt x="1066800" y="462254"/>
                </a:lnTo>
                <a:lnTo>
                  <a:pt x="1066800" y="466915"/>
                </a:lnTo>
                <a:lnTo>
                  <a:pt x="1066800" y="472147"/>
                </a:lnTo>
                <a:lnTo>
                  <a:pt x="1064996" y="472224"/>
                </a:lnTo>
                <a:lnTo>
                  <a:pt x="1066800" y="472147"/>
                </a:lnTo>
                <a:lnTo>
                  <a:pt x="1066800" y="466915"/>
                </a:lnTo>
                <a:lnTo>
                  <a:pt x="1065098" y="467626"/>
                </a:lnTo>
                <a:lnTo>
                  <a:pt x="1065098" y="472084"/>
                </a:lnTo>
                <a:lnTo>
                  <a:pt x="1064831" y="472147"/>
                </a:lnTo>
                <a:lnTo>
                  <a:pt x="1065098" y="472084"/>
                </a:lnTo>
                <a:lnTo>
                  <a:pt x="1065098" y="467626"/>
                </a:lnTo>
                <a:lnTo>
                  <a:pt x="1054100" y="472147"/>
                </a:lnTo>
                <a:lnTo>
                  <a:pt x="1062570" y="472147"/>
                </a:lnTo>
                <a:lnTo>
                  <a:pt x="1064844" y="472097"/>
                </a:lnTo>
                <a:lnTo>
                  <a:pt x="1062570" y="472147"/>
                </a:lnTo>
                <a:lnTo>
                  <a:pt x="1054100" y="474472"/>
                </a:lnTo>
                <a:lnTo>
                  <a:pt x="1054100" y="479120"/>
                </a:lnTo>
                <a:lnTo>
                  <a:pt x="1054100" y="479704"/>
                </a:lnTo>
                <a:lnTo>
                  <a:pt x="1063155" y="475145"/>
                </a:lnTo>
                <a:lnTo>
                  <a:pt x="1062240" y="476796"/>
                </a:lnTo>
                <a:lnTo>
                  <a:pt x="1062139" y="477202"/>
                </a:lnTo>
                <a:lnTo>
                  <a:pt x="1063269" y="475094"/>
                </a:lnTo>
                <a:lnTo>
                  <a:pt x="1066800" y="473303"/>
                </a:lnTo>
                <a:lnTo>
                  <a:pt x="1066800" y="473887"/>
                </a:lnTo>
                <a:lnTo>
                  <a:pt x="1079500" y="470979"/>
                </a:lnTo>
                <a:lnTo>
                  <a:pt x="1079500" y="476211"/>
                </a:lnTo>
                <a:lnTo>
                  <a:pt x="1066800" y="480860"/>
                </a:lnTo>
                <a:lnTo>
                  <a:pt x="1066800" y="485076"/>
                </a:lnTo>
                <a:lnTo>
                  <a:pt x="1057617" y="488518"/>
                </a:lnTo>
                <a:lnTo>
                  <a:pt x="1066800" y="487260"/>
                </a:lnTo>
                <a:lnTo>
                  <a:pt x="1066800" y="489585"/>
                </a:lnTo>
                <a:lnTo>
                  <a:pt x="1079500" y="478536"/>
                </a:lnTo>
                <a:lnTo>
                  <a:pt x="1079500" y="483196"/>
                </a:lnTo>
                <a:lnTo>
                  <a:pt x="1066800" y="489585"/>
                </a:lnTo>
                <a:lnTo>
                  <a:pt x="1066800" y="491324"/>
                </a:lnTo>
                <a:lnTo>
                  <a:pt x="1054100" y="502373"/>
                </a:lnTo>
                <a:lnTo>
                  <a:pt x="1066800" y="498309"/>
                </a:lnTo>
                <a:lnTo>
                  <a:pt x="1068387" y="497217"/>
                </a:lnTo>
                <a:lnTo>
                  <a:pt x="1079500" y="493661"/>
                </a:lnTo>
                <a:lnTo>
                  <a:pt x="1074064" y="494398"/>
                </a:lnTo>
                <a:lnTo>
                  <a:pt x="1069340" y="496557"/>
                </a:lnTo>
                <a:lnTo>
                  <a:pt x="1072095" y="494677"/>
                </a:lnTo>
                <a:lnTo>
                  <a:pt x="1066800" y="495401"/>
                </a:lnTo>
                <a:lnTo>
                  <a:pt x="1066800" y="492493"/>
                </a:lnTo>
                <a:lnTo>
                  <a:pt x="1066800" y="491909"/>
                </a:lnTo>
                <a:lnTo>
                  <a:pt x="1079500" y="486676"/>
                </a:lnTo>
                <a:lnTo>
                  <a:pt x="1079500" y="487845"/>
                </a:lnTo>
                <a:lnTo>
                  <a:pt x="1092200" y="486676"/>
                </a:lnTo>
                <a:lnTo>
                  <a:pt x="1079500" y="490169"/>
                </a:lnTo>
                <a:lnTo>
                  <a:pt x="1079500" y="489585"/>
                </a:lnTo>
                <a:lnTo>
                  <a:pt x="1072095" y="494677"/>
                </a:lnTo>
                <a:lnTo>
                  <a:pt x="1074064" y="494398"/>
                </a:lnTo>
                <a:lnTo>
                  <a:pt x="1079500" y="491909"/>
                </a:lnTo>
                <a:lnTo>
                  <a:pt x="1079500" y="493661"/>
                </a:lnTo>
                <a:lnTo>
                  <a:pt x="1079500" y="494817"/>
                </a:lnTo>
                <a:lnTo>
                  <a:pt x="1089025" y="492201"/>
                </a:lnTo>
                <a:lnTo>
                  <a:pt x="1073150" y="499465"/>
                </a:lnTo>
                <a:lnTo>
                  <a:pt x="1066800" y="501789"/>
                </a:lnTo>
                <a:lnTo>
                  <a:pt x="1071041" y="500443"/>
                </a:lnTo>
                <a:lnTo>
                  <a:pt x="1068387" y="501650"/>
                </a:lnTo>
                <a:lnTo>
                  <a:pt x="1066800" y="501789"/>
                </a:lnTo>
                <a:lnTo>
                  <a:pt x="1066800" y="502373"/>
                </a:lnTo>
                <a:lnTo>
                  <a:pt x="1066800" y="505282"/>
                </a:lnTo>
                <a:lnTo>
                  <a:pt x="1066800" y="505866"/>
                </a:lnTo>
                <a:lnTo>
                  <a:pt x="1071041" y="504126"/>
                </a:lnTo>
                <a:lnTo>
                  <a:pt x="1079500" y="501789"/>
                </a:lnTo>
                <a:lnTo>
                  <a:pt x="1079500" y="500634"/>
                </a:lnTo>
                <a:lnTo>
                  <a:pt x="1079500" y="499465"/>
                </a:lnTo>
                <a:lnTo>
                  <a:pt x="1092200" y="498309"/>
                </a:lnTo>
                <a:lnTo>
                  <a:pt x="1079500" y="501789"/>
                </a:lnTo>
                <a:lnTo>
                  <a:pt x="1079500" y="502996"/>
                </a:lnTo>
                <a:lnTo>
                  <a:pt x="1092200" y="500049"/>
                </a:lnTo>
                <a:lnTo>
                  <a:pt x="1079881" y="504558"/>
                </a:lnTo>
                <a:lnTo>
                  <a:pt x="1092200" y="502373"/>
                </a:lnTo>
                <a:lnTo>
                  <a:pt x="1079500" y="505282"/>
                </a:lnTo>
                <a:lnTo>
                  <a:pt x="1079500" y="506272"/>
                </a:lnTo>
                <a:lnTo>
                  <a:pt x="1092200" y="505129"/>
                </a:lnTo>
                <a:lnTo>
                  <a:pt x="1092200" y="510514"/>
                </a:lnTo>
                <a:lnTo>
                  <a:pt x="1091895" y="510514"/>
                </a:lnTo>
                <a:lnTo>
                  <a:pt x="1079106" y="514007"/>
                </a:lnTo>
                <a:lnTo>
                  <a:pt x="1082586" y="513422"/>
                </a:lnTo>
                <a:lnTo>
                  <a:pt x="1092200" y="511022"/>
                </a:lnTo>
                <a:lnTo>
                  <a:pt x="1092200" y="513410"/>
                </a:lnTo>
                <a:lnTo>
                  <a:pt x="1104900" y="512622"/>
                </a:lnTo>
                <a:lnTo>
                  <a:pt x="1104900" y="501218"/>
                </a:lnTo>
                <a:lnTo>
                  <a:pt x="1092200" y="504698"/>
                </a:lnTo>
                <a:lnTo>
                  <a:pt x="1092200" y="502958"/>
                </a:lnTo>
                <a:lnTo>
                  <a:pt x="1104900" y="501218"/>
                </a:lnTo>
                <a:lnTo>
                  <a:pt x="1104900" y="147713"/>
                </a:lnTo>
                <a:lnTo>
                  <a:pt x="1092200" y="142595"/>
                </a:lnTo>
                <a:lnTo>
                  <a:pt x="1092200" y="139001"/>
                </a:lnTo>
                <a:lnTo>
                  <a:pt x="1079500" y="133654"/>
                </a:lnTo>
                <a:lnTo>
                  <a:pt x="1079500" y="125183"/>
                </a:lnTo>
                <a:lnTo>
                  <a:pt x="1066800" y="123952"/>
                </a:lnTo>
                <a:lnTo>
                  <a:pt x="1066800" y="255714"/>
                </a:lnTo>
                <a:lnTo>
                  <a:pt x="1066800" y="260515"/>
                </a:lnTo>
                <a:lnTo>
                  <a:pt x="1054100" y="257073"/>
                </a:lnTo>
                <a:lnTo>
                  <a:pt x="1066800" y="255714"/>
                </a:lnTo>
                <a:lnTo>
                  <a:pt x="1066800" y="123952"/>
                </a:lnTo>
                <a:lnTo>
                  <a:pt x="1079500" y="121564"/>
                </a:lnTo>
                <a:lnTo>
                  <a:pt x="1079500" y="117119"/>
                </a:lnTo>
                <a:lnTo>
                  <a:pt x="1092200" y="114312"/>
                </a:lnTo>
                <a:lnTo>
                  <a:pt x="1092200" y="126784"/>
                </a:lnTo>
                <a:lnTo>
                  <a:pt x="1104900" y="127952"/>
                </a:lnTo>
                <a:lnTo>
                  <a:pt x="1104900" y="129108"/>
                </a:lnTo>
                <a:lnTo>
                  <a:pt x="1117600" y="127952"/>
                </a:lnTo>
                <a:lnTo>
                  <a:pt x="1104900" y="121551"/>
                </a:lnTo>
                <a:lnTo>
                  <a:pt x="1117600" y="115163"/>
                </a:lnTo>
                <a:lnTo>
                  <a:pt x="1117600" y="118059"/>
                </a:lnTo>
                <a:lnTo>
                  <a:pt x="1130300" y="109931"/>
                </a:lnTo>
                <a:lnTo>
                  <a:pt x="1130300" y="121551"/>
                </a:lnTo>
                <a:lnTo>
                  <a:pt x="1130300" y="122720"/>
                </a:lnTo>
                <a:lnTo>
                  <a:pt x="1130300" y="124460"/>
                </a:lnTo>
                <a:lnTo>
                  <a:pt x="1143000" y="121551"/>
                </a:lnTo>
                <a:lnTo>
                  <a:pt x="1143000" y="126199"/>
                </a:lnTo>
                <a:lnTo>
                  <a:pt x="1130300" y="132016"/>
                </a:lnTo>
                <a:lnTo>
                  <a:pt x="1143000" y="130924"/>
                </a:lnTo>
                <a:lnTo>
                  <a:pt x="1143000" y="129768"/>
                </a:lnTo>
                <a:lnTo>
                  <a:pt x="1155700" y="129908"/>
                </a:lnTo>
                <a:lnTo>
                  <a:pt x="1155700" y="144767"/>
                </a:lnTo>
                <a:lnTo>
                  <a:pt x="1168400" y="141973"/>
                </a:lnTo>
                <a:lnTo>
                  <a:pt x="1168400" y="140169"/>
                </a:lnTo>
                <a:lnTo>
                  <a:pt x="1181100" y="141897"/>
                </a:lnTo>
                <a:lnTo>
                  <a:pt x="1181100" y="154190"/>
                </a:lnTo>
                <a:lnTo>
                  <a:pt x="1193800" y="153390"/>
                </a:lnTo>
                <a:lnTo>
                  <a:pt x="1193800" y="151053"/>
                </a:lnTo>
                <a:lnTo>
                  <a:pt x="1206500" y="148297"/>
                </a:lnTo>
                <a:lnTo>
                  <a:pt x="1206500" y="161671"/>
                </a:lnTo>
                <a:lnTo>
                  <a:pt x="1219200" y="157022"/>
                </a:lnTo>
                <a:lnTo>
                  <a:pt x="1219200" y="163499"/>
                </a:lnTo>
                <a:lnTo>
                  <a:pt x="1231900" y="161886"/>
                </a:lnTo>
                <a:lnTo>
                  <a:pt x="1244600" y="159296"/>
                </a:lnTo>
                <a:lnTo>
                  <a:pt x="1244600" y="170395"/>
                </a:lnTo>
                <a:lnTo>
                  <a:pt x="1257300" y="161671"/>
                </a:lnTo>
                <a:lnTo>
                  <a:pt x="1257300" y="154889"/>
                </a:lnTo>
                <a:lnTo>
                  <a:pt x="1270000" y="157022"/>
                </a:lnTo>
                <a:lnTo>
                  <a:pt x="1270000" y="161455"/>
                </a:lnTo>
                <a:lnTo>
                  <a:pt x="1282700" y="158826"/>
                </a:lnTo>
                <a:lnTo>
                  <a:pt x="1282700" y="162255"/>
                </a:lnTo>
                <a:lnTo>
                  <a:pt x="1270000" y="164579"/>
                </a:lnTo>
                <a:lnTo>
                  <a:pt x="1270000" y="177952"/>
                </a:lnTo>
                <a:lnTo>
                  <a:pt x="1282700" y="184924"/>
                </a:lnTo>
                <a:lnTo>
                  <a:pt x="1282700" y="169227"/>
                </a:lnTo>
                <a:lnTo>
                  <a:pt x="1295400" y="169659"/>
                </a:lnTo>
                <a:lnTo>
                  <a:pt x="1295400" y="193649"/>
                </a:lnTo>
                <a:lnTo>
                  <a:pt x="1308100" y="191325"/>
                </a:lnTo>
                <a:lnTo>
                  <a:pt x="1295400" y="200037"/>
                </a:lnTo>
                <a:lnTo>
                  <a:pt x="1308100" y="198297"/>
                </a:lnTo>
                <a:lnTo>
                  <a:pt x="1308100" y="191973"/>
                </a:lnTo>
                <a:lnTo>
                  <a:pt x="1320800" y="196278"/>
                </a:lnTo>
                <a:lnTo>
                  <a:pt x="1320800" y="191909"/>
                </a:lnTo>
                <a:lnTo>
                  <a:pt x="1333500" y="187502"/>
                </a:lnTo>
                <a:lnTo>
                  <a:pt x="1333500" y="183184"/>
                </a:lnTo>
                <a:lnTo>
                  <a:pt x="1333500" y="176288"/>
                </a:lnTo>
                <a:lnTo>
                  <a:pt x="1346200" y="171551"/>
                </a:lnTo>
                <a:lnTo>
                  <a:pt x="1346200" y="177952"/>
                </a:lnTo>
                <a:lnTo>
                  <a:pt x="1333500" y="183184"/>
                </a:lnTo>
                <a:lnTo>
                  <a:pt x="1346200" y="189001"/>
                </a:lnTo>
                <a:lnTo>
                  <a:pt x="1346200" y="187248"/>
                </a:lnTo>
                <a:lnTo>
                  <a:pt x="1346200" y="182600"/>
                </a:lnTo>
                <a:lnTo>
                  <a:pt x="1349375" y="184200"/>
                </a:lnTo>
                <a:lnTo>
                  <a:pt x="1358900" y="175044"/>
                </a:lnTo>
                <a:lnTo>
                  <a:pt x="1358900" y="177126"/>
                </a:lnTo>
                <a:lnTo>
                  <a:pt x="1384300" y="181089"/>
                </a:lnTo>
                <a:lnTo>
                  <a:pt x="1397000" y="183184"/>
                </a:lnTo>
                <a:lnTo>
                  <a:pt x="1384300" y="195237"/>
                </a:lnTo>
                <a:lnTo>
                  <a:pt x="1384300" y="227368"/>
                </a:lnTo>
                <a:lnTo>
                  <a:pt x="1384300" y="232016"/>
                </a:lnTo>
                <a:lnTo>
                  <a:pt x="1389646" y="225412"/>
                </a:lnTo>
                <a:lnTo>
                  <a:pt x="1397000" y="216319"/>
                </a:lnTo>
                <a:lnTo>
                  <a:pt x="1397000" y="220980"/>
                </a:lnTo>
                <a:lnTo>
                  <a:pt x="1409700" y="225120"/>
                </a:lnTo>
                <a:lnTo>
                  <a:pt x="1409700" y="236893"/>
                </a:lnTo>
                <a:lnTo>
                  <a:pt x="1422400" y="234492"/>
                </a:lnTo>
                <a:lnTo>
                  <a:pt x="1422400" y="234657"/>
                </a:lnTo>
                <a:lnTo>
                  <a:pt x="1435100" y="228384"/>
                </a:lnTo>
                <a:lnTo>
                  <a:pt x="1435100" y="236093"/>
                </a:lnTo>
                <a:lnTo>
                  <a:pt x="1422400" y="247713"/>
                </a:lnTo>
                <a:lnTo>
                  <a:pt x="1435100" y="239395"/>
                </a:lnTo>
                <a:lnTo>
                  <a:pt x="1435100" y="240157"/>
                </a:lnTo>
                <a:lnTo>
                  <a:pt x="1447800" y="232600"/>
                </a:lnTo>
                <a:lnTo>
                  <a:pt x="1447800" y="236207"/>
                </a:lnTo>
                <a:lnTo>
                  <a:pt x="1460500" y="235432"/>
                </a:lnTo>
                <a:lnTo>
                  <a:pt x="1460500" y="242481"/>
                </a:lnTo>
                <a:lnTo>
                  <a:pt x="1473200" y="246557"/>
                </a:lnTo>
                <a:lnTo>
                  <a:pt x="1473200" y="238277"/>
                </a:lnTo>
                <a:lnTo>
                  <a:pt x="1485900" y="231216"/>
                </a:lnTo>
                <a:lnTo>
                  <a:pt x="1485900" y="243065"/>
                </a:lnTo>
                <a:lnTo>
                  <a:pt x="1498600" y="234924"/>
                </a:lnTo>
                <a:lnTo>
                  <a:pt x="1498600" y="244817"/>
                </a:lnTo>
                <a:lnTo>
                  <a:pt x="1511300" y="242938"/>
                </a:lnTo>
                <a:lnTo>
                  <a:pt x="1511300" y="255854"/>
                </a:lnTo>
                <a:lnTo>
                  <a:pt x="1524000" y="244817"/>
                </a:lnTo>
                <a:lnTo>
                  <a:pt x="1524000" y="239293"/>
                </a:lnTo>
                <a:lnTo>
                  <a:pt x="1536700" y="238366"/>
                </a:lnTo>
                <a:lnTo>
                  <a:pt x="1536700" y="237248"/>
                </a:lnTo>
                <a:lnTo>
                  <a:pt x="1549400" y="239102"/>
                </a:lnTo>
                <a:lnTo>
                  <a:pt x="1549400" y="239356"/>
                </a:lnTo>
                <a:lnTo>
                  <a:pt x="1562100" y="241909"/>
                </a:lnTo>
                <a:lnTo>
                  <a:pt x="1562100" y="236093"/>
                </a:lnTo>
                <a:lnTo>
                  <a:pt x="1574800" y="247142"/>
                </a:lnTo>
                <a:lnTo>
                  <a:pt x="1574800" y="255282"/>
                </a:lnTo>
                <a:lnTo>
                  <a:pt x="1587500" y="243065"/>
                </a:lnTo>
                <a:lnTo>
                  <a:pt x="1587500" y="254114"/>
                </a:lnTo>
                <a:lnTo>
                  <a:pt x="1587500" y="259930"/>
                </a:lnTo>
                <a:lnTo>
                  <a:pt x="1587500" y="260654"/>
                </a:lnTo>
                <a:lnTo>
                  <a:pt x="1600200" y="263817"/>
                </a:lnTo>
                <a:lnTo>
                  <a:pt x="1600200" y="266903"/>
                </a:lnTo>
                <a:lnTo>
                  <a:pt x="1612900" y="261086"/>
                </a:lnTo>
                <a:lnTo>
                  <a:pt x="1612900" y="240741"/>
                </a:lnTo>
                <a:lnTo>
                  <a:pt x="1625600" y="242481"/>
                </a:lnTo>
                <a:lnTo>
                  <a:pt x="1625600" y="268655"/>
                </a:lnTo>
                <a:lnTo>
                  <a:pt x="1638300" y="263994"/>
                </a:lnTo>
                <a:lnTo>
                  <a:pt x="1638300" y="250621"/>
                </a:lnTo>
                <a:lnTo>
                  <a:pt x="1651000" y="259346"/>
                </a:lnTo>
                <a:lnTo>
                  <a:pt x="1651000" y="258762"/>
                </a:lnTo>
                <a:lnTo>
                  <a:pt x="1663700" y="257022"/>
                </a:lnTo>
                <a:lnTo>
                  <a:pt x="1663700" y="250621"/>
                </a:lnTo>
                <a:lnTo>
                  <a:pt x="1676400" y="248627"/>
                </a:lnTo>
                <a:lnTo>
                  <a:pt x="1676400" y="264033"/>
                </a:lnTo>
                <a:lnTo>
                  <a:pt x="1689100" y="258762"/>
                </a:lnTo>
                <a:lnTo>
                  <a:pt x="1689100" y="256159"/>
                </a:lnTo>
                <a:lnTo>
                  <a:pt x="1701800" y="256514"/>
                </a:lnTo>
                <a:lnTo>
                  <a:pt x="1701800" y="266065"/>
                </a:lnTo>
                <a:lnTo>
                  <a:pt x="1714500" y="265963"/>
                </a:lnTo>
                <a:lnTo>
                  <a:pt x="1714500" y="264007"/>
                </a:lnTo>
                <a:lnTo>
                  <a:pt x="1727200" y="270395"/>
                </a:lnTo>
                <a:lnTo>
                  <a:pt x="1714500" y="263423"/>
                </a:lnTo>
                <a:lnTo>
                  <a:pt x="1727200" y="257022"/>
                </a:lnTo>
                <a:lnTo>
                  <a:pt x="1727200" y="256870"/>
                </a:lnTo>
                <a:lnTo>
                  <a:pt x="1739900" y="261023"/>
                </a:lnTo>
                <a:lnTo>
                  <a:pt x="1752600" y="267677"/>
                </a:lnTo>
                <a:lnTo>
                  <a:pt x="1752600" y="250736"/>
                </a:lnTo>
                <a:lnTo>
                  <a:pt x="1765300" y="254114"/>
                </a:lnTo>
                <a:lnTo>
                  <a:pt x="1765300" y="260235"/>
                </a:lnTo>
                <a:lnTo>
                  <a:pt x="1778000" y="259346"/>
                </a:lnTo>
                <a:lnTo>
                  <a:pt x="1778000" y="259930"/>
                </a:lnTo>
                <a:lnTo>
                  <a:pt x="1790700" y="263486"/>
                </a:lnTo>
                <a:lnTo>
                  <a:pt x="1790700" y="259930"/>
                </a:lnTo>
                <a:lnTo>
                  <a:pt x="1803400" y="263423"/>
                </a:lnTo>
                <a:lnTo>
                  <a:pt x="1803400" y="251498"/>
                </a:lnTo>
                <a:lnTo>
                  <a:pt x="1816100" y="251193"/>
                </a:lnTo>
                <a:lnTo>
                  <a:pt x="1816100" y="261086"/>
                </a:lnTo>
                <a:lnTo>
                  <a:pt x="1828800" y="258178"/>
                </a:lnTo>
                <a:lnTo>
                  <a:pt x="1816100" y="249466"/>
                </a:lnTo>
                <a:lnTo>
                  <a:pt x="1828800" y="255816"/>
                </a:lnTo>
                <a:lnTo>
                  <a:pt x="1828800" y="258178"/>
                </a:lnTo>
                <a:lnTo>
                  <a:pt x="1841500" y="251396"/>
                </a:lnTo>
                <a:lnTo>
                  <a:pt x="1841500" y="250939"/>
                </a:lnTo>
                <a:lnTo>
                  <a:pt x="1854200" y="243941"/>
                </a:lnTo>
                <a:lnTo>
                  <a:pt x="1854200" y="246214"/>
                </a:lnTo>
                <a:lnTo>
                  <a:pt x="1866900" y="245681"/>
                </a:lnTo>
                <a:lnTo>
                  <a:pt x="1866900" y="226644"/>
                </a:lnTo>
                <a:lnTo>
                  <a:pt x="1879600" y="231546"/>
                </a:lnTo>
                <a:lnTo>
                  <a:pt x="1879600" y="235508"/>
                </a:lnTo>
                <a:lnTo>
                  <a:pt x="1892300" y="231698"/>
                </a:lnTo>
                <a:lnTo>
                  <a:pt x="1892300" y="234149"/>
                </a:lnTo>
                <a:lnTo>
                  <a:pt x="1905000" y="240741"/>
                </a:lnTo>
                <a:lnTo>
                  <a:pt x="1905000" y="205270"/>
                </a:lnTo>
                <a:lnTo>
                  <a:pt x="1917700" y="208178"/>
                </a:lnTo>
                <a:lnTo>
                  <a:pt x="1917700" y="209943"/>
                </a:lnTo>
                <a:lnTo>
                  <a:pt x="1930400" y="211086"/>
                </a:lnTo>
                <a:lnTo>
                  <a:pt x="1930400" y="211670"/>
                </a:lnTo>
                <a:lnTo>
                  <a:pt x="1943100" y="218198"/>
                </a:lnTo>
                <a:lnTo>
                  <a:pt x="1943100" y="205930"/>
                </a:lnTo>
                <a:lnTo>
                  <a:pt x="1955800" y="210832"/>
                </a:lnTo>
                <a:lnTo>
                  <a:pt x="1955800" y="209346"/>
                </a:lnTo>
                <a:lnTo>
                  <a:pt x="1968500" y="205270"/>
                </a:lnTo>
                <a:lnTo>
                  <a:pt x="1968500" y="202374"/>
                </a:lnTo>
                <a:lnTo>
                  <a:pt x="1981200" y="211429"/>
                </a:lnTo>
                <a:lnTo>
                  <a:pt x="1981200" y="200571"/>
                </a:lnTo>
                <a:lnTo>
                  <a:pt x="1993900" y="207022"/>
                </a:lnTo>
                <a:lnTo>
                  <a:pt x="1993900" y="188417"/>
                </a:lnTo>
                <a:lnTo>
                  <a:pt x="1993900" y="183769"/>
                </a:lnTo>
                <a:lnTo>
                  <a:pt x="2006600" y="193649"/>
                </a:lnTo>
                <a:lnTo>
                  <a:pt x="2006600" y="189801"/>
                </a:lnTo>
                <a:lnTo>
                  <a:pt x="2019300" y="188747"/>
                </a:lnTo>
                <a:lnTo>
                  <a:pt x="2019300" y="207606"/>
                </a:lnTo>
                <a:lnTo>
                  <a:pt x="2019300" y="209130"/>
                </a:lnTo>
                <a:lnTo>
                  <a:pt x="2032000" y="209537"/>
                </a:lnTo>
                <a:lnTo>
                  <a:pt x="2032000" y="197713"/>
                </a:lnTo>
                <a:lnTo>
                  <a:pt x="2044700" y="190741"/>
                </a:lnTo>
                <a:lnTo>
                  <a:pt x="2032000" y="179692"/>
                </a:lnTo>
                <a:lnTo>
                  <a:pt x="2044700" y="172720"/>
                </a:lnTo>
                <a:lnTo>
                  <a:pt x="2044700" y="179108"/>
                </a:lnTo>
                <a:lnTo>
                  <a:pt x="2044700" y="183769"/>
                </a:lnTo>
                <a:lnTo>
                  <a:pt x="2044700" y="190741"/>
                </a:lnTo>
                <a:lnTo>
                  <a:pt x="2044700" y="192481"/>
                </a:lnTo>
                <a:lnTo>
                  <a:pt x="2057400" y="191325"/>
                </a:lnTo>
                <a:lnTo>
                  <a:pt x="2051964" y="186093"/>
                </a:lnTo>
                <a:lnTo>
                  <a:pt x="2057400" y="187833"/>
                </a:lnTo>
                <a:lnTo>
                  <a:pt x="2057400" y="178536"/>
                </a:lnTo>
                <a:lnTo>
                  <a:pt x="2044700" y="170662"/>
                </a:lnTo>
                <a:lnTo>
                  <a:pt x="2044700" y="169811"/>
                </a:lnTo>
                <a:lnTo>
                  <a:pt x="2057400" y="167487"/>
                </a:lnTo>
                <a:lnTo>
                  <a:pt x="2057400" y="165735"/>
                </a:lnTo>
                <a:lnTo>
                  <a:pt x="2070100" y="163410"/>
                </a:lnTo>
                <a:lnTo>
                  <a:pt x="2070100" y="186893"/>
                </a:lnTo>
                <a:lnTo>
                  <a:pt x="2082800" y="196850"/>
                </a:lnTo>
                <a:lnTo>
                  <a:pt x="2082800" y="193065"/>
                </a:lnTo>
                <a:lnTo>
                  <a:pt x="2095500" y="198297"/>
                </a:lnTo>
                <a:lnTo>
                  <a:pt x="2082800" y="200037"/>
                </a:lnTo>
                <a:lnTo>
                  <a:pt x="2095500" y="207022"/>
                </a:lnTo>
                <a:lnTo>
                  <a:pt x="2095500" y="199466"/>
                </a:lnTo>
                <a:lnTo>
                  <a:pt x="2108200" y="201790"/>
                </a:lnTo>
                <a:lnTo>
                  <a:pt x="2108200" y="193649"/>
                </a:lnTo>
                <a:lnTo>
                  <a:pt x="2095500" y="187833"/>
                </a:lnTo>
                <a:lnTo>
                  <a:pt x="2095500" y="182016"/>
                </a:lnTo>
                <a:lnTo>
                  <a:pt x="2108200" y="189001"/>
                </a:lnTo>
                <a:lnTo>
                  <a:pt x="2108200" y="186867"/>
                </a:lnTo>
                <a:lnTo>
                  <a:pt x="2120900" y="186385"/>
                </a:lnTo>
                <a:lnTo>
                  <a:pt x="2120900" y="179108"/>
                </a:lnTo>
                <a:lnTo>
                  <a:pt x="2133600" y="187744"/>
                </a:lnTo>
                <a:lnTo>
                  <a:pt x="2133600" y="189090"/>
                </a:lnTo>
                <a:lnTo>
                  <a:pt x="2146300" y="197713"/>
                </a:lnTo>
                <a:lnTo>
                  <a:pt x="2146300" y="178536"/>
                </a:lnTo>
                <a:lnTo>
                  <a:pt x="2159000" y="179108"/>
                </a:lnTo>
                <a:lnTo>
                  <a:pt x="2159000" y="178028"/>
                </a:lnTo>
                <a:lnTo>
                  <a:pt x="2160130" y="178739"/>
                </a:lnTo>
                <a:lnTo>
                  <a:pt x="2171700" y="174104"/>
                </a:lnTo>
                <a:lnTo>
                  <a:pt x="2171700" y="169329"/>
                </a:lnTo>
                <a:lnTo>
                  <a:pt x="2159000" y="163410"/>
                </a:lnTo>
                <a:lnTo>
                  <a:pt x="2171700" y="166979"/>
                </a:lnTo>
                <a:lnTo>
                  <a:pt x="2171700" y="161671"/>
                </a:lnTo>
                <a:lnTo>
                  <a:pt x="2184400" y="168643"/>
                </a:lnTo>
                <a:lnTo>
                  <a:pt x="2184400" y="170180"/>
                </a:lnTo>
                <a:lnTo>
                  <a:pt x="2197100" y="175628"/>
                </a:lnTo>
                <a:lnTo>
                  <a:pt x="2197100" y="170967"/>
                </a:lnTo>
                <a:lnTo>
                  <a:pt x="2184400" y="158178"/>
                </a:lnTo>
                <a:lnTo>
                  <a:pt x="2197100" y="157607"/>
                </a:lnTo>
                <a:lnTo>
                  <a:pt x="2197100" y="143065"/>
                </a:lnTo>
                <a:lnTo>
                  <a:pt x="2205037" y="143789"/>
                </a:lnTo>
                <a:lnTo>
                  <a:pt x="2197100" y="140157"/>
                </a:lnTo>
                <a:lnTo>
                  <a:pt x="2197100" y="129108"/>
                </a:lnTo>
                <a:lnTo>
                  <a:pt x="2209800" y="134721"/>
                </a:lnTo>
                <a:lnTo>
                  <a:pt x="2209800" y="144233"/>
                </a:lnTo>
                <a:lnTo>
                  <a:pt x="2205037" y="143789"/>
                </a:lnTo>
                <a:lnTo>
                  <a:pt x="2209800" y="145973"/>
                </a:lnTo>
                <a:lnTo>
                  <a:pt x="2209800" y="150634"/>
                </a:lnTo>
                <a:lnTo>
                  <a:pt x="2222500" y="158762"/>
                </a:lnTo>
                <a:lnTo>
                  <a:pt x="2222500" y="149466"/>
                </a:lnTo>
                <a:lnTo>
                  <a:pt x="2235200" y="149466"/>
                </a:lnTo>
                <a:lnTo>
                  <a:pt x="2222500" y="142481"/>
                </a:lnTo>
                <a:lnTo>
                  <a:pt x="2222500" y="130251"/>
                </a:lnTo>
                <a:lnTo>
                  <a:pt x="2235200" y="137693"/>
                </a:lnTo>
                <a:lnTo>
                  <a:pt x="2235200" y="144462"/>
                </a:lnTo>
                <a:lnTo>
                  <a:pt x="2247900" y="139573"/>
                </a:lnTo>
                <a:lnTo>
                  <a:pt x="2235200" y="132346"/>
                </a:lnTo>
                <a:lnTo>
                  <a:pt x="2235200" y="120929"/>
                </a:lnTo>
                <a:lnTo>
                  <a:pt x="2247900" y="121551"/>
                </a:lnTo>
                <a:lnTo>
                  <a:pt x="2247900" y="127368"/>
                </a:lnTo>
                <a:lnTo>
                  <a:pt x="2260600" y="129171"/>
                </a:lnTo>
                <a:lnTo>
                  <a:pt x="2260600" y="127952"/>
                </a:lnTo>
                <a:lnTo>
                  <a:pt x="2260600" y="125628"/>
                </a:lnTo>
                <a:lnTo>
                  <a:pt x="2260600" y="116535"/>
                </a:lnTo>
                <a:lnTo>
                  <a:pt x="2273300" y="110045"/>
                </a:lnTo>
                <a:lnTo>
                  <a:pt x="2273300" y="114579"/>
                </a:lnTo>
                <a:lnTo>
                  <a:pt x="2286000" y="108635"/>
                </a:lnTo>
                <a:lnTo>
                  <a:pt x="2286000" y="105854"/>
                </a:lnTo>
                <a:lnTo>
                  <a:pt x="2298700" y="105257"/>
                </a:lnTo>
                <a:lnTo>
                  <a:pt x="2311400" y="105854"/>
                </a:lnTo>
                <a:lnTo>
                  <a:pt x="2311400" y="88036"/>
                </a:lnTo>
                <a:lnTo>
                  <a:pt x="2324100" y="79768"/>
                </a:lnTo>
                <a:lnTo>
                  <a:pt x="2324100" y="74650"/>
                </a:lnTo>
                <a:lnTo>
                  <a:pt x="2336800" y="75044"/>
                </a:lnTo>
                <a:lnTo>
                  <a:pt x="2336800" y="68135"/>
                </a:lnTo>
                <a:lnTo>
                  <a:pt x="2324100" y="62090"/>
                </a:lnTo>
                <a:lnTo>
                  <a:pt x="2336800" y="61671"/>
                </a:lnTo>
                <a:lnTo>
                  <a:pt x="2336800" y="62255"/>
                </a:lnTo>
                <a:lnTo>
                  <a:pt x="2349500" y="57594"/>
                </a:lnTo>
                <a:lnTo>
                  <a:pt x="2349500" y="50038"/>
                </a:lnTo>
                <a:lnTo>
                  <a:pt x="2362200" y="47713"/>
                </a:lnTo>
                <a:lnTo>
                  <a:pt x="2362200" y="42849"/>
                </a:lnTo>
                <a:lnTo>
                  <a:pt x="2374900" y="39839"/>
                </a:lnTo>
                <a:lnTo>
                  <a:pt x="2362200" y="31432"/>
                </a:lnTo>
                <a:lnTo>
                  <a:pt x="2374900" y="34074"/>
                </a:lnTo>
                <a:lnTo>
                  <a:pt x="2374900" y="36372"/>
                </a:lnTo>
                <a:lnTo>
                  <a:pt x="2387600" y="37807"/>
                </a:lnTo>
                <a:lnTo>
                  <a:pt x="2395029" y="37147"/>
                </a:lnTo>
                <a:lnTo>
                  <a:pt x="2400300" y="40005"/>
                </a:lnTo>
                <a:lnTo>
                  <a:pt x="2400300" y="29692"/>
                </a:lnTo>
                <a:lnTo>
                  <a:pt x="2391511" y="22047"/>
                </a:lnTo>
                <a:lnTo>
                  <a:pt x="2400300" y="24460"/>
                </a:lnTo>
                <a:lnTo>
                  <a:pt x="2400300" y="19812"/>
                </a:lnTo>
                <a:lnTo>
                  <a:pt x="2387600" y="18059"/>
                </a:lnTo>
                <a:lnTo>
                  <a:pt x="2387600" y="16319"/>
                </a:lnTo>
                <a:lnTo>
                  <a:pt x="2400300" y="18059"/>
                </a:lnTo>
                <a:lnTo>
                  <a:pt x="2400300" y="0"/>
                </a:lnTo>
                <a:lnTo>
                  <a:pt x="2286000" y="0"/>
                </a:lnTo>
                <a:lnTo>
                  <a:pt x="2286000" y="97129"/>
                </a:lnTo>
                <a:lnTo>
                  <a:pt x="2273300" y="97129"/>
                </a:lnTo>
                <a:lnTo>
                  <a:pt x="2273300" y="95389"/>
                </a:lnTo>
                <a:lnTo>
                  <a:pt x="2286000" y="97129"/>
                </a:lnTo>
                <a:lnTo>
                  <a:pt x="2286000" y="0"/>
                </a:lnTo>
                <a:lnTo>
                  <a:pt x="2255469" y="0"/>
                </a:lnTo>
                <a:lnTo>
                  <a:pt x="2255469" y="123482"/>
                </a:lnTo>
                <a:lnTo>
                  <a:pt x="2247900" y="120332"/>
                </a:lnTo>
                <a:lnTo>
                  <a:pt x="2247900" y="116903"/>
                </a:lnTo>
                <a:lnTo>
                  <a:pt x="2255469" y="123482"/>
                </a:lnTo>
                <a:lnTo>
                  <a:pt x="2255469" y="0"/>
                </a:lnTo>
                <a:lnTo>
                  <a:pt x="2019300" y="0"/>
                </a:lnTo>
                <a:lnTo>
                  <a:pt x="2019300" y="103530"/>
                </a:lnTo>
                <a:lnTo>
                  <a:pt x="2019300" y="109347"/>
                </a:lnTo>
                <a:lnTo>
                  <a:pt x="2006600" y="110502"/>
                </a:lnTo>
                <a:lnTo>
                  <a:pt x="2006600" y="103530"/>
                </a:lnTo>
                <a:lnTo>
                  <a:pt x="2019300" y="103530"/>
                </a:lnTo>
                <a:lnTo>
                  <a:pt x="2019300" y="0"/>
                </a:lnTo>
                <a:lnTo>
                  <a:pt x="1930400" y="0"/>
                </a:lnTo>
                <a:lnTo>
                  <a:pt x="1930400" y="83185"/>
                </a:lnTo>
                <a:lnTo>
                  <a:pt x="1917700" y="90893"/>
                </a:lnTo>
                <a:lnTo>
                  <a:pt x="1917700" y="93865"/>
                </a:lnTo>
                <a:lnTo>
                  <a:pt x="1905000" y="94538"/>
                </a:lnTo>
                <a:lnTo>
                  <a:pt x="1892300" y="95389"/>
                </a:lnTo>
                <a:lnTo>
                  <a:pt x="1892300" y="87249"/>
                </a:lnTo>
                <a:lnTo>
                  <a:pt x="1905000" y="89966"/>
                </a:lnTo>
                <a:lnTo>
                  <a:pt x="1905000" y="88049"/>
                </a:lnTo>
                <a:lnTo>
                  <a:pt x="1917700" y="84721"/>
                </a:lnTo>
                <a:lnTo>
                  <a:pt x="1930400" y="83185"/>
                </a:lnTo>
                <a:lnTo>
                  <a:pt x="1930400" y="0"/>
                </a:lnTo>
                <a:lnTo>
                  <a:pt x="1854200" y="0"/>
                </a:lnTo>
                <a:lnTo>
                  <a:pt x="1854200" y="217055"/>
                </a:lnTo>
                <a:lnTo>
                  <a:pt x="1854200" y="230060"/>
                </a:lnTo>
                <a:lnTo>
                  <a:pt x="1841500" y="231825"/>
                </a:lnTo>
                <a:lnTo>
                  <a:pt x="1828800" y="221551"/>
                </a:lnTo>
                <a:lnTo>
                  <a:pt x="1841500" y="221361"/>
                </a:lnTo>
                <a:lnTo>
                  <a:pt x="1841500" y="220472"/>
                </a:lnTo>
                <a:lnTo>
                  <a:pt x="1854200" y="217055"/>
                </a:lnTo>
                <a:lnTo>
                  <a:pt x="1854200" y="0"/>
                </a:lnTo>
                <a:lnTo>
                  <a:pt x="1841500" y="0"/>
                </a:lnTo>
                <a:lnTo>
                  <a:pt x="1841500" y="71170"/>
                </a:lnTo>
                <a:lnTo>
                  <a:pt x="1841500" y="80276"/>
                </a:lnTo>
                <a:lnTo>
                  <a:pt x="1828800" y="76200"/>
                </a:lnTo>
                <a:lnTo>
                  <a:pt x="1828800" y="68795"/>
                </a:lnTo>
                <a:lnTo>
                  <a:pt x="1841500" y="71170"/>
                </a:lnTo>
                <a:lnTo>
                  <a:pt x="1841500" y="0"/>
                </a:lnTo>
                <a:lnTo>
                  <a:pt x="1701800" y="0"/>
                </a:lnTo>
                <a:lnTo>
                  <a:pt x="1701800" y="233768"/>
                </a:lnTo>
                <a:lnTo>
                  <a:pt x="1701800" y="246557"/>
                </a:lnTo>
                <a:lnTo>
                  <a:pt x="1689100" y="244817"/>
                </a:lnTo>
                <a:lnTo>
                  <a:pt x="1689100" y="233184"/>
                </a:lnTo>
                <a:lnTo>
                  <a:pt x="1701800" y="233768"/>
                </a:lnTo>
                <a:lnTo>
                  <a:pt x="1701800" y="0"/>
                </a:lnTo>
                <a:lnTo>
                  <a:pt x="1587500" y="0"/>
                </a:lnTo>
                <a:lnTo>
                  <a:pt x="1587500" y="55854"/>
                </a:lnTo>
                <a:lnTo>
                  <a:pt x="1587500" y="64274"/>
                </a:lnTo>
                <a:lnTo>
                  <a:pt x="1574800" y="65519"/>
                </a:lnTo>
                <a:lnTo>
                  <a:pt x="1574800" y="52946"/>
                </a:lnTo>
                <a:lnTo>
                  <a:pt x="1587500" y="55854"/>
                </a:lnTo>
                <a:lnTo>
                  <a:pt x="1587500" y="0"/>
                </a:lnTo>
                <a:lnTo>
                  <a:pt x="1498600" y="0"/>
                </a:lnTo>
                <a:lnTo>
                  <a:pt x="1498600" y="105270"/>
                </a:lnTo>
                <a:lnTo>
                  <a:pt x="1498600" y="109347"/>
                </a:lnTo>
                <a:lnTo>
                  <a:pt x="1485900" y="110502"/>
                </a:lnTo>
                <a:lnTo>
                  <a:pt x="1485900" y="102362"/>
                </a:lnTo>
                <a:lnTo>
                  <a:pt x="1498600" y="105270"/>
                </a:lnTo>
                <a:lnTo>
                  <a:pt x="1498600" y="0"/>
                </a:lnTo>
                <a:lnTo>
                  <a:pt x="1473200" y="0"/>
                </a:lnTo>
                <a:lnTo>
                  <a:pt x="1473200" y="193789"/>
                </a:lnTo>
                <a:lnTo>
                  <a:pt x="1473200" y="215163"/>
                </a:lnTo>
                <a:lnTo>
                  <a:pt x="1473200" y="224777"/>
                </a:lnTo>
                <a:lnTo>
                  <a:pt x="1460500" y="226644"/>
                </a:lnTo>
                <a:lnTo>
                  <a:pt x="1460500" y="225044"/>
                </a:lnTo>
                <a:lnTo>
                  <a:pt x="1473200" y="215163"/>
                </a:lnTo>
                <a:lnTo>
                  <a:pt x="1473200" y="193789"/>
                </a:lnTo>
                <a:lnTo>
                  <a:pt x="1460500" y="197662"/>
                </a:lnTo>
                <a:lnTo>
                  <a:pt x="1460500" y="190144"/>
                </a:lnTo>
                <a:lnTo>
                  <a:pt x="1473200" y="193789"/>
                </a:lnTo>
                <a:lnTo>
                  <a:pt x="1473200" y="0"/>
                </a:lnTo>
                <a:lnTo>
                  <a:pt x="1409700" y="0"/>
                </a:lnTo>
                <a:lnTo>
                  <a:pt x="1409700" y="25044"/>
                </a:lnTo>
                <a:lnTo>
                  <a:pt x="1409700" y="27940"/>
                </a:lnTo>
                <a:lnTo>
                  <a:pt x="1397000" y="27940"/>
                </a:lnTo>
                <a:lnTo>
                  <a:pt x="1409700" y="25044"/>
                </a:lnTo>
                <a:lnTo>
                  <a:pt x="1409700" y="0"/>
                </a:lnTo>
                <a:lnTo>
                  <a:pt x="1371600" y="0"/>
                </a:lnTo>
                <a:lnTo>
                  <a:pt x="1371600" y="22136"/>
                </a:lnTo>
                <a:lnTo>
                  <a:pt x="1371600" y="29692"/>
                </a:lnTo>
                <a:lnTo>
                  <a:pt x="1358900" y="30848"/>
                </a:lnTo>
                <a:lnTo>
                  <a:pt x="1358900" y="24460"/>
                </a:lnTo>
                <a:lnTo>
                  <a:pt x="1371600" y="22136"/>
                </a:lnTo>
                <a:lnTo>
                  <a:pt x="1371600" y="0"/>
                </a:lnTo>
                <a:lnTo>
                  <a:pt x="1352550" y="0"/>
                </a:lnTo>
                <a:lnTo>
                  <a:pt x="1352550" y="177368"/>
                </a:lnTo>
                <a:lnTo>
                  <a:pt x="1346200" y="182016"/>
                </a:lnTo>
                <a:lnTo>
                  <a:pt x="1346200" y="179692"/>
                </a:lnTo>
                <a:lnTo>
                  <a:pt x="1352550" y="177368"/>
                </a:lnTo>
                <a:lnTo>
                  <a:pt x="1352550" y="0"/>
                </a:lnTo>
                <a:lnTo>
                  <a:pt x="1346200" y="0"/>
                </a:lnTo>
                <a:lnTo>
                  <a:pt x="1346200" y="29692"/>
                </a:lnTo>
                <a:lnTo>
                  <a:pt x="1346200" y="33185"/>
                </a:lnTo>
                <a:lnTo>
                  <a:pt x="1333500" y="36664"/>
                </a:lnTo>
                <a:lnTo>
                  <a:pt x="1333500" y="113995"/>
                </a:lnTo>
                <a:lnTo>
                  <a:pt x="1320800" y="130670"/>
                </a:lnTo>
                <a:lnTo>
                  <a:pt x="1308100" y="127076"/>
                </a:lnTo>
                <a:lnTo>
                  <a:pt x="1308100" y="114325"/>
                </a:lnTo>
                <a:lnTo>
                  <a:pt x="1320800" y="103530"/>
                </a:lnTo>
                <a:lnTo>
                  <a:pt x="1320800" y="112852"/>
                </a:lnTo>
                <a:lnTo>
                  <a:pt x="1333500" y="113995"/>
                </a:lnTo>
                <a:lnTo>
                  <a:pt x="1333500" y="36664"/>
                </a:lnTo>
                <a:lnTo>
                  <a:pt x="1333500" y="30848"/>
                </a:lnTo>
                <a:lnTo>
                  <a:pt x="1346200" y="29692"/>
                </a:lnTo>
                <a:lnTo>
                  <a:pt x="1346200" y="0"/>
                </a:lnTo>
                <a:lnTo>
                  <a:pt x="1257300" y="0"/>
                </a:lnTo>
                <a:lnTo>
                  <a:pt x="1257300" y="130276"/>
                </a:lnTo>
                <a:lnTo>
                  <a:pt x="1257300" y="141249"/>
                </a:lnTo>
                <a:lnTo>
                  <a:pt x="1244600" y="137858"/>
                </a:lnTo>
                <a:lnTo>
                  <a:pt x="1244600" y="132016"/>
                </a:lnTo>
                <a:lnTo>
                  <a:pt x="1257300" y="130276"/>
                </a:lnTo>
                <a:lnTo>
                  <a:pt x="1257300" y="0"/>
                </a:lnTo>
                <a:lnTo>
                  <a:pt x="1206500" y="0"/>
                </a:lnTo>
                <a:lnTo>
                  <a:pt x="1206500" y="99822"/>
                </a:lnTo>
                <a:lnTo>
                  <a:pt x="1206500" y="115735"/>
                </a:lnTo>
                <a:lnTo>
                  <a:pt x="1193800" y="112826"/>
                </a:lnTo>
                <a:lnTo>
                  <a:pt x="1193800" y="103530"/>
                </a:lnTo>
                <a:lnTo>
                  <a:pt x="1181100" y="100622"/>
                </a:lnTo>
                <a:lnTo>
                  <a:pt x="1181100" y="93649"/>
                </a:lnTo>
                <a:lnTo>
                  <a:pt x="1193800" y="91325"/>
                </a:lnTo>
                <a:lnTo>
                  <a:pt x="1193800" y="93751"/>
                </a:lnTo>
                <a:lnTo>
                  <a:pt x="1206500" y="99822"/>
                </a:lnTo>
                <a:lnTo>
                  <a:pt x="1206500" y="0"/>
                </a:lnTo>
                <a:lnTo>
                  <a:pt x="1054100" y="0"/>
                </a:lnTo>
                <a:lnTo>
                  <a:pt x="1054100" y="107594"/>
                </a:lnTo>
                <a:lnTo>
                  <a:pt x="1054100" y="112255"/>
                </a:lnTo>
                <a:lnTo>
                  <a:pt x="1041400" y="112255"/>
                </a:lnTo>
                <a:lnTo>
                  <a:pt x="1041400" y="172720"/>
                </a:lnTo>
                <a:lnTo>
                  <a:pt x="1041400" y="265163"/>
                </a:lnTo>
                <a:lnTo>
                  <a:pt x="1041400" y="276783"/>
                </a:lnTo>
                <a:lnTo>
                  <a:pt x="1028700" y="275043"/>
                </a:lnTo>
                <a:lnTo>
                  <a:pt x="1028700" y="266903"/>
                </a:lnTo>
                <a:lnTo>
                  <a:pt x="1041400" y="265163"/>
                </a:lnTo>
                <a:lnTo>
                  <a:pt x="1041400" y="172720"/>
                </a:lnTo>
                <a:lnTo>
                  <a:pt x="1028700" y="177952"/>
                </a:lnTo>
                <a:lnTo>
                  <a:pt x="1028700" y="184924"/>
                </a:lnTo>
                <a:lnTo>
                  <a:pt x="1016000" y="183184"/>
                </a:lnTo>
                <a:lnTo>
                  <a:pt x="1016000" y="318655"/>
                </a:lnTo>
                <a:lnTo>
                  <a:pt x="1016000" y="325043"/>
                </a:lnTo>
                <a:lnTo>
                  <a:pt x="1003300" y="322135"/>
                </a:lnTo>
                <a:lnTo>
                  <a:pt x="1003300" y="318655"/>
                </a:lnTo>
                <a:lnTo>
                  <a:pt x="1016000" y="318655"/>
                </a:lnTo>
                <a:lnTo>
                  <a:pt x="1016000" y="183184"/>
                </a:lnTo>
                <a:lnTo>
                  <a:pt x="1016000" y="168643"/>
                </a:lnTo>
                <a:lnTo>
                  <a:pt x="1028700" y="171551"/>
                </a:lnTo>
                <a:lnTo>
                  <a:pt x="1041400" y="172720"/>
                </a:lnTo>
                <a:lnTo>
                  <a:pt x="1041400" y="112255"/>
                </a:lnTo>
                <a:lnTo>
                  <a:pt x="1054100" y="107594"/>
                </a:lnTo>
                <a:lnTo>
                  <a:pt x="1054100" y="0"/>
                </a:lnTo>
                <a:lnTo>
                  <a:pt x="965200" y="0"/>
                </a:lnTo>
                <a:lnTo>
                  <a:pt x="965200" y="400570"/>
                </a:lnTo>
                <a:lnTo>
                  <a:pt x="952500" y="402374"/>
                </a:lnTo>
                <a:lnTo>
                  <a:pt x="952500" y="397141"/>
                </a:lnTo>
                <a:lnTo>
                  <a:pt x="965200" y="400570"/>
                </a:lnTo>
                <a:lnTo>
                  <a:pt x="965200" y="0"/>
                </a:lnTo>
                <a:lnTo>
                  <a:pt x="952500" y="0"/>
                </a:lnTo>
                <a:lnTo>
                  <a:pt x="952500" y="174459"/>
                </a:lnTo>
                <a:lnTo>
                  <a:pt x="952500" y="186093"/>
                </a:lnTo>
                <a:lnTo>
                  <a:pt x="939800" y="186093"/>
                </a:lnTo>
                <a:lnTo>
                  <a:pt x="939800" y="173304"/>
                </a:lnTo>
                <a:lnTo>
                  <a:pt x="952500" y="174459"/>
                </a:lnTo>
                <a:lnTo>
                  <a:pt x="952500" y="0"/>
                </a:lnTo>
                <a:lnTo>
                  <a:pt x="927100" y="0"/>
                </a:lnTo>
                <a:lnTo>
                  <a:pt x="927100" y="109931"/>
                </a:lnTo>
                <a:lnTo>
                  <a:pt x="914400" y="118986"/>
                </a:lnTo>
                <a:lnTo>
                  <a:pt x="901700" y="119595"/>
                </a:lnTo>
                <a:lnTo>
                  <a:pt x="901700" y="379120"/>
                </a:lnTo>
                <a:lnTo>
                  <a:pt x="901700" y="386092"/>
                </a:lnTo>
                <a:lnTo>
                  <a:pt x="889000" y="387261"/>
                </a:lnTo>
                <a:lnTo>
                  <a:pt x="889000" y="381444"/>
                </a:lnTo>
                <a:lnTo>
                  <a:pt x="901700" y="379120"/>
                </a:lnTo>
                <a:lnTo>
                  <a:pt x="901700" y="119595"/>
                </a:lnTo>
                <a:lnTo>
                  <a:pt x="901700" y="103530"/>
                </a:lnTo>
                <a:lnTo>
                  <a:pt x="914400" y="102946"/>
                </a:lnTo>
                <a:lnTo>
                  <a:pt x="914400" y="111086"/>
                </a:lnTo>
                <a:lnTo>
                  <a:pt x="927100" y="109931"/>
                </a:lnTo>
                <a:lnTo>
                  <a:pt x="927100" y="0"/>
                </a:lnTo>
                <a:lnTo>
                  <a:pt x="889000" y="0"/>
                </a:lnTo>
                <a:lnTo>
                  <a:pt x="812800" y="0"/>
                </a:lnTo>
                <a:lnTo>
                  <a:pt x="812800" y="138658"/>
                </a:lnTo>
                <a:lnTo>
                  <a:pt x="812800" y="146011"/>
                </a:lnTo>
                <a:lnTo>
                  <a:pt x="800100" y="147066"/>
                </a:lnTo>
                <a:lnTo>
                  <a:pt x="800100" y="135724"/>
                </a:lnTo>
                <a:lnTo>
                  <a:pt x="812800" y="138658"/>
                </a:lnTo>
                <a:lnTo>
                  <a:pt x="812800" y="0"/>
                </a:lnTo>
                <a:lnTo>
                  <a:pt x="787400" y="0"/>
                </a:lnTo>
                <a:lnTo>
                  <a:pt x="787400" y="239001"/>
                </a:lnTo>
                <a:lnTo>
                  <a:pt x="787400" y="248297"/>
                </a:lnTo>
                <a:lnTo>
                  <a:pt x="774700" y="246557"/>
                </a:lnTo>
                <a:lnTo>
                  <a:pt x="774700" y="240157"/>
                </a:lnTo>
                <a:lnTo>
                  <a:pt x="787400" y="239001"/>
                </a:lnTo>
                <a:lnTo>
                  <a:pt x="787400" y="0"/>
                </a:lnTo>
                <a:lnTo>
                  <a:pt x="774700" y="0"/>
                </a:lnTo>
                <a:lnTo>
                  <a:pt x="774700" y="22707"/>
                </a:lnTo>
                <a:lnTo>
                  <a:pt x="774700" y="30276"/>
                </a:lnTo>
                <a:lnTo>
                  <a:pt x="762000" y="32016"/>
                </a:lnTo>
                <a:lnTo>
                  <a:pt x="762000" y="260870"/>
                </a:lnTo>
                <a:lnTo>
                  <a:pt x="749300" y="262839"/>
                </a:lnTo>
                <a:lnTo>
                  <a:pt x="749300" y="262394"/>
                </a:lnTo>
                <a:lnTo>
                  <a:pt x="762000" y="260870"/>
                </a:lnTo>
                <a:lnTo>
                  <a:pt x="762000" y="32016"/>
                </a:lnTo>
                <a:lnTo>
                  <a:pt x="762000" y="23876"/>
                </a:lnTo>
                <a:lnTo>
                  <a:pt x="774700" y="22707"/>
                </a:lnTo>
                <a:lnTo>
                  <a:pt x="774700" y="0"/>
                </a:lnTo>
                <a:lnTo>
                  <a:pt x="736600" y="0"/>
                </a:lnTo>
                <a:lnTo>
                  <a:pt x="736600" y="282600"/>
                </a:lnTo>
                <a:lnTo>
                  <a:pt x="736600" y="294817"/>
                </a:lnTo>
                <a:lnTo>
                  <a:pt x="723900" y="296557"/>
                </a:lnTo>
                <a:lnTo>
                  <a:pt x="723900" y="281965"/>
                </a:lnTo>
                <a:lnTo>
                  <a:pt x="736600" y="282600"/>
                </a:lnTo>
                <a:lnTo>
                  <a:pt x="736600" y="0"/>
                </a:lnTo>
                <a:lnTo>
                  <a:pt x="723900" y="0"/>
                </a:lnTo>
                <a:lnTo>
                  <a:pt x="723900" y="13411"/>
                </a:lnTo>
                <a:lnTo>
                  <a:pt x="723900" y="23876"/>
                </a:lnTo>
                <a:lnTo>
                  <a:pt x="723900" y="136664"/>
                </a:lnTo>
                <a:lnTo>
                  <a:pt x="723900" y="139001"/>
                </a:lnTo>
                <a:lnTo>
                  <a:pt x="711200" y="140741"/>
                </a:lnTo>
                <a:lnTo>
                  <a:pt x="711200" y="137248"/>
                </a:lnTo>
                <a:lnTo>
                  <a:pt x="723900" y="136664"/>
                </a:lnTo>
                <a:lnTo>
                  <a:pt x="723900" y="23876"/>
                </a:lnTo>
                <a:lnTo>
                  <a:pt x="711200" y="22136"/>
                </a:lnTo>
                <a:lnTo>
                  <a:pt x="711200" y="15151"/>
                </a:lnTo>
                <a:lnTo>
                  <a:pt x="723900" y="13411"/>
                </a:lnTo>
                <a:lnTo>
                  <a:pt x="723900" y="0"/>
                </a:lnTo>
                <a:lnTo>
                  <a:pt x="698500" y="0"/>
                </a:lnTo>
                <a:lnTo>
                  <a:pt x="698500" y="101790"/>
                </a:lnTo>
                <a:lnTo>
                  <a:pt x="698500" y="105270"/>
                </a:lnTo>
                <a:lnTo>
                  <a:pt x="685800" y="114579"/>
                </a:lnTo>
                <a:lnTo>
                  <a:pt x="685800" y="106438"/>
                </a:lnTo>
                <a:lnTo>
                  <a:pt x="698500" y="101790"/>
                </a:lnTo>
                <a:lnTo>
                  <a:pt x="698500" y="0"/>
                </a:lnTo>
                <a:lnTo>
                  <a:pt x="558800" y="0"/>
                </a:lnTo>
                <a:lnTo>
                  <a:pt x="571500" y="2374"/>
                </a:lnTo>
                <a:lnTo>
                  <a:pt x="571500" y="7086"/>
                </a:lnTo>
                <a:lnTo>
                  <a:pt x="558800" y="11607"/>
                </a:lnTo>
                <a:lnTo>
                  <a:pt x="558800" y="12242"/>
                </a:lnTo>
                <a:lnTo>
                  <a:pt x="571500" y="10502"/>
                </a:lnTo>
                <a:lnTo>
                  <a:pt x="571500" y="8178"/>
                </a:lnTo>
                <a:lnTo>
                  <a:pt x="584200" y="15722"/>
                </a:lnTo>
                <a:lnTo>
                  <a:pt x="584200" y="21844"/>
                </a:lnTo>
                <a:lnTo>
                  <a:pt x="596900" y="29273"/>
                </a:lnTo>
                <a:lnTo>
                  <a:pt x="596900" y="38989"/>
                </a:lnTo>
                <a:lnTo>
                  <a:pt x="609600" y="41313"/>
                </a:lnTo>
                <a:lnTo>
                  <a:pt x="609600" y="67487"/>
                </a:lnTo>
                <a:lnTo>
                  <a:pt x="622300" y="57023"/>
                </a:lnTo>
                <a:lnTo>
                  <a:pt x="622300" y="66319"/>
                </a:lnTo>
                <a:lnTo>
                  <a:pt x="635000" y="59918"/>
                </a:lnTo>
                <a:lnTo>
                  <a:pt x="622300" y="72136"/>
                </a:lnTo>
                <a:lnTo>
                  <a:pt x="635000" y="71551"/>
                </a:lnTo>
                <a:lnTo>
                  <a:pt x="635000" y="82016"/>
                </a:lnTo>
                <a:lnTo>
                  <a:pt x="647700" y="81432"/>
                </a:lnTo>
                <a:lnTo>
                  <a:pt x="647700" y="92481"/>
                </a:lnTo>
                <a:lnTo>
                  <a:pt x="660400" y="96558"/>
                </a:lnTo>
                <a:lnTo>
                  <a:pt x="660400" y="108762"/>
                </a:lnTo>
                <a:lnTo>
                  <a:pt x="673100" y="110502"/>
                </a:lnTo>
                <a:lnTo>
                  <a:pt x="673100" y="116319"/>
                </a:lnTo>
                <a:lnTo>
                  <a:pt x="685800" y="116903"/>
                </a:lnTo>
                <a:lnTo>
                  <a:pt x="685800" y="144805"/>
                </a:lnTo>
                <a:lnTo>
                  <a:pt x="673100" y="134785"/>
                </a:lnTo>
                <a:lnTo>
                  <a:pt x="673100" y="127368"/>
                </a:lnTo>
                <a:lnTo>
                  <a:pt x="660400" y="123291"/>
                </a:lnTo>
                <a:lnTo>
                  <a:pt x="660400" y="119811"/>
                </a:lnTo>
                <a:lnTo>
                  <a:pt x="658888" y="121272"/>
                </a:lnTo>
                <a:lnTo>
                  <a:pt x="658888" y="362775"/>
                </a:lnTo>
                <a:lnTo>
                  <a:pt x="658583" y="362750"/>
                </a:lnTo>
                <a:lnTo>
                  <a:pt x="658456" y="362673"/>
                </a:lnTo>
                <a:lnTo>
                  <a:pt x="658888" y="362775"/>
                </a:lnTo>
                <a:lnTo>
                  <a:pt x="658888" y="121272"/>
                </a:lnTo>
                <a:lnTo>
                  <a:pt x="647700" y="132016"/>
                </a:lnTo>
                <a:lnTo>
                  <a:pt x="647700" y="199466"/>
                </a:lnTo>
                <a:lnTo>
                  <a:pt x="647700" y="205854"/>
                </a:lnTo>
                <a:lnTo>
                  <a:pt x="639775" y="208407"/>
                </a:lnTo>
                <a:lnTo>
                  <a:pt x="639775" y="364020"/>
                </a:lnTo>
                <a:lnTo>
                  <a:pt x="635000" y="362978"/>
                </a:lnTo>
                <a:lnTo>
                  <a:pt x="638467" y="363537"/>
                </a:lnTo>
                <a:lnTo>
                  <a:pt x="639775" y="364020"/>
                </a:lnTo>
                <a:lnTo>
                  <a:pt x="639775" y="208407"/>
                </a:lnTo>
                <a:lnTo>
                  <a:pt x="635000" y="209931"/>
                </a:lnTo>
                <a:lnTo>
                  <a:pt x="635000" y="359346"/>
                </a:lnTo>
                <a:lnTo>
                  <a:pt x="635000" y="360514"/>
                </a:lnTo>
                <a:lnTo>
                  <a:pt x="632256" y="360146"/>
                </a:lnTo>
                <a:lnTo>
                  <a:pt x="632256" y="365010"/>
                </a:lnTo>
                <a:lnTo>
                  <a:pt x="627837" y="364756"/>
                </a:lnTo>
                <a:lnTo>
                  <a:pt x="626173" y="364477"/>
                </a:lnTo>
                <a:lnTo>
                  <a:pt x="626973" y="364705"/>
                </a:lnTo>
                <a:lnTo>
                  <a:pt x="622300" y="364439"/>
                </a:lnTo>
                <a:lnTo>
                  <a:pt x="626173" y="364477"/>
                </a:lnTo>
                <a:lnTo>
                  <a:pt x="609600" y="361670"/>
                </a:lnTo>
                <a:lnTo>
                  <a:pt x="622300" y="363423"/>
                </a:lnTo>
                <a:lnTo>
                  <a:pt x="626071" y="364451"/>
                </a:lnTo>
                <a:lnTo>
                  <a:pt x="631228" y="364540"/>
                </a:lnTo>
                <a:lnTo>
                  <a:pt x="632256" y="365010"/>
                </a:lnTo>
                <a:lnTo>
                  <a:pt x="632256" y="360146"/>
                </a:lnTo>
                <a:lnTo>
                  <a:pt x="622300" y="358762"/>
                </a:lnTo>
                <a:lnTo>
                  <a:pt x="622300" y="357022"/>
                </a:lnTo>
                <a:lnTo>
                  <a:pt x="635000" y="359346"/>
                </a:lnTo>
                <a:lnTo>
                  <a:pt x="635000" y="209931"/>
                </a:lnTo>
                <a:lnTo>
                  <a:pt x="635000" y="196189"/>
                </a:lnTo>
                <a:lnTo>
                  <a:pt x="647700" y="199466"/>
                </a:lnTo>
                <a:lnTo>
                  <a:pt x="647700" y="132016"/>
                </a:lnTo>
                <a:lnTo>
                  <a:pt x="647700" y="113995"/>
                </a:lnTo>
                <a:lnTo>
                  <a:pt x="635000" y="115735"/>
                </a:lnTo>
                <a:lnTo>
                  <a:pt x="635000" y="126784"/>
                </a:lnTo>
                <a:lnTo>
                  <a:pt x="623570" y="136728"/>
                </a:lnTo>
                <a:lnTo>
                  <a:pt x="635000" y="132016"/>
                </a:lnTo>
                <a:lnTo>
                  <a:pt x="635000" y="134924"/>
                </a:lnTo>
                <a:lnTo>
                  <a:pt x="626922" y="136779"/>
                </a:lnTo>
                <a:lnTo>
                  <a:pt x="626922" y="350913"/>
                </a:lnTo>
                <a:lnTo>
                  <a:pt x="622300" y="349389"/>
                </a:lnTo>
                <a:lnTo>
                  <a:pt x="622300" y="349059"/>
                </a:lnTo>
                <a:lnTo>
                  <a:pt x="626922" y="350913"/>
                </a:lnTo>
                <a:lnTo>
                  <a:pt x="626922" y="136779"/>
                </a:lnTo>
                <a:lnTo>
                  <a:pt x="622300" y="137833"/>
                </a:lnTo>
                <a:lnTo>
                  <a:pt x="623570" y="136728"/>
                </a:lnTo>
                <a:lnTo>
                  <a:pt x="622300" y="137248"/>
                </a:lnTo>
                <a:lnTo>
                  <a:pt x="622300" y="110642"/>
                </a:lnTo>
                <a:lnTo>
                  <a:pt x="612152" y="108978"/>
                </a:lnTo>
                <a:lnTo>
                  <a:pt x="611060" y="102946"/>
                </a:lnTo>
                <a:lnTo>
                  <a:pt x="611428" y="108851"/>
                </a:lnTo>
                <a:lnTo>
                  <a:pt x="609600" y="108546"/>
                </a:lnTo>
                <a:lnTo>
                  <a:pt x="609600" y="102362"/>
                </a:lnTo>
                <a:lnTo>
                  <a:pt x="596900" y="100622"/>
                </a:lnTo>
                <a:lnTo>
                  <a:pt x="604837" y="95529"/>
                </a:lnTo>
                <a:lnTo>
                  <a:pt x="596900" y="97713"/>
                </a:lnTo>
                <a:lnTo>
                  <a:pt x="596900" y="98882"/>
                </a:lnTo>
                <a:lnTo>
                  <a:pt x="596900" y="99250"/>
                </a:lnTo>
                <a:lnTo>
                  <a:pt x="584200" y="109347"/>
                </a:lnTo>
                <a:lnTo>
                  <a:pt x="584200" y="411683"/>
                </a:lnTo>
                <a:lnTo>
                  <a:pt x="584200" y="419811"/>
                </a:lnTo>
                <a:lnTo>
                  <a:pt x="571500" y="419239"/>
                </a:lnTo>
                <a:lnTo>
                  <a:pt x="584200" y="411683"/>
                </a:lnTo>
                <a:lnTo>
                  <a:pt x="584200" y="109347"/>
                </a:lnTo>
                <a:lnTo>
                  <a:pt x="584200" y="102362"/>
                </a:lnTo>
                <a:lnTo>
                  <a:pt x="571500" y="111086"/>
                </a:lnTo>
                <a:lnTo>
                  <a:pt x="571500" y="118059"/>
                </a:lnTo>
                <a:lnTo>
                  <a:pt x="558800" y="107454"/>
                </a:lnTo>
                <a:lnTo>
                  <a:pt x="558800" y="104394"/>
                </a:lnTo>
                <a:lnTo>
                  <a:pt x="546100" y="110502"/>
                </a:lnTo>
                <a:lnTo>
                  <a:pt x="546100" y="96939"/>
                </a:lnTo>
                <a:lnTo>
                  <a:pt x="533400" y="92481"/>
                </a:lnTo>
                <a:lnTo>
                  <a:pt x="533400" y="111671"/>
                </a:lnTo>
                <a:lnTo>
                  <a:pt x="520700" y="100634"/>
                </a:lnTo>
                <a:lnTo>
                  <a:pt x="508000" y="105854"/>
                </a:lnTo>
                <a:lnTo>
                  <a:pt x="508000" y="254698"/>
                </a:lnTo>
                <a:lnTo>
                  <a:pt x="508000" y="264845"/>
                </a:lnTo>
                <a:lnTo>
                  <a:pt x="495300" y="266979"/>
                </a:lnTo>
                <a:lnTo>
                  <a:pt x="495300" y="264858"/>
                </a:lnTo>
                <a:lnTo>
                  <a:pt x="482600" y="260515"/>
                </a:lnTo>
                <a:lnTo>
                  <a:pt x="495300" y="254114"/>
                </a:lnTo>
                <a:lnTo>
                  <a:pt x="495300" y="253530"/>
                </a:lnTo>
                <a:lnTo>
                  <a:pt x="508000" y="254698"/>
                </a:lnTo>
                <a:lnTo>
                  <a:pt x="508000" y="105854"/>
                </a:lnTo>
                <a:lnTo>
                  <a:pt x="508000" y="101790"/>
                </a:lnTo>
                <a:lnTo>
                  <a:pt x="495300" y="99834"/>
                </a:lnTo>
                <a:lnTo>
                  <a:pt x="495300" y="91833"/>
                </a:lnTo>
                <a:lnTo>
                  <a:pt x="482600" y="94729"/>
                </a:lnTo>
                <a:lnTo>
                  <a:pt x="482600" y="137248"/>
                </a:lnTo>
                <a:lnTo>
                  <a:pt x="469900" y="136664"/>
                </a:lnTo>
                <a:lnTo>
                  <a:pt x="469900" y="120650"/>
                </a:lnTo>
                <a:lnTo>
                  <a:pt x="457200" y="117487"/>
                </a:lnTo>
                <a:lnTo>
                  <a:pt x="457200" y="111086"/>
                </a:lnTo>
                <a:lnTo>
                  <a:pt x="459892" y="111086"/>
                </a:lnTo>
                <a:lnTo>
                  <a:pt x="459892" y="111671"/>
                </a:lnTo>
                <a:lnTo>
                  <a:pt x="460476" y="112826"/>
                </a:lnTo>
                <a:lnTo>
                  <a:pt x="460476" y="111086"/>
                </a:lnTo>
                <a:lnTo>
                  <a:pt x="469900" y="111086"/>
                </a:lnTo>
                <a:lnTo>
                  <a:pt x="469900" y="94576"/>
                </a:lnTo>
                <a:lnTo>
                  <a:pt x="457200" y="101714"/>
                </a:lnTo>
                <a:lnTo>
                  <a:pt x="457200" y="106438"/>
                </a:lnTo>
                <a:lnTo>
                  <a:pt x="444500" y="100037"/>
                </a:lnTo>
                <a:lnTo>
                  <a:pt x="444500" y="108762"/>
                </a:lnTo>
                <a:lnTo>
                  <a:pt x="431800" y="109931"/>
                </a:lnTo>
                <a:lnTo>
                  <a:pt x="444500" y="109347"/>
                </a:lnTo>
                <a:lnTo>
                  <a:pt x="444500" y="114579"/>
                </a:lnTo>
                <a:lnTo>
                  <a:pt x="444500" y="122135"/>
                </a:lnTo>
                <a:lnTo>
                  <a:pt x="431800" y="122135"/>
                </a:lnTo>
                <a:lnTo>
                  <a:pt x="431800" y="356438"/>
                </a:lnTo>
                <a:lnTo>
                  <a:pt x="419100" y="354812"/>
                </a:lnTo>
                <a:lnTo>
                  <a:pt x="419100" y="336092"/>
                </a:lnTo>
                <a:lnTo>
                  <a:pt x="431800" y="338455"/>
                </a:lnTo>
                <a:lnTo>
                  <a:pt x="431800" y="126784"/>
                </a:lnTo>
                <a:lnTo>
                  <a:pt x="419100" y="126784"/>
                </a:lnTo>
                <a:lnTo>
                  <a:pt x="419100" y="303530"/>
                </a:lnTo>
                <a:lnTo>
                  <a:pt x="419100" y="309930"/>
                </a:lnTo>
                <a:lnTo>
                  <a:pt x="414870" y="309930"/>
                </a:lnTo>
                <a:lnTo>
                  <a:pt x="414870" y="470395"/>
                </a:lnTo>
                <a:lnTo>
                  <a:pt x="406400" y="469239"/>
                </a:lnTo>
                <a:lnTo>
                  <a:pt x="406400" y="469823"/>
                </a:lnTo>
                <a:lnTo>
                  <a:pt x="393700" y="472719"/>
                </a:lnTo>
                <a:lnTo>
                  <a:pt x="393700" y="466432"/>
                </a:lnTo>
                <a:lnTo>
                  <a:pt x="406400" y="465455"/>
                </a:lnTo>
                <a:lnTo>
                  <a:pt x="406400" y="465747"/>
                </a:lnTo>
                <a:lnTo>
                  <a:pt x="414870" y="470395"/>
                </a:lnTo>
                <a:lnTo>
                  <a:pt x="414870" y="309930"/>
                </a:lnTo>
                <a:lnTo>
                  <a:pt x="406400" y="309930"/>
                </a:lnTo>
                <a:lnTo>
                  <a:pt x="406400" y="301205"/>
                </a:lnTo>
                <a:lnTo>
                  <a:pt x="419100" y="303530"/>
                </a:lnTo>
                <a:lnTo>
                  <a:pt x="419100" y="126784"/>
                </a:lnTo>
                <a:lnTo>
                  <a:pt x="431800" y="125628"/>
                </a:lnTo>
                <a:lnTo>
                  <a:pt x="431800" y="122720"/>
                </a:lnTo>
                <a:lnTo>
                  <a:pt x="419100" y="122720"/>
                </a:lnTo>
                <a:lnTo>
                  <a:pt x="431800" y="120396"/>
                </a:lnTo>
                <a:lnTo>
                  <a:pt x="431800" y="119811"/>
                </a:lnTo>
                <a:lnTo>
                  <a:pt x="419100" y="122135"/>
                </a:lnTo>
                <a:lnTo>
                  <a:pt x="419100" y="121894"/>
                </a:lnTo>
                <a:lnTo>
                  <a:pt x="419785" y="121551"/>
                </a:lnTo>
                <a:lnTo>
                  <a:pt x="419100" y="121780"/>
                </a:lnTo>
                <a:lnTo>
                  <a:pt x="419100" y="120967"/>
                </a:lnTo>
                <a:lnTo>
                  <a:pt x="406400" y="123875"/>
                </a:lnTo>
                <a:lnTo>
                  <a:pt x="406400" y="129692"/>
                </a:lnTo>
                <a:lnTo>
                  <a:pt x="397941" y="121945"/>
                </a:lnTo>
                <a:lnTo>
                  <a:pt x="397941" y="459740"/>
                </a:lnTo>
                <a:lnTo>
                  <a:pt x="393700" y="461098"/>
                </a:lnTo>
                <a:lnTo>
                  <a:pt x="393700" y="460514"/>
                </a:lnTo>
                <a:lnTo>
                  <a:pt x="397941" y="459740"/>
                </a:lnTo>
                <a:lnTo>
                  <a:pt x="397941" y="121945"/>
                </a:lnTo>
                <a:lnTo>
                  <a:pt x="393700" y="118059"/>
                </a:lnTo>
                <a:lnTo>
                  <a:pt x="393700" y="120396"/>
                </a:lnTo>
                <a:lnTo>
                  <a:pt x="393700" y="126784"/>
                </a:lnTo>
                <a:lnTo>
                  <a:pt x="393700" y="128524"/>
                </a:lnTo>
                <a:lnTo>
                  <a:pt x="393700" y="451789"/>
                </a:lnTo>
                <a:lnTo>
                  <a:pt x="393700" y="457022"/>
                </a:lnTo>
                <a:lnTo>
                  <a:pt x="381000" y="458190"/>
                </a:lnTo>
                <a:lnTo>
                  <a:pt x="381000" y="585520"/>
                </a:lnTo>
                <a:lnTo>
                  <a:pt x="381000" y="597725"/>
                </a:lnTo>
                <a:lnTo>
                  <a:pt x="368300" y="597725"/>
                </a:lnTo>
                <a:lnTo>
                  <a:pt x="368300" y="666915"/>
                </a:lnTo>
                <a:lnTo>
                  <a:pt x="368300" y="668083"/>
                </a:lnTo>
                <a:lnTo>
                  <a:pt x="355600" y="670407"/>
                </a:lnTo>
                <a:lnTo>
                  <a:pt x="355600" y="668655"/>
                </a:lnTo>
                <a:lnTo>
                  <a:pt x="368300" y="666915"/>
                </a:lnTo>
                <a:lnTo>
                  <a:pt x="368300" y="597725"/>
                </a:lnTo>
                <a:lnTo>
                  <a:pt x="368300" y="584936"/>
                </a:lnTo>
                <a:lnTo>
                  <a:pt x="381000" y="585520"/>
                </a:lnTo>
                <a:lnTo>
                  <a:pt x="381000" y="458190"/>
                </a:lnTo>
                <a:lnTo>
                  <a:pt x="381000" y="452958"/>
                </a:lnTo>
                <a:lnTo>
                  <a:pt x="393700" y="451789"/>
                </a:lnTo>
                <a:lnTo>
                  <a:pt x="393700" y="128524"/>
                </a:lnTo>
                <a:lnTo>
                  <a:pt x="381000" y="130276"/>
                </a:lnTo>
                <a:lnTo>
                  <a:pt x="381000" y="140741"/>
                </a:lnTo>
                <a:lnTo>
                  <a:pt x="381000" y="142481"/>
                </a:lnTo>
                <a:lnTo>
                  <a:pt x="381000" y="144805"/>
                </a:lnTo>
                <a:lnTo>
                  <a:pt x="368300" y="145973"/>
                </a:lnTo>
                <a:lnTo>
                  <a:pt x="381000" y="145389"/>
                </a:lnTo>
                <a:lnTo>
                  <a:pt x="381000" y="164579"/>
                </a:lnTo>
                <a:lnTo>
                  <a:pt x="378625" y="164477"/>
                </a:lnTo>
                <a:lnTo>
                  <a:pt x="378625" y="442925"/>
                </a:lnTo>
                <a:lnTo>
                  <a:pt x="368300" y="444817"/>
                </a:lnTo>
                <a:lnTo>
                  <a:pt x="368300" y="443077"/>
                </a:lnTo>
                <a:lnTo>
                  <a:pt x="376770" y="441909"/>
                </a:lnTo>
                <a:lnTo>
                  <a:pt x="378625" y="442925"/>
                </a:lnTo>
                <a:lnTo>
                  <a:pt x="378625" y="164477"/>
                </a:lnTo>
                <a:lnTo>
                  <a:pt x="375234" y="164325"/>
                </a:lnTo>
                <a:lnTo>
                  <a:pt x="375234" y="441071"/>
                </a:lnTo>
                <a:lnTo>
                  <a:pt x="368300" y="440753"/>
                </a:lnTo>
                <a:lnTo>
                  <a:pt x="368300" y="437261"/>
                </a:lnTo>
                <a:lnTo>
                  <a:pt x="375234" y="441071"/>
                </a:lnTo>
                <a:lnTo>
                  <a:pt x="375234" y="164325"/>
                </a:lnTo>
                <a:lnTo>
                  <a:pt x="368300" y="163995"/>
                </a:lnTo>
                <a:lnTo>
                  <a:pt x="368300" y="162839"/>
                </a:lnTo>
                <a:lnTo>
                  <a:pt x="381000" y="161671"/>
                </a:lnTo>
                <a:lnTo>
                  <a:pt x="381000" y="160502"/>
                </a:lnTo>
                <a:lnTo>
                  <a:pt x="374650" y="161378"/>
                </a:lnTo>
                <a:lnTo>
                  <a:pt x="368300" y="161671"/>
                </a:lnTo>
                <a:lnTo>
                  <a:pt x="368300" y="160502"/>
                </a:lnTo>
                <a:lnTo>
                  <a:pt x="381000" y="159931"/>
                </a:lnTo>
                <a:lnTo>
                  <a:pt x="381000" y="158762"/>
                </a:lnTo>
                <a:lnTo>
                  <a:pt x="368300" y="159346"/>
                </a:lnTo>
                <a:lnTo>
                  <a:pt x="368300" y="158762"/>
                </a:lnTo>
                <a:lnTo>
                  <a:pt x="381000" y="157022"/>
                </a:lnTo>
                <a:lnTo>
                  <a:pt x="381000" y="156438"/>
                </a:lnTo>
                <a:lnTo>
                  <a:pt x="376770" y="156629"/>
                </a:lnTo>
                <a:lnTo>
                  <a:pt x="381000" y="155854"/>
                </a:lnTo>
                <a:lnTo>
                  <a:pt x="381000" y="155270"/>
                </a:lnTo>
                <a:lnTo>
                  <a:pt x="376770" y="156248"/>
                </a:lnTo>
                <a:lnTo>
                  <a:pt x="374650" y="156730"/>
                </a:lnTo>
                <a:lnTo>
                  <a:pt x="368300" y="157022"/>
                </a:lnTo>
                <a:lnTo>
                  <a:pt x="368300" y="155854"/>
                </a:lnTo>
                <a:lnTo>
                  <a:pt x="381000" y="154698"/>
                </a:lnTo>
                <a:lnTo>
                  <a:pt x="381000" y="152946"/>
                </a:lnTo>
                <a:lnTo>
                  <a:pt x="368300" y="154114"/>
                </a:lnTo>
                <a:lnTo>
                  <a:pt x="374650" y="152654"/>
                </a:lnTo>
                <a:lnTo>
                  <a:pt x="381000" y="151206"/>
                </a:lnTo>
                <a:lnTo>
                  <a:pt x="381000" y="150622"/>
                </a:lnTo>
                <a:lnTo>
                  <a:pt x="368300" y="151790"/>
                </a:lnTo>
                <a:lnTo>
                  <a:pt x="381000" y="150037"/>
                </a:lnTo>
                <a:lnTo>
                  <a:pt x="381000" y="145389"/>
                </a:lnTo>
                <a:lnTo>
                  <a:pt x="368300" y="147713"/>
                </a:lnTo>
                <a:lnTo>
                  <a:pt x="368300" y="145973"/>
                </a:lnTo>
                <a:lnTo>
                  <a:pt x="374650" y="145097"/>
                </a:lnTo>
                <a:lnTo>
                  <a:pt x="381000" y="144805"/>
                </a:lnTo>
                <a:lnTo>
                  <a:pt x="381000" y="142481"/>
                </a:lnTo>
                <a:lnTo>
                  <a:pt x="368300" y="143065"/>
                </a:lnTo>
                <a:lnTo>
                  <a:pt x="368300" y="141325"/>
                </a:lnTo>
                <a:lnTo>
                  <a:pt x="381000" y="140741"/>
                </a:lnTo>
                <a:lnTo>
                  <a:pt x="381000" y="130276"/>
                </a:lnTo>
                <a:lnTo>
                  <a:pt x="381000" y="129108"/>
                </a:lnTo>
                <a:lnTo>
                  <a:pt x="393700" y="126784"/>
                </a:lnTo>
                <a:lnTo>
                  <a:pt x="393700" y="120396"/>
                </a:lnTo>
                <a:lnTo>
                  <a:pt x="381000" y="122135"/>
                </a:lnTo>
                <a:lnTo>
                  <a:pt x="393700" y="115163"/>
                </a:lnTo>
                <a:lnTo>
                  <a:pt x="393700" y="109347"/>
                </a:lnTo>
                <a:lnTo>
                  <a:pt x="381000" y="118059"/>
                </a:lnTo>
                <a:lnTo>
                  <a:pt x="381000" y="118643"/>
                </a:lnTo>
                <a:lnTo>
                  <a:pt x="368300" y="118643"/>
                </a:lnTo>
                <a:lnTo>
                  <a:pt x="368300" y="118059"/>
                </a:lnTo>
                <a:lnTo>
                  <a:pt x="381000" y="118059"/>
                </a:lnTo>
                <a:lnTo>
                  <a:pt x="381000" y="112826"/>
                </a:lnTo>
                <a:lnTo>
                  <a:pt x="393700" y="109347"/>
                </a:lnTo>
                <a:lnTo>
                  <a:pt x="393700" y="105270"/>
                </a:lnTo>
                <a:lnTo>
                  <a:pt x="381000" y="108178"/>
                </a:lnTo>
                <a:lnTo>
                  <a:pt x="381000" y="105283"/>
                </a:lnTo>
                <a:lnTo>
                  <a:pt x="381000" y="103530"/>
                </a:lnTo>
                <a:lnTo>
                  <a:pt x="381000" y="97713"/>
                </a:lnTo>
                <a:lnTo>
                  <a:pt x="368300" y="102362"/>
                </a:lnTo>
                <a:lnTo>
                  <a:pt x="368300" y="89268"/>
                </a:lnTo>
                <a:lnTo>
                  <a:pt x="381000" y="82016"/>
                </a:lnTo>
                <a:lnTo>
                  <a:pt x="368300" y="86398"/>
                </a:lnTo>
                <a:lnTo>
                  <a:pt x="368300" y="84709"/>
                </a:lnTo>
                <a:lnTo>
                  <a:pt x="355600" y="85509"/>
                </a:lnTo>
                <a:lnTo>
                  <a:pt x="355600" y="656450"/>
                </a:lnTo>
                <a:lnTo>
                  <a:pt x="355600" y="658774"/>
                </a:lnTo>
                <a:lnTo>
                  <a:pt x="342900" y="660527"/>
                </a:lnTo>
                <a:lnTo>
                  <a:pt x="342900" y="659358"/>
                </a:lnTo>
                <a:lnTo>
                  <a:pt x="355600" y="656450"/>
                </a:lnTo>
                <a:lnTo>
                  <a:pt x="355600" y="85509"/>
                </a:lnTo>
                <a:lnTo>
                  <a:pt x="355600" y="82816"/>
                </a:lnTo>
                <a:lnTo>
                  <a:pt x="342900" y="85077"/>
                </a:lnTo>
                <a:lnTo>
                  <a:pt x="342900" y="81140"/>
                </a:lnTo>
                <a:lnTo>
                  <a:pt x="355600" y="77000"/>
                </a:lnTo>
                <a:lnTo>
                  <a:pt x="355600" y="75488"/>
                </a:lnTo>
                <a:lnTo>
                  <a:pt x="342900" y="79108"/>
                </a:lnTo>
                <a:lnTo>
                  <a:pt x="342900" y="75145"/>
                </a:lnTo>
                <a:lnTo>
                  <a:pt x="355600" y="73075"/>
                </a:lnTo>
                <a:lnTo>
                  <a:pt x="368300" y="67487"/>
                </a:lnTo>
                <a:lnTo>
                  <a:pt x="355600" y="71755"/>
                </a:lnTo>
                <a:lnTo>
                  <a:pt x="355600" y="71081"/>
                </a:lnTo>
                <a:lnTo>
                  <a:pt x="342900" y="71412"/>
                </a:lnTo>
                <a:lnTo>
                  <a:pt x="342900" y="64579"/>
                </a:lnTo>
                <a:lnTo>
                  <a:pt x="355600" y="60502"/>
                </a:lnTo>
                <a:lnTo>
                  <a:pt x="355600" y="58254"/>
                </a:lnTo>
                <a:lnTo>
                  <a:pt x="342900" y="63106"/>
                </a:lnTo>
                <a:lnTo>
                  <a:pt x="342900" y="58077"/>
                </a:lnTo>
                <a:lnTo>
                  <a:pt x="355600" y="53530"/>
                </a:lnTo>
                <a:lnTo>
                  <a:pt x="342900" y="54114"/>
                </a:lnTo>
                <a:lnTo>
                  <a:pt x="342900" y="55270"/>
                </a:lnTo>
                <a:lnTo>
                  <a:pt x="330200" y="56680"/>
                </a:lnTo>
                <a:lnTo>
                  <a:pt x="330200" y="92557"/>
                </a:lnTo>
                <a:lnTo>
                  <a:pt x="330200" y="107594"/>
                </a:lnTo>
                <a:lnTo>
                  <a:pt x="330200" y="254698"/>
                </a:lnTo>
                <a:lnTo>
                  <a:pt x="330200" y="262839"/>
                </a:lnTo>
                <a:lnTo>
                  <a:pt x="317500" y="260667"/>
                </a:lnTo>
                <a:lnTo>
                  <a:pt x="317500" y="252615"/>
                </a:lnTo>
                <a:lnTo>
                  <a:pt x="330200" y="254698"/>
                </a:lnTo>
                <a:lnTo>
                  <a:pt x="330200" y="107594"/>
                </a:lnTo>
                <a:lnTo>
                  <a:pt x="317500" y="109613"/>
                </a:lnTo>
                <a:lnTo>
                  <a:pt x="317500" y="87566"/>
                </a:lnTo>
                <a:lnTo>
                  <a:pt x="330200" y="92557"/>
                </a:lnTo>
                <a:lnTo>
                  <a:pt x="330200" y="56680"/>
                </a:lnTo>
                <a:lnTo>
                  <a:pt x="330200" y="55270"/>
                </a:lnTo>
                <a:lnTo>
                  <a:pt x="330200" y="54686"/>
                </a:lnTo>
                <a:lnTo>
                  <a:pt x="330200" y="54114"/>
                </a:lnTo>
                <a:lnTo>
                  <a:pt x="325970" y="54851"/>
                </a:lnTo>
                <a:lnTo>
                  <a:pt x="325970" y="55664"/>
                </a:lnTo>
                <a:lnTo>
                  <a:pt x="317500" y="58762"/>
                </a:lnTo>
                <a:lnTo>
                  <a:pt x="317500" y="62826"/>
                </a:lnTo>
                <a:lnTo>
                  <a:pt x="317500" y="66903"/>
                </a:lnTo>
                <a:lnTo>
                  <a:pt x="304800" y="66319"/>
                </a:lnTo>
                <a:lnTo>
                  <a:pt x="304800" y="65151"/>
                </a:lnTo>
                <a:lnTo>
                  <a:pt x="317500" y="62826"/>
                </a:lnTo>
                <a:lnTo>
                  <a:pt x="317500" y="58762"/>
                </a:lnTo>
                <a:lnTo>
                  <a:pt x="317500" y="57264"/>
                </a:lnTo>
                <a:lnTo>
                  <a:pt x="324954" y="55753"/>
                </a:lnTo>
                <a:lnTo>
                  <a:pt x="325970" y="55664"/>
                </a:lnTo>
                <a:lnTo>
                  <a:pt x="325970" y="54851"/>
                </a:lnTo>
                <a:lnTo>
                  <a:pt x="325666" y="54902"/>
                </a:lnTo>
                <a:lnTo>
                  <a:pt x="317500" y="55270"/>
                </a:lnTo>
                <a:lnTo>
                  <a:pt x="304800" y="59347"/>
                </a:lnTo>
                <a:lnTo>
                  <a:pt x="304800" y="55270"/>
                </a:lnTo>
                <a:lnTo>
                  <a:pt x="317500" y="51625"/>
                </a:lnTo>
                <a:lnTo>
                  <a:pt x="317500" y="52946"/>
                </a:lnTo>
                <a:lnTo>
                  <a:pt x="330200" y="46685"/>
                </a:lnTo>
                <a:lnTo>
                  <a:pt x="330200" y="46164"/>
                </a:lnTo>
                <a:lnTo>
                  <a:pt x="342900" y="39573"/>
                </a:lnTo>
                <a:lnTo>
                  <a:pt x="342900" y="33756"/>
                </a:lnTo>
                <a:lnTo>
                  <a:pt x="330200" y="39573"/>
                </a:lnTo>
                <a:lnTo>
                  <a:pt x="330200" y="33756"/>
                </a:lnTo>
                <a:lnTo>
                  <a:pt x="317500" y="37249"/>
                </a:lnTo>
                <a:lnTo>
                  <a:pt x="317500" y="30886"/>
                </a:lnTo>
                <a:lnTo>
                  <a:pt x="304800" y="34709"/>
                </a:lnTo>
                <a:lnTo>
                  <a:pt x="304800" y="32600"/>
                </a:lnTo>
                <a:lnTo>
                  <a:pt x="317500" y="24460"/>
                </a:lnTo>
                <a:lnTo>
                  <a:pt x="317500" y="24066"/>
                </a:lnTo>
                <a:lnTo>
                  <a:pt x="304800" y="27000"/>
                </a:lnTo>
                <a:lnTo>
                  <a:pt x="304800" y="22707"/>
                </a:lnTo>
                <a:lnTo>
                  <a:pt x="292100" y="19812"/>
                </a:lnTo>
                <a:lnTo>
                  <a:pt x="292100" y="76784"/>
                </a:lnTo>
                <a:lnTo>
                  <a:pt x="292100" y="83185"/>
                </a:lnTo>
                <a:lnTo>
                  <a:pt x="279400" y="83185"/>
                </a:lnTo>
                <a:lnTo>
                  <a:pt x="279400" y="128460"/>
                </a:lnTo>
                <a:lnTo>
                  <a:pt x="279400" y="552373"/>
                </a:lnTo>
                <a:lnTo>
                  <a:pt x="279400" y="566915"/>
                </a:lnTo>
                <a:lnTo>
                  <a:pt x="266700" y="564591"/>
                </a:lnTo>
                <a:lnTo>
                  <a:pt x="266700" y="550633"/>
                </a:lnTo>
                <a:lnTo>
                  <a:pt x="279400" y="552373"/>
                </a:lnTo>
                <a:lnTo>
                  <a:pt x="279400" y="128460"/>
                </a:lnTo>
                <a:lnTo>
                  <a:pt x="266700" y="130416"/>
                </a:lnTo>
                <a:lnTo>
                  <a:pt x="266700" y="526211"/>
                </a:lnTo>
                <a:lnTo>
                  <a:pt x="266700" y="532612"/>
                </a:lnTo>
                <a:lnTo>
                  <a:pt x="254000" y="536676"/>
                </a:lnTo>
                <a:lnTo>
                  <a:pt x="254000" y="530352"/>
                </a:lnTo>
                <a:lnTo>
                  <a:pt x="241300" y="522693"/>
                </a:lnTo>
                <a:lnTo>
                  <a:pt x="254000" y="515747"/>
                </a:lnTo>
                <a:lnTo>
                  <a:pt x="254000" y="523303"/>
                </a:lnTo>
                <a:lnTo>
                  <a:pt x="266700" y="526211"/>
                </a:lnTo>
                <a:lnTo>
                  <a:pt x="266700" y="130416"/>
                </a:lnTo>
                <a:lnTo>
                  <a:pt x="266700" y="123875"/>
                </a:lnTo>
                <a:lnTo>
                  <a:pt x="279400" y="128460"/>
                </a:lnTo>
                <a:lnTo>
                  <a:pt x="279400" y="83185"/>
                </a:lnTo>
                <a:lnTo>
                  <a:pt x="279400" y="76784"/>
                </a:lnTo>
                <a:lnTo>
                  <a:pt x="292100" y="76784"/>
                </a:lnTo>
                <a:lnTo>
                  <a:pt x="292100" y="19812"/>
                </a:lnTo>
                <a:lnTo>
                  <a:pt x="304800" y="17475"/>
                </a:lnTo>
                <a:lnTo>
                  <a:pt x="304800" y="15735"/>
                </a:lnTo>
                <a:lnTo>
                  <a:pt x="292100" y="15151"/>
                </a:lnTo>
                <a:lnTo>
                  <a:pt x="292100" y="0"/>
                </a:lnTo>
                <a:lnTo>
                  <a:pt x="279400" y="0"/>
                </a:lnTo>
                <a:lnTo>
                  <a:pt x="279400" y="8763"/>
                </a:lnTo>
                <a:lnTo>
                  <a:pt x="266700" y="18643"/>
                </a:lnTo>
                <a:lnTo>
                  <a:pt x="266700" y="64935"/>
                </a:lnTo>
                <a:lnTo>
                  <a:pt x="254000" y="66903"/>
                </a:lnTo>
                <a:lnTo>
                  <a:pt x="254000" y="66459"/>
                </a:lnTo>
                <a:lnTo>
                  <a:pt x="266700" y="64935"/>
                </a:lnTo>
                <a:lnTo>
                  <a:pt x="266700" y="18643"/>
                </a:lnTo>
                <a:lnTo>
                  <a:pt x="266700" y="9347"/>
                </a:lnTo>
                <a:lnTo>
                  <a:pt x="279400" y="8763"/>
                </a:lnTo>
                <a:lnTo>
                  <a:pt x="279400" y="0"/>
                </a:lnTo>
                <a:lnTo>
                  <a:pt x="215900" y="0"/>
                </a:lnTo>
                <a:lnTo>
                  <a:pt x="152400" y="0"/>
                </a:lnTo>
                <a:lnTo>
                  <a:pt x="152400" y="102946"/>
                </a:lnTo>
                <a:lnTo>
                  <a:pt x="152400" y="112255"/>
                </a:lnTo>
                <a:lnTo>
                  <a:pt x="139700" y="109931"/>
                </a:lnTo>
                <a:lnTo>
                  <a:pt x="139700" y="101206"/>
                </a:lnTo>
                <a:lnTo>
                  <a:pt x="152400" y="102946"/>
                </a:lnTo>
                <a:lnTo>
                  <a:pt x="152400" y="0"/>
                </a:lnTo>
                <a:lnTo>
                  <a:pt x="139700" y="0"/>
                </a:lnTo>
                <a:lnTo>
                  <a:pt x="139700" y="51777"/>
                </a:lnTo>
                <a:lnTo>
                  <a:pt x="139700" y="61671"/>
                </a:lnTo>
                <a:lnTo>
                  <a:pt x="127000" y="58762"/>
                </a:lnTo>
                <a:lnTo>
                  <a:pt x="127000" y="52362"/>
                </a:lnTo>
                <a:lnTo>
                  <a:pt x="139700" y="51777"/>
                </a:lnTo>
                <a:lnTo>
                  <a:pt x="139700" y="0"/>
                </a:lnTo>
                <a:lnTo>
                  <a:pt x="114300" y="0"/>
                </a:lnTo>
                <a:lnTo>
                  <a:pt x="114300" y="150037"/>
                </a:lnTo>
                <a:lnTo>
                  <a:pt x="114300" y="153530"/>
                </a:lnTo>
                <a:lnTo>
                  <a:pt x="112610" y="154457"/>
                </a:lnTo>
                <a:lnTo>
                  <a:pt x="108331" y="153873"/>
                </a:lnTo>
                <a:lnTo>
                  <a:pt x="101600" y="158178"/>
                </a:lnTo>
                <a:lnTo>
                  <a:pt x="110070" y="155854"/>
                </a:lnTo>
                <a:lnTo>
                  <a:pt x="101600" y="160502"/>
                </a:lnTo>
                <a:lnTo>
                  <a:pt x="101600" y="158178"/>
                </a:lnTo>
                <a:lnTo>
                  <a:pt x="101600" y="152946"/>
                </a:lnTo>
                <a:lnTo>
                  <a:pt x="101600" y="148882"/>
                </a:lnTo>
                <a:lnTo>
                  <a:pt x="114300" y="150037"/>
                </a:lnTo>
                <a:lnTo>
                  <a:pt x="114300" y="0"/>
                </a:lnTo>
                <a:lnTo>
                  <a:pt x="0" y="0"/>
                </a:lnTo>
                <a:lnTo>
                  <a:pt x="0" y="16319"/>
                </a:lnTo>
                <a:lnTo>
                  <a:pt x="12700" y="15151"/>
                </a:lnTo>
                <a:lnTo>
                  <a:pt x="12700" y="16319"/>
                </a:lnTo>
                <a:lnTo>
                  <a:pt x="0" y="20967"/>
                </a:lnTo>
                <a:lnTo>
                  <a:pt x="0" y="21551"/>
                </a:lnTo>
                <a:lnTo>
                  <a:pt x="12700" y="22707"/>
                </a:lnTo>
                <a:lnTo>
                  <a:pt x="12700" y="25615"/>
                </a:lnTo>
                <a:lnTo>
                  <a:pt x="25400" y="30708"/>
                </a:lnTo>
                <a:lnTo>
                  <a:pt x="25400" y="38404"/>
                </a:lnTo>
                <a:lnTo>
                  <a:pt x="12700" y="38989"/>
                </a:lnTo>
                <a:lnTo>
                  <a:pt x="25400" y="40906"/>
                </a:lnTo>
                <a:lnTo>
                  <a:pt x="25400" y="39065"/>
                </a:lnTo>
                <a:lnTo>
                  <a:pt x="38100" y="37769"/>
                </a:lnTo>
                <a:lnTo>
                  <a:pt x="38100" y="75615"/>
                </a:lnTo>
                <a:lnTo>
                  <a:pt x="50800" y="74333"/>
                </a:lnTo>
                <a:lnTo>
                  <a:pt x="50800" y="80695"/>
                </a:lnTo>
                <a:lnTo>
                  <a:pt x="63500" y="76784"/>
                </a:lnTo>
                <a:lnTo>
                  <a:pt x="50800" y="83794"/>
                </a:lnTo>
                <a:lnTo>
                  <a:pt x="50800" y="103530"/>
                </a:lnTo>
                <a:lnTo>
                  <a:pt x="63500" y="95973"/>
                </a:lnTo>
                <a:lnTo>
                  <a:pt x="63500" y="103530"/>
                </a:lnTo>
                <a:lnTo>
                  <a:pt x="76200" y="105918"/>
                </a:lnTo>
                <a:lnTo>
                  <a:pt x="76200" y="110871"/>
                </a:lnTo>
                <a:lnTo>
                  <a:pt x="63500" y="116370"/>
                </a:lnTo>
                <a:lnTo>
                  <a:pt x="63500" y="120396"/>
                </a:lnTo>
                <a:lnTo>
                  <a:pt x="76200" y="123291"/>
                </a:lnTo>
                <a:lnTo>
                  <a:pt x="76200" y="129260"/>
                </a:lnTo>
                <a:lnTo>
                  <a:pt x="63500" y="131673"/>
                </a:lnTo>
                <a:lnTo>
                  <a:pt x="76200" y="132016"/>
                </a:lnTo>
                <a:lnTo>
                  <a:pt x="76200" y="137833"/>
                </a:lnTo>
                <a:lnTo>
                  <a:pt x="88900" y="139573"/>
                </a:lnTo>
                <a:lnTo>
                  <a:pt x="76200" y="143649"/>
                </a:lnTo>
                <a:lnTo>
                  <a:pt x="76200" y="148666"/>
                </a:lnTo>
                <a:lnTo>
                  <a:pt x="88900" y="152882"/>
                </a:lnTo>
                <a:lnTo>
                  <a:pt x="88900" y="156972"/>
                </a:lnTo>
                <a:lnTo>
                  <a:pt x="101600" y="161671"/>
                </a:lnTo>
                <a:lnTo>
                  <a:pt x="101600" y="183769"/>
                </a:lnTo>
                <a:lnTo>
                  <a:pt x="114300" y="184340"/>
                </a:lnTo>
                <a:lnTo>
                  <a:pt x="114300" y="189572"/>
                </a:lnTo>
                <a:lnTo>
                  <a:pt x="127000" y="183184"/>
                </a:lnTo>
                <a:lnTo>
                  <a:pt x="127000" y="198297"/>
                </a:lnTo>
                <a:lnTo>
                  <a:pt x="139700" y="202946"/>
                </a:lnTo>
                <a:lnTo>
                  <a:pt x="139700" y="201790"/>
                </a:lnTo>
                <a:lnTo>
                  <a:pt x="139700" y="198297"/>
                </a:lnTo>
                <a:lnTo>
                  <a:pt x="152400" y="195389"/>
                </a:lnTo>
                <a:lnTo>
                  <a:pt x="139700" y="201790"/>
                </a:lnTo>
                <a:lnTo>
                  <a:pt x="152400" y="205854"/>
                </a:lnTo>
                <a:lnTo>
                  <a:pt x="139700" y="208178"/>
                </a:lnTo>
                <a:lnTo>
                  <a:pt x="139700" y="212839"/>
                </a:lnTo>
                <a:lnTo>
                  <a:pt x="165100" y="216319"/>
                </a:lnTo>
                <a:lnTo>
                  <a:pt x="165100" y="246849"/>
                </a:lnTo>
                <a:lnTo>
                  <a:pt x="177800" y="248881"/>
                </a:lnTo>
                <a:lnTo>
                  <a:pt x="177800" y="249466"/>
                </a:lnTo>
                <a:lnTo>
                  <a:pt x="190500" y="248881"/>
                </a:lnTo>
                <a:lnTo>
                  <a:pt x="190500" y="252945"/>
                </a:lnTo>
                <a:lnTo>
                  <a:pt x="177800" y="251790"/>
                </a:lnTo>
                <a:lnTo>
                  <a:pt x="177800" y="258178"/>
                </a:lnTo>
                <a:lnTo>
                  <a:pt x="190500" y="256438"/>
                </a:lnTo>
                <a:lnTo>
                  <a:pt x="190500" y="266319"/>
                </a:lnTo>
                <a:lnTo>
                  <a:pt x="203200" y="265163"/>
                </a:lnTo>
                <a:lnTo>
                  <a:pt x="190500" y="275043"/>
                </a:lnTo>
                <a:lnTo>
                  <a:pt x="203200" y="273888"/>
                </a:lnTo>
                <a:lnTo>
                  <a:pt x="203200" y="267487"/>
                </a:lnTo>
                <a:lnTo>
                  <a:pt x="215900" y="268655"/>
                </a:lnTo>
                <a:lnTo>
                  <a:pt x="215900" y="276783"/>
                </a:lnTo>
                <a:lnTo>
                  <a:pt x="215900" y="471703"/>
                </a:lnTo>
                <a:lnTo>
                  <a:pt x="215900" y="480860"/>
                </a:lnTo>
                <a:lnTo>
                  <a:pt x="203200" y="482028"/>
                </a:lnTo>
                <a:lnTo>
                  <a:pt x="203200" y="470103"/>
                </a:lnTo>
                <a:lnTo>
                  <a:pt x="215900" y="471703"/>
                </a:lnTo>
                <a:lnTo>
                  <a:pt x="215900" y="276783"/>
                </a:lnTo>
                <a:lnTo>
                  <a:pt x="203200" y="278536"/>
                </a:lnTo>
                <a:lnTo>
                  <a:pt x="203200" y="277952"/>
                </a:lnTo>
                <a:lnTo>
                  <a:pt x="190500" y="279692"/>
                </a:lnTo>
                <a:lnTo>
                  <a:pt x="190500" y="279120"/>
                </a:lnTo>
                <a:lnTo>
                  <a:pt x="177800" y="279120"/>
                </a:lnTo>
                <a:lnTo>
                  <a:pt x="177800" y="287401"/>
                </a:lnTo>
                <a:lnTo>
                  <a:pt x="190500" y="293649"/>
                </a:lnTo>
                <a:lnTo>
                  <a:pt x="190500" y="301790"/>
                </a:lnTo>
                <a:lnTo>
                  <a:pt x="190500" y="472719"/>
                </a:lnTo>
                <a:lnTo>
                  <a:pt x="177800" y="472528"/>
                </a:lnTo>
                <a:lnTo>
                  <a:pt x="177800" y="468071"/>
                </a:lnTo>
                <a:lnTo>
                  <a:pt x="190500" y="472719"/>
                </a:lnTo>
                <a:lnTo>
                  <a:pt x="190500" y="301790"/>
                </a:lnTo>
                <a:lnTo>
                  <a:pt x="177800" y="294233"/>
                </a:lnTo>
                <a:lnTo>
                  <a:pt x="177800" y="342493"/>
                </a:lnTo>
                <a:lnTo>
                  <a:pt x="165100" y="341909"/>
                </a:lnTo>
                <a:lnTo>
                  <a:pt x="165100" y="353529"/>
                </a:lnTo>
                <a:lnTo>
                  <a:pt x="177800" y="354114"/>
                </a:lnTo>
                <a:lnTo>
                  <a:pt x="177800" y="356438"/>
                </a:lnTo>
                <a:lnTo>
                  <a:pt x="165100" y="353529"/>
                </a:lnTo>
                <a:lnTo>
                  <a:pt x="165100" y="366903"/>
                </a:lnTo>
                <a:lnTo>
                  <a:pt x="152400" y="372719"/>
                </a:lnTo>
                <a:lnTo>
                  <a:pt x="165100" y="372135"/>
                </a:lnTo>
                <a:lnTo>
                  <a:pt x="165100" y="398310"/>
                </a:lnTo>
                <a:lnTo>
                  <a:pt x="177800" y="398881"/>
                </a:lnTo>
                <a:lnTo>
                  <a:pt x="165100" y="399999"/>
                </a:lnTo>
                <a:lnTo>
                  <a:pt x="165100" y="415747"/>
                </a:lnTo>
                <a:lnTo>
                  <a:pt x="152400" y="414578"/>
                </a:lnTo>
                <a:lnTo>
                  <a:pt x="152400" y="419239"/>
                </a:lnTo>
                <a:lnTo>
                  <a:pt x="163283" y="422224"/>
                </a:lnTo>
                <a:lnTo>
                  <a:pt x="152400" y="426212"/>
                </a:lnTo>
                <a:lnTo>
                  <a:pt x="165100" y="429704"/>
                </a:lnTo>
                <a:lnTo>
                  <a:pt x="165100" y="435521"/>
                </a:lnTo>
                <a:lnTo>
                  <a:pt x="177800" y="438416"/>
                </a:lnTo>
                <a:lnTo>
                  <a:pt x="165100" y="441909"/>
                </a:lnTo>
                <a:lnTo>
                  <a:pt x="165100" y="452958"/>
                </a:lnTo>
                <a:lnTo>
                  <a:pt x="177800" y="463423"/>
                </a:lnTo>
                <a:lnTo>
                  <a:pt x="177800" y="465607"/>
                </a:lnTo>
                <a:lnTo>
                  <a:pt x="165100" y="465747"/>
                </a:lnTo>
                <a:lnTo>
                  <a:pt x="165100" y="470395"/>
                </a:lnTo>
                <a:lnTo>
                  <a:pt x="177800" y="473303"/>
                </a:lnTo>
                <a:lnTo>
                  <a:pt x="190500" y="479120"/>
                </a:lnTo>
                <a:lnTo>
                  <a:pt x="190500" y="490753"/>
                </a:lnTo>
                <a:lnTo>
                  <a:pt x="177800" y="488429"/>
                </a:lnTo>
                <a:lnTo>
                  <a:pt x="177800" y="497141"/>
                </a:lnTo>
                <a:lnTo>
                  <a:pt x="190500" y="501789"/>
                </a:lnTo>
                <a:lnTo>
                  <a:pt x="190500" y="514591"/>
                </a:lnTo>
                <a:lnTo>
                  <a:pt x="203200" y="511492"/>
                </a:lnTo>
                <a:lnTo>
                  <a:pt x="203200" y="510730"/>
                </a:lnTo>
                <a:lnTo>
                  <a:pt x="215900" y="510743"/>
                </a:lnTo>
                <a:lnTo>
                  <a:pt x="228600" y="509930"/>
                </a:lnTo>
                <a:lnTo>
                  <a:pt x="215900" y="514299"/>
                </a:lnTo>
                <a:lnTo>
                  <a:pt x="215900" y="518223"/>
                </a:lnTo>
                <a:lnTo>
                  <a:pt x="203200" y="522363"/>
                </a:lnTo>
                <a:lnTo>
                  <a:pt x="190500" y="527380"/>
                </a:lnTo>
                <a:lnTo>
                  <a:pt x="190500" y="527964"/>
                </a:lnTo>
                <a:lnTo>
                  <a:pt x="203200" y="527380"/>
                </a:lnTo>
                <a:lnTo>
                  <a:pt x="203200" y="527964"/>
                </a:lnTo>
                <a:lnTo>
                  <a:pt x="215900" y="533196"/>
                </a:lnTo>
                <a:lnTo>
                  <a:pt x="203200" y="534936"/>
                </a:lnTo>
                <a:lnTo>
                  <a:pt x="203200" y="535520"/>
                </a:lnTo>
                <a:lnTo>
                  <a:pt x="215900" y="534936"/>
                </a:lnTo>
                <a:lnTo>
                  <a:pt x="215900" y="544804"/>
                </a:lnTo>
                <a:lnTo>
                  <a:pt x="228600" y="546493"/>
                </a:lnTo>
                <a:lnTo>
                  <a:pt x="228600" y="563448"/>
                </a:lnTo>
                <a:lnTo>
                  <a:pt x="215900" y="568071"/>
                </a:lnTo>
                <a:lnTo>
                  <a:pt x="228600" y="569823"/>
                </a:lnTo>
                <a:lnTo>
                  <a:pt x="228600" y="568071"/>
                </a:lnTo>
                <a:lnTo>
                  <a:pt x="241300" y="565746"/>
                </a:lnTo>
                <a:lnTo>
                  <a:pt x="241300" y="569239"/>
                </a:lnTo>
                <a:lnTo>
                  <a:pt x="254000" y="568655"/>
                </a:lnTo>
                <a:lnTo>
                  <a:pt x="254000" y="573887"/>
                </a:lnTo>
                <a:lnTo>
                  <a:pt x="266700" y="572731"/>
                </a:lnTo>
                <a:lnTo>
                  <a:pt x="266700" y="576795"/>
                </a:lnTo>
                <a:lnTo>
                  <a:pt x="254000" y="580288"/>
                </a:lnTo>
                <a:lnTo>
                  <a:pt x="254000" y="587552"/>
                </a:lnTo>
                <a:lnTo>
                  <a:pt x="265531" y="588860"/>
                </a:lnTo>
                <a:lnTo>
                  <a:pt x="254000" y="593077"/>
                </a:lnTo>
                <a:lnTo>
                  <a:pt x="254000" y="594245"/>
                </a:lnTo>
                <a:lnTo>
                  <a:pt x="266700" y="589584"/>
                </a:lnTo>
                <a:lnTo>
                  <a:pt x="266700" y="594245"/>
                </a:lnTo>
                <a:lnTo>
                  <a:pt x="254000" y="597725"/>
                </a:lnTo>
                <a:lnTo>
                  <a:pt x="266700" y="598093"/>
                </a:lnTo>
                <a:lnTo>
                  <a:pt x="266700" y="603542"/>
                </a:lnTo>
                <a:lnTo>
                  <a:pt x="279400" y="601802"/>
                </a:lnTo>
                <a:lnTo>
                  <a:pt x="279400" y="613791"/>
                </a:lnTo>
                <a:lnTo>
                  <a:pt x="266700" y="613359"/>
                </a:lnTo>
                <a:lnTo>
                  <a:pt x="266700" y="616915"/>
                </a:lnTo>
                <a:lnTo>
                  <a:pt x="279400" y="619531"/>
                </a:lnTo>
                <a:lnTo>
                  <a:pt x="279400" y="620839"/>
                </a:lnTo>
                <a:lnTo>
                  <a:pt x="292100" y="622808"/>
                </a:lnTo>
                <a:lnTo>
                  <a:pt x="292100" y="625055"/>
                </a:lnTo>
                <a:lnTo>
                  <a:pt x="304800" y="621169"/>
                </a:lnTo>
                <a:lnTo>
                  <a:pt x="304800" y="633196"/>
                </a:lnTo>
                <a:lnTo>
                  <a:pt x="292100" y="639584"/>
                </a:lnTo>
                <a:lnTo>
                  <a:pt x="292100" y="644817"/>
                </a:lnTo>
                <a:lnTo>
                  <a:pt x="304800" y="643661"/>
                </a:lnTo>
                <a:lnTo>
                  <a:pt x="317500" y="644817"/>
                </a:lnTo>
                <a:lnTo>
                  <a:pt x="317500" y="657034"/>
                </a:lnTo>
                <a:lnTo>
                  <a:pt x="330200" y="658774"/>
                </a:lnTo>
                <a:lnTo>
                  <a:pt x="330200" y="667423"/>
                </a:lnTo>
                <a:lnTo>
                  <a:pt x="342900" y="667499"/>
                </a:lnTo>
                <a:lnTo>
                  <a:pt x="355600" y="666330"/>
                </a:lnTo>
                <a:lnTo>
                  <a:pt x="342900" y="679132"/>
                </a:lnTo>
                <a:lnTo>
                  <a:pt x="342900" y="681456"/>
                </a:lnTo>
                <a:lnTo>
                  <a:pt x="355600" y="683196"/>
                </a:lnTo>
                <a:lnTo>
                  <a:pt x="355600" y="681863"/>
                </a:lnTo>
                <a:lnTo>
                  <a:pt x="355600" y="679704"/>
                </a:lnTo>
                <a:lnTo>
                  <a:pt x="368300" y="677379"/>
                </a:lnTo>
                <a:lnTo>
                  <a:pt x="355600" y="681863"/>
                </a:lnTo>
                <a:lnTo>
                  <a:pt x="368300" y="677887"/>
                </a:lnTo>
                <a:lnTo>
                  <a:pt x="368300" y="679132"/>
                </a:lnTo>
                <a:lnTo>
                  <a:pt x="381000" y="675640"/>
                </a:lnTo>
                <a:lnTo>
                  <a:pt x="381000" y="677964"/>
                </a:lnTo>
                <a:lnTo>
                  <a:pt x="370090" y="685457"/>
                </a:lnTo>
                <a:lnTo>
                  <a:pt x="381000" y="683056"/>
                </a:lnTo>
                <a:lnTo>
                  <a:pt x="381000" y="687260"/>
                </a:lnTo>
                <a:lnTo>
                  <a:pt x="368300" y="698893"/>
                </a:lnTo>
                <a:lnTo>
                  <a:pt x="381000" y="706450"/>
                </a:lnTo>
                <a:lnTo>
                  <a:pt x="381000" y="695134"/>
                </a:lnTo>
                <a:lnTo>
                  <a:pt x="393700" y="695261"/>
                </a:lnTo>
                <a:lnTo>
                  <a:pt x="393700" y="696912"/>
                </a:lnTo>
                <a:lnTo>
                  <a:pt x="406400" y="693661"/>
                </a:lnTo>
                <a:lnTo>
                  <a:pt x="393700" y="699071"/>
                </a:lnTo>
                <a:lnTo>
                  <a:pt x="393700" y="704862"/>
                </a:lnTo>
                <a:lnTo>
                  <a:pt x="381000" y="709942"/>
                </a:lnTo>
                <a:lnTo>
                  <a:pt x="381000" y="720915"/>
                </a:lnTo>
                <a:lnTo>
                  <a:pt x="393700" y="722680"/>
                </a:lnTo>
                <a:lnTo>
                  <a:pt x="393700" y="719823"/>
                </a:lnTo>
                <a:lnTo>
                  <a:pt x="406400" y="715175"/>
                </a:lnTo>
                <a:lnTo>
                  <a:pt x="406400" y="731456"/>
                </a:lnTo>
                <a:lnTo>
                  <a:pt x="419100" y="729703"/>
                </a:lnTo>
                <a:lnTo>
                  <a:pt x="419100" y="727303"/>
                </a:lnTo>
                <a:lnTo>
                  <a:pt x="431800" y="723531"/>
                </a:lnTo>
                <a:lnTo>
                  <a:pt x="431800" y="733780"/>
                </a:lnTo>
                <a:lnTo>
                  <a:pt x="442912" y="732256"/>
                </a:lnTo>
                <a:lnTo>
                  <a:pt x="444500" y="730872"/>
                </a:lnTo>
                <a:lnTo>
                  <a:pt x="444500" y="723900"/>
                </a:lnTo>
                <a:lnTo>
                  <a:pt x="457200" y="729462"/>
                </a:lnTo>
                <a:lnTo>
                  <a:pt x="469900" y="734872"/>
                </a:lnTo>
                <a:lnTo>
                  <a:pt x="469900" y="740168"/>
                </a:lnTo>
                <a:lnTo>
                  <a:pt x="482600" y="745401"/>
                </a:lnTo>
                <a:lnTo>
                  <a:pt x="482600" y="755700"/>
                </a:lnTo>
                <a:lnTo>
                  <a:pt x="469900" y="765835"/>
                </a:lnTo>
                <a:lnTo>
                  <a:pt x="469900" y="795413"/>
                </a:lnTo>
                <a:lnTo>
                  <a:pt x="482600" y="783780"/>
                </a:lnTo>
                <a:lnTo>
                  <a:pt x="482600" y="784948"/>
                </a:lnTo>
                <a:lnTo>
                  <a:pt x="495300" y="782612"/>
                </a:lnTo>
                <a:lnTo>
                  <a:pt x="495300" y="790752"/>
                </a:lnTo>
                <a:lnTo>
                  <a:pt x="482600" y="795985"/>
                </a:lnTo>
                <a:lnTo>
                  <a:pt x="495300" y="791921"/>
                </a:lnTo>
                <a:lnTo>
                  <a:pt x="495300" y="795985"/>
                </a:lnTo>
                <a:lnTo>
                  <a:pt x="495300" y="799084"/>
                </a:lnTo>
                <a:lnTo>
                  <a:pt x="508000" y="801154"/>
                </a:lnTo>
                <a:lnTo>
                  <a:pt x="508000" y="802386"/>
                </a:lnTo>
                <a:lnTo>
                  <a:pt x="520700" y="802970"/>
                </a:lnTo>
                <a:lnTo>
                  <a:pt x="508000" y="810628"/>
                </a:lnTo>
                <a:lnTo>
                  <a:pt x="508000" y="814082"/>
                </a:lnTo>
                <a:lnTo>
                  <a:pt x="520700" y="818095"/>
                </a:lnTo>
                <a:lnTo>
                  <a:pt x="508000" y="827379"/>
                </a:lnTo>
                <a:lnTo>
                  <a:pt x="520700" y="821321"/>
                </a:lnTo>
                <a:lnTo>
                  <a:pt x="520700" y="821131"/>
                </a:lnTo>
                <a:lnTo>
                  <a:pt x="533400" y="822477"/>
                </a:lnTo>
                <a:lnTo>
                  <a:pt x="533400" y="835520"/>
                </a:lnTo>
                <a:lnTo>
                  <a:pt x="546100" y="827938"/>
                </a:lnTo>
                <a:lnTo>
                  <a:pt x="546100" y="823239"/>
                </a:lnTo>
                <a:lnTo>
                  <a:pt x="558800" y="819746"/>
                </a:lnTo>
                <a:lnTo>
                  <a:pt x="558800" y="824509"/>
                </a:lnTo>
                <a:lnTo>
                  <a:pt x="546100" y="830008"/>
                </a:lnTo>
                <a:lnTo>
                  <a:pt x="546100" y="833704"/>
                </a:lnTo>
                <a:lnTo>
                  <a:pt x="558800" y="831138"/>
                </a:lnTo>
                <a:lnTo>
                  <a:pt x="558800" y="835888"/>
                </a:lnTo>
                <a:lnTo>
                  <a:pt x="571500" y="832624"/>
                </a:lnTo>
                <a:lnTo>
                  <a:pt x="571500" y="838428"/>
                </a:lnTo>
                <a:lnTo>
                  <a:pt x="584200" y="839939"/>
                </a:lnTo>
                <a:lnTo>
                  <a:pt x="571500" y="844397"/>
                </a:lnTo>
                <a:lnTo>
                  <a:pt x="571500" y="843089"/>
                </a:lnTo>
                <a:lnTo>
                  <a:pt x="558800" y="848893"/>
                </a:lnTo>
                <a:lnTo>
                  <a:pt x="571500" y="845985"/>
                </a:lnTo>
                <a:lnTo>
                  <a:pt x="571500" y="852385"/>
                </a:lnTo>
                <a:lnTo>
                  <a:pt x="558800" y="855878"/>
                </a:lnTo>
                <a:lnTo>
                  <a:pt x="571500" y="855281"/>
                </a:lnTo>
                <a:lnTo>
                  <a:pt x="584200" y="844829"/>
                </a:lnTo>
                <a:lnTo>
                  <a:pt x="584200" y="851801"/>
                </a:lnTo>
                <a:lnTo>
                  <a:pt x="596900" y="849020"/>
                </a:lnTo>
                <a:lnTo>
                  <a:pt x="596900" y="850658"/>
                </a:lnTo>
                <a:lnTo>
                  <a:pt x="609600" y="846569"/>
                </a:lnTo>
                <a:lnTo>
                  <a:pt x="609600" y="849477"/>
                </a:lnTo>
                <a:lnTo>
                  <a:pt x="622300" y="847737"/>
                </a:lnTo>
                <a:lnTo>
                  <a:pt x="622300" y="844969"/>
                </a:lnTo>
                <a:lnTo>
                  <a:pt x="609600" y="845540"/>
                </a:lnTo>
                <a:lnTo>
                  <a:pt x="609600" y="832624"/>
                </a:lnTo>
                <a:lnTo>
                  <a:pt x="622300" y="833196"/>
                </a:lnTo>
                <a:lnTo>
                  <a:pt x="622300" y="840181"/>
                </a:lnTo>
                <a:lnTo>
                  <a:pt x="635000" y="845413"/>
                </a:lnTo>
                <a:lnTo>
                  <a:pt x="622300" y="850760"/>
                </a:lnTo>
                <a:lnTo>
                  <a:pt x="622300" y="851217"/>
                </a:lnTo>
                <a:lnTo>
                  <a:pt x="609600" y="859688"/>
                </a:lnTo>
                <a:lnTo>
                  <a:pt x="609600" y="872515"/>
                </a:lnTo>
                <a:lnTo>
                  <a:pt x="622300" y="871791"/>
                </a:lnTo>
                <a:lnTo>
                  <a:pt x="622300" y="874483"/>
                </a:lnTo>
                <a:lnTo>
                  <a:pt x="635000" y="868667"/>
                </a:lnTo>
                <a:lnTo>
                  <a:pt x="622300" y="864590"/>
                </a:lnTo>
                <a:lnTo>
                  <a:pt x="635000" y="858786"/>
                </a:lnTo>
                <a:lnTo>
                  <a:pt x="635000" y="868667"/>
                </a:lnTo>
                <a:lnTo>
                  <a:pt x="635000" y="880618"/>
                </a:lnTo>
                <a:lnTo>
                  <a:pt x="647700" y="879716"/>
                </a:lnTo>
                <a:lnTo>
                  <a:pt x="647700" y="867651"/>
                </a:lnTo>
                <a:lnTo>
                  <a:pt x="660400" y="864997"/>
                </a:lnTo>
                <a:lnTo>
                  <a:pt x="660400" y="868667"/>
                </a:lnTo>
                <a:lnTo>
                  <a:pt x="647700" y="881456"/>
                </a:lnTo>
                <a:lnTo>
                  <a:pt x="660400" y="880884"/>
                </a:lnTo>
                <a:lnTo>
                  <a:pt x="660400" y="877671"/>
                </a:lnTo>
                <a:lnTo>
                  <a:pt x="673100" y="875639"/>
                </a:lnTo>
                <a:lnTo>
                  <a:pt x="660400" y="887857"/>
                </a:lnTo>
                <a:lnTo>
                  <a:pt x="672592" y="887730"/>
                </a:lnTo>
                <a:lnTo>
                  <a:pt x="673506" y="887679"/>
                </a:lnTo>
                <a:lnTo>
                  <a:pt x="685800" y="886396"/>
                </a:lnTo>
                <a:lnTo>
                  <a:pt x="685800" y="885075"/>
                </a:lnTo>
                <a:lnTo>
                  <a:pt x="698500" y="884948"/>
                </a:lnTo>
                <a:lnTo>
                  <a:pt x="698500" y="888428"/>
                </a:lnTo>
                <a:lnTo>
                  <a:pt x="685800" y="891336"/>
                </a:lnTo>
                <a:lnTo>
                  <a:pt x="685800" y="895997"/>
                </a:lnTo>
                <a:lnTo>
                  <a:pt x="698500" y="897064"/>
                </a:lnTo>
                <a:lnTo>
                  <a:pt x="711200" y="901954"/>
                </a:lnTo>
                <a:lnTo>
                  <a:pt x="711200" y="909243"/>
                </a:lnTo>
                <a:lnTo>
                  <a:pt x="723900" y="917498"/>
                </a:lnTo>
                <a:lnTo>
                  <a:pt x="725487" y="916419"/>
                </a:lnTo>
                <a:lnTo>
                  <a:pt x="736600" y="920991"/>
                </a:lnTo>
                <a:lnTo>
                  <a:pt x="736600" y="914019"/>
                </a:lnTo>
                <a:lnTo>
                  <a:pt x="727075" y="915327"/>
                </a:lnTo>
                <a:lnTo>
                  <a:pt x="736600" y="908786"/>
                </a:lnTo>
                <a:lnTo>
                  <a:pt x="736600" y="911453"/>
                </a:lnTo>
                <a:lnTo>
                  <a:pt x="749300" y="909218"/>
                </a:lnTo>
                <a:lnTo>
                  <a:pt x="762000" y="910691"/>
                </a:lnTo>
                <a:lnTo>
                  <a:pt x="762000" y="919708"/>
                </a:lnTo>
                <a:lnTo>
                  <a:pt x="774700" y="914082"/>
                </a:lnTo>
                <a:lnTo>
                  <a:pt x="787400" y="918540"/>
                </a:lnTo>
                <a:lnTo>
                  <a:pt x="800100" y="921423"/>
                </a:lnTo>
                <a:lnTo>
                  <a:pt x="800100" y="926274"/>
                </a:lnTo>
                <a:lnTo>
                  <a:pt x="812800" y="936688"/>
                </a:lnTo>
                <a:lnTo>
                  <a:pt x="812800" y="931862"/>
                </a:lnTo>
                <a:lnTo>
                  <a:pt x="825500" y="933856"/>
                </a:lnTo>
                <a:lnTo>
                  <a:pt x="825500" y="934237"/>
                </a:lnTo>
                <a:lnTo>
                  <a:pt x="838200" y="940181"/>
                </a:lnTo>
                <a:lnTo>
                  <a:pt x="838200" y="954138"/>
                </a:lnTo>
                <a:lnTo>
                  <a:pt x="850900" y="940181"/>
                </a:lnTo>
                <a:lnTo>
                  <a:pt x="850900" y="953554"/>
                </a:lnTo>
                <a:lnTo>
                  <a:pt x="863600" y="951801"/>
                </a:lnTo>
                <a:lnTo>
                  <a:pt x="863600" y="959942"/>
                </a:lnTo>
                <a:lnTo>
                  <a:pt x="876300" y="953554"/>
                </a:lnTo>
                <a:lnTo>
                  <a:pt x="876300" y="961694"/>
                </a:lnTo>
                <a:lnTo>
                  <a:pt x="889000" y="958202"/>
                </a:lnTo>
                <a:lnTo>
                  <a:pt x="889000" y="965174"/>
                </a:lnTo>
                <a:lnTo>
                  <a:pt x="901700" y="963434"/>
                </a:lnTo>
                <a:lnTo>
                  <a:pt x="889000" y="970991"/>
                </a:lnTo>
                <a:lnTo>
                  <a:pt x="901700" y="972934"/>
                </a:lnTo>
                <a:lnTo>
                  <a:pt x="914400" y="973391"/>
                </a:lnTo>
                <a:lnTo>
                  <a:pt x="914400" y="973531"/>
                </a:lnTo>
                <a:lnTo>
                  <a:pt x="927100" y="974483"/>
                </a:lnTo>
                <a:lnTo>
                  <a:pt x="927100" y="978166"/>
                </a:lnTo>
                <a:lnTo>
                  <a:pt x="939800" y="981900"/>
                </a:lnTo>
                <a:lnTo>
                  <a:pt x="939800" y="983780"/>
                </a:lnTo>
                <a:lnTo>
                  <a:pt x="952500" y="986116"/>
                </a:lnTo>
                <a:lnTo>
                  <a:pt x="952500" y="983208"/>
                </a:lnTo>
                <a:lnTo>
                  <a:pt x="965200" y="983780"/>
                </a:lnTo>
                <a:lnTo>
                  <a:pt x="965200" y="976223"/>
                </a:lnTo>
                <a:lnTo>
                  <a:pt x="977900" y="968667"/>
                </a:lnTo>
                <a:lnTo>
                  <a:pt x="977900" y="973315"/>
                </a:lnTo>
                <a:lnTo>
                  <a:pt x="990600" y="982624"/>
                </a:lnTo>
                <a:lnTo>
                  <a:pt x="990600" y="983208"/>
                </a:lnTo>
                <a:lnTo>
                  <a:pt x="1003300" y="979131"/>
                </a:lnTo>
                <a:lnTo>
                  <a:pt x="990600" y="974483"/>
                </a:lnTo>
                <a:lnTo>
                  <a:pt x="1003300" y="968667"/>
                </a:lnTo>
                <a:lnTo>
                  <a:pt x="1003300" y="979131"/>
                </a:lnTo>
                <a:lnTo>
                  <a:pt x="1003300" y="984948"/>
                </a:lnTo>
                <a:lnTo>
                  <a:pt x="1016000" y="984948"/>
                </a:lnTo>
                <a:lnTo>
                  <a:pt x="1028700" y="979131"/>
                </a:lnTo>
                <a:lnTo>
                  <a:pt x="1028700" y="978319"/>
                </a:lnTo>
                <a:lnTo>
                  <a:pt x="1041400" y="980147"/>
                </a:lnTo>
                <a:lnTo>
                  <a:pt x="1041400" y="989596"/>
                </a:lnTo>
                <a:lnTo>
                  <a:pt x="1054100" y="994498"/>
                </a:lnTo>
                <a:lnTo>
                  <a:pt x="1054100" y="997889"/>
                </a:lnTo>
                <a:lnTo>
                  <a:pt x="1066800" y="998435"/>
                </a:lnTo>
                <a:lnTo>
                  <a:pt x="1066800" y="994829"/>
                </a:lnTo>
                <a:lnTo>
                  <a:pt x="1079500" y="986116"/>
                </a:lnTo>
                <a:lnTo>
                  <a:pt x="1079500" y="993927"/>
                </a:lnTo>
                <a:lnTo>
                  <a:pt x="1092200" y="995121"/>
                </a:lnTo>
                <a:lnTo>
                  <a:pt x="1092200" y="997191"/>
                </a:lnTo>
                <a:lnTo>
                  <a:pt x="1104900" y="994244"/>
                </a:lnTo>
                <a:lnTo>
                  <a:pt x="1104900" y="1007148"/>
                </a:lnTo>
                <a:lnTo>
                  <a:pt x="1117600" y="1008062"/>
                </a:lnTo>
                <a:lnTo>
                  <a:pt x="1130300" y="1007008"/>
                </a:lnTo>
                <a:lnTo>
                  <a:pt x="1143000" y="1014018"/>
                </a:lnTo>
                <a:lnTo>
                  <a:pt x="1143000" y="1002969"/>
                </a:lnTo>
                <a:lnTo>
                  <a:pt x="1155700" y="1001826"/>
                </a:lnTo>
                <a:lnTo>
                  <a:pt x="1155700" y="1002538"/>
                </a:lnTo>
                <a:lnTo>
                  <a:pt x="1168400" y="1004773"/>
                </a:lnTo>
                <a:lnTo>
                  <a:pt x="1181100" y="1008202"/>
                </a:lnTo>
                <a:lnTo>
                  <a:pt x="1181100" y="1012278"/>
                </a:lnTo>
                <a:lnTo>
                  <a:pt x="1193800" y="1016419"/>
                </a:lnTo>
                <a:lnTo>
                  <a:pt x="1206500" y="1020229"/>
                </a:lnTo>
                <a:lnTo>
                  <a:pt x="1206500" y="1023315"/>
                </a:lnTo>
                <a:lnTo>
                  <a:pt x="1219200" y="1019200"/>
                </a:lnTo>
                <a:lnTo>
                  <a:pt x="1219200" y="1018082"/>
                </a:lnTo>
                <a:lnTo>
                  <a:pt x="1219200" y="1001572"/>
                </a:lnTo>
                <a:lnTo>
                  <a:pt x="1231900" y="1005293"/>
                </a:lnTo>
                <a:lnTo>
                  <a:pt x="1219200" y="1018082"/>
                </a:lnTo>
                <a:lnTo>
                  <a:pt x="1231900" y="1011948"/>
                </a:lnTo>
                <a:lnTo>
                  <a:pt x="1244600" y="1011694"/>
                </a:lnTo>
                <a:lnTo>
                  <a:pt x="1257300" y="1011872"/>
                </a:lnTo>
                <a:lnTo>
                  <a:pt x="1270000" y="1007046"/>
                </a:lnTo>
                <a:lnTo>
                  <a:pt x="1270000" y="1017333"/>
                </a:lnTo>
                <a:lnTo>
                  <a:pt x="1282700" y="1016266"/>
                </a:lnTo>
                <a:lnTo>
                  <a:pt x="1282700" y="1017460"/>
                </a:lnTo>
                <a:lnTo>
                  <a:pt x="1295400" y="1014234"/>
                </a:lnTo>
                <a:lnTo>
                  <a:pt x="1295400" y="1015187"/>
                </a:lnTo>
                <a:lnTo>
                  <a:pt x="1308100" y="1018667"/>
                </a:lnTo>
                <a:lnTo>
                  <a:pt x="1308100" y="1010361"/>
                </a:lnTo>
                <a:lnTo>
                  <a:pt x="1320800" y="1008049"/>
                </a:lnTo>
                <a:lnTo>
                  <a:pt x="1320800" y="1006170"/>
                </a:lnTo>
                <a:lnTo>
                  <a:pt x="1333500" y="1005865"/>
                </a:lnTo>
                <a:lnTo>
                  <a:pt x="1333500" y="1010894"/>
                </a:lnTo>
                <a:lnTo>
                  <a:pt x="1346200" y="1009116"/>
                </a:lnTo>
                <a:lnTo>
                  <a:pt x="1346200" y="1015758"/>
                </a:lnTo>
                <a:lnTo>
                  <a:pt x="1358900" y="1012278"/>
                </a:lnTo>
                <a:lnTo>
                  <a:pt x="1358900" y="1009573"/>
                </a:lnTo>
                <a:lnTo>
                  <a:pt x="1371600" y="1005509"/>
                </a:lnTo>
                <a:lnTo>
                  <a:pt x="1371600" y="1012278"/>
                </a:lnTo>
                <a:lnTo>
                  <a:pt x="1384300" y="1005382"/>
                </a:lnTo>
                <a:lnTo>
                  <a:pt x="1397000" y="999477"/>
                </a:lnTo>
                <a:lnTo>
                  <a:pt x="1397000" y="994448"/>
                </a:lnTo>
                <a:lnTo>
                  <a:pt x="1409700" y="990180"/>
                </a:lnTo>
                <a:lnTo>
                  <a:pt x="1409700" y="996505"/>
                </a:lnTo>
                <a:lnTo>
                  <a:pt x="1422400" y="991476"/>
                </a:lnTo>
                <a:lnTo>
                  <a:pt x="1422400" y="990765"/>
                </a:lnTo>
                <a:lnTo>
                  <a:pt x="1435100" y="992505"/>
                </a:lnTo>
                <a:lnTo>
                  <a:pt x="1422400" y="998321"/>
                </a:lnTo>
                <a:lnTo>
                  <a:pt x="1422400" y="1001229"/>
                </a:lnTo>
                <a:lnTo>
                  <a:pt x="1435100" y="997534"/>
                </a:lnTo>
                <a:lnTo>
                  <a:pt x="1435100" y="996581"/>
                </a:lnTo>
                <a:lnTo>
                  <a:pt x="1447800" y="995172"/>
                </a:lnTo>
                <a:lnTo>
                  <a:pt x="1460500" y="990180"/>
                </a:lnTo>
                <a:lnTo>
                  <a:pt x="1460500" y="975207"/>
                </a:lnTo>
                <a:lnTo>
                  <a:pt x="1473200" y="979754"/>
                </a:lnTo>
                <a:lnTo>
                  <a:pt x="1473200" y="980884"/>
                </a:lnTo>
                <a:lnTo>
                  <a:pt x="1485900" y="980300"/>
                </a:lnTo>
                <a:lnTo>
                  <a:pt x="1485900" y="982624"/>
                </a:lnTo>
                <a:lnTo>
                  <a:pt x="1498600" y="978369"/>
                </a:lnTo>
                <a:lnTo>
                  <a:pt x="1498600" y="971715"/>
                </a:lnTo>
                <a:lnTo>
                  <a:pt x="1511300" y="966597"/>
                </a:lnTo>
                <a:lnTo>
                  <a:pt x="1511300" y="979030"/>
                </a:lnTo>
                <a:lnTo>
                  <a:pt x="1524000" y="985532"/>
                </a:lnTo>
                <a:lnTo>
                  <a:pt x="1524000" y="962850"/>
                </a:lnTo>
                <a:lnTo>
                  <a:pt x="1536700" y="966343"/>
                </a:lnTo>
                <a:lnTo>
                  <a:pt x="1536700" y="948905"/>
                </a:lnTo>
                <a:lnTo>
                  <a:pt x="1549400" y="956462"/>
                </a:lnTo>
                <a:lnTo>
                  <a:pt x="1549400" y="968082"/>
                </a:lnTo>
                <a:lnTo>
                  <a:pt x="1562100" y="961923"/>
                </a:lnTo>
                <a:lnTo>
                  <a:pt x="1562100" y="954138"/>
                </a:lnTo>
                <a:lnTo>
                  <a:pt x="1574800" y="953554"/>
                </a:lnTo>
                <a:lnTo>
                  <a:pt x="1574800" y="954963"/>
                </a:lnTo>
                <a:lnTo>
                  <a:pt x="1587500" y="952169"/>
                </a:lnTo>
                <a:lnTo>
                  <a:pt x="1587500" y="949490"/>
                </a:lnTo>
                <a:lnTo>
                  <a:pt x="1600200" y="949477"/>
                </a:lnTo>
                <a:lnTo>
                  <a:pt x="1600200" y="958202"/>
                </a:lnTo>
                <a:lnTo>
                  <a:pt x="1587500" y="959942"/>
                </a:lnTo>
                <a:lnTo>
                  <a:pt x="1600200" y="965174"/>
                </a:lnTo>
                <a:lnTo>
                  <a:pt x="1600200" y="959967"/>
                </a:lnTo>
                <a:lnTo>
                  <a:pt x="1612900" y="953122"/>
                </a:lnTo>
                <a:lnTo>
                  <a:pt x="1612900" y="947356"/>
                </a:lnTo>
                <a:lnTo>
                  <a:pt x="1625600" y="945413"/>
                </a:lnTo>
                <a:lnTo>
                  <a:pt x="1625600" y="943927"/>
                </a:lnTo>
                <a:lnTo>
                  <a:pt x="1625892" y="943876"/>
                </a:lnTo>
                <a:lnTo>
                  <a:pt x="1638300" y="952969"/>
                </a:lnTo>
                <a:lnTo>
                  <a:pt x="1638300" y="946213"/>
                </a:lnTo>
                <a:lnTo>
                  <a:pt x="1651000" y="940587"/>
                </a:lnTo>
                <a:lnTo>
                  <a:pt x="1651000" y="939596"/>
                </a:lnTo>
                <a:lnTo>
                  <a:pt x="1663700" y="943089"/>
                </a:lnTo>
                <a:lnTo>
                  <a:pt x="1663700" y="935532"/>
                </a:lnTo>
                <a:lnTo>
                  <a:pt x="1676400" y="935532"/>
                </a:lnTo>
                <a:lnTo>
                  <a:pt x="1663700" y="928547"/>
                </a:lnTo>
                <a:lnTo>
                  <a:pt x="1676400" y="934707"/>
                </a:lnTo>
                <a:lnTo>
                  <a:pt x="1676400" y="935532"/>
                </a:lnTo>
                <a:lnTo>
                  <a:pt x="1676400" y="935888"/>
                </a:lnTo>
                <a:lnTo>
                  <a:pt x="1689100" y="933704"/>
                </a:lnTo>
                <a:lnTo>
                  <a:pt x="1689100" y="925423"/>
                </a:lnTo>
                <a:lnTo>
                  <a:pt x="1701800" y="922451"/>
                </a:lnTo>
                <a:lnTo>
                  <a:pt x="1701800" y="932624"/>
                </a:lnTo>
                <a:lnTo>
                  <a:pt x="1714500" y="925068"/>
                </a:lnTo>
                <a:lnTo>
                  <a:pt x="1714500" y="920407"/>
                </a:lnTo>
                <a:lnTo>
                  <a:pt x="1701800" y="914603"/>
                </a:lnTo>
                <a:lnTo>
                  <a:pt x="1701800" y="909370"/>
                </a:lnTo>
                <a:lnTo>
                  <a:pt x="1714500" y="904709"/>
                </a:lnTo>
                <a:lnTo>
                  <a:pt x="1714500" y="906462"/>
                </a:lnTo>
                <a:lnTo>
                  <a:pt x="1727200" y="905878"/>
                </a:lnTo>
                <a:lnTo>
                  <a:pt x="1727200" y="916927"/>
                </a:lnTo>
                <a:lnTo>
                  <a:pt x="1739900" y="924483"/>
                </a:lnTo>
                <a:lnTo>
                  <a:pt x="1739900" y="917498"/>
                </a:lnTo>
                <a:lnTo>
                  <a:pt x="1752600" y="918667"/>
                </a:lnTo>
                <a:lnTo>
                  <a:pt x="1739900" y="916343"/>
                </a:lnTo>
                <a:lnTo>
                  <a:pt x="1752600" y="918083"/>
                </a:lnTo>
                <a:lnTo>
                  <a:pt x="1752600" y="918667"/>
                </a:lnTo>
                <a:lnTo>
                  <a:pt x="1752600" y="921575"/>
                </a:lnTo>
                <a:lnTo>
                  <a:pt x="1765300" y="919226"/>
                </a:lnTo>
                <a:lnTo>
                  <a:pt x="1765300" y="914069"/>
                </a:lnTo>
                <a:lnTo>
                  <a:pt x="1778000" y="914450"/>
                </a:lnTo>
                <a:lnTo>
                  <a:pt x="1778000" y="916927"/>
                </a:lnTo>
                <a:lnTo>
                  <a:pt x="1790700" y="912850"/>
                </a:lnTo>
                <a:lnTo>
                  <a:pt x="1778000" y="911110"/>
                </a:lnTo>
                <a:lnTo>
                  <a:pt x="1778000" y="889596"/>
                </a:lnTo>
                <a:lnTo>
                  <a:pt x="1790700" y="888428"/>
                </a:lnTo>
                <a:lnTo>
                  <a:pt x="1790700" y="895413"/>
                </a:lnTo>
                <a:lnTo>
                  <a:pt x="1803400" y="893660"/>
                </a:lnTo>
                <a:lnTo>
                  <a:pt x="1803400" y="906322"/>
                </a:lnTo>
                <a:lnTo>
                  <a:pt x="1816100" y="904646"/>
                </a:lnTo>
                <a:lnTo>
                  <a:pt x="1816100" y="913003"/>
                </a:lnTo>
                <a:lnTo>
                  <a:pt x="1828800" y="908799"/>
                </a:lnTo>
                <a:lnTo>
                  <a:pt x="1828800" y="911110"/>
                </a:lnTo>
                <a:lnTo>
                  <a:pt x="1841500" y="904709"/>
                </a:lnTo>
                <a:lnTo>
                  <a:pt x="1841500" y="913333"/>
                </a:lnTo>
                <a:lnTo>
                  <a:pt x="1854200" y="911034"/>
                </a:lnTo>
                <a:lnTo>
                  <a:pt x="1854200" y="912723"/>
                </a:lnTo>
                <a:lnTo>
                  <a:pt x="1866900" y="915758"/>
                </a:lnTo>
                <a:lnTo>
                  <a:pt x="1866900" y="892505"/>
                </a:lnTo>
                <a:lnTo>
                  <a:pt x="1879600" y="902385"/>
                </a:lnTo>
                <a:lnTo>
                  <a:pt x="1879600" y="913434"/>
                </a:lnTo>
                <a:lnTo>
                  <a:pt x="1892300" y="906754"/>
                </a:lnTo>
                <a:lnTo>
                  <a:pt x="1892300" y="893152"/>
                </a:lnTo>
                <a:lnTo>
                  <a:pt x="1905000" y="890536"/>
                </a:lnTo>
                <a:lnTo>
                  <a:pt x="1905000" y="885532"/>
                </a:lnTo>
                <a:lnTo>
                  <a:pt x="1910194" y="883145"/>
                </a:lnTo>
                <a:lnTo>
                  <a:pt x="1905000" y="880300"/>
                </a:lnTo>
                <a:lnTo>
                  <a:pt x="1911731" y="882446"/>
                </a:lnTo>
                <a:lnTo>
                  <a:pt x="1917700" y="879716"/>
                </a:lnTo>
                <a:lnTo>
                  <a:pt x="1917700" y="859358"/>
                </a:lnTo>
                <a:lnTo>
                  <a:pt x="1930400" y="867562"/>
                </a:lnTo>
                <a:lnTo>
                  <a:pt x="1930400" y="868032"/>
                </a:lnTo>
                <a:lnTo>
                  <a:pt x="1943100" y="876223"/>
                </a:lnTo>
                <a:lnTo>
                  <a:pt x="1943100" y="853554"/>
                </a:lnTo>
                <a:lnTo>
                  <a:pt x="1955800" y="855878"/>
                </a:lnTo>
                <a:lnTo>
                  <a:pt x="1955800" y="848093"/>
                </a:lnTo>
                <a:lnTo>
                  <a:pt x="1968500" y="854557"/>
                </a:lnTo>
                <a:lnTo>
                  <a:pt x="1968500" y="845591"/>
                </a:lnTo>
                <a:lnTo>
                  <a:pt x="1955800" y="840181"/>
                </a:lnTo>
                <a:lnTo>
                  <a:pt x="1968500" y="845045"/>
                </a:lnTo>
                <a:lnTo>
                  <a:pt x="1968500" y="837857"/>
                </a:lnTo>
                <a:lnTo>
                  <a:pt x="1981200" y="843661"/>
                </a:lnTo>
                <a:lnTo>
                  <a:pt x="1981200" y="844372"/>
                </a:lnTo>
                <a:lnTo>
                  <a:pt x="1993900" y="849477"/>
                </a:lnTo>
                <a:lnTo>
                  <a:pt x="1993900" y="815759"/>
                </a:lnTo>
                <a:lnTo>
                  <a:pt x="2005114" y="817295"/>
                </a:lnTo>
                <a:lnTo>
                  <a:pt x="1993900" y="807034"/>
                </a:lnTo>
                <a:lnTo>
                  <a:pt x="1993900" y="801801"/>
                </a:lnTo>
                <a:lnTo>
                  <a:pt x="2006600" y="807173"/>
                </a:lnTo>
                <a:lnTo>
                  <a:pt x="2006600" y="817499"/>
                </a:lnTo>
                <a:lnTo>
                  <a:pt x="2005114" y="817295"/>
                </a:lnTo>
                <a:lnTo>
                  <a:pt x="2006600" y="818667"/>
                </a:lnTo>
                <a:lnTo>
                  <a:pt x="2006600" y="822337"/>
                </a:lnTo>
                <a:lnTo>
                  <a:pt x="2019300" y="829716"/>
                </a:lnTo>
                <a:lnTo>
                  <a:pt x="2019300" y="819823"/>
                </a:lnTo>
                <a:lnTo>
                  <a:pt x="2032000" y="819251"/>
                </a:lnTo>
                <a:lnTo>
                  <a:pt x="2019300" y="812266"/>
                </a:lnTo>
                <a:lnTo>
                  <a:pt x="2019300" y="800188"/>
                </a:lnTo>
                <a:lnTo>
                  <a:pt x="2032000" y="806742"/>
                </a:lnTo>
                <a:lnTo>
                  <a:pt x="2032000" y="812863"/>
                </a:lnTo>
                <a:lnTo>
                  <a:pt x="2044700" y="808202"/>
                </a:lnTo>
                <a:lnTo>
                  <a:pt x="2032000" y="794613"/>
                </a:lnTo>
                <a:lnTo>
                  <a:pt x="2032000" y="790181"/>
                </a:lnTo>
                <a:lnTo>
                  <a:pt x="2044700" y="802970"/>
                </a:lnTo>
                <a:lnTo>
                  <a:pt x="2044700" y="784948"/>
                </a:lnTo>
                <a:lnTo>
                  <a:pt x="2057400" y="794829"/>
                </a:lnTo>
                <a:lnTo>
                  <a:pt x="2057400" y="776109"/>
                </a:lnTo>
                <a:lnTo>
                  <a:pt x="2070100" y="770407"/>
                </a:lnTo>
                <a:lnTo>
                  <a:pt x="2070100" y="779716"/>
                </a:lnTo>
                <a:lnTo>
                  <a:pt x="2082800" y="773214"/>
                </a:lnTo>
                <a:lnTo>
                  <a:pt x="2082800" y="769607"/>
                </a:lnTo>
                <a:lnTo>
                  <a:pt x="2095500" y="767854"/>
                </a:lnTo>
                <a:lnTo>
                  <a:pt x="2108200" y="766914"/>
                </a:lnTo>
                <a:lnTo>
                  <a:pt x="2095500" y="755878"/>
                </a:lnTo>
                <a:lnTo>
                  <a:pt x="2108200" y="761682"/>
                </a:lnTo>
                <a:lnTo>
                  <a:pt x="2108200" y="758774"/>
                </a:lnTo>
                <a:lnTo>
                  <a:pt x="2095500" y="755294"/>
                </a:lnTo>
                <a:lnTo>
                  <a:pt x="2095500" y="749477"/>
                </a:lnTo>
                <a:lnTo>
                  <a:pt x="2108200" y="754126"/>
                </a:lnTo>
                <a:lnTo>
                  <a:pt x="2108200" y="734148"/>
                </a:lnTo>
                <a:lnTo>
                  <a:pt x="2120900" y="733780"/>
                </a:lnTo>
                <a:lnTo>
                  <a:pt x="2120900" y="720407"/>
                </a:lnTo>
                <a:lnTo>
                  <a:pt x="2133600" y="714590"/>
                </a:lnTo>
                <a:lnTo>
                  <a:pt x="2133600" y="706450"/>
                </a:lnTo>
                <a:lnTo>
                  <a:pt x="2146300" y="703541"/>
                </a:lnTo>
                <a:lnTo>
                  <a:pt x="2146300" y="699757"/>
                </a:lnTo>
                <a:lnTo>
                  <a:pt x="2159000" y="697077"/>
                </a:lnTo>
                <a:lnTo>
                  <a:pt x="2159000" y="693851"/>
                </a:lnTo>
                <a:lnTo>
                  <a:pt x="2146300" y="686104"/>
                </a:lnTo>
                <a:lnTo>
                  <a:pt x="2159000" y="687705"/>
                </a:lnTo>
                <a:lnTo>
                  <a:pt x="2159000" y="689368"/>
                </a:lnTo>
                <a:lnTo>
                  <a:pt x="2171700" y="690270"/>
                </a:lnTo>
                <a:lnTo>
                  <a:pt x="2171700" y="689597"/>
                </a:lnTo>
                <a:lnTo>
                  <a:pt x="2184400" y="688428"/>
                </a:lnTo>
                <a:lnTo>
                  <a:pt x="2171700" y="677964"/>
                </a:lnTo>
                <a:lnTo>
                  <a:pt x="2171700" y="670991"/>
                </a:lnTo>
                <a:lnTo>
                  <a:pt x="2174875" y="671423"/>
                </a:lnTo>
                <a:lnTo>
                  <a:pt x="2171700" y="669823"/>
                </a:lnTo>
                <a:lnTo>
                  <a:pt x="2171700" y="661682"/>
                </a:lnTo>
                <a:lnTo>
                  <a:pt x="2197100" y="667499"/>
                </a:lnTo>
                <a:lnTo>
                  <a:pt x="2197100" y="651802"/>
                </a:lnTo>
                <a:lnTo>
                  <a:pt x="2209800" y="646569"/>
                </a:lnTo>
                <a:lnTo>
                  <a:pt x="2209800" y="640676"/>
                </a:lnTo>
                <a:lnTo>
                  <a:pt x="2222500" y="634072"/>
                </a:lnTo>
                <a:lnTo>
                  <a:pt x="2222500" y="621563"/>
                </a:lnTo>
                <a:lnTo>
                  <a:pt x="2209800" y="614006"/>
                </a:lnTo>
                <a:lnTo>
                  <a:pt x="2209800" y="606450"/>
                </a:lnTo>
                <a:lnTo>
                  <a:pt x="2222500" y="613422"/>
                </a:lnTo>
                <a:lnTo>
                  <a:pt x="2222500" y="614476"/>
                </a:lnTo>
                <a:lnTo>
                  <a:pt x="2235200" y="613575"/>
                </a:lnTo>
                <a:lnTo>
                  <a:pt x="2235200" y="580872"/>
                </a:lnTo>
                <a:lnTo>
                  <a:pt x="2222500" y="575640"/>
                </a:lnTo>
                <a:lnTo>
                  <a:pt x="2235200" y="572147"/>
                </a:lnTo>
                <a:lnTo>
                  <a:pt x="2247900" y="569239"/>
                </a:lnTo>
                <a:lnTo>
                  <a:pt x="2247900" y="556450"/>
                </a:lnTo>
                <a:lnTo>
                  <a:pt x="2235200" y="558190"/>
                </a:lnTo>
                <a:lnTo>
                  <a:pt x="2235200" y="557034"/>
                </a:lnTo>
                <a:lnTo>
                  <a:pt x="2247900" y="550633"/>
                </a:lnTo>
                <a:lnTo>
                  <a:pt x="2247900" y="533768"/>
                </a:lnTo>
                <a:lnTo>
                  <a:pt x="2235200" y="533768"/>
                </a:lnTo>
                <a:lnTo>
                  <a:pt x="2235200" y="529704"/>
                </a:lnTo>
                <a:lnTo>
                  <a:pt x="2247900" y="531444"/>
                </a:lnTo>
                <a:lnTo>
                  <a:pt x="2247900" y="519188"/>
                </a:lnTo>
                <a:lnTo>
                  <a:pt x="2260600" y="515747"/>
                </a:lnTo>
                <a:lnTo>
                  <a:pt x="2260600" y="492493"/>
                </a:lnTo>
                <a:lnTo>
                  <a:pt x="2273300" y="490169"/>
                </a:lnTo>
                <a:lnTo>
                  <a:pt x="2260600" y="483196"/>
                </a:lnTo>
                <a:lnTo>
                  <a:pt x="2260600" y="475627"/>
                </a:lnTo>
                <a:lnTo>
                  <a:pt x="2273300" y="472147"/>
                </a:lnTo>
                <a:lnTo>
                  <a:pt x="2273300" y="468655"/>
                </a:lnTo>
                <a:lnTo>
                  <a:pt x="2260600" y="463423"/>
                </a:lnTo>
                <a:lnTo>
                  <a:pt x="2273300" y="462838"/>
                </a:lnTo>
                <a:lnTo>
                  <a:pt x="2273300" y="450634"/>
                </a:lnTo>
                <a:lnTo>
                  <a:pt x="2279650" y="450926"/>
                </a:lnTo>
                <a:lnTo>
                  <a:pt x="2273300" y="449465"/>
                </a:lnTo>
                <a:lnTo>
                  <a:pt x="2273300" y="448881"/>
                </a:lnTo>
                <a:lnTo>
                  <a:pt x="2273300" y="441909"/>
                </a:lnTo>
                <a:lnTo>
                  <a:pt x="2286000" y="443649"/>
                </a:lnTo>
                <a:lnTo>
                  <a:pt x="2286000" y="448310"/>
                </a:lnTo>
                <a:lnTo>
                  <a:pt x="2298700" y="448310"/>
                </a:lnTo>
                <a:lnTo>
                  <a:pt x="2298700" y="436092"/>
                </a:lnTo>
                <a:lnTo>
                  <a:pt x="2311400" y="425627"/>
                </a:lnTo>
                <a:lnTo>
                  <a:pt x="2311400" y="422148"/>
                </a:lnTo>
                <a:lnTo>
                  <a:pt x="2324100" y="418655"/>
                </a:lnTo>
                <a:lnTo>
                  <a:pt x="2324100" y="414578"/>
                </a:lnTo>
                <a:lnTo>
                  <a:pt x="2336800" y="411099"/>
                </a:lnTo>
                <a:lnTo>
                  <a:pt x="2336800" y="395401"/>
                </a:lnTo>
                <a:lnTo>
                  <a:pt x="2349500" y="401205"/>
                </a:lnTo>
                <a:lnTo>
                  <a:pt x="2349500" y="398310"/>
                </a:lnTo>
                <a:lnTo>
                  <a:pt x="2362200" y="394817"/>
                </a:lnTo>
                <a:lnTo>
                  <a:pt x="2362200" y="394233"/>
                </a:lnTo>
                <a:lnTo>
                  <a:pt x="2349500" y="387845"/>
                </a:lnTo>
                <a:lnTo>
                  <a:pt x="2362200" y="388416"/>
                </a:lnTo>
                <a:lnTo>
                  <a:pt x="2362200" y="375475"/>
                </a:lnTo>
                <a:lnTo>
                  <a:pt x="2374900" y="374103"/>
                </a:lnTo>
                <a:lnTo>
                  <a:pt x="2374900" y="372186"/>
                </a:lnTo>
                <a:lnTo>
                  <a:pt x="2362200" y="365747"/>
                </a:lnTo>
                <a:lnTo>
                  <a:pt x="2374900" y="371983"/>
                </a:lnTo>
                <a:lnTo>
                  <a:pt x="2387600" y="367868"/>
                </a:lnTo>
                <a:lnTo>
                  <a:pt x="2374900" y="361670"/>
                </a:lnTo>
                <a:lnTo>
                  <a:pt x="2387600" y="366331"/>
                </a:lnTo>
                <a:lnTo>
                  <a:pt x="2387600" y="356438"/>
                </a:lnTo>
                <a:lnTo>
                  <a:pt x="2400300" y="357759"/>
                </a:lnTo>
                <a:lnTo>
                  <a:pt x="2400300" y="346875"/>
                </a:lnTo>
                <a:lnTo>
                  <a:pt x="2413000" y="351790"/>
                </a:lnTo>
                <a:lnTo>
                  <a:pt x="2413000" y="330212"/>
                </a:lnTo>
                <a:lnTo>
                  <a:pt x="2425700" y="337261"/>
                </a:lnTo>
                <a:lnTo>
                  <a:pt x="2425700" y="322453"/>
                </a:lnTo>
                <a:lnTo>
                  <a:pt x="2413000" y="326288"/>
                </a:lnTo>
                <a:lnTo>
                  <a:pt x="2413000" y="315747"/>
                </a:lnTo>
                <a:lnTo>
                  <a:pt x="2425700" y="322453"/>
                </a:lnTo>
                <a:lnTo>
                  <a:pt x="2425700" y="313423"/>
                </a:lnTo>
                <a:lnTo>
                  <a:pt x="2438400" y="316331"/>
                </a:lnTo>
                <a:lnTo>
                  <a:pt x="2438400" y="291325"/>
                </a:lnTo>
                <a:lnTo>
                  <a:pt x="2451100" y="292493"/>
                </a:lnTo>
                <a:lnTo>
                  <a:pt x="2451100" y="291325"/>
                </a:lnTo>
                <a:lnTo>
                  <a:pt x="2438400" y="285877"/>
                </a:lnTo>
                <a:lnTo>
                  <a:pt x="2438400" y="278676"/>
                </a:lnTo>
                <a:lnTo>
                  <a:pt x="2425700" y="271703"/>
                </a:lnTo>
                <a:lnTo>
                  <a:pt x="2425700" y="266903"/>
                </a:lnTo>
                <a:lnTo>
                  <a:pt x="2438400" y="273659"/>
                </a:lnTo>
                <a:lnTo>
                  <a:pt x="2438400" y="274243"/>
                </a:lnTo>
                <a:lnTo>
                  <a:pt x="2451100" y="275818"/>
                </a:lnTo>
                <a:lnTo>
                  <a:pt x="2451100" y="283768"/>
                </a:lnTo>
                <a:lnTo>
                  <a:pt x="2463800" y="276212"/>
                </a:lnTo>
                <a:lnTo>
                  <a:pt x="2451100" y="269227"/>
                </a:lnTo>
                <a:lnTo>
                  <a:pt x="2451100" y="261086"/>
                </a:lnTo>
                <a:lnTo>
                  <a:pt x="2463800" y="262255"/>
                </a:lnTo>
                <a:lnTo>
                  <a:pt x="2463800" y="245948"/>
                </a:lnTo>
                <a:lnTo>
                  <a:pt x="2476500" y="246634"/>
                </a:lnTo>
                <a:lnTo>
                  <a:pt x="2476500" y="219811"/>
                </a:lnTo>
                <a:lnTo>
                  <a:pt x="2463800" y="217487"/>
                </a:lnTo>
                <a:lnTo>
                  <a:pt x="2463800" y="212839"/>
                </a:lnTo>
                <a:lnTo>
                  <a:pt x="2476500" y="215747"/>
                </a:lnTo>
                <a:lnTo>
                  <a:pt x="2476500" y="208762"/>
                </a:lnTo>
                <a:lnTo>
                  <a:pt x="2489200" y="216319"/>
                </a:lnTo>
                <a:lnTo>
                  <a:pt x="2489200" y="204571"/>
                </a:lnTo>
                <a:lnTo>
                  <a:pt x="2476500" y="198882"/>
                </a:lnTo>
                <a:lnTo>
                  <a:pt x="2489200" y="201206"/>
                </a:lnTo>
                <a:lnTo>
                  <a:pt x="2489200" y="197142"/>
                </a:lnTo>
                <a:lnTo>
                  <a:pt x="2501900" y="193649"/>
                </a:lnTo>
                <a:lnTo>
                  <a:pt x="2489200" y="183184"/>
                </a:lnTo>
                <a:lnTo>
                  <a:pt x="2501900" y="180860"/>
                </a:lnTo>
                <a:lnTo>
                  <a:pt x="2501900" y="189039"/>
                </a:lnTo>
                <a:lnTo>
                  <a:pt x="2514600" y="191909"/>
                </a:lnTo>
                <a:lnTo>
                  <a:pt x="2514600" y="162839"/>
                </a:lnTo>
                <a:lnTo>
                  <a:pt x="2501900" y="157949"/>
                </a:lnTo>
                <a:lnTo>
                  <a:pt x="2514600" y="157378"/>
                </a:lnTo>
                <a:lnTo>
                  <a:pt x="2514600" y="155854"/>
                </a:lnTo>
                <a:lnTo>
                  <a:pt x="2527300" y="160502"/>
                </a:lnTo>
                <a:lnTo>
                  <a:pt x="2527300" y="139573"/>
                </a:lnTo>
                <a:lnTo>
                  <a:pt x="2540000" y="138417"/>
                </a:lnTo>
                <a:lnTo>
                  <a:pt x="2540000" y="126199"/>
                </a:lnTo>
                <a:lnTo>
                  <a:pt x="2527300" y="123875"/>
                </a:lnTo>
                <a:lnTo>
                  <a:pt x="2540000" y="125628"/>
                </a:lnTo>
                <a:lnTo>
                  <a:pt x="2540000" y="98882"/>
                </a:lnTo>
                <a:lnTo>
                  <a:pt x="2552700" y="99453"/>
                </a:lnTo>
                <a:lnTo>
                  <a:pt x="2552700" y="93065"/>
                </a:lnTo>
                <a:lnTo>
                  <a:pt x="2544241" y="91122"/>
                </a:lnTo>
                <a:lnTo>
                  <a:pt x="2540000" y="90741"/>
                </a:lnTo>
                <a:lnTo>
                  <a:pt x="2540000" y="90157"/>
                </a:lnTo>
                <a:lnTo>
                  <a:pt x="2540000" y="87833"/>
                </a:lnTo>
                <a:lnTo>
                  <a:pt x="2527300" y="83756"/>
                </a:lnTo>
                <a:lnTo>
                  <a:pt x="2527300" y="82016"/>
                </a:lnTo>
                <a:lnTo>
                  <a:pt x="2540000" y="87833"/>
                </a:lnTo>
                <a:lnTo>
                  <a:pt x="2552700" y="87833"/>
                </a:lnTo>
                <a:lnTo>
                  <a:pt x="2552700" y="87249"/>
                </a:lnTo>
                <a:lnTo>
                  <a:pt x="2540000" y="85509"/>
                </a:lnTo>
                <a:lnTo>
                  <a:pt x="2540000" y="84340"/>
                </a:lnTo>
                <a:lnTo>
                  <a:pt x="2552700" y="84124"/>
                </a:lnTo>
                <a:lnTo>
                  <a:pt x="2540000" y="81292"/>
                </a:lnTo>
                <a:lnTo>
                  <a:pt x="2540000" y="73291"/>
                </a:lnTo>
                <a:lnTo>
                  <a:pt x="2540000" y="69227"/>
                </a:lnTo>
                <a:lnTo>
                  <a:pt x="2542641" y="69824"/>
                </a:lnTo>
                <a:lnTo>
                  <a:pt x="2540000" y="68935"/>
                </a:lnTo>
                <a:lnTo>
                  <a:pt x="2540000" y="64579"/>
                </a:lnTo>
                <a:lnTo>
                  <a:pt x="2552700" y="66903"/>
                </a:lnTo>
                <a:lnTo>
                  <a:pt x="2552700" y="70967"/>
                </a:lnTo>
                <a:lnTo>
                  <a:pt x="2565400" y="72136"/>
                </a:lnTo>
                <a:lnTo>
                  <a:pt x="2565400" y="65735"/>
                </a:lnTo>
                <a:lnTo>
                  <a:pt x="2552700" y="58369"/>
                </a:lnTo>
                <a:lnTo>
                  <a:pt x="2552700" y="49593"/>
                </a:lnTo>
                <a:lnTo>
                  <a:pt x="2565400" y="50990"/>
                </a:lnTo>
                <a:lnTo>
                  <a:pt x="2565400" y="52946"/>
                </a:lnTo>
                <a:lnTo>
                  <a:pt x="2578100" y="51777"/>
                </a:lnTo>
                <a:lnTo>
                  <a:pt x="2578100" y="41897"/>
                </a:lnTo>
                <a:lnTo>
                  <a:pt x="2565400" y="37249"/>
                </a:lnTo>
                <a:lnTo>
                  <a:pt x="2578100" y="35509"/>
                </a:lnTo>
                <a:lnTo>
                  <a:pt x="2578100" y="30848"/>
                </a:lnTo>
                <a:lnTo>
                  <a:pt x="2590800" y="279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9" name="object 17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0115" y="0"/>
            <a:ext cx="9513113" cy="9537398"/>
          </a:xfrm>
          <a:prstGeom prst="rect">
            <a:avLst/>
          </a:prstGeom>
        </p:spPr>
      </p:pic>
      <p:sp>
        <p:nvSpPr>
          <p:cNvPr id="180" name="object 180" descr=""/>
          <p:cNvSpPr txBox="1"/>
          <p:nvPr/>
        </p:nvSpPr>
        <p:spPr>
          <a:xfrm>
            <a:off x="8785022" y="1549941"/>
            <a:ext cx="12312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 b="1">
                <a:latin typeface="Tahoma"/>
                <a:cs typeface="Tahoma"/>
              </a:rPr>
              <a:t>Admin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81" name="object 181" descr=""/>
          <p:cNvSpPr txBox="1"/>
          <p:nvPr/>
        </p:nvSpPr>
        <p:spPr>
          <a:xfrm>
            <a:off x="8213373" y="3844750"/>
            <a:ext cx="23749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80" b="1">
                <a:latin typeface="Tahoma"/>
                <a:cs typeface="Tahoma"/>
              </a:rPr>
              <a:t>Organization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182" name="object 18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3448" y="7518825"/>
            <a:ext cx="2535763" cy="2767635"/>
          </a:xfrm>
          <a:prstGeom prst="rect">
            <a:avLst/>
          </a:prstGeom>
        </p:spPr>
      </p:pic>
      <p:sp>
        <p:nvSpPr>
          <p:cNvPr id="183" name="object 183" descr=""/>
          <p:cNvSpPr txBox="1"/>
          <p:nvPr/>
        </p:nvSpPr>
        <p:spPr>
          <a:xfrm>
            <a:off x="8704605" y="6173042"/>
            <a:ext cx="15373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 b="1">
                <a:latin typeface="Tahoma"/>
                <a:cs typeface="Tahoma"/>
              </a:rPr>
              <a:t>Teacher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84" name="object 184" descr=""/>
          <p:cNvSpPr txBox="1"/>
          <p:nvPr/>
        </p:nvSpPr>
        <p:spPr>
          <a:xfrm>
            <a:off x="8896864" y="8501333"/>
            <a:ext cx="15132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 b="1">
                <a:latin typeface="Tahoma"/>
                <a:cs typeface="Tahoma"/>
              </a:rPr>
              <a:t>Student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85" name="object 185" descr=""/>
          <p:cNvSpPr txBox="1"/>
          <p:nvPr/>
        </p:nvSpPr>
        <p:spPr>
          <a:xfrm>
            <a:off x="3603714" y="8144300"/>
            <a:ext cx="124396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91770">
              <a:lnSpc>
                <a:spcPct val="116700"/>
              </a:lnSpc>
              <a:spcBef>
                <a:spcPts val="95"/>
              </a:spcBef>
            </a:pPr>
            <a:r>
              <a:rPr dirty="0" sz="3000" spc="-20" b="1">
                <a:latin typeface="Tahoma"/>
                <a:cs typeface="Tahoma"/>
              </a:rPr>
              <a:t>Give </a:t>
            </a:r>
            <a:r>
              <a:rPr dirty="0" sz="3000" spc="-60" b="1">
                <a:latin typeface="Tahoma"/>
                <a:cs typeface="Tahoma"/>
              </a:rPr>
              <a:t>exams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86" name="object 186" descr=""/>
          <p:cNvSpPr/>
          <p:nvPr/>
        </p:nvSpPr>
        <p:spPr>
          <a:xfrm>
            <a:off x="13276848" y="7999683"/>
            <a:ext cx="3046095" cy="1523365"/>
          </a:xfrm>
          <a:custGeom>
            <a:avLst/>
            <a:gdLst/>
            <a:ahLst/>
            <a:cxnLst/>
            <a:rect l="l" t="t" r="r" b="b"/>
            <a:pathLst>
              <a:path w="3046094" h="1523365">
                <a:moveTo>
                  <a:pt x="2284457" y="1522972"/>
                </a:moveTo>
                <a:lnTo>
                  <a:pt x="761486" y="1522972"/>
                </a:lnTo>
                <a:lnTo>
                  <a:pt x="713328" y="1521474"/>
                </a:lnTo>
                <a:lnTo>
                  <a:pt x="665967" y="1517039"/>
                </a:lnTo>
                <a:lnTo>
                  <a:pt x="619490" y="1509756"/>
                </a:lnTo>
                <a:lnTo>
                  <a:pt x="573988" y="1499715"/>
                </a:lnTo>
                <a:lnTo>
                  <a:pt x="529550" y="1487005"/>
                </a:lnTo>
                <a:lnTo>
                  <a:pt x="486264" y="1471715"/>
                </a:lnTo>
                <a:lnTo>
                  <a:pt x="444220" y="1453934"/>
                </a:lnTo>
                <a:lnTo>
                  <a:pt x="403507" y="1433752"/>
                </a:lnTo>
                <a:lnTo>
                  <a:pt x="364215" y="1411257"/>
                </a:lnTo>
                <a:lnTo>
                  <a:pt x="326433" y="1386539"/>
                </a:lnTo>
                <a:lnTo>
                  <a:pt x="290249" y="1359687"/>
                </a:lnTo>
                <a:lnTo>
                  <a:pt x="255753" y="1330790"/>
                </a:lnTo>
                <a:lnTo>
                  <a:pt x="223034" y="1299938"/>
                </a:lnTo>
                <a:lnTo>
                  <a:pt x="192181" y="1267219"/>
                </a:lnTo>
                <a:lnTo>
                  <a:pt x="163285" y="1232723"/>
                </a:lnTo>
                <a:lnTo>
                  <a:pt x="136433" y="1196539"/>
                </a:lnTo>
                <a:lnTo>
                  <a:pt x="111715" y="1158756"/>
                </a:lnTo>
                <a:lnTo>
                  <a:pt x="89220" y="1119464"/>
                </a:lnTo>
                <a:lnTo>
                  <a:pt x="69037" y="1078752"/>
                </a:lnTo>
                <a:lnTo>
                  <a:pt x="51256" y="1036708"/>
                </a:lnTo>
                <a:lnTo>
                  <a:pt x="35966" y="993422"/>
                </a:lnTo>
                <a:lnTo>
                  <a:pt x="23256" y="948984"/>
                </a:lnTo>
                <a:lnTo>
                  <a:pt x="13215" y="903481"/>
                </a:lnTo>
                <a:lnTo>
                  <a:pt x="5933" y="857005"/>
                </a:lnTo>
                <a:lnTo>
                  <a:pt x="1498" y="809643"/>
                </a:lnTo>
                <a:lnTo>
                  <a:pt x="0" y="761486"/>
                </a:lnTo>
                <a:lnTo>
                  <a:pt x="1498" y="713328"/>
                </a:lnTo>
                <a:lnTo>
                  <a:pt x="5933" y="665967"/>
                </a:lnTo>
                <a:lnTo>
                  <a:pt x="13215" y="619490"/>
                </a:lnTo>
                <a:lnTo>
                  <a:pt x="23256" y="573988"/>
                </a:lnTo>
                <a:lnTo>
                  <a:pt x="35966" y="529549"/>
                </a:lnTo>
                <a:lnTo>
                  <a:pt x="51256" y="486264"/>
                </a:lnTo>
                <a:lnTo>
                  <a:pt x="69037" y="444220"/>
                </a:lnTo>
                <a:lnTo>
                  <a:pt x="89220" y="403507"/>
                </a:lnTo>
                <a:lnTo>
                  <a:pt x="111715" y="364215"/>
                </a:lnTo>
                <a:lnTo>
                  <a:pt x="136433" y="326432"/>
                </a:lnTo>
                <a:lnTo>
                  <a:pt x="163285" y="290248"/>
                </a:lnTo>
                <a:lnTo>
                  <a:pt x="192181" y="255752"/>
                </a:lnTo>
                <a:lnTo>
                  <a:pt x="223034" y="223034"/>
                </a:lnTo>
                <a:lnTo>
                  <a:pt x="255753" y="192181"/>
                </a:lnTo>
                <a:lnTo>
                  <a:pt x="290249" y="163284"/>
                </a:lnTo>
                <a:lnTo>
                  <a:pt x="326433" y="136432"/>
                </a:lnTo>
                <a:lnTo>
                  <a:pt x="364215" y="111714"/>
                </a:lnTo>
                <a:lnTo>
                  <a:pt x="403507" y="89219"/>
                </a:lnTo>
                <a:lnTo>
                  <a:pt x="444220" y="69037"/>
                </a:lnTo>
                <a:lnTo>
                  <a:pt x="486264" y="51256"/>
                </a:lnTo>
                <a:lnTo>
                  <a:pt x="529550" y="35966"/>
                </a:lnTo>
                <a:lnTo>
                  <a:pt x="573988" y="23256"/>
                </a:lnTo>
                <a:lnTo>
                  <a:pt x="619490" y="13215"/>
                </a:lnTo>
                <a:lnTo>
                  <a:pt x="665967" y="5933"/>
                </a:lnTo>
                <a:lnTo>
                  <a:pt x="713328" y="1498"/>
                </a:lnTo>
                <a:lnTo>
                  <a:pt x="761486" y="0"/>
                </a:lnTo>
                <a:lnTo>
                  <a:pt x="2284457" y="0"/>
                </a:lnTo>
                <a:lnTo>
                  <a:pt x="2332615" y="1498"/>
                </a:lnTo>
                <a:lnTo>
                  <a:pt x="2379977" y="5933"/>
                </a:lnTo>
                <a:lnTo>
                  <a:pt x="2426453" y="13215"/>
                </a:lnTo>
                <a:lnTo>
                  <a:pt x="2471956" y="23256"/>
                </a:lnTo>
                <a:lnTo>
                  <a:pt x="2516394" y="35966"/>
                </a:lnTo>
                <a:lnTo>
                  <a:pt x="2559680" y="51256"/>
                </a:lnTo>
                <a:lnTo>
                  <a:pt x="2601724" y="69037"/>
                </a:lnTo>
                <a:lnTo>
                  <a:pt x="2642437" y="89219"/>
                </a:lnTo>
                <a:lnTo>
                  <a:pt x="2681729" y="111714"/>
                </a:lnTo>
                <a:lnTo>
                  <a:pt x="2719512" y="136432"/>
                </a:lnTo>
                <a:lnTo>
                  <a:pt x="2755696" y="163284"/>
                </a:lnTo>
                <a:lnTo>
                  <a:pt x="2790191" y="192181"/>
                </a:lnTo>
                <a:lnTo>
                  <a:pt x="2822910" y="223034"/>
                </a:lnTo>
                <a:lnTo>
                  <a:pt x="2853763" y="255752"/>
                </a:lnTo>
                <a:lnTo>
                  <a:pt x="2882659" y="290248"/>
                </a:lnTo>
                <a:lnTo>
                  <a:pt x="2909511" y="326432"/>
                </a:lnTo>
                <a:lnTo>
                  <a:pt x="2934229" y="364215"/>
                </a:lnTo>
                <a:lnTo>
                  <a:pt x="2956724" y="403507"/>
                </a:lnTo>
                <a:lnTo>
                  <a:pt x="2976907" y="444220"/>
                </a:lnTo>
                <a:lnTo>
                  <a:pt x="2994688" y="486264"/>
                </a:lnTo>
                <a:lnTo>
                  <a:pt x="3009978" y="529549"/>
                </a:lnTo>
                <a:lnTo>
                  <a:pt x="3022688" y="573988"/>
                </a:lnTo>
                <a:lnTo>
                  <a:pt x="3032729" y="619490"/>
                </a:lnTo>
                <a:lnTo>
                  <a:pt x="3040011" y="665967"/>
                </a:lnTo>
                <a:lnTo>
                  <a:pt x="3044446" y="713328"/>
                </a:lnTo>
                <a:lnTo>
                  <a:pt x="3045944" y="761488"/>
                </a:lnTo>
                <a:lnTo>
                  <a:pt x="3044446" y="809643"/>
                </a:lnTo>
                <a:lnTo>
                  <a:pt x="3040011" y="857005"/>
                </a:lnTo>
                <a:lnTo>
                  <a:pt x="3032729" y="903481"/>
                </a:lnTo>
                <a:lnTo>
                  <a:pt x="3022688" y="948984"/>
                </a:lnTo>
                <a:lnTo>
                  <a:pt x="3009978" y="993422"/>
                </a:lnTo>
                <a:lnTo>
                  <a:pt x="2994688" y="1036708"/>
                </a:lnTo>
                <a:lnTo>
                  <a:pt x="2976907" y="1078752"/>
                </a:lnTo>
                <a:lnTo>
                  <a:pt x="2956724" y="1119464"/>
                </a:lnTo>
                <a:lnTo>
                  <a:pt x="2934229" y="1158756"/>
                </a:lnTo>
                <a:lnTo>
                  <a:pt x="2909511" y="1196539"/>
                </a:lnTo>
                <a:lnTo>
                  <a:pt x="2882659" y="1232723"/>
                </a:lnTo>
                <a:lnTo>
                  <a:pt x="2853763" y="1267219"/>
                </a:lnTo>
                <a:lnTo>
                  <a:pt x="2822910" y="1299938"/>
                </a:lnTo>
                <a:lnTo>
                  <a:pt x="2790191" y="1330790"/>
                </a:lnTo>
                <a:lnTo>
                  <a:pt x="2755696" y="1359687"/>
                </a:lnTo>
                <a:lnTo>
                  <a:pt x="2719512" y="1386539"/>
                </a:lnTo>
                <a:lnTo>
                  <a:pt x="2681729" y="1411257"/>
                </a:lnTo>
                <a:lnTo>
                  <a:pt x="2642437" y="1433752"/>
                </a:lnTo>
                <a:lnTo>
                  <a:pt x="2601724" y="1453934"/>
                </a:lnTo>
                <a:lnTo>
                  <a:pt x="2559680" y="1471715"/>
                </a:lnTo>
                <a:lnTo>
                  <a:pt x="2516394" y="1487005"/>
                </a:lnTo>
                <a:lnTo>
                  <a:pt x="2471956" y="1499715"/>
                </a:lnTo>
                <a:lnTo>
                  <a:pt x="2426453" y="1509756"/>
                </a:lnTo>
                <a:lnTo>
                  <a:pt x="2379977" y="1517039"/>
                </a:lnTo>
                <a:lnTo>
                  <a:pt x="2332615" y="1521474"/>
                </a:lnTo>
                <a:lnTo>
                  <a:pt x="2284457" y="15229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 descr=""/>
          <p:cNvSpPr txBox="1"/>
          <p:nvPr/>
        </p:nvSpPr>
        <p:spPr>
          <a:xfrm>
            <a:off x="13729237" y="8491808"/>
            <a:ext cx="21412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90" b="1">
                <a:latin typeface="Tahoma"/>
                <a:cs typeface="Tahoma"/>
              </a:rPr>
              <a:t>View</a:t>
            </a:r>
            <a:r>
              <a:rPr dirty="0" sz="3000" spc="-140" b="1">
                <a:latin typeface="Tahoma"/>
                <a:cs typeface="Tahoma"/>
              </a:rPr>
              <a:t> </a:t>
            </a:r>
            <a:r>
              <a:rPr dirty="0" sz="3000" spc="-45" b="1">
                <a:latin typeface="Tahoma"/>
                <a:cs typeface="Tahoma"/>
              </a:rPr>
              <a:t>Marks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88" name="object 188" descr=""/>
          <p:cNvSpPr/>
          <p:nvPr/>
        </p:nvSpPr>
        <p:spPr>
          <a:xfrm>
            <a:off x="2277351" y="3227393"/>
            <a:ext cx="3575050" cy="1523365"/>
          </a:xfrm>
          <a:custGeom>
            <a:avLst/>
            <a:gdLst/>
            <a:ahLst/>
            <a:cxnLst/>
            <a:rect l="l" t="t" r="r" b="b"/>
            <a:pathLst>
              <a:path w="3575050" h="1523364">
                <a:moveTo>
                  <a:pt x="2813434" y="1522972"/>
                </a:moveTo>
                <a:lnTo>
                  <a:pt x="761479" y="1522972"/>
                </a:lnTo>
                <a:lnTo>
                  <a:pt x="713328" y="1521474"/>
                </a:lnTo>
                <a:lnTo>
                  <a:pt x="665967" y="1517039"/>
                </a:lnTo>
                <a:lnTo>
                  <a:pt x="619490" y="1509757"/>
                </a:lnTo>
                <a:lnTo>
                  <a:pt x="573988" y="1499716"/>
                </a:lnTo>
                <a:lnTo>
                  <a:pt x="529549" y="1487006"/>
                </a:lnTo>
                <a:lnTo>
                  <a:pt x="486264" y="1471715"/>
                </a:lnTo>
                <a:lnTo>
                  <a:pt x="444220" y="1453935"/>
                </a:lnTo>
                <a:lnTo>
                  <a:pt x="403507" y="1433752"/>
                </a:lnTo>
                <a:lnTo>
                  <a:pt x="364215" y="1411257"/>
                </a:lnTo>
                <a:lnTo>
                  <a:pt x="326432" y="1386539"/>
                </a:lnTo>
                <a:lnTo>
                  <a:pt x="290248" y="1359687"/>
                </a:lnTo>
                <a:lnTo>
                  <a:pt x="255752" y="1330790"/>
                </a:lnTo>
                <a:lnTo>
                  <a:pt x="223034" y="1299938"/>
                </a:lnTo>
                <a:lnTo>
                  <a:pt x="192181" y="1267219"/>
                </a:lnTo>
                <a:lnTo>
                  <a:pt x="163284" y="1232723"/>
                </a:lnTo>
                <a:lnTo>
                  <a:pt x="136432" y="1196539"/>
                </a:lnTo>
                <a:lnTo>
                  <a:pt x="111714" y="1158757"/>
                </a:lnTo>
                <a:lnTo>
                  <a:pt x="89220" y="1119464"/>
                </a:lnTo>
                <a:lnTo>
                  <a:pt x="69037" y="1078752"/>
                </a:lnTo>
                <a:lnTo>
                  <a:pt x="51256" y="1036708"/>
                </a:lnTo>
                <a:lnTo>
                  <a:pt x="35966" y="993422"/>
                </a:lnTo>
                <a:lnTo>
                  <a:pt x="23256" y="948984"/>
                </a:lnTo>
                <a:lnTo>
                  <a:pt x="13215" y="903481"/>
                </a:lnTo>
                <a:lnTo>
                  <a:pt x="5933" y="857005"/>
                </a:lnTo>
                <a:lnTo>
                  <a:pt x="1498" y="809643"/>
                </a:lnTo>
                <a:lnTo>
                  <a:pt x="0" y="761486"/>
                </a:lnTo>
                <a:lnTo>
                  <a:pt x="1498" y="713328"/>
                </a:lnTo>
                <a:lnTo>
                  <a:pt x="5933" y="665966"/>
                </a:lnTo>
                <a:lnTo>
                  <a:pt x="13215" y="619490"/>
                </a:lnTo>
                <a:lnTo>
                  <a:pt x="23256" y="573988"/>
                </a:lnTo>
                <a:lnTo>
                  <a:pt x="35966" y="529549"/>
                </a:lnTo>
                <a:lnTo>
                  <a:pt x="51256" y="486264"/>
                </a:lnTo>
                <a:lnTo>
                  <a:pt x="69037" y="444220"/>
                </a:lnTo>
                <a:lnTo>
                  <a:pt x="89220" y="403507"/>
                </a:lnTo>
                <a:lnTo>
                  <a:pt x="111714" y="364215"/>
                </a:lnTo>
                <a:lnTo>
                  <a:pt x="136432" y="326432"/>
                </a:lnTo>
                <a:lnTo>
                  <a:pt x="163284" y="290248"/>
                </a:lnTo>
                <a:lnTo>
                  <a:pt x="192181" y="255752"/>
                </a:lnTo>
                <a:lnTo>
                  <a:pt x="223034" y="223034"/>
                </a:lnTo>
                <a:lnTo>
                  <a:pt x="255752" y="192181"/>
                </a:lnTo>
                <a:lnTo>
                  <a:pt x="290248" y="163285"/>
                </a:lnTo>
                <a:lnTo>
                  <a:pt x="326432" y="136432"/>
                </a:lnTo>
                <a:lnTo>
                  <a:pt x="364215" y="111714"/>
                </a:lnTo>
                <a:lnTo>
                  <a:pt x="403507" y="89220"/>
                </a:lnTo>
                <a:lnTo>
                  <a:pt x="444220" y="69037"/>
                </a:lnTo>
                <a:lnTo>
                  <a:pt x="486264" y="51256"/>
                </a:lnTo>
                <a:lnTo>
                  <a:pt x="529549" y="35966"/>
                </a:lnTo>
                <a:lnTo>
                  <a:pt x="573988" y="23256"/>
                </a:lnTo>
                <a:lnTo>
                  <a:pt x="619490" y="13215"/>
                </a:lnTo>
                <a:lnTo>
                  <a:pt x="665967" y="5933"/>
                </a:lnTo>
                <a:lnTo>
                  <a:pt x="713328" y="1498"/>
                </a:lnTo>
                <a:lnTo>
                  <a:pt x="761486" y="0"/>
                </a:lnTo>
                <a:lnTo>
                  <a:pt x="2813427" y="0"/>
                </a:lnTo>
                <a:lnTo>
                  <a:pt x="2861585" y="1498"/>
                </a:lnTo>
                <a:lnTo>
                  <a:pt x="2908946" y="5933"/>
                </a:lnTo>
                <a:lnTo>
                  <a:pt x="2955423" y="13215"/>
                </a:lnTo>
                <a:lnTo>
                  <a:pt x="3000925" y="23256"/>
                </a:lnTo>
                <a:lnTo>
                  <a:pt x="3045363" y="35966"/>
                </a:lnTo>
                <a:lnTo>
                  <a:pt x="3088649" y="51256"/>
                </a:lnTo>
                <a:lnTo>
                  <a:pt x="3130693" y="69037"/>
                </a:lnTo>
                <a:lnTo>
                  <a:pt x="3171405" y="89220"/>
                </a:lnTo>
                <a:lnTo>
                  <a:pt x="3210698" y="111714"/>
                </a:lnTo>
                <a:lnTo>
                  <a:pt x="3248480" y="136432"/>
                </a:lnTo>
                <a:lnTo>
                  <a:pt x="3284664" y="163285"/>
                </a:lnTo>
                <a:lnTo>
                  <a:pt x="3319160" y="192181"/>
                </a:lnTo>
                <a:lnTo>
                  <a:pt x="3351879" y="223034"/>
                </a:lnTo>
                <a:lnTo>
                  <a:pt x="3382731" y="255752"/>
                </a:lnTo>
                <a:lnTo>
                  <a:pt x="3411628" y="290248"/>
                </a:lnTo>
                <a:lnTo>
                  <a:pt x="3438480" y="326432"/>
                </a:lnTo>
                <a:lnTo>
                  <a:pt x="3463198" y="364215"/>
                </a:lnTo>
                <a:lnTo>
                  <a:pt x="3485693" y="403507"/>
                </a:lnTo>
                <a:lnTo>
                  <a:pt x="3505876" y="444220"/>
                </a:lnTo>
                <a:lnTo>
                  <a:pt x="3523656" y="486264"/>
                </a:lnTo>
                <a:lnTo>
                  <a:pt x="3538947" y="529549"/>
                </a:lnTo>
                <a:lnTo>
                  <a:pt x="3551657" y="573988"/>
                </a:lnTo>
                <a:lnTo>
                  <a:pt x="3561698" y="619490"/>
                </a:lnTo>
                <a:lnTo>
                  <a:pt x="3568980" y="665966"/>
                </a:lnTo>
                <a:lnTo>
                  <a:pt x="3573415" y="713328"/>
                </a:lnTo>
                <a:lnTo>
                  <a:pt x="3574913" y="761486"/>
                </a:lnTo>
                <a:lnTo>
                  <a:pt x="3573415" y="809643"/>
                </a:lnTo>
                <a:lnTo>
                  <a:pt x="3568980" y="857005"/>
                </a:lnTo>
                <a:lnTo>
                  <a:pt x="3561698" y="903481"/>
                </a:lnTo>
                <a:lnTo>
                  <a:pt x="3551657" y="948984"/>
                </a:lnTo>
                <a:lnTo>
                  <a:pt x="3538947" y="993422"/>
                </a:lnTo>
                <a:lnTo>
                  <a:pt x="3523656" y="1036708"/>
                </a:lnTo>
                <a:lnTo>
                  <a:pt x="3505876" y="1078752"/>
                </a:lnTo>
                <a:lnTo>
                  <a:pt x="3485693" y="1119464"/>
                </a:lnTo>
                <a:lnTo>
                  <a:pt x="3463198" y="1158757"/>
                </a:lnTo>
                <a:lnTo>
                  <a:pt x="3438480" y="1196539"/>
                </a:lnTo>
                <a:lnTo>
                  <a:pt x="3411628" y="1232723"/>
                </a:lnTo>
                <a:lnTo>
                  <a:pt x="3382731" y="1267219"/>
                </a:lnTo>
                <a:lnTo>
                  <a:pt x="3351879" y="1299938"/>
                </a:lnTo>
                <a:lnTo>
                  <a:pt x="3319160" y="1330790"/>
                </a:lnTo>
                <a:lnTo>
                  <a:pt x="3284664" y="1359687"/>
                </a:lnTo>
                <a:lnTo>
                  <a:pt x="3248480" y="1386539"/>
                </a:lnTo>
                <a:lnTo>
                  <a:pt x="3210698" y="1411257"/>
                </a:lnTo>
                <a:lnTo>
                  <a:pt x="3171405" y="1433752"/>
                </a:lnTo>
                <a:lnTo>
                  <a:pt x="3130693" y="1453935"/>
                </a:lnTo>
                <a:lnTo>
                  <a:pt x="3088649" y="1471715"/>
                </a:lnTo>
                <a:lnTo>
                  <a:pt x="3045363" y="1487006"/>
                </a:lnTo>
                <a:lnTo>
                  <a:pt x="3000925" y="1499716"/>
                </a:lnTo>
                <a:lnTo>
                  <a:pt x="2955423" y="1509757"/>
                </a:lnTo>
                <a:lnTo>
                  <a:pt x="2908946" y="1517039"/>
                </a:lnTo>
                <a:lnTo>
                  <a:pt x="2861585" y="1521474"/>
                </a:lnTo>
                <a:lnTo>
                  <a:pt x="2813434" y="15229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 descr=""/>
          <p:cNvSpPr txBox="1"/>
          <p:nvPr/>
        </p:nvSpPr>
        <p:spPr>
          <a:xfrm>
            <a:off x="323371" y="1239665"/>
            <a:ext cx="6128385" cy="3229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225">
                <a:latin typeface="Trebuchet MS"/>
                <a:cs typeface="Trebuchet MS"/>
              </a:rPr>
              <a:t>Key</a:t>
            </a:r>
            <a:r>
              <a:rPr dirty="0" sz="8000" spc="-290">
                <a:latin typeface="Trebuchet MS"/>
                <a:cs typeface="Trebuchet MS"/>
              </a:rPr>
              <a:t> </a:t>
            </a:r>
            <a:r>
              <a:rPr dirty="0" sz="8000" spc="125">
                <a:latin typeface="Trebuchet MS"/>
                <a:cs typeface="Trebuchet MS"/>
              </a:rPr>
              <a:t>Features</a:t>
            </a:r>
            <a:endParaRPr sz="8000">
              <a:latin typeface="Trebuchet MS"/>
              <a:cs typeface="Trebuchet MS"/>
            </a:endParaRPr>
          </a:p>
          <a:p>
            <a:pPr marL="2980055" marR="982344" indent="-635635">
              <a:lnSpc>
                <a:spcPct val="116700"/>
              </a:lnSpc>
              <a:spcBef>
                <a:spcPts val="7225"/>
              </a:spcBef>
            </a:pPr>
            <a:r>
              <a:rPr dirty="0" sz="3000" spc="-50" b="1">
                <a:latin typeface="Tahoma"/>
                <a:cs typeface="Tahoma"/>
              </a:rPr>
              <a:t>Create/Update </a:t>
            </a:r>
            <a:r>
              <a:rPr dirty="0" sz="3000" spc="-10" b="1">
                <a:latin typeface="Tahoma"/>
                <a:cs typeface="Tahoma"/>
              </a:rPr>
              <a:t>Courses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90" name="object 190" descr=""/>
          <p:cNvSpPr/>
          <p:nvPr/>
        </p:nvSpPr>
        <p:spPr>
          <a:xfrm>
            <a:off x="2308185" y="5686135"/>
            <a:ext cx="3513454" cy="1523365"/>
          </a:xfrm>
          <a:custGeom>
            <a:avLst/>
            <a:gdLst/>
            <a:ahLst/>
            <a:cxnLst/>
            <a:rect l="l" t="t" r="r" b="b"/>
            <a:pathLst>
              <a:path w="3513454" h="1523365">
                <a:moveTo>
                  <a:pt x="2751765" y="1522972"/>
                </a:moveTo>
                <a:lnTo>
                  <a:pt x="761480" y="1522972"/>
                </a:lnTo>
                <a:lnTo>
                  <a:pt x="713328" y="1521474"/>
                </a:lnTo>
                <a:lnTo>
                  <a:pt x="665967" y="1517039"/>
                </a:lnTo>
                <a:lnTo>
                  <a:pt x="619490" y="1509756"/>
                </a:lnTo>
                <a:lnTo>
                  <a:pt x="573988" y="1499715"/>
                </a:lnTo>
                <a:lnTo>
                  <a:pt x="529549" y="1487005"/>
                </a:lnTo>
                <a:lnTo>
                  <a:pt x="486264" y="1471715"/>
                </a:lnTo>
                <a:lnTo>
                  <a:pt x="444220" y="1453934"/>
                </a:lnTo>
                <a:lnTo>
                  <a:pt x="403507" y="1433752"/>
                </a:lnTo>
                <a:lnTo>
                  <a:pt x="364215" y="1411257"/>
                </a:lnTo>
                <a:lnTo>
                  <a:pt x="326432" y="1386539"/>
                </a:lnTo>
                <a:lnTo>
                  <a:pt x="290248" y="1359687"/>
                </a:lnTo>
                <a:lnTo>
                  <a:pt x="255752" y="1330790"/>
                </a:lnTo>
                <a:lnTo>
                  <a:pt x="223034" y="1299938"/>
                </a:lnTo>
                <a:lnTo>
                  <a:pt x="192181" y="1267219"/>
                </a:lnTo>
                <a:lnTo>
                  <a:pt x="163284" y="1232723"/>
                </a:lnTo>
                <a:lnTo>
                  <a:pt x="136432" y="1196539"/>
                </a:lnTo>
                <a:lnTo>
                  <a:pt x="111714" y="1158757"/>
                </a:lnTo>
                <a:lnTo>
                  <a:pt x="89220" y="1119464"/>
                </a:lnTo>
                <a:lnTo>
                  <a:pt x="69037" y="1078752"/>
                </a:lnTo>
                <a:lnTo>
                  <a:pt x="51256" y="1036708"/>
                </a:lnTo>
                <a:lnTo>
                  <a:pt x="35966" y="993422"/>
                </a:lnTo>
                <a:lnTo>
                  <a:pt x="23256" y="948984"/>
                </a:lnTo>
                <a:lnTo>
                  <a:pt x="13215" y="903482"/>
                </a:lnTo>
                <a:lnTo>
                  <a:pt x="5933" y="857005"/>
                </a:lnTo>
                <a:lnTo>
                  <a:pt x="1498" y="809644"/>
                </a:lnTo>
                <a:lnTo>
                  <a:pt x="0" y="761486"/>
                </a:lnTo>
                <a:lnTo>
                  <a:pt x="1498" y="713329"/>
                </a:lnTo>
                <a:lnTo>
                  <a:pt x="5933" y="665967"/>
                </a:lnTo>
                <a:lnTo>
                  <a:pt x="13215" y="619490"/>
                </a:lnTo>
                <a:lnTo>
                  <a:pt x="23256" y="573988"/>
                </a:lnTo>
                <a:lnTo>
                  <a:pt x="35966" y="529550"/>
                </a:lnTo>
                <a:lnTo>
                  <a:pt x="51256" y="486264"/>
                </a:lnTo>
                <a:lnTo>
                  <a:pt x="69037" y="444220"/>
                </a:lnTo>
                <a:lnTo>
                  <a:pt x="89220" y="403507"/>
                </a:lnTo>
                <a:lnTo>
                  <a:pt x="111714" y="364215"/>
                </a:lnTo>
                <a:lnTo>
                  <a:pt x="136432" y="326432"/>
                </a:lnTo>
                <a:lnTo>
                  <a:pt x="163284" y="290249"/>
                </a:lnTo>
                <a:lnTo>
                  <a:pt x="192181" y="255753"/>
                </a:lnTo>
                <a:lnTo>
                  <a:pt x="223034" y="223034"/>
                </a:lnTo>
                <a:lnTo>
                  <a:pt x="255752" y="192181"/>
                </a:lnTo>
                <a:lnTo>
                  <a:pt x="290248" y="163285"/>
                </a:lnTo>
                <a:lnTo>
                  <a:pt x="326432" y="136433"/>
                </a:lnTo>
                <a:lnTo>
                  <a:pt x="364215" y="111714"/>
                </a:lnTo>
                <a:lnTo>
                  <a:pt x="403507" y="89220"/>
                </a:lnTo>
                <a:lnTo>
                  <a:pt x="444220" y="69037"/>
                </a:lnTo>
                <a:lnTo>
                  <a:pt x="486264" y="51256"/>
                </a:lnTo>
                <a:lnTo>
                  <a:pt x="529549" y="35966"/>
                </a:lnTo>
                <a:lnTo>
                  <a:pt x="573988" y="23256"/>
                </a:lnTo>
                <a:lnTo>
                  <a:pt x="619490" y="13215"/>
                </a:lnTo>
                <a:lnTo>
                  <a:pt x="665967" y="5933"/>
                </a:lnTo>
                <a:lnTo>
                  <a:pt x="713328" y="1498"/>
                </a:lnTo>
                <a:lnTo>
                  <a:pt x="761486" y="0"/>
                </a:lnTo>
                <a:lnTo>
                  <a:pt x="2751759" y="0"/>
                </a:lnTo>
                <a:lnTo>
                  <a:pt x="2799917" y="1498"/>
                </a:lnTo>
                <a:lnTo>
                  <a:pt x="2847279" y="5933"/>
                </a:lnTo>
                <a:lnTo>
                  <a:pt x="2893755" y="13215"/>
                </a:lnTo>
                <a:lnTo>
                  <a:pt x="2939257" y="23256"/>
                </a:lnTo>
                <a:lnTo>
                  <a:pt x="2983696" y="35966"/>
                </a:lnTo>
                <a:lnTo>
                  <a:pt x="3026981" y="51256"/>
                </a:lnTo>
                <a:lnTo>
                  <a:pt x="3069025" y="69037"/>
                </a:lnTo>
                <a:lnTo>
                  <a:pt x="3109738" y="89220"/>
                </a:lnTo>
                <a:lnTo>
                  <a:pt x="3149030" y="111714"/>
                </a:lnTo>
                <a:lnTo>
                  <a:pt x="3186813" y="136433"/>
                </a:lnTo>
                <a:lnTo>
                  <a:pt x="3222997" y="163285"/>
                </a:lnTo>
                <a:lnTo>
                  <a:pt x="3257493" y="192181"/>
                </a:lnTo>
                <a:lnTo>
                  <a:pt x="3290212" y="223034"/>
                </a:lnTo>
                <a:lnTo>
                  <a:pt x="3321064" y="255753"/>
                </a:lnTo>
                <a:lnTo>
                  <a:pt x="3349961" y="290249"/>
                </a:lnTo>
                <a:lnTo>
                  <a:pt x="3376813" y="326432"/>
                </a:lnTo>
                <a:lnTo>
                  <a:pt x="3401531" y="364215"/>
                </a:lnTo>
                <a:lnTo>
                  <a:pt x="3424026" y="403507"/>
                </a:lnTo>
                <a:lnTo>
                  <a:pt x="3444208" y="444220"/>
                </a:lnTo>
                <a:lnTo>
                  <a:pt x="3461989" y="486264"/>
                </a:lnTo>
                <a:lnTo>
                  <a:pt x="3477279" y="529550"/>
                </a:lnTo>
                <a:lnTo>
                  <a:pt x="3489989" y="573988"/>
                </a:lnTo>
                <a:lnTo>
                  <a:pt x="3500030" y="619490"/>
                </a:lnTo>
                <a:lnTo>
                  <a:pt x="3507313" y="665967"/>
                </a:lnTo>
                <a:lnTo>
                  <a:pt x="3511748" y="713329"/>
                </a:lnTo>
                <a:lnTo>
                  <a:pt x="3513246" y="761486"/>
                </a:lnTo>
                <a:lnTo>
                  <a:pt x="3511748" y="809644"/>
                </a:lnTo>
                <a:lnTo>
                  <a:pt x="3507313" y="857005"/>
                </a:lnTo>
                <a:lnTo>
                  <a:pt x="3500030" y="903482"/>
                </a:lnTo>
                <a:lnTo>
                  <a:pt x="3489989" y="948984"/>
                </a:lnTo>
                <a:lnTo>
                  <a:pt x="3477279" y="993422"/>
                </a:lnTo>
                <a:lnTo>
                  <a:pt x="3461989" y="1036708"/>
                </a:lnTo>
                <a:lnTo>
                  <a:pt x="3444208" y="1078752"/>
                </a:lnTo>
                <a:lnTo>
                  <a:pt x="3424026" y="1119464"/>
                </a:lnTo>
                <a:lnTo>
                  <a:pt x="3401531" y="1158757"/>
                </a:lnTo>
                <a:lnTo>
                  <a:pt x="3376813" y="1196539"/>
                </a:lnTo>
                <a:lnTo>
                  <a:pt x="3349961" y="1232723"/>
                </a:lnTo>
                <a:lnTo>
                  <a:pt x="3321064" y="1267219"/>
                </a:lnTo>
                <a:lnTo>
                  <a:pt x="3290212" y="1299938"/>
                </a:lnTo>
                <a:lnTo>
                  <a:pt x="3257493" y="1330790"/>
                </a:lnTo>
                <a:lnTo>
                  <a:pt x="3222997" y="1359687"/>
                </a:lnTo>
                <a:lnTo>
                  <a:pt x="3186813" y="1386539"/>
                </a:lnTo>
                <a:lnTo>
                  <a:pt x="3149030" y="1411257"/>
                </a:lnTo>
                <a:lnTo>
                  <a:pt x="3109738" y="1433752"/>
                </a:lnTo>
                <a:lnTo>
                  <a:pt x="3069025" y="1453934"/>
                </a:lnTo>
                <a:lnTo>
                  <a:pt x="3026981" y="1471715"/>
                </a:lnTo>
                <a:lnTo>
                  <a:pt x="2983696" y="1487005"/>
                </a:lnTo>
                <a:lnTo>
                  <a:pt x="2939257" y="1499715"/>
                </a:lnTo>
                <a:lnTo>
                  <a:pt x="2893755" y="1509756"/>
                </a:lnTo>
                <a:lnTo>
                  <a:pt x="2847279" y="1517039"/>
                </a:lnTo>
                <a:lnTo>
                  <a:pt x="2799917" y="1521474"/>
                </a:lnTo>
                <a:lnTo>
                  <a:pt x="2751765" y="15229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 descr=""/>
          <p:cNvSpPr txBox="1"/>
          <p:nvPr/>
        </p:nvSpPr>
        <p:spPr>
          <a:xfrm>
            <a:off x="2655798" y="5835360"/>
            <a:ext cx="281813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6725" marR="5080" indent="-454659">
              <a:lnSpc>
                <a:spcPct val="116700"/>
              </a:lnSpc>
              <a:spcBef>
                <a:spcPts val="95"/>
              </a:spcBef>
            </a:pPr>
            <a:r>
              <a:rPr dirty="0" sz="3000" spc="-50" b="1">
                <a:latin typeface="Tahoma"/>
                <a:cs typeface="Tahoma"/>
              </a:rPr>
              <a:t>Create/Update </a:t>
            </a:r>
            <a:r>
              <a:rPr dirty="0" sz="3000" spc="-10" b="1">
                <a:latin typeface="Tahoma"/>
                <a:cs typeface="Tahoma"/>
              </a:rPr>
              <a:t>Questions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92" name="object 192" descr=""/>
          <p:cNvSpPr/>
          <p:nvPr/>
        </p:nvSpPr>
        <p:spPr>
          <a:xfrm>
            <a:off x="13012363" y="5472643"/>
            <a:ext cx="3575050" cy="1920875"/>
          </a:xfrm>
          <a:custGeom>
            <a:avLst/>
            <a:gdLst/>
            <a:ahLst/>
            <a:cxnLst/>
            <a:rect l="l" t="t" r="r" b="b"/>
            <a:pathLst>
              <a:path w="3575050" h="1920875">
                <a:moveTo>
                  <a:pt x="2813440" y="1920468"/>
                </a:moveTo>
                <a:lnTo>
                  <a:pt x="761473" y="1920468"/>
                </a:lnTo>
                <a:lnTo>
                  <a:pt x="719706" y="1919048"/>
                </a:lnTo>
                <a:lnTo>
                  <a:pt x="678514" y="1914834"/>
                </a:lnTo>
                <a:lnTo>
                  <a:pt x="637969" y="1907901"/>
                </a:lnTo>
                <a:lnTo>
                  <a:pt x="598130" y="1898321"/>
                </a:lnTo>
                <a:lnTo>
                  <a:pt x="559053" y="1886168"/>
                </a:lnTo>
                <a:lnTo>
                  <a:pt x="520798" y="1871515"/>
                </a:lnTo>
                <a:lnTo>
                  <a:pt x="483422" y="1854436"/>
                </a:lnTo>
                <a:lnTo>
                  <a:pt x="446983" y="1835002"/>
                </a:lnTo>
                <a:lnTo>
                  <a:pt x="411539" y="1813289"/>
                </a:lnTo>
                <a:lnTo>
                  <a:pt x="377150" y="1789368"/>
                </a:lnTo>
                <a:lnTo>
                  <a:pt x="343871" y="1763314"/>
                </a:lnTo>
                <a:lnTo>
                  <a:pt x="311762" y="1735199"/>
                </a:lnTo>
                <a:lnTo>
                  <a:pt x="280881" y="1705096"/>
                </a:lnTo>
                <a:lnTo>
                  <a:pt x="251286" y="1673080"/>
                </a:lnTo>
                <a:lnTo>
                  <a:pt x="223034" y="1639222"/>
                </a:lnTo>
                <a:lnTo>
                  <a:pt x="196184" y="1603597"/>
                </a:lnTo>
                <a:lnTo>
                  <a:pt x="170794" y="1566277"/>
                </a:lnTo>
                <a:lnTo>
                  <a:pt x="146922" y="1527336"/>
                </a:lnTo>
                <a:lnTo>
                  <a:pt x="124627" y="1486847"/>
                </a:lnTo>
                <a:lnTo>
                  <a:pt x="103965" y="1444883"/>
                </a:lnTo>
                <a:lnTo>
                  <a:pt x="84995" y="1401517"/>
                </a:lnTo>
                <a:lnTo>
                  <a:pt x="67776" y="1356823"/>
                </a:lnTo>
                <a:lnTo>
                  <a:pt x="52365" y="1310873"/>
                </a:lnTo>
                <a:lnTo>
                  <a:pt x="38821" y="1263742"/>
                </a:lnTo>
                <a:lnTo>
                  <a:pt x="27201" y="1215502"/>
                </a:lnTo>
                <a:lnTo>
                  <a:pt x="17563" y="1166227"/>
                </a:lnTo>
                <a:lnTo>
                  <a:pt x="9966" y="1115989"/>
                </a:lnTo>
                <a:lnTo>
                  <a:pt x="4468" y="1064862"/>
                </a:lnTo>
                <a:lnTo>
                  <a:pt x="1126" y="1012919"/>
                </a:lnTo>
                <a:lnTo>
                  <a:pt x="0" y="960234"/>
                </a:lnTo>
                <a:lnTo>
                  <a:pt x="1126" y="907549"/>
                </a:lnTo>
                <a:lnTo>
                  <a:pt x="4468" y="855606"/>
                </a:lnTo>
                <a:lnTo>
                  <a:pt x="9966" y="804479"/>
                </a:lnTo>
                <a:lnTo>
                  <a:pt x="17563" y="754241"/>
                </a:lnTo>
                <a:lnTo>
                  <a:pt x="27201" y="704966"/>
                </a:lnTo>
                <a:lnTo>
                  <a:pt x="38821" y="656726"/>
                </a:lnTo>
                <a:lnTo>
                  <a:pt x="52365" y="609594"/>
                </a:lnTo>
                <a:lnTo>
                  <a:pt x="67776" y="563645"/>
                </a:lnTo>
                <a:lnTo>
                  <a:pt x="84995" y="518951"/>
                </a:lnTo>
                <a:lnTo>
                  <a:pt x="103965" y="475585"/>
                </a:lnTo>
                <a:lnTo>
                  <a:pt x="124627" y="433621"/>
                </a:lnTo>
                <a:lnTo>
                  <a:pt x="146922" y="393132"/>
                </a:lnTo>
                <a:lnTo>
                  <a:pt x="170794" y="354191"/>
                </a:lnTo>
                <a:lnTo>
                  <a:pt x="196184" y="316871"/>
                </a:lnTo>
                <a:lnTo>
                  <a:pt x="223034" y="281246"/>
                </a:lnTo>
                <a:lnTo>
                  <a:pt x="251286" y="247388"/>
                </a:lnTo>
                <a:lnTo>
                  <a:pt x="280881" y="215371"/>
                </a:lnTo>
                <a:lnTo>
                  <a:pt x="311762" y="185269"/>
                </a:lnTo>
                <a:lnTo>
                  <a:pt x="343871" y="157154"/>
                </a:lnTo>
                <a:lnTo>
                  <a:pt x="377150" y="131100"/>
                </a:lnTo>
                <a:lnTo>
                  <a:pt x="411539" y="107179"/>
                </a:lnTo>
                <a:lnTo>
                  <a:pt x="446983" y="85466"/>
                </a:lnTo>
                <a:lnTo>
                  <a:pt x="483422" y="66033"/>
                </a:lnTo>
                <a:lnTo>
                  <a:pt x="520798" y="48953"/>
                </a:lnTo>
                <a:lnTo>
                  <a:pt x="559053" y="34300"/>
                </a:lnTo>
                <a:lnTo>
                  <a:pt x="598130" y="22147"/>
                </a:lnTo>
                <a:lnTo>
                  <a:pt x="637969" y="12567"/>
                </a:lnTo>
                <a:lnTo>
                  <a:pt x="678514" y="5634"/>
                </a:lnTo>
                <a:lnTo>
                  <a:pt x="719706" y="1420"/>
                </a:lnTo>
                <a:lnTo>
                  <a:pt x="761486" y="0"/>
                </a:lnTo>
                <a:lnTo>
                  <a:pt x="2813427" y="0"/>
                </a:lnTo>
                <a:lnTo>
                  <a:pt x="2855208" y="1420"/>
                </a:lnTo>
                <a:lnTo>
                  <a:pt x="2896399" y="5634"/>
                </a:lnTo>
                <a:lnTo>
                  <a:pt x="2936944" y="12567"/>
                </a:lnTo>
                <a:lnTo>
                  <a:pt x="2976784" y="22147"/>
                </a:lnTo>
                <a:lnTo>
                  <a:pt x="3015860" y="34300"/>
                </a:lnTo>
                <a:lnTo>
                  <a:pt x="3054116" y="48953"/>
                </a:lnTo>
                <a:lnTo>
                  <a:pt x="3091492" y="66033"/>
                </a:lnTo>
                <a:lnTo>
                  <a:pt x="3127931" y="85466"/>
                </a:lnTo>
                <a:lnTo>
                  <a:pt x="3163374" y="107179"/>
                </a:lnTo>
                <a:lnTo>
                  <a:pt x="3197764" y="131100"/>
                </a:lnTo>
                <a:lnTo>
                  <a:pt x="3231042" y="157154"/>
                </a:lnTo>
                <a:lnTo>
                  <a:pt x="3263151" y="185269"/>
                </a:lnTo>
                <a:lnTo>
                  <a:pt x="3294032" y="215371"/>
                </a:lnTo>
                <a:lnTo>
                  <a:pt x="3323628" y="247388"/>
                </a:lnTo>
                <a:lnTo>
                  <a:pt x="3351879" y="281246"/>
                </a:lnTo>
                <a:lnTo>
                  <a:pt x="3378729" y="316871"/>
                </a:lnTo>
                <a:lnTo>
                  <a:pt x="3404119" y="354191"/>
                </a:lnTo>
                <a:lnTo>
                  <a:pt x="3427991" y="393132"/>
                </a:lnTo>
                <a:lnTo>
                  <a:pt x="3450287" y="433621"/>
                </a:lnTo>
                <a:lnTo>
                  <a:pt x="3470948" y="475585"/>
                </a:lnTo>
                <a:lnTo>
                  <a:pt x="3489918" y="518951"/>
                </a:lnTo>
                <a:lnTo>
                  <a:pt x="3507137" y="563645"/>
                </a:lnTo>
                <a:lnTo>
                  <a:pt x="3522548" y="609594"/>
                </a:lnTo>
                <a:lnTo>
                  <a:pt x="3536093" y="656726"/>
                </a:lnTo>
                <a:lnTo>
                  <a:pt x="3547713" y="704966"/>
                </a:lnTo>
                <a:lnTo>
                  <a:pt x="3557350" y="754241"/>
                </a:lnTo>
                <a:lnTo>
                  <a:pt x="3564947" y="804479"/>
                </a:lnTo>
                <a:lnTo>
                  <a:pt x="3570445" y="855606"/>
                </a:lnTo>
                <a:lnTo>
                  <a:pt x="3573787" y="907549"/>
                </a:lnTo>
                <a:lnTo>
                  <a:pt x="3574914" y="960234"/>
                </a:lnTo>
                <a:lnTo>
                  <a:pt x="3573787" y="1012919"/>
                </a:lnTo>
                <a:lnTo>
                  <a:pt x="3570445" y="1064862"/>
                </a:lnTo>
                <a:lnTo>
                  <a:pt x="3564947" y="1115989"/>
                </a:lnTo>
                <a:lnTo>
                  <a:pt x="3557350" y="1166227"/>
                </a:lnTo>
                <a:lnTo>
                  <a:pt x="3547713" y="1215502"/>
                </a:lnTo>
                <a:lnTo>
                  <a:pt x="3536093" y="1263742"/>
                </a:lnTo>
                <a:lnTo>
                  <a:pt x="3522548" y="1310873"/>
                </a:lnTo>
                <a:lnTo>
                  <a:pt x="3507137" y="1356823"/>
                </a:lnTo>
                <a:lnTo>
                  <a:pt x="3489918" y="1401517"/>
                </a:lnTo>
                <a:lnTo>
                  <a:pt x="3470948" y="1444883"/>
                </a:lnTo>
                <a:lnTo>
                  <a:pt x="3450287" y="1486847"/>
                </a:lnTo>
                <a:lnTo>
                  <a:pt x="3427991" y="1527336"/>
                </a:lnTo>
                <a:lnTo>
                  <a:pt x="3404119" y="1566277"/>
                </a:lnTo>
                <a:lnTo>
                  <a:pt x="3378729" y="1603597"/>
                </a:lnTo>
                <a:lnTo>
                  <a:pt x="3351879" y="1639222"/>
                </a:lnTo>
                <a:lnTo>
                  <a:pt x="3323628" y="1673080"/>
                </a:lnTo>
                <a:lnTo>
                  <a:pt x="3294032" y="1705096"/>
                </a:lnTo>
                <a:lnTo>
                  <a:pt x="3263151" y="1735199"/>
                </a:lnTo>
                <a:lnTo>
                  <a:pt x="3231042" y="1763314"/>
                </a:lnTo>
                <a:lnTo>
                  <a:pt x="3197764" y="1789368"/>
                </a:lnTo>
                <a:lnTo>
                  <a:pt x="3163374" y="1813289"/>
                </a:lnTo>
                <a:lnTo>
                  <a:pt x="3127931" y="1835002"/>
                </a:lnTo>
                <a:lnTo>
                  <a:pt x="3091492" y="1854436"/>
                </a:lnTo>
                <a:lnTo>
                  <a:pt x="3054116" y="1871515"/>
                </a:lnTo>
                <a:lnTo>
                  <a:pt x="3015860" y="1886168"/>
                </a:lnTo>
                <a:lnTo>
                  <a:pt x="2976784" y="1898321"/>
                </a:lnTo>
                <a:lnTo>
                  <a:pt x="2936944" y="1907901"/>
                </a:lnTo>
                <a:lnTo>
                  <a:pt x="2896399" y="1914834"/>
                </a:lnTo>
                <a:lnTo>
                  <a:pt x="2855208" y="1919048"/>
                </a:lnTo>
                <a:lnTo>
                  <a:pt x="2813440" y="19204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 descr=""/>
          <p:cNvSpPr txBox="1"/>
          <p:nvPr/>
        </p:nvSpPr>
        <p:spPr>
          <a:xfrm>
            <a:off x="13246569" y="5821893"/>
            <a:ext cx="310642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98550" marR="5080" indent="-1086485">
              <a:lnSpc>
                <a:spcPct val="116700"/>
              </a:lnSpc>
              <a:spcBef>
                <a:spcPts val="95"/>
              </a:spcBef>
            </a:pPr>
            <a:r>
              <a:rPr dirty="0" sz="3000" spc="-50" b="1">
                <a:latin typeface="Tahoma"/>
                <a:cs typeface="Tahoma"/>
              </a:rPr>
              <a:t>Upload</a:t>
            </a:r>
            <a:r>
              <a:rPr dirty="0" sz="3000" spc="-165" b="1">
                <a:latin typeface="Tahoma"/>
                <a:cs typeface="Tahoma"/>
              </a:rPr>
              <a:t> </a:t>
            </a:r>
            <a:r>
              <a:rPr dirty="0" sz="3000" spc="-35" b="1">
                <a:latin typeface="Tahoma"/>
                <a:cs typeface="Tahoma"/>
              </a:rPr>
              <a:t>Question </a:t>
            </a:r>
            <a:r>
              <a:rPr dirty="0" sz="3000" spc="-20" b="1">
                <a:latin typeface="Tahoma"/>
                <a:cs typeface="Tahoma"/>
              </a:rPr>
              <a:t>Bank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94" name="object 194" descr=""/>
          <p:cNvSpPr/>
          <p:nvPr/>
        </p:nvSpPr>
        <p:spPr>
          <a:xfrm>
            <a:off x="12950697" y="3343101"/>
            <a:ext cx="3513454" cy="1523365"/>
          </a:xfrm>
          <a:custGeom>
            <a:avLst/>
            <a:gdLst/>
            <a:ahLst/>
            <a:cxnLst/>
            <a:rect l="l" t="t" r="r" b="b"/>
            <a:pathLst>
              <a:path w="3513455" h="1523364">
                <a:moveTo>
                  <a:pt x="2751767" y="1522972"/>
                </a:moveTo>
                <a:lnTo>
                  <a:pt x="761479" y="1522972"/>
                </a:lnTo>
                <a:lnTo>
                  <a:pt x="713328" y="1521474"/>
                </a:lnTo>
                <a:lnTo>
                  <a:pt x="665967" y="1517039"/>
                </a:lnTo>
                <a:lnTo>
                  <a:pt x="619490" y="1509757"/>
                </a:lnTo>
                <a:lnTo>
                  <a:pt x="573988" y="1499716"/>
                </a:lnTo>
                <a:lnTo>
                  <a:pt x="529550" y="1487006"/>
                </a:lnTo>
                <a:lnTo>
                  <a:pt x="486264" y="1471715"/>
                </a:lnTo>
                <a:lnTo>
                  <a:pt x="444220" y="1453935"/>
                </a:lnTo>
                <a:lnTo>
                  <a:pt x="403507" y="1433752"/>
                </a:lnTo>
                <a:lnTo>
                  <a:pt x="364215" y="1411257"/>
                </a:lnTo>
                <a:lnTo>
                  <a:pt x="326432" y="1386539"/>
                </a:lnTo>
                <a:lnTo>
                  <a:pt x="290249" y="1359687"/>
                </a:lnTo>
                <a:lnTo>
                  <a:pt x="255753" y="1330790"/>
                </a:lnTo>
                <a:lnTo>
                  <a:pt x="223034" y="1299938"/>
                </a:lnTo>
                <a:lnTo>
                  <a:pt x="192181" y="1267219"/>
                </a:lnTo>
                <a:lnTo>
                  <a:pt x="163285" y="1232723"/>
                </a:lnTo>
                <a:lnTo>
                  <a:pt x="136433" y="1196539"/>
                </a:lnTo>
                <a:lnTo>
                  <a:pt x="111715" y="1158757"/>
                </a:lnTo>
                <a:lnTo>
                  <a:pt x="89220" y="1119464"/>
                </a:lnTo>
                <a:lnTo>
                  <a:pt x="69037" y="1078752"/>
                </a:lnTo>
                <a:lnTo>
                  <a:pt x="51256" y="1036708"/>
                </a:lnTo>
                <a:lnTo>
                  <a:pt x="35966" y="993422"/>
                </a:lnTo>
                <a:lnTo>
                  <a:pt x="23256" y="948983"/>
                </a:lnTo>
                <a:lnTo>
                  <a:pt x="13215" y="903481"/>
                </a:lnTo>
                <a:lnTo>
                  <a:pt x="5933" y="857005"/>
                </a:lnTo>
                <a:lnTo>
                  <a:pt x="1498" y="809643"/>
                </a:lnTo>
                <a:lnTo>
                  <a:pt x="0" y="761486"/>
                </a:lnTo>
                <a:lnTo>
                  <a:pt x="1498" y="713328"/>
                </a:lnTo>
                <a:lnTo>
                  <a:pt x="5933" y="665966"/>
                </a:lnTo>
                <a:lnTo>
                  <a:pt x="13215" y="619490"/>
                </a:lnTo>
                <a:lnTo>
                  <a:pt x="23256" y="573988"/>
                </a:lnTo>
                <a:lnTo>
                  <a:pt x="35966" y="529549"/>
                </a:lnTo>
                <a:lnTo>
                  <a:pt x="51256" y="486264"/>
                </a:lnTo>
                <a:lnTo>
                  <a:pt x="69037" y="444220"/>
                </a:lnTo>
                <a:lnTo>
                  <a:pt x="89220" y="403507"/>
                </a:lnTo>
                <a:lnTo>
                  <a:pt x="111715" y="364215"/>
                </a:lnTo>
                <a:lnTo>
                  <a:pt x="136433" y="326432"/>
                </a:lnTo>
                <a:lnTo>
                  <a:pt x="163285" y="290248"/>
                </a:lnTo>
                <a:lnTo>
                  <a:pt x="192181" y="255752"/>
                </a:lnTo>
                <a:lnTo>
                  <a:pt x="223034" y="223034"/>
                </a:lnTo>
                <a:lnTo>
                  <a:pt x="255753" y="192181"/>
                </a:lnTo>
                <a:lnTo>
                  <a:pt x="290249" y="163285"/>
                </a:lnTo>
                <a:lnTo>
                  <a:pt x="326432" y="136432"/>
                </a:lnTo>
                <a:lnTo>
                  <a:pt x="364215" y="111714"/>
                </a:lnTo>
                <a:lnTo>
                  <a:pt x="403507" y="89220"/>
                </a:lnTo>
                <a:lnTo>
                  <a:pt x="444220" y="69037"/>
                </a:lnTo>
                <a:lnTo>
                  <a:pt x="486264" y="51256"/>
                </a:lnTo>
                <a:lnTo>
                  <a:pt x="529550" y="35966"/>
                </a:lnTo>
                <a:lnTo>
                  <a:pt x="573988" y="23256"/>
                </a:lnTo>
                <a:lnTo>
                  <a:pt x="619490" y="13215"/>
                </a:lnTo>
                <a:lnTo>
                  <a:pt x="665967" y="5933"/>
                </a:lnTo>
                <a:lnTo>
                  <a:pt x="713328" y="1498"/>
                </a:lnTo>
                <a:lnTo>
                  <a:pt x="761486" y="0"/>
                </a:lnTo>
                <a:lnTo>
                  <a:pt x="2751760" y="0"/>
                </a:lnTo>
                <a:lnTo>
                  <a:pt x="2799918" y="1498"/>
                </a:lnTo>
                <a:lnTo>
                  <a:pt x="2847279" y="5933"/>
                </a:lnTo>
                <a:lnTo>
                  <a:pt x="2893756" y="13215"/>
                </a:lnTo>
                <a:lnTo>
                  <a:pt x="2939258" y="23256"/>
                </a:lnTo>
                <a:lnTo>
                  <a:pt x="2983696" y="35966"/>
                </a:lnTo>
                <a:lnTo>
                  <a:pt x="3026982" y="51256"/>
                </a:lnTo>
                <a:lnTo>
                  <a:pt x="3069026" y="69037"/>
                </a:lnTo>
                <a:lnTo>
                  <a:pt x="3109738" y="89220"/>
                </a:lnTo>
                <a:lnTo>
                  <a:pt x="3149031" y="111714"/>
                </a:lnTo>
                <a:lnTo>
                  <a:pt x="3186813" y="136432"/>
                </a:lnTo>
                <a:lnTo>
                  <a:pt x="3222997" y="163285"/>
                </a:lnTo>
                <a:lnTo>
                  <a:pt x="3257493" y="192181"/>
                </a:lnTo>
                <a:lnTo>
                  <a:pt x="3290212" y="223034"/>
                </a:lnTo>
                <a:lnTo>
                  <a:pt x="3321064" y="255752"/>
                </a:lnTo>
                <a:lnTo>
                  <a:pt x="3349961" y="290248"/>
                </a:lnTo>
                <a:lnTo>
                  <a:pt x="3376813" y="326432"/>
                </a:lnTo>
                <a:lnTo>
                  <a:pt x="3401531" y="364215"/>
                </a:lnTo>
                <a:lnTo>
                  <a:pt x="3424026" y="403507"/>
                </a:lnTo>
                <a:lnTo>
                  <a:pt x="3444209" y="444220"/>
                </a:lnTo>
                <a:lnTo>
                  <a:pt x="3461990" y="486264"/>
                </a:lnTo>
                <a:lnTo>
                  <a:pt x="3477280" y="529549"/>
                </a:lnTo>
                <a:lnTo>
                  <a:pt x="3489990" y="573988"/>
                </a:lnTo>
                <a:lnTo>
                  <a:pt x="3500031" y="619490"/>
                </a:lnTo>
                <a:lnTo>
                  <a:pt x="3507313" y="665966"/>
                </a:lnTo>
                <a:lnTo>
                  <a:pt x="3511748" y="713328"/>
                </a:lnTo>
                <a:lnTo>
                  <a:pt x="3513246" y="761486"/>
                </a:lnTo>
                <a:lnTo>
                  <a:pt x="3511748" y="809643"/>
                </a:lnTo>
                <a:lnTo>
                  <a:pt x="3507313" y="857005"/>
                </a:lnTo>
                <a:lnTo>
                  <a:pt x="3500031" y="903481"/>
                </a:lnTo>
                <a:lnTo>
                  <a:pt x="3489990" y="948983"/>
                </a:lnTo>
                <a:lnTo>
                  <a:pt x="3477280" y="993422"/>
                </a:lnTo>
                <a:lnTo>
                  <a:pt x="3461990" y="1036708"/>
                </a:lnTo>
                <a:lnTo>
                  <a:pt x="3444209" y="1078752"/>
                </a:lnTo>
                <a:lnTo>
                  <a:pt x="3424026" y="1119464"/>
                </a:lnTo>
                <a:lnTo>
                  <a:pt x="3401531" y="1158757"/>
                </a:lnTo>
                <a:lnTo>
                  <a:pt x="3376813" y="1196539"/>
                </a:lnTo>
                <a:lnTo>
                  <a:pt x="3349961" y="1232723"/>
                </a:lnTo>
                <a:lnTo>
                  <a:pt x="3321064" y="1267219"/>
                </a:lnTo>
                <a:lnTo>
                  <a:pt x="3290212" y="1299938"/>
                </a:lnTo>
                <a:lnTo>
                  <a:pt x="3257493" y="1330790"/>
                </a:lnTo>
                <a:lnTo>
                  <a:pt x="3222997" y="1359687"/>
                </a:lnTo>
                <a:lnTo>
                  <a:pt x="3186813" y="1386539"/>
                </a:lnTo>
                <a:lnTo>
                  <a:pt x="3149031" y="1411257"/>
                </a:lnTo>
                <a:lnTo>
                  <a:pt x="3109738" y="1433752"/>
                </a:lnTo>
                <a:lnTo>
                  <a:pt x="3069026" y="1453935"/>
                </a:lnTo>
                <a:lnTo>
                  <a:pt x="3026982" y="1471715"/>
                </a:lnTo>
                <a:lnTo>
                  <a:pt x="2983696" y="1487006"/>
                </a:lnTo>
                <a:lnTo>
                  <a:pt x="2939258" y="1499716"/>
                </a:lnTo>
                <a:lnTo>
                  <a:pt x="2893756" y="1509757"/>
                </a:lnTo>
                <a:lnTo>
                  <a:pt x="2847279" y="1517039"/>
                </a:lnTo>
                <a:lnTo>
                  <a:pt x="2799918" y="1521474"/>
                </a:lnTo>
                <a:lnTo>
                  <a:pt x="2751767" y="15229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 descr=""/>
          <p:cNvSpPr txBox="1"/>
          <p:nvPr/>
        </p:nvSpPr>
        <p:spPr>
          <a:xfrm>
            <a:off x="13838555" y="3492325"/>
            <a:ext cx="173736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8415">
              <a:lnSpc>
                <a:spcPct val="116700"/>
              </a:lnSpc>
              <a:spcBef>
                <a:spcPts val="95"/>
              </a:spcBef>
            </a:pPr>
            <a:r>
              <a:rPr dirty="0" sz="3000" spc="-10" b="1">
                <a:latin typeface="Tahoma"/>
                <a:cs typeface="Tahoma"/>
              </a:rPr>
              <a:t>Approve </a:t>
            </a:r>
            <a:r>
              <a:rPr dirty="0" sz="3000" spc="-25" b="1">
                <a:latin typeface="Tahoma"/>
                <a:cs typeface="Tahoma"/>
              </a:rPr>
              <a:t>Teachers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96" name="object 196"/>
          <p:cNvSpPr txBox="1">
            <a:spLocks noGrp="1"/>
          </p:cNvSpPr>
          <p:nvPr>
            <p:ph type="title"/>
          </p:nvPr>
        </p:nvSpPr>
        <p:spPr>
          <a:xfrm>
            <a:off x="13516841" y="1177925"/>
            <a:ext cx="2504440" cy="1092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447040">
              <a:lnSpc>
                <a:spcPct val="116700"/>
              </a:lnSpc>
              <a:spcBef>
                <a:spcPts val="95"/>
              </a:spcBef>
            </a:pPr>
            <a:r>
              <a:rPr dirty="0" sz="3000" spc="-10" b="1">
                <a:latin typeface="Tahoma"/>
                <a:cs typeface="Tahoma"/>
              </a:rPr>
              <a:t>Approve </a:t>
            </a:r>
            <a:r>
              <a:rPr dirty="0" sz="3000" spc="-85" b="1">
                <a:latin typeface="Tahoma"/>
                <a:cs typeface="Tahoma"/>
              </a:rPr>
              <a:t>organizations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197" name="object 197" descr=""/>
          <p:cNvGrpSpPr/>
          <p:nvPr/>
        </p:nvGrpSpPr>
        <p:grpSpPr>
          <a:xfrm>
            <a:off x="5468134" y="1917155"/>
            <a:ext cx="7809230" cy="6920230"/>
            <a:chOff x="5468134" y="1917155"/>
            <a:chExt cx="7809230" cy="6920230"/>
          </a:xfrm>
        </p:grpSpPr>
        <p:sp>
          <p:nvSpPr>
            <p:cNvPr id="198" name="object 198" descr=""/>
            <p:cNvSpPr/>
            <p:nvPr/>
          </p:nvSpPr>
          <p:spPr>
            <a:xfrm>
              <a:off x="5872246" y="3969828"/>
              <a:ext cx="1900555" cy="2489835"/>
            </a:xfrm>
            <a:custGeom>
              <a:avLst/>
              <a:gdLst/>
              <a:ahLst/>
              <a:cxnLst/>
              <a:rect l="l" t="t" r="r" b="b"/>
              <a:pathLst>
                <a:path w="1900554" h="2489835">
                  <a:moveTo>
                    <a:pt x="1900446" y="2489470"/>
                  </a:moveTo>
                  <a:lnTo>
                    <a:pt x="1862346" y="2489470"/>
                  </a:lnTo>
                  <a:lnTo>
                    <a:pt x="1862346" y="2451370"/>
                  </a:lnTo>
                  <a:lnTo>
                    <a:pt x="1900446" y="2451370"/>
                  </a:lnTo>
                  <a:lnTo>
                    <a:pt x="1900446" y="2489470"/>
                  </a:lnTo>
                  <a:close/>
                </a:path>
                <a:path w="1900554" h="2489835">
                  <a:moveTo>
                    <a:pt x="1824246" y="2489470"/>
                  </a:moveTo>
                  <a:lnTo>
                    <a:pt x="1786146" y="2489470"/>
                  </a:lnTo>
                  <a:lnTo>
                    <a:pt x="1786146" y="2451370"/>
                  </a:lnTo>
                  <a:lnTo>
                    <a:pt x="1824246" y="2451370"/>
                  </a:lnTo>
                  <a:lnTo>
                    <a:pt x="1824246" y="2489470"/>
                  </a:lnTo>
                  <a:close/>
                </a:path>
                <a:path w="1900554" h="2489835">
                  <a:moveTo>
                    <a:pt x="1748046" y="2489470"/>
                  </a:moveTo>
                  <a:lnTo>
                    <a:pt x="1709946" y="2489470"/>
                  </a:lnTo>
                  <a:lnTo>
                    <a:pt x="1709946" y="2451370"/>
                  </a:lnTo>
                  <a:lnTo>
                    <a:pt x="1748046" y="2451370"/>
                  </a:lnTo>
                  <a:lnTo>
                    <a:pt x="1748046" y="2489470"/>
                  </a:lnTo>
                  <a:close/>
                </a:path>
                <a:path w="1900554" h="2489835">
                  <a:moveTo>
                    <a:pt x="1671846" y="2489470"/>
                  </a:moveTo>
                  <a:lnTo>
                    <a:pt x="1633746" y="2489470"/>
                  </a:lnTo>
                  <a:lnTo>
                    <a:pt x="1633746" y="2451370"/>
                  </a:lnTo>
                  <a:lnTo>
                    <a:pt x="1671846" y="2451370"/>
                  </a:lnTo>
                  <a:lnTo>
                    <a:pt x="1671846" y="2489470"/>
                  </a:lnTo>
                  <a:close/>
                </a:path>
                <a:path w="1900554" h="2489835">
                  <a:moveTo>
                    <a:pt x="1595646" y="2489470"/>
                  </a:moveTo>
                  <a:lnTo>
                    <a:pt x="1557545" y="2489470"/>
                  </a:lnTo>
                  <a:lnTo>
                    <a:pt x="1557545" y="2451370"/>
                  </a:lnTo>
                  <a:lnTo>
                    <a:pt x="1595646" y="2451370"/>
                  </a:lnTo>
                  <a:lnTo>
                    <a:pt x="1595646" y="2489470"/>
                  </a:lnTo>
                  <a:close/>
                </a:path>
                <a:path w="1900554" h="2489835">
                  <a:moveTo>
                    <a:pt x="1519446" y="2489470"/>
                  </a:moveTo>
                  <a:lnTo>
                    <a:pt x="1481346" y="2489470"/>
                  </a:lnTo>
                  <a:lnTo>
                    <a:pt x="1481346" y="2451370"/>
                  </a:lnTo>
                  <a:lnTo>
                    <a:pt x="1519446" y="2451370"/>
                  </a:lnTo>
                  <a:lnTo>
                    <a:pt x="1519446" y="2489470"/>
                  </a:lnTo>
                  <a:close/>
                </a:path>
                <a:path w="1900554" h="2489835">
                  <a:moveTo>
                    <a:pt x="1443246" y="2489470"/>
                  </a:moveTo>
                  <a:lnTo>
                    <a:pt x="1405146" y="2489470"/>
                  </a:lnTo>
                  <a:lnTo>
                    <a:pt x="1405146" y="2451370"/>
                  </a:lnTo>
                  <a:lnTo>
                    <a:pt x="1443246" y="2451370"/>
                  </a:lnTo>
                  <a:lnTo>
                    <a:pt x="1443246" y="2489470"/>
                  </a:lnTo>
                  <a:close/>
                </a:path>
                <a:path w="1900554" h="2489835">
                  <a:moveTo>
                    <a:pt x="1367046" y="2489470"/>
                  </a:moveTo>
                  <a:lnTo>
                    <a:pt x="1328946" y="2489470"/>
                  </a:lnTo>
                  <a:lnTo>
                    <a:pt x="1328946" y="2451370"/>
                  </a:lnTo>
                  <a:lnTo>
                    <a:pt x="1367046" y="2451370"/>
                  </a:lnTo>
                  <a:lnTo>
                    <a:pt x="1367046" y="2489470"/>
                  </a:lnTo>
                  <a:close/>
                </a:path>
                <a:path w="1900554" h="2489835">
                  <a:moveTo>
                    <a:pt x="1290846" y="2489470"/>
                  </a:moveTo>
                  <a:lnTo>
                    <a:pt x="1252746" y="2489470"/>
                  </a:lnTo>
                  <a:lnTo>
                    <a:pt x="1252746" y="2451370"/>
                  </a:lnTo>
                  <a:lnTo>
                    <a:pt x="1290846" y="2451370"/>
                  </a:lnTo>
                  <a:lnTo>
                    <a:pt x="1290846" y="2489470"/>
                  </a:lnTo>
                  <a:close/>
                </a:path>
                <a:path w="1900554" h="2489835">
                  <a:moveTo>
                    <a:pt x="1214646" y="2489470"/>
                  </a:moveTo>
                  <a:lnTo>
                    <a:pt x="1176546" y="2489470"/>
                  </a:lnTo>
                  <a:lnTo>
                    <a:pt x="1176546" y="2451370"/>
                  </a:lnTo>
                  <a:lnTo>
                    <a:pt x="1214646" y="2451370"/>
                  </a:lnTo>
                  <a:lnTo>
                    <a:pt x="1214646" y="2489470"/>
                  </a:lnTo>
                  <a:close/>
                </a:path>
                <a:path w="1900554" h="2489835">
                  <a:moveTo>
                    <a:pt x="1135768" y="2487280"/>
                  </a:moveTo>
                  <a:lnTo>
                    <a:pt x="1125549" y="2485698"/>
                  </a:lnTo>
                  <a:lnTo>
                    <a:pt x="1115429" y="2483695"/>
                  </a:lnTo>
                  <a:lnTo>
                    <a:pt x="1105410" y="2481271"/>
                  </a:lnTo>
                  <a:lnTo>
                    <a:pt x="1095489" y="2478425"/>
                  </a:lnTo>
                  <a:lnTo>
                    <a:pt x="1106759" y="2442030"/>
                  </a:lnTo>
                  <a:lnTo>
                    <a:pt x="1115145" y="2444435"/>
                  </a:lnTo>
                  <a:lnTo>
                    <a:pt x="1123615" y="2446485"/>
                  </a:lnTo>
                  <a:lnTo>
                    <a:pt x="1132170" y="2448178"/>
                  </a:lnTo>
                  <a:lnTo>
                    <a:pt x="1140810" y="2449516"/>
                  </a:lnTo>
                  <a:lnTo>
                    <a:pt x="1135768" y="2487280"/>
                  </a:lnTo>
                  <a:close/>
                </a:path>
                <a:path w="1900554" h="2489835">
                  <a:moveTo>
                    <a:pt x="1057131" y="2462904"/>
                  </a:moveTo>
                  <a:lnTo>
                    <a:pt x="1047963" y="2458019"/>
                  </a:lnTo>
                  <a:lnTo>
                    <a:pt x="1039018" y="2452760"/>
                  </a:lnTo>
                  <a:lnTo>
                    <a:pt x="1030297" y="2447126"/>
                  </a:lnTo>
                  <a:lnTo>
                    <a:pt x="1021800" y="2441117"/>
                  </a:lnTo>
                  <a:lnTo>
                    <a:pt x="1044441" y="2410475"/>
                  </a:lnTo>
                  <a:lnTo>
                    <a:pt x="1051632" y="2415560"/>
                  </a:lnTo>
                  <a:lnTo>
                    <a:pt x="1059012" y="2420328"/>
                  </a:lnTo>
                  <a:lnTo>
                    <a:pt x="1066581" y="2424778"/>
                  </a:lnTo>
                  <a:lnTo>
                    <a:pt x="1074338" y="2428911"/>
                  </a:lnTo>
                  <a:lnTo>
                    <a:pt x="1057131" y="2462904"/>
                  </a:lnTo>
                  <a:close/>
                </a:path>
                <a:path w="1900554" h="2489835">
                  <a:moveTo>
                    <a:pt x="990740" y="2413908"/>
                  </a:moveTo>
                  <a:lnTo>
                    <a:pt x="983700" y="2406316"/>
                  </a:lnTo>
                  <a:lnTo>
                    <a:pt x="976996" y="2398453"/>
                  </a:lnTo>
                  <a:lnTo>
                    <a:pt x="970626" y="2390321"/>
                  </a:lnTo>
                  <a:lnTo>
                    <a:pt x="964592" y="2381918"/>
                  </a:lnTo>
                  <a:lnTo>
                    <a:pt x="995993" y="2360341"/>
                  </a:lnTo>
                  <a:lnTo>
                    <a:pt x="1001103" y="2367455"/>
                  </a:lnTo>
                  <a:lnTo>
                    <a:pt x="1006496" y="2374342"/>
                  </a:lnTo>
                  <a:lnTo>
                    <a:pt x="1012174" y="2381000"/>
                  </a:lnTo>
                  <a:lnTo>
                    <a:pt x="1018136" y="2387430"/>
                  </a:lnTo>
                  <a:lnTo>
                    <a:pt x="990740" y="2413908"/>
                  </a:lnTo>
                  <a:close/>
                </a:path>
                <a:path w="1900554" h="2489835">
                  <a:moveTo>
                    <a:pt x="944002" y="2345788"/>
                  </a:moveTo>
                  <a:lnTo>
                    <a:pt x="939850" y="2336308"/>
                  </a:lnTo>
                  <a:lnTo>
                    <a:pt x="936107" y="2326681"/>
                  </a:lnTo>
                  <a:lnTo>
                    <a:pt x="932774" y="2316907"/>
                  </a:lnTo>
                  <a:lnTo>
                    <a:pt x="929850" y="2306986"/>
                  </a:lnTo>
                  <a:lnTo>
                    <a:pt x="966613" y="2296983"/>
                  </a:lnTo>
                  <a:lnTo>
                    <a:pt x="969084" y="2305367"/>
                  </a:lnTo>
                  <a:lnTo>
                    <a:pt x="971901" y="2313627"/>
                  </a:lnTo>
                  <a:lnTo>
                    <a:pt x="975065" y="2321763"/>
                  </a:lnTo>
                  <a:lnTo>
                    <a:pt x="978574" y="2329776"/>
                  </a:lnTo>
                  <a:lnTo>
                    <a:pt x="944002" y="2345788"/>
                  </a:lnTo>
                  <a:close/>
                </a:path>
                <a:path w="1900554" h="2489835">
                  <a:moveTo>
                    <a:pt x="922395" y="2266474"/>
                  </a:moveTo>
                  <a:lnTo>
                    <a:pt x="921586" y="2258299"/>
                  </a:lnTo>
                  <a:lnTo>
                    <a:pt x="921182" y="2250081"/>
                  </a:lnTo>
                  <a:lnTo>
                    <a:pt x="921182" y="2226276"/>
                  </a:lnTo>
                  <a:lnTo>
                    <a:pt x="959282" y="2226276"/>
                  </a:lnTo>
                  <a:lnTo>
                    <a:pt x="959343" y="2250081"/>
                  </a:lnTo>
                  <a:lnTo>
                    <a:pt x="959624" y="2255795"/>
                  </a:lnTo>
                  <a:lnTo>
                    <a:pt x="960310" y="2262723"/>
                  </a:lnTo>
                  <a:lnTo>
                    <a:pt x="922395" y="2266474"/>
                  </a:lnTo>
                  <a:close/>
                </a:path>
                <a:path w="1900554" h="2489835">
                  <a:moveTo>
                    <a:pt x="959282" y="2188176"/>
                  </a:moveTo>
                  <a:lnTo>
                    <a:pt x="921182" y="2188176"/>
                  </a:lnTo>
                  <a:lnTo>
                    <a:pt x="921182" y="2150076"/>
                  </a:lnTo>
                  <a:lnTo>
                    <a:pt x="959282" y="2150076"/>
                  </a:lnTo>
                  <a:lnTo>
                    <a:pt x="959282" y="2188176"/>
                  </a:lnTo>
                  <a:close/>
                </a:path>
                <a:path w="1900554" h="2489835">
                  <a:moveTo>
                    <a:pt x="959282" y="2111976"/>
                  </a:moveTo>
                  <a:lnTo>
                    <a:pt x="921182" y="2111976"/>
                  </a:lnTo>
                  <a:lnTo>
                    <a:pt x="921182" y="2073876"/>
                  </a:lnTo>
                  <a:lnTo>
                    <a:pt x="959282" y="2073876"/>
                  </a:lnTo>
                  <a:lnTo>
                    <a:pt x="959282" y="2111976"/>
                  </a:lnTo>
                  <a:close/>
                </a:path>
                <a:path w="1900554" h="2489835">
                  <a:moveTo>
                    <a:pt x="959282" y="2035776"/>
                  </a:moveTo>
                  <a:lnTo>
                    <a:pt x="921182" y="2035776"/>
                  </a:lnTo>
                  <a:lnTo>
                    <a:pt x="921182" y="1997676"/>
                  </a:lnTo>
                  <a:lnTo>
                    <a:pt x="959282" y="1997676"/>
                  </a:lnTo>
                  <a:lnTo>
                    <a:pt x="959282" y="2035776"/>
                  </a:lnTo>
                  <a:close/>
                </a:path>
                <a:path w="1900554" h="2489835">
                  <a:moveTo>
                    <a:pt x="959282" y="1959576"/>
                  </a:moveTo>
                  <a:lnTo>
                    <a:pt x="921182" y="1959576"/>
                  </a:lnTo>
                  <a:lnTo>
                    <a:pt x="921182" y="1921476"/>
                  </a:lnTo>
                  <a:lnTo>
                    <a:pt x="959282" y="1921476"/>
                  </a:lnTo>
                  <a:lnTo>
                    <a:pt x="959282" y="1959576"/>
                  </a:lnTo>
                  <a:close/>
                </a:path>
                <a:path w="1900554" h="2489835">
                  <a:moveTo>
                    <a:pt x="959282" y="1883376"/>
                  </a:moveTo>
                  <a:lnTo>
                    <a:pt x="921182" y="1883376"/>
                  </a:lnTo>
                  <a:lnTo>
                    <a:pt x="921182" y="1845276"/>
                  </a:lnTo>
                  <a:lnTo>
                    <a:pt x="959282" y="1845276"/>
                  </a:lnTo>
                  <a:lnTo>
                    <a:pt x="959282" y="1883376"/>
                  </a:lnTo>
                  <a:close/>
                </a:path>
                <a:path w="1900554" h="2489835">
                  <a:moveTo>
                    <a:pt x="959282" y="1807176"/>
                  </a:moveTo>
                  <a:lnTo>
                    <a:pt x="921182" y="1807176"/>
                  </a:lnTo>
                  <a:lnTo>
                    <a:pt x="921182" y="1769076"/>
                  </a:lnTo>
                  <a:lnTo>
                    <a:pt x="959282" y="1769076"/>
                  </a:lnTo>
                  <a:lnTo>
                    <a:pt x="959282" y="1807176"/>
                  </a:lnTo>
                  <a:close/>
                </a:path>
                <a:path w="1900554" h="2489835">
                  <a:moveTo>
                    <a:pt x="959282" y="1730976"/>
                  </a:moveTo>
                  <a:lnTo>
                    <a:pt x="921182" y="1730976"/>
                  </a:lnTo>
                  <a:lnTo>
                    <a:pt x="921182" y="1692876"/>
                  </a:lnTo>
                  <a:lnTo>
                    <a:pt x="959282" y="1692876"/>
                  </a:lnTo>
                  <a:lnTo>
                    <a:pt x="959282" y="1730976"/>
                  </a:lnTo>
                  <a:close/>
                </a:path>
                <a:path w="1900554" h="2489835">
                  <a:moveTo>
                    <a:pt x="959282" y="1654776"/>
                  </a:moveTo>
                  <a:lnTo>
                    <a:pt x="921182" y="1654776"/>
                  </a:lnTo>
                  <a:lnTo>
                    <a:pt x="921182" y="1616676"/>
                  </a:lnTo>
                  <a:lnTo>
                    <a:pt x="959282" y="1616676"/>
                  </a:lnTo>
                  <a:lnTo>
                    <a:pt x="959282" y="1654776"/>
                  </a:lnTo>
                  <a:close/>
                </a:path>
                <a:path w="1900554" h="2489835">
                  <a:moveTo>
                    <a:pt x="959282" y="1578576"/>
                  </a:moveTo>
                  <a:lnTo>
                    <a:pt x="921182" y="1578576"/>
                  </a:lnTo>
                  <a:lnTo>
                    <a:pt x="921182" y="1540476"/>
                  </a:lnTo>
                  <a:lnTo>
                    <a:pt x="959282" y="1540476"/>
                  </a:lnTo>
                  <a:lnTo>
                    <a:pt x="959282" y="1578576"/>
                  </a:lnTo>
                  <a:close/>
                </a:path>
                <a:path w="1900554" h="2489835">
                  <a:moveTo>
                    <a:pt x="959282" y="1502376"/>
                  </a:moveTo>
                  <a:lnTo>
                    <a:pt x="921182" y="1502376"/>
                  </a:lnTo>
                  <a:lnTo>
                    <a:pt x="921182" y="1464276"/>
                  </a:lnTo>
                  <a:lnTo>
                    <a:pt x="959282" y="1464276"/>
                  </a:lnTo>
                  <a:lnTo>
                    <a:pt x="959282" y="1502376"/>
                  </a:lnTo>
                  <a:close/>
                </a:path>
                <a:path w="1900554" h="2489835">
                  <a:moveTo>
                    <a:pt x="959282" y="1426176"/>
                  </a:moveTo>
                  <a:lnTo>
                    <a:pt x="921182" y="1426176"/>
                  </a:lnTo>
                  <a:lnTo>
                    <a:pt x="921182" y="1388076"/>
                  </a:lnTo>
                  <a:lnTo>
                    <a:pt x="959282" y="1388076"/>
                  </a:lnTo>
                  <a:lnTo>
                    <a:pt x="959282" y="1426176"/>
                  </a:lnTo>
                  <a:close/>
                </a:path>
                <a:path w="1900554" h="2489835">
                  <a:moveTo>
                    <a:pt x="959282" y="1349976"/>
                  </a:moveTo>
                  <a:lnTo>
                    <a:pt x="921182" y="1349976"/>
                  </a:lnTo>
                  <a:lnTo>
                    <a:pt x="921182" y="1311876"/>
                  </a:lnTo>
                  <a:lnTo>
                    <a:pt x="959282" y="1311876"/>
                  </a:lnTo>
                  <a:lnTo>
                    <a:pt x="959282" y="1349976"/>
                  </a:lnTo>
                  <a:close/>
                </a:path>
                <a:path w="1900554" h="2489835">
                  <a:moveTo>
                    <a:pt x="959282" y="1273776"/>
                  </a:moveTo>
                  <a:lnTo>
                    <a:pt x="921182" y="1273776"/>
                  </a:lnTo>
                  <a:lnTo>
                    <a:pt x="921182" y="1235676"/>
                  </a:lnTo>
                  <a:lnTo>
                    <a:pt x="959282" y="1235676"/>
                  </a:lnTo>
                  <a:lnTo>
                    <a:pt x="959282" y="1273776"/>
                  </a:lnTo>
                  <a:close/>
                </a:path>
                <a:path w="1900554" h="2489835">
                  <a:moveTo>
                    <a:pt x="959282" y="1197576"/>
                  </a:moveTo>
                  <a:lnTo>
                    <a:pt x="921182" y="1197576"/>
                  </a:lnTo>
                  <a:lnTo>
                    <a:pt x="921182" y="1159476"/>
                  </a:lnTo>
                  <a:lnTo>
                    <a:pt x="959282" y="1159476"/>
                  </a:lnTo>
                  <a:lnTo>
                    <a:pt x="959282" y="1197576"/>
                  </a:lnTo>
                  <a:close/>
                </a:path>
                <a:path w="1900554" h="2489835">
                  <a:moveTo>
                    <a:pt x="959282" y="1121376"/>
                  </a:moveTo>
                  <a:lnTo>
                    <a:pt x="921182" y="1121376"/>
                  </a:lnTo>
                  <a:lnTo>
                    <a:pt x="921182" y="1083276"/>
                  </a:lnTo>
                  <a:lnTo>
                    <a:pt x="959282" y="1083276"/>
                  </a:lnTo>
                  <a:lnTo>
                    <a:pt x="959282" y="1121376"/>
                  </a:lnTo>
                  <a:close/>
                </a:path>
                <a:path w="1900554" h="2489835">
                  <a:moveTo>
                    <a:pt x="959282" y="1045176"/>
                  </a:moveTo>
                  <a:lnTo>
                    <a:pt x="921182" y="1045176"/>
                  </a:lnTo>
                  <a:lnTo>
                    <a:pt x="921182" y="1007076"/>
                  </a:lnTo>
                  <a:lnTo>
                    <a:pt x="959282" y="1007076"/>
                  </a:lnTo>
                  <a:lnTo>
                    <a:pt x="959282" y="1045176"/>
                  </a:lnTo>
                  <a:close/>
                </a:path>
                <a:path w="1900554" h="2489835">
                  <a:moveTo>
                    <a:pt x="959282" y="968976"/>
                  </a:moveTo>
                  <a:lnTo>
                    <a:pt x="921182" y="968976"/>
                  </a:lnTo>
                  <a:lnTo>
                    <a:pt x="921182" y="930876"/>
                  </a:lnTo>
                  <a:lnTo>
                    <a:pt x="959282" y="930876"/>
                  </a:lnTo>
                  <a:lnTo>
                    <a:pt x="959282" y="968976"/>
                  </a:lnTo>
                  <a:close/>
                </a:path>
                <a:path w="1900554" h="2489835">
                  <a:moveTo>
                    <a:pt x="959282" y="892776"/>
                  </a:moveTo>
                  <a:lnTo>
                    <a:pt x="921182" y="892776"/>
                  </a:lnTo>
                  <a:lnTo>
                    <a:pt x="921182" y="854676"/>
                  </a:lnTo>
                  <a:lnTo>
                    <a:pt x="959282" y="854676"/>
                  </a:lnTo>
                  <a:lnTo>
                    <a:pt x="959282" y="892776"/>
                  </a:lnTo>
                  <a:close/>
                </a:path>
                <a:path w="1900554" h="2489835">
                  <a:moveTo>
                    <a:pt x="959282" y="816576"/>
                  </a:moveTo>
                  <a:lnTo>
                    <a:pt x="921182" y="816576"/>
                  </a:lnTo>
                  <a:lnTo>
                    <a:pt x="921182" y="778476"/>
                  </a:lnTo>
                  <a:lnTo>
                    <a:pt x="959282" y="778476"/>
                  </a:lnTo>
                  <a:lnTo>
                    <a:pt x="959282" y="816576"/>
                  </a:lnTo>
                  <a:close/>
                </a:path>
                <a:path w="1900554" h="2489835">
                  <a:moveTo>
                    <a:pt x="959282" y="740376"/>
                  </a:moveTo>
                  <a:lnTo>
                    <a:pt x="921182" y="740376"/>
                  </a:lnTo>
                  <a:lnTo>
                    <a:pt x="921182" y="702276"/>
                  </a:lnTo>
                  <a:lnTo>
                    <a:pt x="959282" y="702276"/>
                  </a:lnTo>
                  <a:lnTo>
                    <a:pt x="959282" y="740376"/>
                  </a:lnTo>
                  <a:close/>
                </a:path>
                <a:path w="1900554" h="2489835">
                  <a:moveTo>
                    <a:pt x="959282" y="664176"/>
                  </a:moveTo>
                  <a:lnTo>
                    <a:pt x="921182" y="664176"/>
                  </a:lnTo>
                  <a:lnTo>
                    <a:pt x="921182" y="626076"/>
                  </a:lnTo>
                  <a:lnTo>
                    <a:pt x="959282" y="626076"/>
                  </a:lnTo>
                  <a:lnTo>
                    <a:pt x="959282" y="664176"/>
                  </a:lnTo>
                  <a:close/>
                </a:path>
                <a:path w="1900554" h="2489835">
                  <a:moveTo>
                    <a:pt x="959282" y="587976"/>
                  </a:moveTo>
                  <a:lnTo>
                    <a:pt x="921182" y="587976"/>
                  </a:lnTo>
                  <a:lnTo>
                    <a:pt x="921182" y="549876"/>
                  </a:lnTo>
                  <a:lnTo>
                    <a:pt x="959282" y="549876"/>
                  </a:lnTo>
                  <a:lnTo>
                    <a:pt x="959282" y="587976"/>
                  </a:lnTo>
                  <a:close/>
                </a:path>
                <a:path w="1900554" h="2489835">
                  <a:moveTo>
                    <a:pt x="959282" y="511776"/>
                  </a:moveTo>
                  <a:lnTo>
                    <a:pt x="921182" y="511776"/>
                  </a:lnTo>
                  <a:lnTo>
                    <a:pt x="921182" y="473676"/>
                  </a:lnTo>
                  <a:lnTo>
                    <a:pt x="959282" y="473676"/>
                  </a:lnTo>
                  <a:lnTo>
                    <a:pt x="959282" y="511776"/>
                  </a:lnTo>
                  <a:close/>
                </a:path>
                <a:path w="1900554" h="2489835">
                  <a:moveTo>
                    <a:pt x="959282" y="435576"/>
                  </a:moveTo>
                  <a:lnTo>
                    <a:pt x="921182" y="435576"/>
                  </a:lnTo>
                  <a:lnTo>
                    <a:pt x="921182" y="397476"/>
                  </a:lnTo>
                  <a:lnTo>
                    <a:pt x="959282" y="397476"/>
                  </a:lnTo>
                  <a:lnTo>
                    <a:pt x="959282" y="435576"/>
                  </a:lnTo>
                  <a:close/>
                </a:path>
                <a:path w="1900554" h="2489835">
                  <a:moveTo>
                    <a:pt x="959282" y="359376"/>
                  </a:moveTo>
                  <a:lnTo>
                    <a:pt x="921182" y="359376"/>
                  </a:lnTo>
                  <a:lnTo>
                    <a:pt x="921182" y="321276"/>
                  </a:lnTo>
                  <a:lnTo>
                    <a:pt x="959282" y="321276"/>
                  </a:lnTo>
                  <a:lnTo>
                    <a:pt x="959282" y="359376"/>
                  </a:lnTo>
                  <a:close/>
                </a:path>
                <a:path w="1900554" h="2489835">
                  <a:moveTo>
                    <a:pt x="959282" y="283176"/>
                  </a:moveTo>
                  <a:lnTo>
                    <a:pt x="921182" y="283176"/>
                  </a:lnTo>
                  <a:lnTo>
                    <a:pt x="921167" y="245129"/>
                  </a:lnTo>
                  <a:lnTo>
                    <a:pt x="959267" y="244914"/>
                  </a:lnTo>
                  <a:lnTo>
                    <a:pt x="959282" y="283176"/>
                  </a:lnTo>
                  <a:close/>
                </a:path>
                <a:path w="1900554" h="2489835">
                  <a:moveTo>
                    <a:pt x="917883" y="210393"/>
                  </a:moveTo>
                  <a:lnTo>
                    <a:pt x="916158" y="201811"/>
                  </a:lnTo>
                  <a:lnTo>
                    <a:pt x="914078" y="193327"/>
                  </a:lnTo>
                  <a:lnTo>
                    <a:pt x="911643" y="184941"/>
                  </a:lnTo>
                  <a:lnTo>
                    <a:pt x="908854" y="176653"/>
                  </a:lnTo>
                  <a:lnTo>
                    <a:pt x="944702" y="163746"/>
                  </a:lnTo>
                  <a:lnTo>
                    <a:pt x="948002" y="173554"/>
                  </a:lnTo>
                  <a:lnTo>
                    <a:pt x="950883" y="183477"/>
                  </a:lnTo>
                  <a:lnTo>
                    <a:pt x="953344" y="193515"/>
                  </a:lnTo>
                  <a:lnTo>
                    <a:pt x="955385" y="203668"/>
                  </a:lnTo>
                  <a:lnTo>
                    <a:pt x="917883" y="210393"/>
                  </a:lnTo>
                  <a:close/>
                </a:path>
                <a:path w="1900554" h="2489835">
                  <a:moveTo>
                    <a:pt x="894230" y="144761"/>
                  </a:moveTo>
                  <a:lnTo>
                    <a:pt x="889756" y="137212"/>
                  </a:lnTo>
                  <a:lnTo>
                    <a:pt x="884975" y="129865"/>
                  </a:lnTo>
                  <a:lnTo>
                    <a:pt x="879888" y="122721"/>
                  </a:lnTo>
                  <a:lnTo>
                    <a:pt x="874495" y="115779"/>
                  </a:lnTo>
                  <a:lnTo>
                    <a:pt x="904089" y="91783"/>
                  </a:lnTo>
                  <a:lnTo>
                    <a:pt x="910461" y="99984"/>
                  </a:lnTo>
                  <a:lnTo>
                    <a:pt x="916470" y="108425"/>
                  </a:lnTo>
                  <a:lnTo>
                    <a:pt x="922118" y="117105"/>
                  </a:lnTo>
                  <a:lnTo>
                    <a:pt x="927404" y="126025"/>
                  </a:lnTo>
                  <a:lnTo>
                    <a:pt x="894230" y="144761"/>
                  </a:lnTo>
                  <a:close/>
                </a:path>
                <a:path w="1900554" h="2489835">
                  <a:moveTo>
                    <a:pt x="850302" y="90541"/>
                  </a:moveTo>
                  <a:lnTo>
                    <a:pt x="843603" y="84867"/>
                  </a:lnTo>
                  <a:lnTo>
                    <a:pt x="836690" y="79488"/>
                  </a:lnTo>
                  <a:lnTo>
                    <a:pt x="829561" y="74406"/>
                  </a:lnTo>
                  <a:lnTo>
                    <a:pt x="822218" y="69619"/>
                  </a:lnTo>
                  <a:lnTo>
                    <a:pt x="842355" y="37275"/>
                  </a:lnTo>
                  <a:lnTo>
                    <a:pt x="851030" y="42930"/>
                  </a:lnTo>
                  <a:lnTo>
                    <a:pt x="859450" y="48933"/>
                  </a:lnTo>
                  <a:lnTo>
                    <a:pt x="867615" y="55286"/>
                  </a:lnTo>
                  <a:lnTo>
                    <a:pt x="875526" y="61987"/>
                  </a:lnTo>
                  <a:lnTo>
                    <a:pt x="850302" y="90541"/>
                  </a:lnTo>
                  <a:close/>
                </a:path>
                <a:path w="1900554" h="2489835">
                  <a:moveTo>
                    <a:pt x="790871" y="53594"/>
                  </a:moveTo>
                  <a:lnTo>
                    <a:pt x="782711" y="50456"/>
                  </a:lnTo>
                  <a:lnTo>
                    <a:pt x="774441" y="47669"/>
                  </a:lnTo>
                  <a:lnTo>
                    <a:pt x="766061" y="45232"/>
                  </a:lnTo>
                  <a:lnTo>
                    <a:pt x="757571" y="43146"/>
                  </a:lnTo>
                  <a:lnTo>
                    <a:pt x="765883" y="5964"/>
                  </a:lnTo>
                  <a:lnTo>
                    <a:pt x="775930" y="8432"/>
                  </a:lnTo>
                  <a:lnTo>
                    <a:pt x="785846" y="11316"/>
                  </a:lnTo>
                  <a:lnTo>
                    <a:pt x="795632" y="14614"/>
                  </a:lnTo>
                  <a:lnTo>
                    <a:pt x="805287" y="18327"/>
                  </a:lnTo>
                  <a:lnTo>
                    <a:pt x="790871" y="53594"/>
                  </a:lnTo>
                  <a:close/>
                </a:path>
                <a:path w="1900554" h="2489835">
                  <a:moveTo>
                    <a:pt x="723072" y="38406"/>
                  </a:moveTo>
                  <a:lnTo>
                    <a:pt x="719268" y="38202"/>
                  </a:lnTo>
                  <a:lnTo>
                    <a:pt x="715455" y="38099"/>
                  </a:lnTo>
                  <a:lnTo>
                    <a:pt x="685800" y="38099"/>
                  </a:lnTo>
                  <a:lnTo>
                    <a:pt x="685800" y="0"/>
                  </a:lnTo>
                  <a:lnTo>
                    <a:pt x="716137" y="0"/>
                  </a:lnTo>
                  <a:lnTo>
                    <a:pt x="720631" y="120"/>
                  </a:lnTo>
                  <a:lnTo>
                    <a:pt x="725115" y="361"/>
                  </a:lnTo>
                  <a:lnTo>
                    <a:pt x="723072" y="38406"/>
                  </a:lnTo>
                  <a:close/>
                </a:path>
                <a:path w="1900554" h="2489835">
                  <a:moveTo>
                    <a:pt x="647700" y="38099"/>
                  </a:moveTo>
                  <a:lnTo>
                    <a:pt x="609600" y="38099"/>
                  </a:lnTo>
                  <a:lnTo>
                    <a:pt x="609600" y="0"/>
                  </a:lnTo>
                  <a:lnTo>
                    <a:pt x="647700" y="0"/>
                  </a:lnTo>
                  <a:lnTo>
                    <a:pt x="647700" y="38099"/>
                  </a:lnTo>
                  <a:close/>
                </a:path>
                <a:path w="1900554" h="2489835">
                  <a:moveTo>
                    <a:pt x="571500" y="38099"/>
                  </a:moveTo>
                  <a:lnTo>
                    <a:pt x="533400" y="38099"/>
                  </a:lnTo>
                  <a:lnTo>
                    <a:pt x="533400" y="0"/>
                  </a:lnTo>
                  <a:lnTo>
                    <a:pt x="571500" y="0"/>
                  </a:lnTo>
                  <a:lnTo>
                    <a:pt x="571500" y="38099"/>
                  </a:lnTo>
                  <a:close/>
                </a:path>
                <a:path w="1900554" h="2489835">
                  <a:moveTo>
                    <a:pt x="495300" y="38099"/>
                  </a:moveTo>
                  <a:lnTo>
                    <a:pt x="457200" y="38099"/>
                  </a:lnTo>
                  <a:lnTo>
                    <a:pt x="457200" y="0"/>
                  </a:lnTo>
                  <a:lnTo>
                    <a:pt x="495300" y="0"/>
                  </a:lnTo>
                  <a:lnTo>
                    <a:pt x="495300" y="38099"/>
                  </a:lnTo>
                  <a:close/>
                </a:path>
                <a:path w="1900554" h="2489835">
                  <a:moveTo>
                    <a:pt x="419100" y="38099"/>
                  </a:moveTo>
                  <a:lnTo>
                    <a:pt x="381000" y="38099"/>
                  </a:lnTo>
                  <a:lnTo>
                    <a:pt x="381000" y="0"/>
                  </a:lnTo>
                  <a:lnTo>
                    <a:pt x="419100" y="0"/>
                  </a:lnTo>
                  <a:lnTo>
                    <a:pt x="419100" y="38099"/>
                  </a:lnTo>
                  <a:close/>
                </a:path>
                <a:path w="1900554" h="2489835">
                  <a:moveTo>
                    <a:pt x="342899" y="38099"/>
                  </a:moveTo>
                  <a:lnTo>
                    <a:pt x="304800" y="38099"/>
                  </a:lnTo>
                  <a:lnTo>
                    <a:pt x="304800" y="0"/>
                  </a:lnTo>
                  <a:lnTo>
                    <a:pt x="342899" y="0"/>
                  </a:lnTo>
                  <a:lnTo>
                    <a:pt x="342899" y="38099"/>
                  </a:lnTo>
                  <a:close/>
                </a:path>
                <a:path w="1900554" h="2489835">
                  <a:moveTo>
                    <a:pt x="266700" y="38099"/>
                  </a:moveTo>
                  <a:lnTo>
                    <a:pt x="228600" y="38099"/>
                  </a:lnTo>
                  <a:lnTo>
                    <a:pt x="228600" y="0"/>
                  </a:lnTo>
                  <a:lnTo>
                    <a:pt x="266700" y="0"/>
                  </a:lnTo>
                  <a:lnTo>
                    <a:pt x="266700" y="38099"/>
                  </a:lnTo>
                  <a:close/>
                </a:path>
                <a:path w="1900554" h="2489835">
                  <a:moveTo>
                    <a:pt x="190499" y="38099"/>
                  </a:moveTo>
                  <a:lnTo>
                    <a:pt x="152399" y="38099"/>
                  </a:lnTo>
                  <a:lnTo>
                    <a:pt x="152399" y="0"/>
                  </a:lnTo>
                  <a:lnTo>
                    <a:pt x="190499" y="0"/>
                  </a:lnTo>
                  <a:lnTo>
                    <a:pt x="190499" y="38099"/>
                  </a:lnTo>
                  <a:close/>
                </a:path>
                <a:path w="1900554" h="2489835">
                  <a:moveTo>
                    <a:pt x="114299" y="38099"/>
                  </a:moveTo>
                  <a:lnTo>
                    <a:pt x="76199" y="38099"/>
                  </a:lnTo>
                  <a:lnTo>
                    <a:pt x="76199" y="0"/>
                  </a:lnTo>
                  <a:lnTo>
                    <a:pt x="114299" y="0"/>
                  </a:lnTo>
                  <a:lnTo>
                    <a:pt x="114299" y="38099"/>
                  </a:lnTo>
                  <a:close/>
                </a:path>
                <a:path w="1900554" h="2489835">
                  <a:moveTo>
                    <a:pt x="380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5871315" y="3931728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76199" y="114299"/>
                  </a:moveTo>
                  <a:lnTo>
                    <a:pt x="0" y="57149"/>
                  </a:lnTo>
                  <a:lnTo>
                    <a:pt x="761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6820193" y="6440249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 h="0">
                  <a:moveTo>
                    <a:pt x="0" y="0"/>
                  </a:moveTo>
                  <a:lnTo>
                    <a:pt x="952499" y="0"/>
                  </a:lnTo>
                </a:path>
              </a:pathLst>
            </a:custGeom>
            <a:ln w="3809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5840481" y="6447621"/>
              <a:ext cx="946150" cy="0"/>
            </a:xfrm>
            <a:custGeom>
              <a:avLst/>
              <a:gdLst/>
              <a:ahLst/>
              <a:cxnLst/>
              <a:rect l="l" t="t" r="r" b="b"/>
              <a:pathLst>
                <a:path w="946150" h="0">
                  <a:moveTo>
                    <a:pt x="0" y="0"/>
                  </a:moveTo>
                  <a:lnTo>
                    <a:pt x="945523" y="0"/>
                  </a:lnTo>
                </a:path>
              </a:pathLst>
            </a:custGeom>
            <a:ln w="3809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5840481" y="639047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76199" y="114299"/>
                  </a:moveTo>
                  <a:lnTo>
                    <a:pt x="0" y="57149"/>
                  </a:lnTo>
                  <a:lnTo>
                    <a:pt x="761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11174151" y="6413827"/>
              <a:ext cx="1788160" cy="45720"/>
            </a:xfrm>
            <a:custGeom>
              <a:avLst/>
              <a:gdLst/>
              <a:ahLst/>
              <a:cxnLst/>
              <a:rect l="l" t="t" r="r" b="b"/>
              <a:pathLst>
                <a:path w="1788159" h="45720">
                  <a:moveTo>
                    <a:pt x="38099" y="45471"/>
                  </a:moveTo>
                  <a:lnTo>
                    <a:pt x="0" y="45471"/>
                  </a:lnTo>
                  <a:lnTo>
                    <a:pt x="0" y="7371"/>
                  </a:lnTo>
                  <a:lnTo>
                    <a:pt x="38099" y="7371"/>
                  </a:lnTo>
                  <a:lnTo>
                    <a:pt x="38099" y="45471"/>
                  </a:lnTo>
                  <a:close/>
                </a:path>
                <a:path w="1788159" h="45720">
                  <a:moveTo>
                    <a:pt x="114299" y="45471"/>
                  </a:moveTo>
                  <a:lnTo>
                    <a:pt x="76199" y="45471"/>
                  </a:lnTo>
                  <a:lnTo>
                    <a:pt x="76199" y="7371"/>
                  </a:lnTo>
                  <a:lnTo>
                    <a:pt x="114299" y="7371"/>
                  </a:lnTo>
                  <a:lnTo>
                    <a:pt x="114299" y="45471"/>
                  </a:lnTo>
                  <a:close/>
                </a:path>
                <a:path w="1788159" h="45720">
                  <a:moveTo>
                    <a:pt x="190499" y="45471"/>
                  </a:moveTo>
                  <a:lnTo>
                    <a:pt x="152399" y="45471"/>
                  </a:lnTo>
                  <a:lnTo>
                    <a:pt x="152399" y="7371"/>
                  </a:lnTo>
                  <a:lnTo>
                    <a:pt x="190499" y="7371"/>
                  </a:lnTo>
                  <a:lnTo>
                    <a:pt x="190499" y="45471"/>
                  </a:lnTo>
                  <a:close/>
                </a:path>
                <a:path w="1788159" h="45720">
                  <a:moveTo>
                    <a:pt x="266699" y="45471"/>
                  </a:moveTo>
                  <a:lnTo>
                    <a:pt x="228599" y="45471"/>
                  </a:lnTo>
                  <a:lnTo>
                    <a:pt x="228599" y="7371"/>
                  </a:lnTo>
                  <a:lnTo>
                    <a:pt x="266699" y="7371"/>
                  </a:lnTo>
                  <a:lnTo>
                    <a:pt x="266699" y="45471"/>
                  </a:lnTo>
                  <a:close/>
                </a:path>
                <a:path w="1788159" h="45720">
                  <a:moveTo>
                    <a:pt x="342899" y="45471"/>
                  </a:moveTo>
                  <a:lnTo>
                    <a:pt x="304799" y="45471"/>
                  </a:lnTo>
                  <a:lnTo>
                    <a:pt x="304799" y="7371"/>
                  </a:lnTo>
                  <a:lnTo>
                    <a:pt x="342899" y="7371"/>
                  </a:lnTo>
                  <a:lnTo>
                    <a:pt x="342899" y="45471"/>
                  </a:lnTo>
                  <a:close/>
                </a:path>
                <a:path w="1788159" h="45720">
                  <a:moveTo>
                    <a:pt x="419099" y="45471"/>
                  </a:moveTo>
                  <a:lnTo>
                    <a:pt x="380999" y="45471"/>
                  </a:lnTo>
                  <a:lnTo>
                    <a:pt x="380999" y="7371"/>
                  </a:lnTo>
                  <a:lnTo>
                    <a:pt x="419099" y="7371"/>
                  </a:lnTo>
                  <a:lnTo>
                    <a:pt x="419099" y="45471"/>
                  </a:lnTo>
                  <a:close/>
                </a:path>
                <a:path w="1788159" h="45720">
                  <a:moveTo>
                    <a:pt x="495299" y="45471"/>
                  </a:moveTo>
                  <a:lnTo>
                    <a:pt x="457199" y="45471"/>
                  </a:lnTo>
                  <a:lnTo>
                    <a:pt x="457199" y="7371"/>
                  </a:lnTo>
                  <a:lnTo>
                    <a:pt x="495299" y="7371"/>
                  </a:lnTo>
                  <a:lnTo>
                    <a:pt x="495299" y="45471"/>
                  </a:lnTo>
                  <a:close/>
                </a:path>
                <a:path w="1788159" h="45720">
                  <a:moveTo>
                    <a:pt x="571499" y="45471"/>
                  </a:moveTo>
                  <a:lnTo>
                    <a:pt x="533399" y="45471"/>
                  </a:lnTo>
                  <a:lnTo>
                    <a:pt x="533399" y="7371"/>
                  </a:lnTo>
                  <a:lnTo>
                    <a:pt x="571499" y="7371"/>
                  </a:lnTo>
                  <a:lnTo>
                    <a:pt x="571499" y="45471"/>
                  </a:lnTo>
                  <a:close/>
                </a:path>
                <a:path w="1788159" h="45720">
                  <a:moveTo>
                    <a:pt x="647699" y="45471"/>
                  </a:moveTo>
                  <a:lnTo>
                    <a:pt x="609599" y="45471"/>
                  </a:lnTo>
                  <a:lnTo>
                    <a:pt x="609599" y="7371"/>
                  </a:lnTo>
                  <a:lnTo>
                    <a:pt x="647699" y="7371"/>
                  </a:lnTo>
                  <a:lnTo>
                    <a:pt x="647699" y="45471"/>
                  </a:lnTo>
                  <a:close/>
                </a:path>
                <a:path w="1788159" h="45720">
                  <a:moveTo>
                    <a:pt x="723899" y="45471"/>
                  </a:moveTo>
                  <a:lnTo>
                    <a:pt x="685799" y="45471"/>
                  </a:lnTo>
                  <a:lnTo>
                    <a:pt x="685799" y="7371"/>
                  </a:lnTo>
                  <a:lnTo>
                    <a:pt x="723899" y="7371"/>
                  </a:lnTo>
                  <a:lnTo>
                    <a:pt x="723899" y="45471"/>
                  </a:lnTo>
                  <a:close/>
                </a:path>
                <a:path w="1788159" h="45720">
                  <a:moveTo>
                    <a:pt x="800099" y="45471"/>
                  </a:moveTo>
                  <a:lnTo>
                    <a:pt x="761999" y="45471"/>
                  </a:lnTo>
                  <a:lnTo>
                    <a:pt x="761999" y="7371"/>
                  </a:lnTo>
                  <a:lnTo>
                    <a:pt x="800099" y="7371"/>
                  </a:lnTo>
                  <a:lnTo>
                    <a:pt x="800099" y="45471"/>
                  </a:lnTo>
                  <a:close/>
                </a:path>
                <a:path w="1788159" h="45720">
                  <a:moveTo>
                    <a:pt x="876299" y="45471"/>
                  </a:moveTo>
                  <a:lnTo>
                    <a:pt x="838199" y="45471"/>
                  </a:lnTo>
                  <a:lnTo>
                    <a:pt x="838199" y="7371"/>
                  </a:lnTo>
                  <a:lnTo>
                    <a:pt x="876299" y="7371"/>
                  </a:lnTo>
                  <a:lnTo>
                    <a:pt x="876299" y="45471"/>
                  </a:lnTo>
                  <a:close/>
                </a:path>
                <a:path w="1788159" h="45720">
                  <a:moveTo>
                    <a:pt x="904053" y="8496"/>
                  </a:moveTo>
                  <a:lnTo>
                    <a:pt x="905740" y="5683"/>
                  </a:lnTo>
                  <a:lnTo>
                    <a:pt x="912845" y="1420"/>
                  </a:lnTo>
                  <a:lnTo>
                    <a:pt x="922792" y="0"/>
                  </a:lnTo>
                  <a:lnTo>
                    <a:pt x="949446" y="0"/>
                  </a:lnTo>
                  <a:lnTo>
                    <a:pt x="949446" y="7371"/>
                  </a:lnTo>
                  <a:lnTo>
                    <a:pt x="905178" y="7371"/>
                  </a:lnTo>
                  <a:lnTo>
                    <a:pt x="904053" y="8496"/>
                  </a:lnTo>
                  <a:close/>
                </a:path>
                <a:path w="1788159" h="45720">
                  <a:moveTo>
                    <a:pt x="921699" y="45471"/>
                  </a:moveTo>
                  <a:lnTo>
                    <a:pt x="914399" y="45471"/>
                  </a:lnTo>
                  <a:lnTo>
                    <a:pt x="914399" y="7371"/>
                  </a:lnTo>
                  <a:lnTo>
                    <a:pt x="949446" y="7371"/>
                  </a:lnTo>
                  <a:lnTo>
                    <a:pt x="949446" y="22735"/>
                  </a:lnTo>
                  <a:lnTo>
                    <a:pt x="938156" y="22735"/>
                  </a:lnTo>
                  <a:lnTo>
                    <a:pt x="938156" y="29014"/>
                  </a:lnTo>
                  <a:lnTo>
                    <a:pt x="935937" y="34373"/>
                  </a:lnTo>
                  <a:lnTo>
                    <a:pt x="927058" y="43251"/>
                  </a:lnTo>
                  <a:lnTo>
                    <a:pt x="921699" y="45471"/>
                  </a:lnTo>
                  <a:close/>
                </a:path>
                <a:path w="1788159" h="45720">
                  <a:moveTo>
                    <a:pt x="900056" y="22735"/>
                  </a:moveTo>
                  <a:lnTo>
                    <a:pt x="900056" y="12493"/>
                  </a:lnTo>
                  <a:lnTo>
                    <a:pt x="904053" y="8496"/>
                  </a:lnTo>
                  <a:lnTo>
                    <a:pt x="901477" y="12788"/>
                  </a:lnTo>
                  <a:lnTo>
                    <a:pt x="900056" y="22735"/>
                  </a:lnTo>
                  <a:close/>
                </a:path>
                <a:path w="1788159" h="45720">
                  <a:moveTo>
                    <a:pt x="949446" y="38099"/>
                  </a:moveTo>
                  <a:lnTo>
                    <a:pt x="933035" y="38099"/>
                  </a:lnTo>
                  <a:lnTo>
                    <a:pt x="938156" y="32978"/>
                  </a:lnTo>
                  <a:lnTo>
                    <a:pt x="938156" y="22735"/>
                  </a:lnTo>
                  <a:lnTo>
                    <a:pt x="949446" y="22735"/>
                  </a:lnTo>
                  <a:lnTo>
                    <a:pt x="949446" y="38099"/>
                  </a:lnTo>
                  <a:close/>
                </a:path>
                <a:path w="1788159" h="45720">
                  <a:moveTo>
                    <a:pt x="1025646" y="38099"/>
                  </a:moveTo>
                  <a:lnTo>
                    <a:pt x="987546" y="38099"/>
                  </a:lnTo>
                  <a:lnTo>
                    <a:pt x="987546" y="0"/>
                  </a:lnTo>
                  <a:lnTo>
                    <a:pt x="1025646" y="0"/>
                  </a:lnTo>
                  <a:lnTo>
                    <a:pt x="1025646" y="38099"/>
                  </a:lnTo>
                  <a:close/>
                </a:path>
                <a:path w="1788159" h="45720">
                  <a:moveTo>
                    <a:pt x="1101846" y="38099"/>
                  </a:moveTo>
                  <a:lnTo>
                    <a:pt x="1063746" y="38099"/>
                  </a:lnTo>
                  <a:lnTo>
                    <a:pt x="1063746" y="0"/>
                  </a:lnTo>
                  <a:lnTo>
                    <a:pt x="1101846" y="0"/>
                  </a:lnTo>
                  <a:lnTo>
                    <a:pt x="1101846" y="38099"/>
                  </a:lnTo>
                  <a:close/>
                </a:path>
                <a:path w="1788159" h="45720">
                  <a:moveTo>
                    <a:pt x="1178046" y="38099"/>
                  </a:moveTo>
                  <a:lnTo>
                    <a:pt x="1139946" y="38099"/>
                  </a:lnTo>
                  <a:lnTo>
                    <a:pt x="1139946" y="0"/>
                  </a:lnTo>
                  <a:lnTo>
                    <a:pt x="1178046" y="0"/>
                  </a:lnTo>
                  <a:lnTo>
                    <a:pt x="1178046" y="38099"/>
                  </a:lnTo>
                  <a:close/>
                </a:path>
                <a:path w="1788159" h="45720">
                  <a:moveTo>
                    <a:pt x="1254246" y="38099"/>
                  </a:moveTo>
                  <a:lnTo>
                    <a:pt x="1216146" y="38099"/>
                  </a:lnTo>
                  <a:lnTo>
                    <a:pt x="1216146" y="0"/>
                  </a:lnTo>
                  <a:lnTo>
                    <a:pt x="1254246" y="0"/>
                  </a:lnTo>
                  <a:lnTo>
                    <a:pt x="1254246" y="38099"/>
                  </a:lnTo>
                  <a:close/>
                </a:path>
                <a:path w="1788159" h="45720">
                  <a:moveTo>
                    <a:pt x="1330446" y="38099"/>
                  </a:moveTo>
                  <a:lnTo>
                    <a:pt x="1292346" y="38099"/>
                  </a:lnTo>
                  <a:lnTo>
                    <a:pt x="1292346" y="0"/>
                  </a:lnTo>
                  <a:lnTo>
                    <a:pt x="1330446" y="0"/>
                  </a:lnTo>
                  <a:lnTo>
                    <a:pt x="1330446" y="38099"/>
                  </a:lnTo>
                  <a:close/>
                </a:path>
                <a:path w="1788159" h="45720">
                  <a:moveTo>
                    <a:pt x="1406646" y="38099"/>
                  </a:moveTo>
                  <a:lnTo>
                    <a:pt x="1368546" y="38099"/>
                  </a:lnTo>
                  <a:lnTo>
                    <a:pt x="1368546" y="0"/>
                  </a:lnTo>
                  <a:lnTo>
                    <a:pt x="1406646" y="0"/>
                  </a:lnTo>
                  <a:lnTo>
                    <a:pt x="1406646" y="38099"/>
                  </a:lnTo>
                  <a:close/>
                </a:path>
                <a:path w="1788159" h="45720">
                  <a:moveTo>
                    <a:pt x="1482846" y="38099"/>
                  </a:moveTo>
                  <a:lnTo>
                    <a:pt x="1444746" y="38099"/>
                  </a:lnTo>
                  <a:lnTo>
                    <a:pt x="1444746" y="0"/>
                  </a:lnTo>
                  <a:lnTo>
                    <a:pt x="1482846" y="0"/>
                  </a:lnTo>
                  <a:lnTo>
                    <a:pt x="1482846" y="38099"/>
                  </a:lnTo>
                  <a:close/>
                </a:path>
                <a:path w="1788159" h="45720">
                  <a:moveTo>
                    <a:pt x="1559046" y="38099"/>
                  </a:moveTo>
                  <a:lnTo>
                    <a:pt x="1520946" y="38099"/>
                  </a:lnTo>
                  <a:lnTo>
                    <a:pt x="1520946" y="0"/>
                  </a:lnTo>
                  <a:lnTo>
                    <a:pt x="1559046" y="0"/>
                  </a:lnTo>
                  <a:lnTo>
                    <a:pt x="1559046" y="38099"/>
                  </a:lnTo>
                  <a:close/>
                </a:path>
                <a:path w="1788159" h="45720">
                  <a:moveTo>
                    <a:pt x="1635246" y="38099"/>
                  </a:moveTo>
                  <a:lnTo>
                    <a:pt x="1597146" y="38099"/>
                  </a:lnTo>
                  <a:lnTo>
                    <a:pt x="1597146" y="0"/>
                  </a:lnTo>
                  <a:lnTo>
                    <a:pt x="1635246" y="0"/>
                  </a:lnTo>
                  <a:lnTo>
                    <a:pt x="1635246" y="38099"/>
                  </a:lnTo>
                  <a:close/>
                </a:path>
                <a:path w="1788159" h="45720">
                  <a:moveTo>
                    <a:pt x="1711446" y="38099"/>
                  </a:moveTo>
                  <a:lnTo>
                    <a:pt x="1673346" y="38099"/>
                  </a:lnTo>
                  <a:lnTo>
                    <a:pt x="1673346" y="0"/>
                  </a:lnTo>
                  <a:lnTo>
                    <a:pt x="1711446" y="0"/>
                  </a:lnTo>
                  <a:lnTo>
                    <a:pt x="1711446" y="38099"/>
                  </a:lnTo>
                  <a:close/>
                </a:path>
                <a:path w="1788159" h="45720">
                  <a:moveTo>
                    <a:pt x="1787646" y="38099"/>
                  </a:moveTo>
                  <a:lnTo>
                    <a:pt x="1749546" y="38099"/>
                  </a:lnTo>
                  <a:lnTo>
                    <a:pt x="1749546" y="0"/>
                  </a:lnTo>
                  <a:lnTo>
                    <a:pt x="1787646" y="0"/>
                  </a:lnTo>
                  <a:lnTo>
                    <a:pt x="1787646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12917115" y="6375727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11101497" y="4108389"/>
              <a:ext cx="1791335" cy="0"/>
            </a:xfrm>
            <a:custGeom>
              <a:avLst/>
              <a:gdLst/>
              <a:ahLst/>
              <a:cxnLst/>
              <a:rect l="l" t="t" r="r" b="b"/>
              <a:pathLst>
                <a:path w="1791334" h="0">
                  <a:moveTo>
                    <a:pt x="0" y="0"/>
                  </a:moveTo>
                  <a:lnTo>
                    <a:pt x="1790837" y="0"/>
                  </a:lnTo>
                </a:path>
              </a:pathLst>
            </a:custGeom>
            <a:ln w="4523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12930282" y="4085612"/>
              <a:ext cx="1905" cy="38100"/>
            </a:xfrm>
            <a:custGeom>
              <a:avLst/>
              <a:gdLst/>
              <a:ahLst/>
              <a:cxnLst/>
              <a:rect l="l" t="t" r="r" b="b"/>
              <a:pathLst>
                <a:path w="1904" h="38100">
                  <a:moveTo>
                    <a:pt x="1440" y="38099"/>
                  </a:moveTo>
                  <a:lnTo>
                    <a:pt x="151" y="38104"/>
                  </a:lnTo>
                  <a:lnTo>
                    <a:pt x="0" y="5"/>
                  </a:lnTo>
                  <a:lnTo>
                    <a:pt x="1288" y="0"/>
                  </a:lnTo>
                  <a:lnTo>
                    <a:pt x="1440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12855219" y="4047817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427" y="56845"/>
                  </a:lnTo>
                  <a:lnTo>
                    <a:pt x="455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5487184" y="8742119"/>
              <a:ext cx="2466340" cy="45720"/>
            </a:xfrm>
            <a:custGeom>
              <a:avLst/>
              <a:gdLst/>
              <a:ahLst/>
              <a:cxnLst/>
              <a:rect l="l" t="t" r="r" b="b"/>
              <a:pathLst>
                <a:path w="2466340" h="45720">
                  <a:moveTo>
                    <a:pt x="2465713" y="45471"/>
                  </a:moveTo>
                  <a:lnTo>
                    <a:pt x="2427613" y="45471"/>
                  </a:lnTo>
                  <a:lnTo>
                    <a:pt x="2427613" y="7371"/>
                  </a:lnTo>
                  <a:lnTo>
                    <a:pt x="2465713" y="7371"/>
                  </a:lnTo>
                  <a:lnTo>
                    <a:pt x="2465713" y="45471"/>
                  </a:lnTo>
                  <a:close/>
                </a:path>
                <a:path w="2466340" h="45720">
                  <a:moveTo>
                    <a:pt x="2389513" y="45471"/>
                  </a:moveTo>
                  <a:lnTo>
                    <a:pt x="2351413" y="45471"/>
                  </a:lnTo>
                  <a:lnTo>
                    <a:pt x="2351413" y="7371"/>
                  </a:lnTo>
                  <a:lnTo>
                    <a:pt x="2389513" y="7371"/>
                  </a:lnTo>
                  <a:lnTo>
                    <a:pt x="2389513" y="45471"/>
                  </a:lnTo>
                  <a:close/>
                </a:path>
                <a:path w="2466340" h="45720">
                  <a:moveTo>
                    <a:pt x="2313313" y="45471"/>
                  </a:moveTo>
                  <a:lnTo>
                    <a:pt x="2275213" y="45471"/>
                  </a:lnTo>
                  <a:lnTo>
                    <a:pt x="2275213" y="7371"/>
                  </a:lnTo>
                  <a:lnTo>
                    <a:pt x="2313313" y="7371"/>
                  </a:lnTo>
                  <a:lnTo>
                    <a:pt x="2313313" y="45471"/>
                  </a:lnTo>
                  <a:close/>
                </a:path>
                <a:path w="2466340" h="45720">
                  <a:moveTo>
                    <a:pt x="2237113" y="45471"/>
                  </a:moveTo>
                  <a:lnTo>
                    <a:pt x="2199013" y="45471"/>
                  </a:lnTo>
                  <a:lnTo>
                    <a:pt x="2199013" y="7371"/>
                  </a:lnTo>
                  <a:lnTo>
                    <a:pt x="2237113" y="7371"/>
                  </a:lnTo>
                  <a:lnTo>
                    <a:pt x="2237113" y="45471"/>
                  </a:lnTo>
                  <a:close/>
                </a:path>
                <a:path w="2466340" h="45720">
                  <a:moveTo>
                    <a:pt x="2160913" y="45471"/>
                  </a:moveTo>
                  <a:lnTo>
                    <a:pt x="2122813" y="45471"/>
                  </a:lnTo>
                  <a:lnTo>
                    <a:pt x="2122813" y="7371"/>
                  </a:lnTo>
                  <a:lnTo>
                    <a:pt x="2160913" y="7371"/>
                  </a:lnTo>
                  <a:lnTo>
                    <a:pt x="2160913" y="45471"/>
                  </a:lnTo>
                  <a:close/>
                </a:path>
                <a:path w="2466340" h="45720">
                  <a:moveTo>
                    <a:pt x="2084713" y="45471"/>
                  </a:moveTo>
                  <a:lnTo>
                    <a:pt x="2046613" y="45471"/>
                  </a:lnTo>
                  <a:lnTo>
                    <a:pt x="2046613" y="7371"/>
                  </a:lnTo>
                  <a:lnTo>
                    <a:pt x="2084713" y="7371"/>
                  </a:lnTo>
                  <a:lnTo>
                    <a:pt x="2084713" y="45471"/>
                  </a:lnTo>
                  <a:close/>
                </a:path>
                <a:path w="2466340" h="45720">
                  <a:moveTo>
                    <a:pt x="2008513" y="45471"/>
                  </a:moveTo>
                  <a:lnTo>
                    <a:pt x="1970413" y="45471"/>
                  </a:lnTo>
                  <a:lnTo>
                    <a:pt x="1970413" y="7371"/>
                  </a:lnTo>
                  <a:lnTo>
                    <a:pt x="2008513" y="7371"/>
                  </a:lnTo>
                  <a:lnTo>
                    <a:pt x="2008513" y="45471"/>
                  </a:lnTo>
                  <a:close/>
                </a:path>
                <a:path w="2466340" h="45720">
                  <a:moveTo>
                    <a:pt x="1932313" y="45471"/>
                  </a:moveTo>
                  <a:lnTo>
                    <a:pt x="1894213" y="45471"/>
                  </a:lnTo>
                  <a:lnTo>
                    <a:pt x="1894213" y="7371"/>
                  </a:lnTo>
                  <a:lnTo>
                    <a:pt x="1932313" y="7371"/>
                  </a:lnTo>
                  <a:lnTo>
                    <a:pt x="1932313" y="45471"/>
                  </a:lnTo>
                  <a:close/>
                </a:path>
                <a:path w="2466340" h="45720">
                  <a:moveTo>
                    <a:pt x="1856113" y="45471"/>
                  </a:moveTo>
                  <a:lnTo>
                    <a:pt x="1818013" y="45471"/>
                  </a:lnTo>
                  <a:lnTo>
                    <a:pt x="1818013" y="7371"/>
                  </a:lnTo>
                  <a:lnTo>
                    <a:pt x="1856113" y="7371"/>
                  </a:lnTo>
                  <a:lnTo>
                    <a:pt x="1856113" y="45471"/>
                  </a:lnTo>
                  <a:close/>
                </a:path>
                <a:path w="2466340" h="45720">
                  <a:moveTo>
                    <a:pt x="1779913" y="45471"/>
                  </a:moveTo>
                  <a:lnTo>
                    <a:pt x="1741813" y="45471"/>
                  </a:lnTo>
                  <a:lnTo>
                    <a:pt x="1741813" y="7371"/>
                  </a:lnTo>
                  <a:lnTo>
                    <a:pt x="1779913" y="7371"/>
                  </a:lnTo>
                  <a:lnTo>
                    <a:pt x="1779913" y="45471"/>
                  </a:lnTo>
                  <a:close/>
                </a:path>
                <a:path w="2466340" h="45720">
                  <a:moveTo>
                    <a:pt x="1703713" y="45471"/>
                  </a:moveTo>
                  <a:lnTo>
                    <a:pt x="1665613" y="45471"/>
                  </a:lnTo>
                  <a:lnTo>
                    <a:pt x="1665613" y="7371"/>
                  </a:lnTo>
                  <a:lnTo>
                    <a:pt x="1703713" y="7371"/>
                  </a:lnTo>
                  <a:lnTo>
                    <a:pt x="1703713" y="45471"/>
                  </a:lnTo>
                  <a:close/>
                </a:path>
                <a:path w="2466340" h="45720">
                  <a:moveTo>
                    <a:pt x="1627513" y="45471"/>
                  </a:moveTo>
                  <a:lnTo>
                    <a:pt x="1589413" y="45471"/>
                  </a:lnTo>
                  <a:lnTo>
                    <a:pt x="1589413" y="7371"/>
                  </a:lnTo>
                  <a:lnTo>
                    <a:pt x="1627513" y="7371"/>
                  </a:lnTo>
                  <a:lnTo>
                    <a:pt x="1627513" y="45471"/>
                  </a:lnTo>
                  <a:close/>
                </a:path>
                <a:path w="2466340" h="45720">
                  <a:moveTo>
                    <a:pt x="1551313" y="45471"/>
                  </a:moveTo>
                  <a:lnTo>
                    <a:pt x="1513213" y="45471"/>
                  </a:lnTo>
                  <a:lnTo>
                    <a:pt x="1513213" y="7371"/>
                  </a:lnTo>
                  <a:lnTo>
                    <a:pt x="1551313" y="7371"/>
                  </a:lnTo>
                  <a:lnTo>
                    <a:pt x="1551313" y="45471"/>
                  </a:lnTo>
                  <a:close/>
                </a:path>
                <a:path w="2466340" h="45720">
                  <a:moveTo>
                    <a:pt x="1475113" y="45471"/>
                  </a:moveTo>
                  <a:lnTo>
                    <a:pt x="1437013" y="45471"/>
                  </a:lnTo>
                  <a:lnTo>
                    <a:pt x="1437013" y="7371"/>
                  </a:lnTo>
                  <a:lnTo>
                    <a:pt x="1475113" y="7371"/>
                  </a:lnTo>
                  <a:lnTo>
                    <a:pt x="1475113" y="45471"/>
                  </a:lnTo>
                  <a:close/>
                </a:path>
                <a:path w="2466340" h="45720">
                  <a:moveTo>
                    <a:pt x="1398913" y="45471"/>
                  </a:moveTo>
                  <a:lnTo>
                    <a:pt x="1360813" y="45471"/>
                  </a:lnTo>
                  <a:lnTo>
                    <a:pt x="1360813" y="7371"/>
                  </a:lnTo>
                  <a:lnTo>
                    <a:pt x="1398913" y="7371"/>
                  </a:lnTo>
                  <a:lnTo>
                    <a:pt x="1398913" y="45471"/>
                  </a:lnTo>
                  <a:close/>
                </a:path>
                <a:path w="2466340" h="45720">
                  <a:moveTo>
                    <a:pt x="1322713" y="45471"/>
                  </a:moveTo>
                  <a:lnTo>
                    <a:pt x="1284613" y="45471"/>
                  </a:lnTo>
                  <a:lnTo>
                    <a:pt x="1284613" y="7371"/>
                  </a:lnTo>
                  <a:lnTo>
                    <a:pt x="1322713" y="7371"/>
                  </a:lnTo>
                  <a:lnTo>
                    <a:pt x="1322713" y="45471"/>
                  </a:lnTo>
                  <a:close/>
                </a:path>
                <a:path w="2466340" h="45720">
                  <a:moveTo>
                    <a:pt x="1246513" y="38099"/>
                  </a:moveTo>
                  <a:lnTo>
                    <a:pt x="1211466" y="38099"/>
                  </a:lnTo>
                  <a:lnTo>
                    <a:pt x="1211466" y="0"/>
                  </a:lnTo>
                  <a:lnTo>
                    <a:pt x="1219645" y="0"/>
                  </a:lnTo>
                  <a:lnTo>
                    <a:pt x="1229592" y="1420"/>
                  </a:lnTo>
                  <a:lnTo>
                    <a:pt x="1236697" y="5683"/>
                  </a:lnTo>
                  <a:lnTo>
                    <a:pt x="1237710" y="7371"/>
                  </a:lnTo>
                  <a:lnTo>
                    <a:pt x="1231260" y="7371"/>
                  </a:lnTo>
                  <a:lnTo>
                    <a:pt x="1234881" y="8871"/>
                  </a:lnTo>
                  <a:lnTo>
                    <a:pt x="1240881" y="14871"/>
                  </a:lnTo>
                  <a:lnTo>
                    <a:pt x="1241456" y="16259"/>
                  </a:lnTo>
                  <a:lnTo>
                    <a:pt x="1242381" y="22735"/>
                  </a:lnTo>
                  <a:lnTo>
                    <a:pt x="1246513" y="22735"/>
                  </a:lnTo>
                  <a:lnTo>
                    <a:pt x="1246513" y="38099"/>
                  </a:lnTo>
                  <a:close/>
                </a:path>
                <a:path w="2466340" h="45720">
                  <a:moveTo>
                    <a:pt x="1241456" y="16259"/>
                  </a:moveTo>
                  <a:lnTo>
                    <a:pt x="1240881" y="14871"/>
                  </a:lnTo>
                  <a:lnTo>
                    <a:pt x="1234881" y="8871"/>
                  </a:lnTo>
                  <a:lnTo>
                    <a:pt x="1231260" y="7371"/>
                  </a:lnTo>
                  <a:lnTo>
                    <a:pt x="1237710" y="7371"/>
                  </a:lnTo>
                  <a:lnTo>
                    <a:pt x="1240960" y="12788"/>
                  </a:lnTo>
                  <a:lnTo>
                    <a:pt x="1241456" y="16259"/>
                  </a:lnTo>
                  <a:close/>
                </a:path>
                <a:path w="2466340" h="45720">
                  <a:moveTo>
                    <a:pt x="1246513" y="22735"/>
                  </a:moveTo>
                  <a:lnTo>
                    <a:pt x="1242381" y="22735"/>
                  </a:lnTo>
                  <a:lnTo>
                    <a:pt x="1242381" y="18493"/>
                  </a:lnTo>
                  <a:lnTo>
                    <a:pt x="1241456" y="16259"/>
                  </a:lnTo>
                  <a:lnTo>
                    <a:pt x="1240960" y="12788"/>
                  </a:lnTo>
                  <a:lnTo>
                    <a:pt x="1237710" y="7371"/>
                  </a:lnTo>
                  <a:lnTo>
                    <a:pt x="1246513" y="7371"/>
                  </a:lnTo>
                  <a:lnTo>
                    <a:pt x="1246513" y="22735"/>
                  </a:lnTo>
                  <a:close/>
                </a:path>
                <a:path w="2466340" h="45720">
                  <a:moveTo>
                    <a:pt x="1208277" y="36974"/>
                  </a:moveTo>
                  <a:lnTo>
                    <a:pt x="1204281" y="32978"/>
                  </a:lnTo>
                  <a:lnTo>
                    <a:pt x="1204281" y="22735"/>
                  </a:lnTo>
                  <a:lnTo>
                    <a:pt x="1205702" y="32682"/>
                  </a:lnTo>
                  <a:lnTo>
                    <a:pt x="1208277" y="36974"/>
                  </a:lnTo>
                  <a:close/>
                </a:path>
                <a:path w="2466340" h="45720">
                  <a:moveTo>
                    <a:pt x="1246513" y="45471"/>
                  </a:moveTo>
                  <a:lnTo>
                    <a:pt x="1227017" y="45471"/>
                  </a:lnTo>
                  <a:lnTo>
                    <a:pt x="1217070" y="44050"/>
                  </a:lnTo>
                  <a:lnTo>
                    <a:pt x="1209965" y="39787"/>
                  </a:lnTo>
                  <a:lnTo>
                    <a:pt x="1208277" y="36974"/>
                  </a:lnTo>
                  <a:lnTo>
                    <a:pt x="1209403" y="38099"/>
                  </a:lnTo>
                  <a:lnTo>
                    <a:pt x="1246513" y="38099"/>
                  </a:lnTo>
                  <a:lnTo>
                    <a:pt x="1246513" y="45471"/>
                  </a:lnTo>
                  <a:close/>
                </a:path>
                <a:path w="2466340" h="45720">
                  <a:moveTo>
                    <a:pt x="1173366" y="38099"/>
                  </a:moveTo>
                  <a:lnTo>
                    <a:pt x="1135266" y="38099"/>
                  </a:lnTo>
                  <a:lnTo>
                    <a:pt x="1135266" y="0"/>
                  </a:lnTo>
                  <a:lnTo>
                    <a:pt x="1173366" y="0"/>
                  </a:lnTo>
                  <a:lnTo>
                    <a:pt x="1173366" y="38099"/>
                  </a:lnTo>
                  <a:close/>
                </a:path>
                <a:path w="2466340" h="45720">
                  <a:moveTo>
                    <a:pt x="1097166" y="38099"/>
                  </a:moveTo>
                  <a:lnTo>
                    <a:pt x="1059066" y="38099"/>
                  </a:lnTo>
                  <a:lnTo>
                    <a:pt x="1059066" y="0"/>
                  </a:lnTo>
                  <a:lnTo>
                    <a:pt x="1097166" y="0"/>
                  </a:lnTo>
                  <a:lnTo>
                    <a:pt x="1097166" y="38099"/>
                  </a:lnTo>
                  <a:close/>
                </a:path>
                <a:path w="2466340" h="45720">
                  <a:moveTo>
                    <a:pt x="1020966" y="38099"/>
                  </a:moveTo>
                  <a:lnTo>
                    <a:pt x="982866" y="38099"/>
                  </a:lnTo>
                  <a:lnTo>
                    <a:pt x="982866" y="0"/>
                  </a:lnTo>
                  <a:lnTo>
                    <a:pt x="1020966" y="0"/>
                  </a:lnTo>
                  <a:lnTo>
                    <a:pt x="1020966" y="38099"/>
                  </a:lnTo>
                  <a:close/>
                </a:path>
                <a:path w="2466340" h="45720">
                  <a:moveTo>
                    <a:pt x="944766" y="38099"/>
                  </a:moveTo>
                  <a:lnTo>
                    <a:pt x="906666" y="38099"/>
                  </a:lnTo>
                  <a:lnTo>
                    <a:pt x="906666" y="0"/>
                  </a:lnTo>
                  <a:lnTo>
                    <a:pt x="944766" y="0"/>
                  </a:lnTo>
                  <a:lnTo>
                    <a:pt x="944766" y="38099"/>
                  </a:lnTo>
                  <a:close/>
                </a:path>
                <a:path w="2466340" h="45720">
                  <a:moveTo>
                    <a:pt x="868566" y="38099"/>
                  </a:moveTo>
                  <a:lnTo>
                    <a:pt x="830466" y="38099"/>
                  </a:lnTo>
                  <a:lnTo>
                    <a:pt x="830466" y="0"/>
                  </a:lnTo>
                  <a:lnTo>
                    <a:pt x="868566" y="0"/>
                  </a:lnTo>
                  <a:lnTo>
                    <a:pt x="868566" y="38099"/>
                  </a:lnTo>
                  <a:close/>
                </a:path>
                <a:path w="2466340" h="45720">
                  <a:moveTo>
                    <a:pt x="792366" y="38099"/>
                  </a:moveTo>
                  <a:lnTo>
                    <a:pt x="754266" y="38099"/>
                  </a:lnTo>
                  <a:lnTo>
                    <a:pt x="754266" y="0"/>
                  </a:lnTo>
                  <a:lnTo>
                    <a:pt x="792366" y="0"/>
                  </a:lnTo>
                  <a:lnTo>
                    <a:pt x="792366" y="38099"/>
                  </a:lnTo>
                  <a:close/>
                </a:path>
                <a:path w="2466340" h="45720">
                  <a:moveTo>
                    <a:pt x="716166" y="38099"/>
                  </a:moveTo>
                  <a:lnTo>
                    <a:pt x="678066" y="38099"/>
                  </a:lnTo>
                  <a:lnTo>
                    <a:pt x="678066" y="0"/>
                  </a:lnTo>
                  <a:lnTo>
                    <a:pt x="716166" y="0"/>
                  </a:lnTo>
                  <a:lnTo>
                    <a:pt x="716166" y="38099"/>
                  </a:lnTo>
                  <a:close/>
                </a:path>
                <a:path w="2466340" h="45720">
                  <a:moveTo>
                    <a:pt x="639966" y="38099"/>
                  </a:moveTo>
                  <a:lnTo>
                    <a:pt x="601866" y="38099"/>
                  </a:lnTo>
                  <a:lnTo>
                    <a:pt x="601866" y="0"/>
                  </a:lnTo>
                  <a:lnTo>
                    <a:pt x="639966" y="0"/>
                  </a:lnTo>
                  <a:lnTo>
                    <a:pt x="639966" y="38099"/>
                  </a:lnTo>
                  <a:close/>
                </a:path>
                <a:path w="2466340" h="45720">
                  <a:moveTo>
                    <a:pt x="563766" y="38099"/>
                  </a:moveTo>
                  <a:lnTo>
                    <a:pt x="525666" y="38099"/>
                  </a:lnTo>
                  <a:lnTo>
                    <a:pt x="525666" y="0"/>
                  </a:lnTo>
                  <a:lnTo>
                    <a:pt x="563766" y="0"/>
                  </a:lnTo>
                  <a:lnTo>
                    <a:pt x="563766" y="38099"/>
                  </a:lnTo>
                  <a:close/>
                </a:path>
                <a:path w="2466340" h="45720">
                  <a:moveTo>
                    <a:pt x="487566" y="38099"/>
                  </a:moveTo>
                  <a:lnTo>
                    <a:pt x="449466" y="38099"/>
                  </a:lnTo>
                  <a:lnTo>
                    <a:pt x="449466" y="0"/>
                  </a:lnTo>
                  <a:lnTo>
                    <a:pt x="487566" y="0"/>
                  </a:lnTo>
                  <a:lnTo>
                    <a:pt x="487566" y="38099"/>
                  </a:lnTo>
                  <a:close/>
                </a:path>
                <a:path w="2466340" h="45720">
                  <a:moveTo>
                    <a:pt x="411366" y="38099"/>
                  </a:moveTo>
                  <a:lnTo>
                    <a:pt x="373266" y="38099"/>
                  </a:lnTo>
                  <a:lnTo>
                    <a:pt x="373266" y="0"/>
                  </a:lnTo>
                  <a:lnTo>
                    <a:pt x="411366" y="0"/>
                  </a:lnTo>
                  <a:lnTo>
                    <a:pt x="411366" y="38099"/>
                  </a:lnTo>
                  <a:close/>
                </a:path>
                <a:path w="2466340" h="45720">
                  <a:moveTo>
                    <a:pt x="335166" y="38099"/>
                  </a:moveTo>
                  <a:lnTo>
                    <a:pt x="297066" y="38099"/>
                  </a:lnTo>
                  <a:lnTo>
                    <a:pt x="297066" y="0"/>
                  </a:lnTo>
                  <a:lnTo>
                    <a:pt x="335166" y="0"/>
                  </a:lnTo>
                  <a:lnTo>
                    <a:pt x="335166" y="38099"/>
                  </a:lnTo>
                  <a:close/>
                </a:path>
                <a:path w="2466340" h="45720">
                  <a:moveTo>
                    <a:pt x="258966" y="38099"/>
                  </a:moveTo>
                  <a:lnTo>
                    <a:pt x="220866" y="38099"/>
                  </a:lnTo>
                  <a:lnTo>
                    <a:pt x="220866" y="0"/>
                  </a:lnTo>
                  <a:lnTo>
                    <a:pt x="258966" y="0"/>
                  </a:lnTo>
                  <a:lnTo>
                    <a:pt x="258966" y="38099"/>
                  </a:lnTo>
                  <a:close/>
                </a:path>
                <a:path w="2466340" h="45720">
                  <a:moveTo>
                    <a:pt x="182766" y="38099"/>
                  </a:moveTo>
                  <a:lnTo>
                    <a:pt x="144666" y="38099"/>
                  </a:lnTo>
                  <a:lnTo>
                    <a:pt x="144666" y="0"/>
                  </a:lnTo>
                  <a:lnTo>
                    <a:pt x="182766" y="0"/>
                  </a:lnTo>
                  <a:lnTo>
                    <a:pt x="182766" y="38099"/>
                  </a:lnTo>
                  <a:close/>
                </a:path>
                <a:path w="2466340" h="45720">
                  <a:moveTo>
                    <a:pt x="106566" y="38099"/>
                  </a:moveTo>
                  <a:lnTo>
                    <a:pt x="68466" y="38099"/>
                  </a:lnTo>
                  <a:lnTo>
                    <a:pt x="68466" y="0"/>
                  </a:lnTo>
                  <a:lnTo>
                    <a:pt x="106566" y="0"/>
                  </a:lnTo>
                  <a:lnTo>
                    <a:pt x="106566" y="38099"/>
                  </a:lnTo>
                  <a:close/>
                </a:path>
                <a:path w="2466340" h="45720">
                  <a:moveTo>
                    <a:pt x="30366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30366" y="0"/>
                  </a:lnTo>
                  <a:lnTo>
                    <a:pt x="30366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5487184" y="870401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76199" y="114299"/>
                  </a:moveTo>
                  <a:lnTo>
                    <a:pt x="0" y="57149"/>
                  </a:lnTo>
                  <a:lnTo>
                    <a:pt x="761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11354356" y="8768540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 h="0">
                  <a:moveTo>
                    <a:pt x="0" y="0"/>
                  </a:moveTo>
                  <a:lnTo>
                    <a:pt x="952499" y="0"/>
                  </a:lnTo>
                </a:path>
              </a:pathLst>
            </a:custGeom>
            <a:ln w="3809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12341902" y="8761169"/>
              <a:ext cx="876300" cy="0"/>
            </a:xfrm>
            <a:custGeom>
              <a:avLst/>
              <a:gdLst/>
              <a:ahLst/>
              <a:cxnLst/>
              <a:rect l="l" t="t" r="r" b="b"/>
              <a:pathLst>
                <a:path w="876300" h="0">
                  <a:moveTo>
                    <a:pt x="0" y="0"/>
                  </a:moveTo>
                  <a:lnTo>
                    <a:pt x="876299" y="0"/>
                  </a:lnTo>
                </a:path>
              </a:pathLst>
            </a:custGeom>
            <a:ln w="3809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13256302" y="8742119"/>
              <a:ext cx="1905" cy="38100"/>
            </a:xfrm>
            <a:custGeom>
              <a:avLst/>
              <a:gdLst/>
              <a:ahLst/>
              <a:cxnLst/>
              <a:rect l="l" t="t" r="r" b="b"/>
              <a:pathLst>
                <a:path w="1905" h="38100">
                  <a:moveTo>
                    <a:pt x="1496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496" y="0"/>
                  </a:lnTo>
                  <a:lnTo>
                    <a:pt x="1496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 descr=""/>
            <p:cNvSpPr/>
            <p:nvPr/>
          </p:nvSpPr>
          <p:spPr>
            <a:xfrm>
              <a:off x="13181599" y="870401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11101235" y="1973426"/>
              <a:ext cx="1867535" cy="70485"/>
            </a:xfrm>
            <a:custGeom>
              <a:avLst/>
              <a:gdLst/>
              <a:ahLst/>
              <a:cxnLst/>
              <a:rect l="l" t="t" r="r" b="b"/>
              <a:pathLst>
                <a:path w="1867534" h="70485">
                  <a:moveTo>
                    <a:pt x="38760" y="69557"/>
                  </a:moveTo>
                  <a:lnTo>
                    <a:pt x="38100" y="31470"/>
                  </a:lnTo>
                  <a:lnTo>
                    <a:pt x="0" y="32118"/>
                  </a:lnTo>
                  <a:lnTo>
                    <a:pt x="660" y="70218"/>
                  </a:lnTo>
                  <a:lnTo>
                    <a:pt x="38760" y="69557"/>
                  </a:lnTo>
                  <a:close/>
                </a:path>
                <a:path w="1867534" h="70485">
                  <a:moveTo>
                    <a:pt x="114947" y="68249"/>
                  </a:moveTo>
                  <a:lnTo>
                    <a:pt x="114287" y="30149"/>
                  </a:lnTo>
                  <a:lnTo>
                    <a:pt x="76200" y="30810"/>
                  </a:lnTo>
                  <a:lnTo>
                    <a:pt x="76847" y="68910"/>
                  </a:lnTo>
                  <a:lnTo>
                    <a:pt x="114947" y="68249"/>
                  </a:lnTo>
                  <a:close/>
                </a:path>
                <a:path w="1867534" h="70485">
                  <a:moveTo>
                    <a:pt x="191135" y="66941"/>
                  </a:moveTo>
                  <a:lnTo>
                    <a:pt x="190474" y="28841"/>
                  </a:lnTo>
                  <a:lnTo>
                    <a:pt x="152387" y="29502"/>
                  </a:lnTo>
                  <a:lnTo>
                    <a:pt x="153035" y="67589"/>
                  </a:lnTo>
                  <a:lnTo>
                    <a:pt x="191135" y="66941"/>
                  </a:lnTo>
                  <a:close/>
                </a:path>
                <a:path w="1867534" h="70485">
                  <a:moveTo>
                    <a:pt x="267322" y="65633"/>
                  </a:moveTo>
                  <a:lnTo>
                    <a:pt x="266661" y="27533"/>
                  </a:lnTo>
                  <a:lnTo>
                    <a:pt x="228574" y="28194"/>
                  </a:lnTo>
                  <a:lnTo>
                    <a:pt x="229222" y="66281"/>
                  </a:lnTo>
                  <a:lnTo>
                    <a:pt x="267322" y="65633"/>
                  </a:lnTo>
                  <a:close/>
                </a:path>
                <a:path w="1867534" h="70485">
                  <a:moveTo>
                    <a:pt x="343509" y="64312"/>
                  </a:moveTo>
                  <a:lnTo>
                    <a:pt x="342849" y="26225"/>
                  </a:lnTo>
                  <a:lnTo>
                    <a:pt x="304761" y="26873"/>
                  </a:lnTo>
                  <a:lnTo>
                    <a:pt x="305409" y="64973"/>
                  </a:lnTo>
                  <a:lnTo>
                    <a:pt x="343509" y="64312"/>
                  </a:lnTo>
                  <a:close/>
                </a:path>
                <a:path w="1867534" h="70485">
                  <a:moveTo>
                    <a:pt x="419696" y="63004"/>
                  </a:moveTo>
                  <a:lnTo>
                    <a:pt x="419049" y="24917"/>
                  </a:lnTo>
                  <a:lnTo>
                    <a:pt x="380949" y="25565"/>
                  </a:lnTo>
                  <a:lnTo>
                    <a:pt x="381609" y="63665"/>
                  </a:lnTo>
                  <a:lnTo>
                    <a:pt x="419696" y="63004"/>
                  </a:lnTo>
                  <a:close/>
                </a:path>
                <a:path w="1867534" h="70485">
                  <a:moveTo>
                    <a:pt x="495884" y="61696"/>
                  </a:moveTo>
                  <a:lnTo>
                    <a:pt x="495236" y="23596"/>
                  </a:lnTo>
                  <a:lnTo>
                    <a:pt x="457136" y="24257"/>
                  </a:lnTo>
                  <a:lnTo>
                    <a:pt x="457796" y="62344"/>
                  </a:lnTo>
                  <a:lnTo>
                    <a:pt x="495884" y="61696"/>
                  </a:lnTo>
                  <a:close/>
                </a:path>
                <a:path w="1867534" h="70485">
                  <a:moveTo>
                    <a:pt x="572071" y="60388"/>
                  </a:moveTo>
                  <a:lnTo>
                    <a:pt x="571423" y="22288"/>
                  </a:lnTo>
                  <a:lnTo>
                    <a:pt x="533323" y="22948"/>
                  </a:lnTo>
                  <a:lnTo>
                    <a:pt x="533984" y="61036"/>
                  </a:lnTo>
                  <a:lnTo>
                    <a:pt x="572071" y="60388"/>
                  </a:lnTo>
                  <a:close/>
                </a:path>
                <a:path w="1867534" h="70485">
                  <a:moveTo>
                    <a:pt x="648258" y="59067"/>
                  </a:moveTo>
                  <a:lnTo>
                    <a:pt x="647611" y="20980"/>
                  </a:lnTo>
                  <a:lnTo>
                    <a:pt x="609511" y="21628"/>
                  </a:lnTo>
                  <a:lnTo>
                    <a:pt x="610171" y="59728"/>
                  </a:lnTo>
                  <a:lnTo>
                    <a:pt x="648258" y="59067"/>
                  </a:lnTo>
                  <a:close/>
                </a:path>
                <a:path w="1867534" h="70485">
                  <a:moveTo>
                    <a:pt x="724458" y="57759"/>
                  </a:moveTo>
                  <a:lnTo>
                    <a:pt x="723798" y="19672"/>
                  </a:lnTo>
                  <a:lnTo>
                    <a:pt x="685698" y="20320"/>
                  </a:lnTo>
                  <a:lnTo>
                    <a:pt x="686358" y="58420"/>
                  </a:lnTo>
                  <a:lnTo>
                    <a:pt x="724458" y="57759"/>
                  </a:lnTo>
                  <a:close/>
                </a:path>
                <a:path w="1867534" h="70485">
                  <a:moveTo>
                    <a:pt x="800646" y="56451"/>
                  </a:moveTo>
                  <a:lnTo>
                    <a:pt x="799985" y="18351"/>
                  </a:lnTo>
                  <a:lnTo>
                    <a:pt x="761898" y="19011"/>
                  </a:lnTo>
                  <a:lnTo>
                    <a:pt x="762546" y="57111"/>
                  </a:lnTo>
                  <a:lnTo>
                    <a:pt x="800646" y="56451"/>
                  </a:lnTo>
                  <a:close/>
                </a:path>
                <a:path w="1867534" h="70485">
                  <a:moveTo>
                    <a:pt x="876833" y="55143"/>
                  </a:moveTo>
                  <a:lnTo>
                    <a:pt x="876173" y="17043"/>
                  </a:lnTo>
                  <a:lnTo>
                    <a:pt x="838085" y="17703"/>
                  </a:lnTo>
                  <a:lnTo>
                    <a:pt x="838733" y="55791"/>
                  </a:lnTo>
                  <a:lnTo>
                    <a:pt x="876833" y="55143"/>
                  </a:lnTo>
                  <a:close/>
                </a:path>
                <a:path w="1867534" h="70485">
                  <a:moveTo>
                    <a:pt x="953020" y="53822"/>
                  </a:moveTo>
                  <a:lnTo>
                    <a:pt x="952360" y="15735"/>
                  </a:lnTo>
                  <a:lnTo>
                    <a:pt x="914273" y="16383"/>
                  </a:lnTo>
                  <a:lnTo>
                    <a:pt x="914920" y="54483"/>
                  </a:lnTo>
                  <a:lnTo>
                    <a:pt x="953020" y="53822"/>
                  </a:lnTo>
                  <a:close/>
                </a:path>
                <a:path w="1867534" h="70485">
                  <a:moveTo>
                    <a:pt x="1029208" y="52514"/>
                  </a:moveTo>
                  <a:lnTo>
                    <a:pt x="1028547" y="14427"/>
                  </a:lnTo>
                  <a:lnTo>
                    <a:pt x="990460" y="15074"/>
                  </a:lnTo>
                  <a:lnTo>
                    <a:pt x="991108" y="53174"/>
                  </a:lnTo>
                  <a:lnTo>
                    <a:pt x="1029208" y="52514"/>
                  </a:lnTo>
                  <a:close/>
                </a:path>
                <a:path w="1867534" h="70485">
                  <a:moveTo>
                    <a:pt x="1105395" y="51206"/>
                  </a:moveTo>
                  <a:lnTo>
                    <a:pt x="1104747" y="13106"/>
                  </a:lnTo>
                  <a:lnTo>
                    <a:pt x="1066647" y="13766"/>
                  </a:lnTo>
                  <a:lnTo>
                    <a:pt x="1067308" y="51866"/>
                  </a:lnTo>
                  <a:lnTo>
                    <a:pt x="1105395" y="51206"/>
                  </a:lnTo>
                  <a:close/>
                </a:path>
                <a:path w="1867534" h="70485">
                  <a:moveTo>
                    <a:pt x="1181582" y="49898"/>
                  </a:moveTo>
                  <a:lnTo>
                    <a:pt x="1180934" y="11798"/>
                  </a:lnTo>
                  <a:lnTo>
                    <a:pt x="1142834" y="12458"/>
                  </a:lnTo>
                  <a:lnTo>
                    <a:pt x="1143495" y="50546"/>
                  </a:lnTo>
                  <a:lnTo>
                    <a:pt x="1181582" y="49898"/>
                  </a:lnTo>
                  <a:close/>
                </a:path>
                <a:path w="1867534" h="70485">
                  <a:moveTo>
                    <a:pt x="1257769" y="48577"/>
                  </a:moveTo>
                  <a:lnTo>
                    <a:pt x="1257122" y="10490"/>
                  </a:lnTo>
                  <a:lnTo>
                    <a:pt x="1219022" y="11150"/>
                  </a:lnTo>
                  <a:lnTo>
                    <a:pt x="1219682" y="49237"/>
                  </a:lnTo>
                  <a:lnTo>
                    <a:pt x="1257769" y="48577"/>
                  </a:lnTo>
                  <a:close/>
                </a:path>
                <a:path w="1867534" h="70485">
                  <a:moveTo>
                    <a:pt x="1333957" y="47269"/>
                  </a:moveTo>
                  <a:lnTo>
                    <a:pt x="1333309" y="9182"/>
                  </a:lnTo>
                  <a:lnTo>
                    <a:pt x="1295209" y="9829"/>
                  </a:lnTo>
                  <a:lnTo>
                    <a:pt x="1295869" y="47929"/>
                  </a:lnTo>
                  <a:lnTo>
                    <a:pt x="1333957" y="47269"/>
                  </a:lnTo>
                  <a:close/>
                </a:path>
                <a:path w="1867534" h="70485">
                  <a:moveTo>
                    <a:pt x="1410157" y="45961"/>
                  </a:moveTo>
                  <a:lnTo>
                    <a:pt x="1409496" y="7861"/>
                  </a:lnTo>
                  <a:lnTo>
                    <a:pt x="1371396" y="8521"/>
                  </a:lnTo>
                  <a:lnTo>
                    <a:pt x="1372057" y="46621"/>
                  </a:lnTo>
                  <a:lnTo>
                    <a:pt x="1410157" y="45961"/>
                  </a:lnTo>
                  <a:close/>
                </a:path>
                <a:path w="1867534" h="70485">
                  <a:moveTo>
                    <a:pt x="1486344" y="44653"/>
                  </a:moveTo>
                  <a:lnTo>
                    <a:pt x="1485684" y="6553"/>
                  </a:lnTo>
                  <a:lnTo>
                    <a:pt x="1447596" y="7213"/>
                  </a:lnTo>
                  <a:lnTo>
                    <a:pt x="1448244" y="45300"/>
                  </a:lnTo>
                  <a:lnTo>
                    <a:pt x="1486344" y="44653"/>
                  </a:lnTo>
                  <a:close/>
                </a:path>
                <a:path w="1867534" h="70485">
                  <a:moveTo>
                    <a:pt x="1562531" y="43345"/>
                  </a:moveTo>
                  <a:lnTo>
                    <a:pt x="1561871" y="5245"/>
                  </a:lnTo>
                  <a:lnTo>
                    <a:pt x="1523784" y="5905"/>
                  </a:lnTo>
                  <a:lnTo>
                    <a:pt x="1524431" y="43992"/>
                  </a:lnTo>
                  <a:lnTo>
                    <a:pt x="1562531" y="43345"/>
                  </a:lnTo>
                  <a:close/>
                </a:path>
                <a:path w="1867534" h="70485">
                  <a:moveTo>
                    <a:pt x="1638719" y="42024"/>
                  </a:moveTo>
                  <a:lnTo>
                    <a:pt x="1638058" y="3937"/>
                  </a:lnTo>
                  <a:lnTo>
                    <a:pt x="1599971" y="4584"/>
                  </a:lnTo>
                  <a:lnTo>
                    <a:pt x="1600619" y="42684"/>
                  </a:lnTo>
                  <a:lnTo>
                    <a:pt x="1638719" y="42024"/>
                  </a:lnTo>
                  <a:close/>
                </a:path>
                <a:path w="1867534" h="70485">
                  <a:moveTo>
                    <a:pt x="1714906" y="40716"/>
                  </a:moveTo>
                  <a:lnTo>
                    <a:pt x="1714246" y="2628"/>
                  </a:lnTo>
                  <a:lnTo>
                    <a:pt x="1676158" y="3276"/>
                  </a:lnTo>
                  <a:lnTo>
                    <a:pt x="1676806" y="41376"/>
                  </a:lnTo>
                  <a:lnTo>
                    <a:pt x="1714906" y="40716"/>
                  </a:lnTo>
                  <a:close/>
                </a:path>
                <a:path w="1867534" h="70485">
                  <a:moveTo>
                    <a:pt x="1791093" y="39408"/>
                  </a:moveTo>
                  <a:lnTo>
                    <a:pt x="1790446" y="1308"/>
                  </a:lnTo>
                  <a:lnTo>
                    <a:pt x="1752346" y="1968"/>
                  </a:lnTo>
                  <a:lnTo>
                    <a:pt x="1753006" y="40055"/>
                  </a:lnTo>
                  <a:lnTo>
                    <a:pt x="1791093" y="39408"/>
                  </a:lnTo>
                  <a:close/>
                </a:path>
                <a:path w="1867534" h="70485">
                  <a:moveTo>
                    <a:pt x="1867281" y="38100"/>
                  </a:moveTo>
                  <a:lnTo>
                    <a:pt x="1866633" y="0"/>
                  </a:lnTo>
                  <a:lnTo>
                    <a:pt x="1828533" y="660"/>
                  </a:lnTo>
                  <a:lnTo>
                    <a:pt x="1829193" y="38747"/>
                  </a:lnTo>
                  <a:lnTo>
                    <a:pt x="186728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12916146" y="1936205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70" h="114300">
                  <a:moveTo>
                    <a:pt x="0" y="0"/>
                  </a:moveTo>
                  <a:lnTo>
                    <a:pt x="77172" y="55830"/>
                  </a:lnTo>
                  <a:lnTo>
                    <a:pt x="1966" y="114283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726" y="2346432"/>
            <a:ext cx="5514888" cy="61975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0141715" y="3950306"/>
            <a:ext cx="951230" cy="1189355"/>
            <a:chOff x="10141715" y="3950306"/>
            <a:chExt cx="951230" cy="1189355"/>
          </a:xfrm>
        </p:grpSpPr>
        <p:sp>
          <p:nvSpPr>
            <p:cNvPr id="4" name="object 4" descr=""/>
            <p:cNvSpPr/>
            <p:nvPr/>
          </p:nvSpPr>
          <p:spPr>
            <a:xfrm>
              <a:off x="10148276" y="3956879"/>
              <a:ext cx="938530" cy="1176020"/>
            </a:xfrm>
            <a:custGeom>
              <a:avLst/>
              <a:gdLst/>
              <a:ahLst/>
              <a:cxnLst/>
              <a:rect l="l" t="t" r="r" b="b"/>
              <a:pathLst>
                <a:path w="938529" h="1176020">
                  <a:moveTo>
                    <a:pt x="125076" y="0"/>
                  </a:moveTo>
                  <a:lnTo>
                    <a:pt x="707511" y="0"/>
                  </a:lnTo>
                  <a:lnTo>
                    <a:pt x="937982" y="224768"/>
                  </a:lnTo>
                  <a:lnTo>
                    <a:pt x="937982" y="1126344"/>
                  </a:lnTo>
                  <a:lnTo>
                    <a:pt x="937969" y="1132894"/>
                  </a:lnTo>
                  <a:lnTo>
                    <a:pt x="918788" y="1165916"/>
                  </a:lnTo>
                  <a:lnTo>
                    <a:pt x="907357" y="1172022"/>
                  </a:lnTo>
                  <a:lnTo>
                    <a:pt x="901285" y="1174547"/>
                  </a:lnTo>
                  <a:lnTo>
                    <a:pt x="894959" y="1175825"/>
                  </a:lnTo>
                  <a:lnTo>
                    <a:pt x="888379" y="1175855"/>
                  </a:lnTo>
                  <a:lnTo>
                    <a:pt x="75474" y="1175855"/>
                  </a:lnTo>
                  <a:lnTo>
                    <a:pt x="75474" y="49372"/>
                  </a:lnTo>
                  <a:lnTo>
                    <a:pt x="75492" y="42830"/>
                  </a:lnTo>
                  <a:lnTo>
                    <a:pt x="90043" y="14501"/>
                  </a:lnTo>
                  <a:lnTo>
                    <a:pt x="94690" y="9875"/>
                  </a:lnTo>
                  <a:lnTo>
                    <a:pt x="100047" y="6306"/>
                  </a:lnTo>
                  <a:lnTo>
                    <a:pt x="106116" y="3795"/>
                  </a:lnTo>
                  <a:lnTo>
                    <a:pt x="112184" y="1283"/>
                  </a:lnTo>
                  <a:lnTo>
                    <a:pt x="118504" y="18"/>
                  </a:lnTo>
                  <a:lnTo>
                    <a:pt x="125076" y="0"/>
                  </a:lnTo>
                  <a:close/>
                </a:path>
                <a:path w="938529" h="1176020">
                  <a:moveTo>
                    <a:pt x="0" y="1093136"/>
                  </a:moveTo>
                  <a:lnTo>
                    <a:pt x="614541" y="1093136"/>
                  </a:lnTo>
                  <a:lnTo>
                    <a:pt x="619483" y="1093121"/>
                  </a:lnTo>
                  <a:lnTo>
                    <a:pt x="624377" y="1092628"/>
                  </a:lnTo>
                  <a:lnTo>
                    <a:pt x="629222" y="1091657"/>
                  </a:lnTo>
                  <a:lnTo>
                    <a:pt x="634067" y="1090686"/>
                  </a:lnTo>
                  <a:lnTo>
                    <a:pt x="667743" y="1071106"/>
                  </a:lnTo>
                  <a:lnTo>
                    <a:pt x="677108" y="1059756"/>
                  </a:lnTo>
                  <a:lnTo>
                    <a:pt x="679857" y="1055668"/>
                  </a:lnTo>
                  <a:lnTo>
                    <a:pt x="682181" y="1051353"/>
                  </a:lnTo>
                  <a:lnTo>
                    <a:pt x="684079" y="1046811"/>
                  </a:lnTo>
                  <a:lnTo>
                    <a:pt x="685978" y="1042269"/>
                  </a:lnTo>
                  <a:lnTo>
                    <a:pt x="689876" y="1018151"/>
                  </a:lnTo>
                  <a:lnTo>
                    <a:pt x="689876" y="803896"/>
                  </a:lnTo>
                  <a:lnTo>
                    <a:pt x="679860" y="766360"/>
                  </a:lnTo>
                  <a:lnTo>
                    <a:pt x="677112" y="762269"/>
                  </a:lnTo>
                  <a:lnTo>
                    <a:pt x="674364" y="758177"/>
                  </a:lnTo>
                  <a:lnTo>
                    <a:pt x="671243" y="754391"/>
                  </a:lnTo>
                  <a:lnTo>
                    <a:pt x="667749" y="750908"/>
                  </a:lnTo>
                  <a:lnTo>
                    <a:pt x="664255" y="747426"/>
                  </a:lnTo>
                  <a:lnTo>
                    <a:pt x="643342" y="734622"/>
                  </a:lnTo>
                  <a:lnTo>
                    <a:pt x="638778" y="732727"/>
                  </a:lnTo>
                  <a:lnTo>
                    <a:pt x="634073" y="731292"/>
                  </a:lnTo>
                  <a:lnTo>
                    <a:pt x="629227" y="730315"/>
                  </a:lnTo>
                  <a:lnTo>
                    <a:pt x="624381" y="729339"/>
                  </a:lnTo>
                  <a:lnTo>
                    <a:pt x="619486" y="728840"/>
                  </a:lnTo>
                  <a:lnTo>
                    <a:pt x="614541" y="728819"/>
                  </a:lnTo>
                  <a:lnTo>
                    <a:pt x="75474" y="728819"/>
                  </a:lnTo>
                  <a:lnTo>
                    <a:pt x="46638" y="734594"/>
                  </a:lnTo>
                  <a:lnTo>
                    <a:pt x="42067" y="736486"/>
                  </a:lnTo>
                  <a:lnTo>
                    <a:pt x="37725" y="738801"/>
                  </a:lnTo>
                  <a:lnTo>
                    <a:pt x="33612" y="741541"/>
                  </a:lnTo>
                  <a:lnTo>
                    <a:pt x="29498" y="744280"/>
                  </a:lnTo>
                  <a:lnTo>
                    <a:pt x="25690" y="747391"/>
                  </a:lnTo>
                  <a:lnTo>
                    <a:pt x="22190" y="750873"/>
                  </a:lnTo>
                  <a:lnTo>
                    <a:pt x="18689" y="754356"/>
                  </a:lnTo>
                  <a:lnTo>
                    <a:pt x="15561" y="758143"/>
                  </a:lnTo>
                  <a:lnTo>
                    <a:pt x="12806" y="762236"/>
                  </a:lnTo>
                  <a:lnTo>
                    <a:pt x="10052" y="766329"/>
                  </a:lnTo>
                  <a:lnTo>
                    <a:pt x="7723" y="770650"/>
                  </a:lnTo>
                  <a:lnTo>
                    <a:pt x="5820" y="775198"/>
                  </a:lnTo>
                  <a:lnTo>
                    <a:pt x="3917" y="779745"/>
                  </a:lnTo>
                  <a:lnTo>
                    <a:pt x="0" y="803896"/>
                  </a:lnTo>
                  <a:lnTo>
                    <a:pt x="0" y="1093136"/>
                  </a:lnTo>
                  <a:close/>
                </a:path>
              </a:pathLst>
            </a:custGeom>
            <a:ln w="131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148323" y="3956925"/>
              <a:ext cx="938530" cy="1176020"/>
            </a:xfrm>
            <a:custGeom>
              <a:avLst/>
              <a:gdLst/>
              <a:ahLst/>
              <a:cxnLst/>
              <a:rect l="l" t="t" r="r" b="b"/>
              <a:pathLst>
                <a:path w="938529" h="1176020">
                  <a:moveTo>
                    <a:pt x="0" y="1093089"/>
                  </a:moveTo>
                  <a:lnTo>
                    <a:pt x="75427" y="1175809"/>
                  </a:lnTo>
                </a:path>
                <a:path w="938529" h="1176020">
                  <a:moveTo>
                    <a:pt x="708162" y="0"/>
                  </a:moveTo>
                  <a:lnTo>
                    <a:pt x="937935" y="223842"/>
                  </a:lnTo>
                  <a:lnTo>
                    <a:pt x="708162" y="223842"/>
                  </a:lnTo>
                  <a:lnTo>
                    <a:pt x="708162" y="0"/>
                  </a:lnTo>
                  <a:close/>
                </a:path>
              </a:pathLst>
            </a:custGeom>
            <a:ln w="131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315277" y="4803293"/>
              <a:ext cx="478155" cy="127000"/>
            </a:xfrm>
            <a:custGeom>
              <a:avLst/>
              <a:gdLst/>
              <a:ahLst/>
              <a:cxnLst/>
              <a:rect l="l" t="t" r="r" b="b"/>
              <a:pathLst>
                <a:path w="478154" h="127000">
                  <a:moveTo>
                    <a:pt x="25592" y="126857"/>
                  </a:moveTo>
                  <a:lnTo>
                    <a:pt x="0" y="126857"/>
                  </a:lnTo>
                  <a:lnTo>
                    <a:pt x="0" y="2362"/>
                  </a:lnTo>
                  <a:lnTo>
                    <a:pt x="25592" y="2362"/>
                  </a:lnTo>
                  <a:lnTo>
                    <a:pt x="25592" y="50020"/>
                  </a:lnTo>
                  <a:lnTo>
                    <a:pt x="106557" y="50020"/>
                  </a:lnTo>
                  <a:lnTo>
                    <a:pt x="106557" y="73132"/>
                  </a:lnTo>
                  <a:lnTo>
                    <a:pt x="25592" y="73132"/>
                  </a:lnTo>
                  <a:lnTo>
                    <a:pt x="25592" y="126857"/>
                  </a:lnTo>
                  <a:close/>
                </a:path>
                <a:path w="478154" h="127000">
                  <a:moveTo>
                    <a:pt x="106557" y="50020"/>
                  </a:moveTo>
                  <a:lnTo>
                    <a:pt x="81011" y="50020"/>
                  </a:lnTo>
                  <a:lnTo>
                    <a:pt x="81011" y="2362"/>
                  </a:lnTo>
                  <a:lnTo>
                    <a:pt x="106557" y="2362"/>
                  </a:lnTo>
                  <a:lnTo>
                    <a:pt x="106557" y="50020"/>
                  </a:lnTo>
                  <a:close/>
                </a:path>
                <a:path w="478154" h="127000">
                  <a:moveTo>
                    <a:pt x="106557" y="126857"/>
                  </a:moveTo>
                  <a:lnTo>
                    <a:pt x="81011" y="126857"/>
                  </a:lnTo>
                  <a:lnTo>
                    <a:pt x="81011" y="73132"/>
                  </a:lnTo>
                  <a:lnTo>
                    <a:pt x="106557" y="73132"/>
                  </a:lnTo>
                  <a:lnTo>
                    <a:pt x="106557" y="126857"/>
                  </a:lnTo>
                  <a:close/>
                </a:path>
                <a:path w="478154" h="127000">
                  <a:moveTo>
                    <a:pt x="229260" y="25380"/>
                  </a:moveTo>
                  <a:lnTo>
                    <a:pt x="123448" y="25380"/>
                  </a:lnTo>
                  <a:lnTo>
                    <a:pt x="123448" y="2223"/>
                  </a:lnTo>
                  <a:lnTo>
                    <a:pt x="229260" y="2223"/>
                  </a:lnTo>
                  <a:lnTo>
                    <a:pt x="229260" y="25380"/>
                  </a:lnTo>
                  <a:close/>
                </a:path>
                <a:path w="478154" h="127000">
                  <a:moveTo>
                    <a:pt x="189010" y="126857"/>
                  </a:moveTo>
                  <a:lnTo>
                    <a:pt x="163418" y="126857"/>
                  </a:lnTo>
                  <a:lnTo>
                    <a:pt x="163418" y="25380"/>
                  </a:lnTo>
                  <a:lnTo>
                    <a:pt x="189010" y="25380"/>
                  </a:lnTo>
                  <a:lnTo>
                    <a:pt x="189010" y="126857"/>
                  </a:lnTo>
                  <a:close/>
                </a:path>
                <a:path w="478154" h="127000">
                  <a:moveTo>
                    <a:pt x="271697" y="126857"/>
                  </a:moveTo>
                  <a:lnTo>
                    <a:pt x="246151" y="126857"/>
                  </a:lnTo>
                  <a:lnTo>
                    <a:pt x="246151" y="0"/>
                  </a:lnTo>
                  <a:lnTo>
                    <a:pt x="254434" y="0"/>
                  </a:lnTo>
                  <a:lnTo>
                    <a:pt x="301850" y="60395"/>
                  </a:lnTo>
                  <a:lnTo>
                    <a:pt x="271697" y="60395"/>
                  </a:lnTo>
                  <a:lnTo>
                    <a:pt x="271697" y="126857"/>
                  </a:lnTo>
                  <a:close/>
                </a:path>
                <a:path w="478154" h="127000">
                  <a:moveTo>
                    <a:pt x="337352" y="67388"/>
                  </a:moveTo>
                  <a:lnTo>
                    <a:pt x="307340" y="67388"/>
                  </a:lnTo>
                  <a:lnTo>
                    <a:pt x="360200" y="0"/>
                  </a:lnTo>
                  <a:lnTo>
                    <a:pt x="368669" y="0"/>
                  </a:lnTo>
                  <a:lnTo>
                    <a:pt x="368669" y="60395"/>
                  </a:lnTo>
                  <a:lnTo>
                    <a:pt x="342937" y="60395"/>
                  </a:lnTo>
                  <a:lnTo>
                    <a:pt x="337352" y="67388"/>
                  </a:lnTo>
                  <a:close/>
                </a:path>
                <a:path w="478154" h="127000">
                  <a:moveTo>
                    <a:pt x="311574" y="99670"/>
                  </a:moveTo>
                  <a:lnTo>
                    <a:pt x="303245" y="99670"/>
                  </a:lnTo>
                  <a:lnTo>
                    <a:pt x="271697" y="60395"/>
                  </a:lnTo>
                  <a:lnTo>
                    <a:pt x="301850" y="60395"/>
                  </a:lnTo>
                  <a:lnTo>
                    <a:pt x="307340" y="67388"/>
                  </a:lnTo>
                  <a:lnTo>
                    <a:pt x="337352" y="67388"/>
                  </a:lnTo>
                  <a:lnTo>
                    <a:pt x="311574" y="99670"/>
                  </a:lnTo>
                  <a:close/>
                </a:path>
                <a:path w="478154" h="127000">
                  <a:moveTo>
                    <a:pt x="368669" y="126857"/>
                  </a:moveTo>
                  <a:lnTo>
                    <a:pt x="342937" y="126857"/>
                  </a:lnTo>
                  <a:lnTo>
                    <a:pt x="342937" y="60395"/>
                  </a:lnTo>
                  <a:lnTo>
                    <a:pt x="368669" y="60395"/>
                  </a:lnTo>
                  <a:lnTo>
                    <a:pt x="368669" y="126857"/>
                  </a:lnTo>
                  <a:close/>
                </a:path>
                <a:path w="478154" h="127000">
                  <a:moveTo>
                    <a:pt x="477739" y="126857"/>
                  </a:moveTo>
                  <a:lnTo>
                    <a:pt x="397425" y="126857"/>
                  </a:lnTo>
                  <a:lnTo>
                    <a:pt x="397379" y="2362"/>
                  </a:lnTo>
                  <a:lnTo>
                    <a:pt x="422971" y="2362"/>
                  </a:lnTo>
                  <a:lnTo>
                    <a:pt x="422971" y="103700"/>
                  </a:lnTo>
                  <a:lnTo>
                    <a:pt x="477739" y="103700"/>
                  </a:lnTo>
                  <a:lnTo>
                    <a:pt x="477739" y="126857"/>
                  </a:lnTo>
                  <a:close/>
                </a:path>
              </a:pathLst>
            </a:custGeom>
            <a:solidFill>
              <a:srgbClr val="202B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386378" y="4305495"/>
              <a:ext cx="537845" cy="263525"/>
            </a:xfrm>
            <a:custGeom>
              <a:avLst/>
              <a:gdLst/>
              <a:ahLst/>
              <a:cxnLst/>
              <a:rect l="l" t="t" r="r" b="b"/>
              <a:pathLst>
                <a:path w="537845" h="263525">
                  <a:moveTo>
                    <a:pt x="2233" y="0"/>
                  </a:moveTo>
                  <a:lnTo>
                    <a:pt x="216604" y="0"/>
                  </a:lnTo>
                </a:path>
                <a:path w="537845" h="263525">
                  <a:moveTo>
                    <a:pt x="2233" y="65767"/>
                  </a:moveTo>
                  <a:lnTo>
                    <a:pt x="467315" y="65767"/>
                  </a:lnTo>
                </a:path>
                <a:path w="537845" h="263525">
                  <a:moveTo>
                    <a:pt x="0" y="131535"/>
                  </a:moveTo>
                  <a:lnTo>
                    <a:pt x="500958" y="131535"/>
                  </a:lnTo>
                </a:path>
                <a:path w="537845" h="263525">
                  <a:moveTo>
                    <a:pt x="0" y="197303"/>
                  </a:moveTo>
                  <a:lnTo>
                    <a:pt x="537252" y="197303"/>
                  </a:lnTo>
                </a:path>
                <a:path w="537845" h="263525">
                  <a:moveTo>
                    <a:pt x="0" y="263210"/>
                  </a:moveTo>
                  <a:lnTo>
                    <a:pt x="537252" y="263210"/>
                  </a:lnTo>
                </a:path>
              </a:pathLst>
            </a:custGeom>
            <a:ln w="6592">
              <a:solidFill>
                <a:srgbClr val="1C28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9797305" y="2995416"/>
            <a:ext cx="1724660" cy="601345"/>
          </a:xfrm>
          <a:custGeom>
            <a:avLst/>
            <a:gdLst/>
            <a:ahLst/>
            <a:cxnLst/>
            <a:rect l="l" t="t" r="r" b="b"/>
            <a:pathLst>
              <a:path w="1724659" h="601345">
                <a:moveTo>
                  <a:pt x="297663" y="143450"/>
                </a:moveTo>
                <a:lnTo>
                  <a:pt x="203319" y="143450"/>
                </a:lnTo>
                <a:lnTo>
                  <a:pt x="203350" y="0"/>
                </a:lnTo>
                <a:lnTo>
                  <a:pt x="297663" y="0"/>
                </a:lnTo>
                <a:lnTo>
                  <a:pt x="297663" y="143450"/>
                </a:lnTo>
                <a:close/>
              </a:path>
              <a:path w="1724659" h="601345">
                <a:moveTo>
                  <a:pt x="447715" y="97208"/>
                </a:moveTo>
                <a:lnTo>
                  <a:pt x="353401" y="97208"/>
                </a:lnTo>
                <a:lnTo>
                  <a:pt x="353401" y="545"/>
                </a:lnTo>
                <a:lnTo>
                  <a:pt x="447715" y="545"/>
                </a:lnTo>
                <a:lnTo>
                  <a:pt x="447715" y="97208"/>
                </a:lnTo>
                <a:close/>
              </a:path>
              <a:path w="1724659" h="601345">
                <a:moveTo>
                  <a:pt x="175169" y="448281"/>
                </a:moveTo>
                <a:lnTo>
                  <a:pt x="122211" y="443974"/>
                </a:lnTo>
                <a:lnTo>
                  <a:pt x="78577" y="431133"/>
                </a:lnTo>
                <a:lnTo>
                  <a:pt x="44403" y="409875"/>
                </a:lnTo>
                <a:lnTo>
                  <a:pt x="19825" y="380319"/>
                </a:lnTo>
                <a:lnTo>
                  <a:pt x="4979" y="342583"/>
                </a:lnTo>
                <a:lnTo>
                  <a:pt x="0" y="296785"/>
                </a:lnTo>
                <a:lnTo>
                  <a:pt x="5174" y="251762"/>
                </a:lnTo>
                <a:lnTo>
                  <a:pt x="20164" y="213138"/>
                </a:lnTo>
                <a:lnTo>
                  <a:pt x="44171" y="181710"/>
                </a:lnTo>
                <a:lnTo>
                  <a:pt x="76394" y="158275"/>
                </a:lnTo>
                <a:lnTo>
                  <a:pt x="116033" y="143629"/>
                </a:lnTo>
                <a:lnTo>
                  <a:pt x="162289" y="138570"/>
                </a:lnTo>
                <a:lnTo>
                  <a:pt x="173182" y="138818"/>
                </a:lnTo>
                <a:lnTo>
                  <a:pt x="183267" y="139636"/>
                </a:lnTo>
                <a:lnTo>
                  <a:pt x="193121" y="141142"/>
                </a:lnTo>
                <a:lnTo>
                  <a:pt x="203319" y="143450"/>
                </a:lnTo>
                <a:lnTo>
                  <a:pt x="297663" y="143450"/>
                </a:lnTo>
                <a:lnTo>
                  <a:pt x="297663" y="214326"/>
                </a:lnTo>
                <a:lnTo>
                  <a:pt x="171511" y="214326"/>
                </a:lnTo>
                <a:lnTo>
                  <a:pt x="139588" y="219708"/>
                </a:lnTo>
                <a:lnTo>
                  <a:pt x="115930" y="235397"/>
                </a:lnTo>
                <a:lnTo>
                  <a:pt x="101227" y="260709"/>
                </a:lnTo>
                <a:lnTo>
                  <a:pt x="96173" y="294961"/>
                </a:lnTo>
                <a:lnTo>
                  <a:pt x="101044" y="328216"/>
                </a:lnTo>
                <a:lnTo>
                  <a:pt x="115388" y="352536"/>
                </a:lnTo>
                <a:lnTo>
                  <a:pt x="138803" y="367464"/>
                </a:lnTo>
                <a:lnTo>
                  <a:pt x="170886" y="372541"/>
                </a:lnTo>
                <a:lnTo>
                  <a:pt x="297663" y="372541"/>
                </a:lnTo>
                <a:lnTo>
                  <a:pt x="297663" y="435450"/>
                </a:lnTo>
                <a:lnTo>
                  <a:pt x="263542" y="441322"/>
                </a:lnTo>
                <a:lnTo>
                  <a:pt x="232747" y="445303"/>
                </a:lnTo>
                <a:lnTo>
                  <a:pt x="203786" y="447565"/>
                </a:lnTo>
                <a:lnTo>
                  <a:pt x="175169" y="448281"/>
                </a:lnTo>
                <a:close/>
              </a:path>
              <a:path w="1724659" h="601345">
                <a:moveTo>
                  <a:pt x="348665" y="575377"/>
                </a:moveTo>
                <a:lnTo>
                  <a:pt x="261088" y="533827"/>
                </a:lnTo>
                <a:lnTo>
                  <a:pt x="288526" y="519444"/>
                </a:lnTo>
                <a:lnTo>
                  <a:pt x="309242" y="504891"/>
                </a:lnTo>
                <a:lnTo>
                  <a:pt x="335801" y="470903"/>
                </a:lnTo>
                <a:lnTo>
                  <a:pt x="349740" y="421576"/>
                </a:lnTo>
                <a:lnTo>
                  <a:pt x="353573" y="331007"/>
                </a:lnTo>
                <a:lnTo>
                  <a:pt x="353573" y="145477"/>
                </a:lnTo>
                <a:lnTo>
                  <a:pt x="447715" y="145305"/>
                </a:lnTo>
                <a:lnTo>
                  <a:pt x="447623" y="367464"/>
                </a:lnTo>
                <a:lnTo>
                  <a:pt x="446597" y="412948"/>
                </a:lnTo>
                <a:lnTo>
                  <a:pt x="442910" y="451048"/>
                </a:lnTo>
                <a:lnTo>
                  <a:pt x="425832" y="505733"/>
                </a:lnTo>
                <a:lnTo>
                  <a:pt x="397119" y="543993"/>
                </a:lnTo>
                <a:lnTo>
                  <a:pt x="376135" y="559943"/>
                </a:lnTo>
                <a:lnTo>
                  <a:pt x="348665" y="575377"/>
                </a:lnTo>
                <a:close/>
              </a:path>
              <a:path w="1724659" h="601345">
                <a:moveTo>
                  <a:pt x="297663" y="372541"/>
                </a:moveTo>
                <a:lnTo>
                  <a:pt x="170886" y="372541"/>
                </a:lnTo>
                <a:lnTo>
                  <a:pt x="179035" y="372378"/>
                </a:lnTo>
                <a:lnTo>
                  <a:pt x="187163" y="371918"/>
                </a:lnTo>
                <a:lnTo>
                  <a:pt x="195267" y="371161"/>
                </a:lnTo>
                <a:lnTo>
                  <a:pt x="203350" y="370109"/>
                </a:lnTo>
                <a:lnTo>
                  <a:pt x="203350" y="219206"/>
                </a:lnTo>
                <a:lnTo>
                  <a:pt x="195362" y="216898"/>
                </a:lnTo>
                <a:lnTo>
                  <a:pt x="187659" y="215392"/>
                </a:lnTo>
                <a:lnTo>
                  <a:pt x="179842" y="214573"/>
                </a:lnTo>
                <a:lnTo>
                  <a:pt x="171511" y="214326"/>
                </a:lnTo>
                <a:lnTo>
                  <a:pt x="297663" y="214326"/>
                </a:lnTo>
                <a:lnTo>
                  <a:pt x="297663" y="372541"/>
                </a:lnTo>
                <a:close/>
              </a:path>
              <a:path w="1724659" h="601345">
                <a:moveTo>
                  <a:pt x="504687" y="239333"/>
                </a:moveTo>
                <a:lnTo>
                  <a:pt x="504786" y="166634"/>
                </a:lnTo>
                <a:lnTo>
                  <a:pt x="566390" y="145302"/>
                </a:lnTo>
                <a:lnTo>
                  <a:pt x="629620" y="138586"/>
                </a:lnTo>
                <a:lnTo>
                  <a:pt x="662785" y="140982"/>
                </a:lnTo>
                <a:lnTo>
                  <a:pt x="710059" y="159982"/>
                </a:lnTo>
                <a:lnTo>
                  <a:pt x="732069" y="202812"/>
                </a:lnTo>
                <a:lnTo>
                  <a:pt x="732770" y="210615"/>
                </a:lnTo>
                <a:lnTo>
                  <a:pt x="615537" y="210615"/>
                </a:lnTo>
                <a:lnTo>
                  <a:pt x="588662" y="212439"/>
                </a:lnTo>
                <a:lnTo>
                  <a:pt x="560810" y="217871"/>
                </a:lnTo>
                <a:lnTo>
                  <a:pt x="532608" y="226855"/>
                </a:lnTo>
                <a:lnTo>
                  <a:pt x="504687" y="239333"/>
                </a:lnTo>
                <a:close/>
              </a:path>
              <a:path w="1724659" h="601345">
                <a:moveTo>
                  <a:pt x="599610" y="449653"/>
                </a:moveTo>
                <a:lnTo>
                  <a:pt x="548389" y="444401"/>
                </a:lnTo>
                <a:lnTo>
                  <a:pt x="512725" y="428266"/>
                </a:lnTo>
                <a:lnTo>
                  <a:pt x="491872" y="400678"/>
                </a:lnTo>
                <a:lnTo>
                  <a:pt x="485087" y="361066"/>
                </a:lnTo>
                <a:lnTo>
                  <a:pt x="490917" y="325600"/>
                </a:lnTo>
                <a:lnTo>
                  <a:pt x="509094" y="297921"/>
                </a:lnTo>
                <a:lnTo>
                  <a:pt x="540648" y="277345"/>
                </a:lnTo>
                <a:lnTo>
                  <a:pt x="586607" y="263189"/>
                </a:lnTo>
                <a:lnTo>
                  <a:pt x="648002" y="254768"/>
                </a:lnTo>
                <a:lnTo>
                  <a:pt x="648002" y="234001"/>
                </a:lnTo>
                <a:lnTo>
                  <a:pt x="646285" y="223132"/>
                </a:lnTo>
                <a:lnTo>
                  <a:pt x="640720" y="215895"/>
                </a:lnTo>
                <a:lnTo>
                  <a:pt x="630679" y="211864"/>
                </a:lnTo>
                <a:lnTo>
                  <a:pt x="615537" y="210615"/>
                </a:lnTo>
                <a:lnTo>
                  <a:pt x="732770" y="210615"/>
                </a:lnTo>
                <a:lnTo>
                  <a:pt x="733816" y="222263"/>
                </a:lnTo>
                <a:lnTo>
                  <a:pt x="734343" y="247955"/>
                </a:lnTo>
                <a:lnTo>
                  <a:pt x="734343" y="316352"/>
                </a:lnTo>
                <a:lnTo>
                  <a:pt x="652269" y="316352"/>
                </a:lnTo>
                <a:lnTo>
                  <a:pt x="612968" y="321796"/>
                </a:lnTo>
                <a:lnTo>
                  <a:pt x="587420" y="329647"/>
                </a:lnTo>
                <a:lnTo>
                  <a:pt x="573586" y="340929"/>
                </a:lnTo>
                <a:lnTo>
                  <a:pt x="569428" y="356670"/>
                </a:lnTo>
                <a:lnTo>
                  <a:pt x="571652" y="368598"/>
                </a:lnTo>
                <a:lnTo>
                  <a:pt x="578484" y="376978"/>
                </a:lnTo>
                <a:lnTo>
                  <a:pt x="590166" y="381924"/>
                </a:lnTo>
                <a:lnTo>
                  <a:pt x="606941" y="383548"/>
                </a:lnTo>
                <a:lnTo>
                  <a:pt x="734343" y="383548"/>
                </a:lnTo>
                <a:lnTo>
                  <a:pt x="734343" y="439269"/>
                </a:lnTo>
                <a:lnTo>
                  <a:pt x="700971" y="443470"/>
                </a:lnTo>
                <a:lnTo>
                  <a:pt x="665822" y="446753"/>
                </a:lnTo>
                <a:lnTo>
                  <a:pt x="631250" y="448890"/>
                </a:lnTo>
                <a:lnTo>
                  <a:pt x="599610" y="449653"/>
                </a:lnTo>
                <a:close/>
              </a:path>
              <a:path w="1724659" h="601345">
                <a:moveTo>
                  <a:pt x="734343" y="383548"/>
                </a:moveTo>
                <a:lnTo>
                  <a:pt x="606941" y="383548"/>
                </a:lnTo>
                <a:lnTo>
                  <a:pt x="617373" y="383310"/>
                </a:lnTo>
                <a:lnTo>
                  <a:pt x="627987" y="382558"/>
                </a:lnTo>
                <a:lnTo>
                  <a:pt x="639410" y="381233"/>
                </a:lnTo>
                <a:lnTo>
                  <a:pt x="652269" y="379276"/>
                </a:lnTo>
                <a:lnTo>
                  <a:pt x="652269" y="316352"/>
                </a:lnTo>
                <a:lnTo>
                  <a:pt x="734343" y="316352"/>
                </a:lnTo>
                <a:lnTo>
                  <a:pt x="734343" y="383548"/>
                </a:lnTo>
                <a:close/>
              </a:path>
              <a:path w="1724659" h="601345">
                <a:moveTo>
                  <a:pt x="874735" y="444601"/>
                </a:moveTo>
                <a:lnTo>
                  <a:pt x="780265" y="444601"/>
                </a:lnTo>
                <a:lnTo>
                  <a:pt x="780437" y="159976"/>
                </a:lnTo>
                <a:lnTo>
                  <a:pt x="820557" y="150456"/>
                </a:lnTo>
                <a:lnTo>
                  <a:pt x="857981" y="143801"/>
                </a:lnTo>
                <a:lnTo>
                  <a:pt x="893686" y="139894"/>
                </a:lnTo>
                <a:lnTo>
                  <a:pt x="928644" y="138617"/>
                </a:lnTo>
                <a:lnTo>
                  <a:pt x="962395" y="140669"/>
                </a:lnTo>
                <a:lnTo>
                  <a:pt x="1014523" y="156915"/>
                </a:lnTo>
                <a:lnTo>
                  <a:pt x="1045060" y="186823"/>
                </a:lnTo>
                <a:lnTo>
                  <a:pt x="1054557" y="214326"/>
                </a:lnTo>
                <a:lnTo>
                  <a:pt x="918219" y="214326"/>
                </a:lnTo>
                <a:lnTo>
                  <a:pt x="908668" y="214602"/>
                </a:lnTo>
                <a:lnTo>
                  <a:pt x="898775" y="215620"/>
                </a:lnTo>
                <a:lnTo>
                  <a:pt x="887732" y="217667"/>
                </a:lnTo>
                <a:lnTo>
                  <a:pt x="874735" y="221030"/>
                </a:lnTo>
                <a:lnTo>
                  <a:pt x="874735" y="444601"/>
                </a:lnTo>
                <a:close/>
              </a:path>
              <a:path w="1724659" h="601345">
                <a:moveTo>
                  <a:pt x="1058485" y="444664"/>
                </a:moveTo>
                <a:lnTo>
                  <a:pt x="964172" y="444664"/>
                </a:lnTo>
                <a:lnTo>
                  <a:pt x="964172" y="263811"/>
                </a:lnTo>
                <a:lnTo>
                  <a:pt x="961731" y="240872"/>
                </a:lnTo>
                <a:lnTo>
                  <a:pt x="953832" y="225551"/>
                </a:lnTo>
                <a:lnTo>
                  <a:pt x="939616" y="216989"/>
                </a:lnTo>
                <a:lnTo>
                  <a:pt x="918219" y="214326"/>
                </a:lnTo>
                <a:lnTo>
                  <a:pt x="1054557" y="214326"/>
                </a:lnTo>
                <a:lnTo>
                  <a:pt x="1057224" y="229235"/>
                </a:lnTo>
                <a:lnTo>
                  <a:pt x="1058485" y="260178"/>
                </a:lnTo>
                <a:lnTo>
                  <a:pt x="1058485" y="444664"/>
                </a:lnTo>
                <a:close/>
              </a:path>
              <a:path w="1724659" h="601345">
                <a:moveTo>
                  <a:pt x="1569034" y="452599"/>
                </a:moveTo>
                <a:lnTo>
                  <a:pt x="1516957" y="445676"/>
                </a:lnTo>
                <a:lnTo>
                  <a:pt x="1474609" y="425646"/>
                </a:lnTo>
                <a:lnTo>
                  <a:pt x="1443048" y="393623"/>
                </a:lnTo>
                <a:lnTo>
                  <a:pt x="1423335" y="350719"/>
                </a:lnTo>
                <a:lnTo>
                  <a:pt x="1416529" y="298048"/>
                </a:lnTo>
                <a:lnTo>
                  <a:pt x="1421420" y="251783"/>
                </a:lnTo>
                <a:lnTo>
                  <a:pt x="1435651" y="212408"/>
                </a:lnTo>
                <a:lnTo>
                  <a:pt x="1458559" y="180603"/>
                </a:lnTo>
                <a:lnTo>
                  <a:pt x="1489480" y="157045"/>
                </a:lnTo>
                <a:lnTo>
                  <a:pt x="1527750" y="142413"/>
                </a:lnTo>
                <a:lnTo>
                  <a:pt x="1572707" y="137385"/>
                </a:lnTo>
                <a:lnTo>
                  <a:pt x="1624735" y="144299"/>
                </a:lnTo>
                <a:lnTo>
                  <a:pt x="1666928" y="164363"/>
                </a:lnTo>
                <a:lnTo>
                  <a:pt x="1698303" y="196481"/>
                </a:lnTo>
                <a:lnTo>
                  <a:pt x="1705865" y="213141"/>
                </a:lnTo>
                <a:lnTo>
                  <a:pt x="1571504" y="213141"/>
                </a:lnTo>
                <a:lnTo>
                  <a:pt x="1546490" y="218629"/>
                </a:lnTo>
                <a:lnTo>
                  <a:pt x="1528036" y="234598"/>
                </a:lnTo>
                <a:lnTo>
                  <a:pt x="1516615" y="260301"/>
                </a:lnTo>
                <a:lnTo>
                  <a:pt x="1512702" y="294992"/>
                </a:lnTo>
                <a:lnTo>
                  <a:pt x="1516627" y="329684"/>
                </a:lnTo>
                <a:lnTo>
                  <a:pt x="1528016" y="355387"/>
                </a:lnTo>
                <a:lnTo>
                  <a:pt x="1546292" y="371356"/>
                </a:lnTo>
                <a:lnTo>
                  <a:pt x="1570878" y="376844"/>
                </a:lnTo>
                <a:lnTo>
                  <a:pt x="1705811" y="376844"/>
                </a:lnTo>
                <a:lnTo>
                  <a:pt x="1705503" y="377695"/>
                </a:lnTo>
                <a:lnTo>
                  <a:pt x="1682649" y="409405"/>
                </a:lnTo>
                <a:lnTo>
                  <a:pt x="1651832" y="432931"/>
                </a:lnTo>
                <a:lnTo>
                  <a:pt x="1613734" y="447565"/>
                </a:lnTo>
                <a:lnTo>
                  <a:pt x="1569034" y="452599"/>
                </a:lnTo>
                <a:close/>
              </a:path>
              <a:path w="1724659" h="601345">
                <a:moveTo>
                  <a:pt x="1222994" y="447080"/>
                </a:moveTo>
                <a:lnTo>
                  <a:pt x="1177106" y="440737"/>
                </a:lnTo>
                <a:lnTo>
                  <a:pt x="1139561" y="422431"/>
                </a:lnTo>
                <a:lnTo>
                  <a:pt x="1111424" y="393246"/>
                </a:lnTo>
                <a:lnTo>
                  <a:pt x="1093760" y="354266"/>
                </a:lnTo>
                <a:lnTo>
                  <a:pt x="1087636" y="306576"/>
                </a:lnTo>
                <a:lnTo>
                  <a:pt x="1092346" y="263638"/>
                </a:lnTo>
                <a:lnTo>
                  <a:pt x="1106271" y="226634"/>
                </a:lnTo>
                <a:lnTo>
                  <a:pt x="1129099" y="195809"/>
                </a:lnTo>
                <a:lnTo>
                  <a:pt x="1160518" y="171407"/>
                </a:lnTo>
                <a:lnTo>
                  <a:pt x="1200217" y="153674"/>
                </a:lnTo>
                <a:lnTo>
                  <a:pt x="1247885" y="142855"/>
                </a:lnTo>
                <a:lnTo>
                  <a:pt x="1303209" y="139194"/>
                </a:lnTo>
                <a:lnTo>
                  <a:pt x="1333124" y="140005"/>
                </a:lnTo>
                <a:lnTo>
                  <a:pt x="1362927" y="142476"/>
                </a:lnTo>
                <a:lnTo>
                  <a:pt x="1393646" y="146666"/>
                </a:lnTo>
                <a:lnTo>
                  <a:pt x="1426313" y="152633"/>
                </a:lnTo>
                <a:lnTo>
                  <a:pt x="1396669" y="214934"/>
                </a:lnTo>
                <a:lnTo>
                  <a:pt x="1282530" y="214934"/>
                </a:lnTo>
                <a:lnTo>
                  <a:pt x="1272761" y="214949"/>
                </a:lnTo>
                <a:lnTo>
                  <a:pt x="1258566" y="215497"/>
                </a:lnTo>
                <a:lnTo>
                  <a:pt x="1218258" y="228389"/>
                </a:lnTo>
                <a:lnTo>
                  <a:pt x="1186137" y="274524"/>
                </a:lnTo>
                <a:lnTo>
                  <a:pt x="1184026" y="296785"/>
                </a:lnTo>
                <a:lnTo>
                  <a:pt x="1184051" y="298048"/>
                </a:lnTo>
                <a:lnTo>
                  <a:pt x="1188277" y="328815"/>
                </a:lnTo>
                <a:lnTo>
                  <a:pt x="1200873" y="352014"/>
                </a:lnTo>
                <a:lnTo>
                  <a:pt x="1221248" y="366393"/>
                </a:lnTo>
                <a:lnTo>
                  <a:pt x="1248894" y="371325"/>
                </a:lnTo>
                <a:lnTo>
                  <a:pt x="1376124" y="371325"/>
                </a:lnTo>
                <a:lnTo>
                  <a:pt x="1376124" y="382940"/>
                </a:lnTo>
                <a:lnTo>
                  <a:pt x="1374802" y="434249"/>
                </a:lnTo>
                <a:lnTo>
                  <a:pt x="1284234" y="434249"/>
                </a:lnTo>
                <a:lnTo>
                  <a:pt x="1270364" y="440115"/>
                </a:lnTo>
                <a:lnTo>
                  <a:pt x="1255918" y="444097"/>
                </a:lnTo>
                <a:lnTo>
                  <a:pt x="1240320" y="446363"/>
                </a:lnTo>
                <a:lnTo>
                  <a:pt x="1222994" y="447080"/>
                </a:lnTo>
                <a:close/>
              </a:path>
              <a:path w="1724659" h="601345">
                <a:moveTo>
                  <a:pt x="1705811" y="376844"/>
                </a:moveTo>
                <a:lnTo>
                  <a:pt x="1570878" y="376844"/>
                </a:lnTo>
                <a:lnTo>
                  <a:pt x="1595121" y="371356"/>
                </a:lnTo>
                <a:lnTo>
                  <a:pt x="1613221" y="355387"/>
                </a:lnTo>
                <a:lnTo>
                  <a:pt x="1624545" y="329684"/>
                </a:lnTo>
                <a:lnTo>
                  <a:pt x="1628461" y="294992"/>
                </a:lnTo>
                <a:lnTo>
                  <a:pt x="1624643" y="260498"/>
                </a:lnTo>
                <a:lnTo>
                  <a:pt x="1613534" y="234773"/>
                </a:lnTo>
                <a:lnTo>
                  <a:pt x="1595649" y="218695"/>
                </a:lnTo>
                <a:lnTo>
                  <a:pt x="1571504" y="213141"/>
                </a:lnTo>
                <a:lnTo>
                  <a:pt x="1705865" y="213141"/>
                </a:lnTo>
                <a:lnTo>
                  <a:pt x="1717861" y="239569"/>
                </a:lnTo>
                <a:lnTo>
                  <a:pt x="1724603" y="292545"/>
                </a:lnTo>
                <a:lnTo>
                  <a:pt x="1719714" y="338505"/>
                </a:lnTo>
                <a:lnTo>
                  <a:pt x="1705811" y="376844"/>
                </a:lnTo>
                <a:close/>
              </a:path>
              <a:path w="1724659" h="601345">
                <a:moveTo>
                  <a:pt x="1376124" y="371325"/>
                </a:moveTo>
                <a:lnTo>
                  <a:pt x="1248894" y="371325"/>
                </a:lnTo>
                <a:lnTo>
                  <a:pt x="1258173" y="370885"/>
                </a:lnTo>
                <a:lnTo>
                  <a:pt x="1266949" y="369643"/>
                </a:lnTo>
                <a:lnTo>
                  <a:pt x="1275575" y="367714"/>
                </a:lnTo>
                <a:lnTo>
                  <a:pt x="1284406" y="365213"/>
                </a:lnTo>
                <a:lnTo>
                  <a:pt x="1284308" y="324342"/>
                </a:lnTo>
                <a:lnTo>
                  <a:pt x="1283887" y="306576"/>
                </a:lnTo>
                <a:lnTo>
                  <a:pt x="1283720" y="292545"/>
                </a:lnTo>
                <a:lnTo>
                  <a:pt x="1283123" y="251783"/>
                </a:lnTo>
                <a:lnTo>
                  <a:pt x="1282653" y="228389"/>
                </a:lnTo>
                <a:lnTo>
                  <a:pt x="1282530" y="214934"/>
                </a:lnTo>
                <a:lnTo>
                  <a:pt x="1396662" y="214949"/>
                </a:lnTo>
                <a:lnTo>
                  <a:pt x="1395208" y="218005"/>
                </a:lnTo>
                <a:lnTo>
                  <a:pt x="1373030" y="218005"/>
                </a:lnTo>
                <a:lnTo>
                  <a:pt x="1373048" y="228389"/>
                </a:lnTo>
                <a:lnTo>
                  <a:pt x="1374249" y="267475"/>
                </a:lnTo>
                <a:lnTo>
                  <a:pt x="1374874" y="318800"/>
                </a:lnTo>
                <a:lnTo>
                  <a:pt x="1375245" y="328423"/>
                </a:lnTo>
                <a:lnTo>
                  <a:pt x="1375753" y="347663"/>
                </a:lnTo>
                <a:lnTo>
                  <a:pt x="1376008" y="354266"/>
                </a:lnTo>
                <a:lnTo>
                  <a:pt x="1376124" y="371325"/>
                </a:lnTo>
                <a:close/>
              </a:path>
              <a:path w="1724659" h="601345">
                <a:moveTo>
                  <a:pt x="1396662" y="214949"/>
                </a:moveTo>
                <a:lnTo>
                  <a:pt x="1282561" y="214949"/>
                </a:lnTo>
                <a:lnTo>
                  <a:pt x="1396669" y="214934"/>
                </a:lnTo>
                <a:close/>
              </a:path>
              <a:path w="1724659" h="601345">
                <a:moveTo>
                  <a:pt x="1380776" y="218485"/>
                </a:moveTo>
                <a:lnTo>
                  <a:pt x="1373030" y="218005"/>
                </a:lnTo>
                <a:lnTo>
                  <a:pt x="1395208" y="218005"/>
                </a:lnTo>
                <a:lnTo>
                  <a:pt x="1381216" y="218112"/>
                </a:lnTo>
                <a:lnTo>
                  <a:pt x="1380776" y="218485"/>
                </a:lnTo>
                <a:close/>
              </a:path>
              <a:path w="1724659" h="601345">
                <a:moveTo>
                  <a:pt x="1394021" y="220500"/>
                </a:moveTo>
                <a:lnTo>
                  <a:pt x="1382811" y="218310"/>
                </a:lnTo>
                <a:lnTo>
                  <a:pt x="1381216" y="218112"/>
                </a:lnTo>
                <a:lnTo>
                  <a:pt x="1395157" y="218112"/>
                </a:lnTo>
                <a:lnTo>
                  <a:pt x="1394021" y="220500"/>
                </a:lnTo>
                <a:close/>
              </a:path>
              <a:path w="1724659" h="601345">
                <a:moveTo>
                  <a:pt x="1355051" y="520996"/>
                </a:moveTo>
                <a:lnTo>
                  <a:pt x="1196048" y="520996"/>
                </a:lnTo>
                <a:lnTo>
                  <a:pt x="1235919" y="516148"/>
                </a:lnTo>
                <a:lnTo>
                  <a:pt x="1263334" y="500993"/>
                </a:lnTo>
                <a:lnTo>
                  <a:pt x="1279152" y="474613"/>
                </a:lnTo>
                <a:lnTo>
                  <a:pt x="1284234" y="436089"/>
                </a:lnTo>
                <a:lnTo>
                  <a:pt x="1284234" y="434249"/>
                </a:lnTo>
                <a:lnTo>
                  <a:pt x="1374802" y="434249"/>
                </a:lnTo>
                <a:lnTo>
                  <a:pt x="1374744" y="436089"/>
                </a:lnTo>
                <a:lnTo>
                  <a:pt x="1370236" y="476321"/>
                </a:lnTo>
                <a:lnTo>
                  <a:pt x="1361921" y="507410"/>
                </a:lnTo>
                <a:lnTo>
                  <a:pt x="1355051" y="520996"/>
                </a:lnTo>
                <a:close/>
              </a:path>
              <a:path w="1724659" h="601345">
                <a:moveTo>
                  <a:pt x="1196673" y="601211"/>
                </a:moveTo>
                <a:lnTo>
                  <a:pt x="1144471" y="596855"/>
                </a:lnTo>
                <a:lnTo>
                  <a:pt x="1095013" y="582876"/>
                </a:lnTo>
                <a:lnTo>
                  <a:pt x="1094998" y="495957"/>
                </a:lnTo>
                <a:lnTo>
                  <a:pt x="1119831" y="507085"/>
                </a:lnTo>
                <a:lnTo>
                  <a:pt x="1144837" y="514890"/>
                </a:lnTo>
                <a:lnTo>
                  <a:pt x="1170185" y="519489"/>
                </a:lnTo>
                <a:lnTo>
                  <a:pt x="1196048" y="520996"/>
                </a:lnTo>
                <a:lnTo>
                  <a:pt x="1355051" y="520996"/>
                </a:lnTo>
                <a:lnTo>
                  <a:pt x="1349178" y="532611"/>
                </a:lnTo>
                <a:lnTo>
                  <a:pt x="1323116" y="562667"/>
                </a:lnTo>
                <a:lnTo>
                  <a:pt x="1289009" y="584100"/>
                </a:lnTo>
                <a:lnTo>
                  <a:pt x="1246860" y="596938"/>
                </a:lnTo>
                <a:lnTo>
                  <a:pt x="1196673" y="601211"/>
                </a:lnTo>
                <a:close/>
              </a:path>
            </a:pathLst>
          </a:custGeom>
          <a:solidFill>
            <a:srgbClr val="092E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0235183" y="5606091"/>
            <a:ext cx="1019175" cy="578485"/>
          </a:xfrm>
          <a:custGeom>
            <a:avLst/>
            <a:gdLst/>
            <a:ahLst/>
            <a:cxnLst/>
            <a:rect l="l" t="t" r="r" b="b"/>
            <a:pathLst>
              <a:path w="1019175" h="578485">
                <a:moveTo>
                  <a:pt x="195575" y="530798"/>
                </a:moveTo>
                <a:lnTo>
                  <a:pt x="147356" y="528347"/>
                </a:lnTo>
                <a:lnTo>
                  <a:pt x="104234" y="516877"/>
                </a:lnTo>
                <a:lnTo>
                  <a:pt x="77344" y="488062"/>
                </a:lnTo>
                <a:lnTo>
                  <a:pt x="71970" y="363211"/>
                </a:lnTo>
                <a:lnTo>
                  <a:pt x="72228" y="363211"/>
                </a:lnTo>
                <a:lnTo>
                  <a:pt x="71030" y="350493"/>
                </a:lnTo>
                <a:lnTo>
                  <a:pt x="43373" y="319401"/>
                </a:lnTo>
                <a:lnTo>
                  <a:pt x="0" y="312901"/>
                </a:lnTo>
                <a:lnTo>
                  <a:pt x="0" y="245397"/>
                </a:lnTo>
                <a:lnTo>
                  <a:pt x="40284" y="240986"/>
                </a:lnTo>
                <a:lnTo>
                  <a:pt x="67993" y="218284"/>
                </a:lnTo>
                <a:lnTo>
                  <a:pt x="71218" y="211871"/>
                </a:lnTo>
                <a:lnTo>
                  <a:pt x="72593" y="204168"/>
                </a:lnTo>
                <a:lnTo>
                  <a:pt x="72228" y="195130"/>
                </a:lnTo>
                <a:lnTo>
                  <a:pt x="72346" y="101761"/>
                </a:lnTo>
                <a:lnTo>
                  <a:pt x="80810" y="62586"/>
                </a:lnTo>
                <a:lnTo>
                  <a:pt x="113378" y="37071"/>
                </a:lnTo>
                <a:lnTo>
                  <a:pt x="162210" y="28006"/>
                </a:lnTo>
                <a:lnTo>
                  <a:pt x="195833" y="26984"/>
                </a:lnTo>
                <a:lnTo>
                  <a:pt x="195833" y="90528"/>
                </a:lnTo>
                <a:lnTo>
                  <a:pt x="188310" y="90743"/>
                </a:lnTo>
                <a:lnTo>
                  <a:pt x="181431" y="91389"/>
                </a:lnTo>
                <a:lnTo>
                  <a:pt x="169221" y="93648"/>
                </a:lnTo>
                <a:lnTo>
                  <a:pt x="164061" y="95736"/>
                </a:lnTo>
                <a:lnTo>
                  <a:pt x="159719" y="98963"/>
                </a:lnTo>
                <a:lnTo>
                  <a:pt x="155570" y="101761"/>
                </a:lnTo>
                <a:lnTo>
                  <a:pt x="152410" y="105742"/>
                </a:lnTo>
                <a:lnTo>
                  <a:pt x="147853" y="115855"/>
                </a:lnTo>
                <a:lnTo>
                  <a:pt x="146735" y="122483"/>
                </a:lnTo>
                <a:lnTo>
                  <a:pt x="146735" y="215056"/>
                </a:lnTo>
                <a:lnTo>
                  <a:pt x="141970" y="238779"/>
                </a:lnTo>
                <a:lnTo>
                  <a:pt x="129379" y="257141"/>
                </a:lnTo>
                <a:lnTo>
                  <a:pt x="108957" y="270136"/>
                </a:lnTo>
                <a:lnTo>
                  <a:pt x="80698" y="277761"/>
                </a:lnTo>
                <a:lnTo>
                  <a:pt x="80698" y="281161"/>
                </a:lnTo>
                <a:lnTo>
                  <a:pt x="120703" y="294406"/>
                </a:lnTo>
                <a:lnTo>
                  <a:pt x="145762" y="330994"/>
                </a:lnTo>
                <a:lnTo>
                  <a:pt x="146477" y="343586"/>
                </a:lnTo>
                <a:lnTo>
                  <a:pt x="146477" y="435212"/>
                </a:lnTo>
                <a:lnTo>
                  <a:pt x="147595" y="441818"/>
                </a:lnTo>
                <a:lnTo>
                  <a:pt x="149874" y="446918"/>
                </a:lnTo>
                <a:lnTo>
                  <a:pt x="151925" y="451792"/>
                </a:lnTo>
                <a:lnTo>
                  <a:pt x="155121" y="455737"/>
                </a:lnTo>
                <a:lnTo>
                  <a:pt x="195575" y="466952"/>
                </a:lnTo>
                <a:lnTo>
                  <a:pt x="195575" y="530798"/>
                </a:lnTo>
                <a:close/>
              </a:path>
              <a:path w="1019175" h="578485">
                <a:moveTo>
                  <a:pt x="275854" y="446901"/>
                </a:moveTo>
                <a:lnTo>
                  <a:pt x="269362" y="445968"/>
                </a:lnTo>
                <a:lnTo>
                  <a:pt x="263010" y="444056"/>
                </a:lnTo>
                <a:lnTo>
                  <a:pt x="257098" y="442436"/>
                </a:lnTo>
                <a:lnTo>
                  <a:pt x="232634" y="406492"/>
                </a:lnTo>
                <a:lnTo>
                  <a:pt x="232807" y="399083"/>
                </a:lnTo>
                <a:lnTo>
                  <a:pt x="232867" y="390238"/>
                </a:lnTo>
                <a:lnTo>
                  <a:pt x="234054" y="382793"/>
                </a:lnTo>
                <a:lnTo>
                  <a:pt x="238837" y="370899"/>
                </a:lnTo>
                <a:lnTo>
                  <a:pt x="242413" y="365907"/>
                </a:lnTo>
                <a:lnTo>
                  <a:pt x="247210" y="361791"/>
                </a:lnTo>
                <a:lnTo>
                  <a:pt x="251509" y="358025"/>
                </a:lnTo>
                <a:lnTo>
                  <a:pt x="256991" y="355292"/>
                </a:lnTo>
                <a:lnTo>
                  <a:pt x="269029" y="351935"/>
                </a:lnTo>
                <a:lnTo>
                  <a:pt x="275521" y="351075"/>
                </a:lnTo>
                <a:lnTo>
                  <a:pt x="288811" y="351042"/>
                </a:lnTo>
                <a:lnTo>
                  <a:pt x="295016" y="351889"/>
                </a:lnTo>
                <a:lnTo>
                  <a:pt x="327650" y="376768"/>
                </a:lnTo>
                <a:lnTo>
                  <a:pt x="330294" y="382793"/>
                </a:lnTo>
                <a:lnTo>
                  <a:pt x="331606" y="390238"/>
                </a:lnTo>
                <a:lnTo>
                  <a:pt x="331606" y="407561"/>
                </a:lnTo>
                <a:lnTo>
                  <a:pt x="307015" y="442436"/>
                </a:lnTo>
                <a:lnTo>
                  <a:pt x="301102" y="444056"/>
                </a:lnTo>
                <a:lnTo>
                  <a:pt x="295298" y="445928"/>
                </a:lnTo>
                <a:lnTo>
                  <a:pt x="289064" y="446854"/>
                </a:lnTo>
                <a:lnTo>
                  <a:pt x="282486" y="446854"/>
                </a:lnTo>
                <a:lnTo>
                  <a:pt x="275854" y="446901"/>
                </a:lnTo>
                <a:close/>
              </a:path>
              <a:path w="1019175" h="578485">
                <a:moveTo>
                  <a:pt x="490027" y="509032"/>
                </a:moveTo>
                <a:lnTo>
                  <a:pt x="378143" y="509032"/>
                </a:lnTo>
                <a:lnTo>
                  <a:pt x="382564" y="508279"/>
                </a:lnTo>
                <a:lnTo>
                  <a:pt x="386938" y="506713"/>
                </a:lnTo>
                <a:lnTo>
                  <a:pt x="391325" y="505365"/>
                </a:lnTo>
                <a:lnTo>
                  <a:pt x="394993" y="502826"/>
                </a:lnTo>
                <a:lnTo>
                  <a:pt x="397858" y="499122"/>
                </a:lnTo>
                <a:lnTo>
                  <a:pt x="401083" y="495550"/>
                </a:lnTo>
                <a:lnTo>
                  <a:pt x="403598" y="490644"/>
                </a:lnTo>
                <a:lnTo>
                  <a:pt x="405468" y="484425"/>
                </a:lnTo>
                <a:lnTo>
                  <a:pt x="407360" y="478400"/>
                </a:lnTo>
                <a:lnTo>
                  <a:pt x="408262" y="470589"/>
                </a:lnTo>
                <a:lnTo>
                  <a:pt x="408262" y="123710"/>
                </a:lnTo>
                <a:lnTo>
                  <a:pt x="494335" y="123710"/>
                </a:lnTo>
                <a:lnTo>
                  <a:pt x="494335" y="473687"/>
                </a:lnTo>
                <a:lnTo>
                  <a:pt x="494038" y="484010"/>
                </a:lnTo>
                <a:lnTo>
                  <a:pt x="492997" y="494230"/>
                </a:lnTo>
                <a:lnTo>
                  <a:pt x="491211" y="504345"/>
                </a:lnTo>
                <a:lnTo>
                  <a:pt x="490027" y="509032"/>
                </a:lnTo>
                <a:close/>
              </a:path>
              <a:path w="1019175" h="578485">
                <a:moveTo>
                  <a:pt x="391904" y="578483"/>
                </a:moveTo>
                <a:lnTo>
                  <a:pt x="385165" y="578339"/>
                </a:lnTo>
                <a:lnTo>
                  <a:pt x="378234" y="577972"/>
                </a:lnTo>
                <a:lnTo>
                  <a:pt x="340054" y="571403"/>
                </a:lnTo>
                <a:lnTo>
                  <a:pt x="340054" y="503620"/>
                </a:lnTo>
                <a:lnTo>
                  <a:pt x="345390" y="505394"/>
                </a:lnTo>
                <a:lnTo>
                  <a:pt x="350836" y="506713"/>
                </a:lnTo>
                <a:lnTo>
                  <a:pt x="356391" y="507579"/>
                </a:lnTo>
                <a:lnTo>
                  <a:pt x="361464" y="508526"/>
                </a:lnTo>
                <a:lnTo>
                  <a:pt x="367204" y="508999"/>
                </a:lnTo>
                <a:lnTo>
                  <a:pt x="490027" y="509032"/>
                </a:lnTo>
                <a:lnTo>
                  <a:pt x="488681" y="514357"/>
                </a:lnTo>
                <a:lnTo>
                  <a:pt x="485562" y="523609"/>
                </a:lnTo>
                <a:lnTo>
                  <a:pt x="456941" y="560558"/>
                </a:lnTo>
                <a:lnTo>
                  <a:pt x="417708" y="576444"/>
                </a:lnTo>
                <a:lnTo>
                  <a:pt x="405329" y="577974"/>
                </a:lnTo>
                <a:lnTo>
                  <a:pt x="391904" y="578483"/>
                </a:lnTo>
                <a:close/>
              </a:path>
              <a:path w="1019175" h="578485">
                <a:moveTo>
                  <a:pt x="445457" y="84484"/>
                </a:moveTo>
                <a:lnTo>
                  <a:pt x="410692" y="67362"/>
                </a:lnTo>
                <a:lnTo>
                  <a:pt x="408456" y="62145"/>
                </a:lnTo>
                <a:lnTo>
                  <a:pt x="406005" y="56679"/>
                </a:lnTo>
                <a:lnTo>
                  <a:pt x="404802" y="50009"/>
                </a:lnTo>
                <a:lnTo>
                  <a:pt x="404802" y="33999"/>
                </a:lnTo>
                <a:lnTo>
                  <a:pt x="406027" y="27307"/>
                </a:lnTo>
                <a:lnTo>
                  <a:pt x="408456" y="22035"/>
                </a:lnTo>
                <a:lnTo>
                  <a:pt x="410651" y="16863"/>
                </a:lnTo>
                <a:lnTo>
                  <a:pt x="445258" y="0"/>
                </a:lnTo>
                <a:lnTo>
                  <a:pt x="458027" y="0"/>
                </a:lnTo>
                <a:lnTo>
                  <a:pt x="464067" y="645"/>
                </a:lnTo>
                <a:lnTo>
                  <a:pt x="475332" y="3313"/>
                </a:lnTo>
                <a:lnTo>
                  <a:pt x="480473" y="5659"/>
                </a:lnTo>
                <a:lnTo>
                  <a:pt x="484382" y="9037"/>
                </a:lnTo>
                <a:lnTo>
                  <a:pt x="488924" y="12466"/>
                </a:lnTo>
                <a:lnTo>
                  <a:pt x="492313" y="16798"/>
                </a:lnTo>
                <a:lnTo>
                  <a:pt x="494550" y="22035"/>
                </a:lnTo>
                <a:lnTo>
                  <a:pt x="497194" y="27307"/>
                </a:lnTo>
                <a:lnTo>
                  <a:pt x="498505" y="33999"/>
                </a:lnTo>
                <a:lnTo>
                  <a:pt x="498505" y="50009"/>
                </a:lnTo>
                <a:lnTo>
                  <a:pt x="497215" y="56679"/>
                </a:lnTo>
                <a:lnTo>
                  <a:pt x="494550" y="62145"/>
                </a:lnTo>
                <a:lnTo>
                  <a:pt x="492099" y="67611"/>
                </a:lnTo>
                <a:lnTo>
                  <a:pt x="458053" y="84460"/>
                </a:lnTo>
                <a:lnTo>
                  <a:pt x="445457" y="84484"/>
                </a:lnTo>
                <a:close/>
              </a:path>
              <a:path w="1019175" h="578485">
                <a:moveTo>
                  <a:pt x="457738" y="84494"/>
                </a:moveTo>
                <a:lnTo>
                  <a:pt x="451642" y="84460"/>
                </a:lnTo>
                <a:lnTo>
                  <a:pt x="458053" y="84460"/>
                </a:lnTo>
                <a:lnTo>
                  <a:pt x="457738" y="84494"/>
                </a:lnTo>
                <a:close/>
              </a:path>
              <a:path w="1019175" h="578485">
                <a:moveTo>
                  <a:pt x="787228" y="382212"/>
                </a:moveTo>
                <a:lnTo>
                  <a:pt x="673079" y="382212"/>
                </a:lnTo>
                <a:lnTo>
                  <a:pt x="679635" y="381566"/>
                </a:lnTo>
                <a:lnTo>
                  <a:pt x="685117" y="380232"/>
                </a:lnTo>
                <a:lnTo>
                  <a:pt x="690577" y="378726"/>
                </a:lnTo>
                <a:lnTo>
                  <a:pt x="695005" y="376746"/>
                </a:lnTo>
                <a:lnTo>
                  <a:pt x="698380" y="374293"/>
                </a:lnTo>
                <a:lnTo>
                  <a:pt x="701716" y="371955"/>
                </a:lnTo>
                <a:lnTo>
                  <a:pt x="704253" y="368942"/>
                </a:lnTo>
                <a:lnTo>
                  <a:pt x="707694" y="361683"/>
                </a:lnTo>
                <a:lnTo>
                  <a:pt x="708539" y="357917"/>
                </a:lnTo>
                <a:lnTo>
                  <a:pt x="708607" y="350332"/>
                </a:lnTo>
                <a:lnTo>
                  <a:pt x="707948" y="346846"/>
                </a:lnTo>
                <a:lnTo>
                  <a:pt x="706549" y="343500"/>
                </a:lnTo>
                <a:lnTo>
                  <a:pt x="705409" y="340272"/>
                </a:lnTo>
                <a:lnTo>
                  <a:pt x="702679" y="337002"/>
                </a:lnTo>
                <a:lnTo>
                  <a:pt x="698380" y="333602"/>
                </a:lnTo>
                <a:lnTo>
                  <a:pt x="694081" y="330030"/>
                </a:lnTo>
                <a:lnTo>
                  <a:pt x="687632" y="326070"/>
                </a:lnTo>
                <a:lnTo>
                  <a:pt x="679184" y="321766"/>
                </a:lnTo>
                <a:lnTo>
                  <a:pt x="645606" y="305412"/>
                </a:lnTo>
                <a:lnTo>
                  <a:pt x="609535" y="287251"/>
                </a:lnTo>
                <a:lnTo>
                  <a:pt x="580207" y="260793"/>
                </a:lnTo>
                <a:lnTo>
                  <a:pt x="566698" y="224893"/>
                </a:lnTo>
                <a:lnTo>
                  <a:pt x="565576" y="204835"/>
                </a:lnTo>
                <a:lnTo>
                  <a:pt x="566035" y="195501"/>
                </a:lnTo>
                <a:lnTo>
                  <a:pt x="584209" y="152510"/>
                </a:lnTo>
                <a:lnTo>
                  <a:pt x="624756" y="126753"/>
                </a:lnTo>
                <a:lnTo>
                  <a:pt x="670934" y="118427"/>
                </a:lnTo>
                <a:lnTo>
                  <a:pt x="684021" y="118072"/>
                </a:lnTo>
                <a:lnTo>
                  <a:pt x="697577" y="118428"/>
                </a:lnTo>
                <a:lnTo>
                  <a:pt x="737633" y="124570"/>
                </a:lnTo>
                <a:lnTo>
                  <a:pt x="777150" y="138196"/>
                </a:lnTo>
                <a:lnTo>
                  <a:pt x="789827" y="144066"/>
                </a:lnTo>
                <a:lnTo>
                  <a:pt x="773767" y="181681"/>
                </a:lnTo>
                <a:lnTo>
                  <a:pt x="684042" y="181681"/>
                </a:lnTo>
                <a:lnTo>
                  <a:pt x="675892" y="182072"/>
                </a:lnTo>
                <a:lnTo>
                  <a:pt x="650758" y="198161"/>
                </a:lnTo>
                <a:lnTo>
                  <a:pt x="651055" y="204835"/>
                </a:lnTo>
                <a:lnTo>
                  <a:pt x="651067" y="208859"/>
                </a:lnTo>
                <a:lnTo>
                  <a:pt x="741653" y="265280"/>
                </a:lnTo>
                <a:lnTo>
                  <a:pt x="749425" y="269679"/>
                </a:lnTo>
                <a:lnTo>
                  <a:pt x="779538" y="296698"/>
                </a:lnTo>
                <a:lnTo>
                  <a:pt x="793101" y="336015"/>
                </a:lnTo>
                <a:lnTo>
                  <a:pt x="793440" y="346846"/>
                </a:lnTo>
                <a:lnTo>
                  <a:pt x="792938" y="357540"/>
                </a:lnTo>
                <a:lnTo>
                  <a:pt x="791245" y="368801"/>
                </a:lnTo>
                <a:lnTo>
                  <a:pt x="788424" y="379278"/>
                </a:lnTo>
                <a:lnTo>
                  <a:pt x="787228" y="382212"/>
                </a:lnTo>
                <a:close/>
              </a:path>
              <a:path w="1019175" h="578485">
                <a:moveTo>
                  <a:pt x="763881" y="204835"/>
                </a:moveTo>
                <a:lnTo>
                  <a:pt x="722973" y="188179"/>
                </a:lnTo>
                <a:lnTo>
                  <a:pt x="684042" y="181681"/>
                </a:lnTo>
                <a:lnTo>
                  <a:pt x="773767" y="181681"/>
                </a:lnTo>
                <a:lnTo>
                  <a:pt x="763881" y="204835"/>
                </a:lnTo>
                <a:close/>
              </a:path>
              <a:path w="1019175" h="578485">
                <a:moveTo>
                  <a:pt x="665383" y="445132"/>
                </a:moveTo>
                <a:lnTo>
                  <a:pt x="619380" y="442421"/>
                </a:lnTo>
                <a:lnTo>
                  <a:pt x="581013" y="432914"/>
                </a:lnTo>
                <a:lnTo>
                  <a:pt x="566327" y="426799"/>
                </a:lnTo>
                <a:lnTo>
                  <a:pt x="566327" y="355615"/>
                </a:lnTo>
                <a:lnTo>
                  <a:pt x="572329" y="358513"/>
                </a:lnTo>
                <a:lnTo>
                  <a:pt x="578467" y="361269"/>
                </a:lnTo>
                <a:lnTo>
                  <a:pt x="617381" y="374853"/>
                </a:lnTo>
                <a:lnTo>
                  <a:pt x="658397" y="382212"/>
                </a:lnTo>
                <a:lnTo>
                  <a:pt x="787228" y="382212"/>
                </a:lnTo>
                <a:lnTo>
                  <a:pt x="784474" y="388969"/>
                </a:lnTo>
                <a:lnTo>
                  <a:pt x="758786" y="420042"/>
                </a:lnTo>
                <a:lnTo>
                  <a:pt x="718437" y="438677"/>
                </a:lnTo>
                <a:lnTo>
                  <a:pt x="679703" y="444705"/>
                </a:lnTo>
                <a:lnTo>
                  <a:pt x="665383" y="445132"/>
                </a:lnTo>
                <a:close/>
              </a:path>
              <a:path w="1019175" h="578485">
                <a:moveTo>
                  <a:pt x="822911" y="530776"/>
                </a:moveTo>
                <a:lnTo>
                  <a:pt x="822911" y="467146"/>
                </a:lnTo>
                <a:lnTo>
                  <a:pt x="830434" y="466931"/>
                </a:lnTo>
                <a:lnTo>
                  <a:pt x="837206" y="466285"/>
                </a:lnTo>
                <a:lnTo>
                  <a:pt x="849244" y="464047"/>
                </a:lnTo>
                <a:lnTo>
                  <a:pt x="854317" y="461938"/>
                </a:lnTo>
                <a:lnTo>
                  <a:pt x="858272" y="458710"/>
                </a:lnTo>
                <a:lnTo>
                  <a:pt x="862572" y="455913"/>
                </a:lnTo>
                <a:lnTo>
                  <a:pt x="865882" y="451932"/>
                </a:lnTo>
                <a:lnTo>
                  <a:pt x="868161" y="446875"/>
                </a:lnTo>
                <a:lnTo>
                  <a:pt x="870611" y="441797"/>
                </a:lnTo>
                <a:lnTo>
                  <a:pt x="871815" y="435191"/>
                </a:lnTo>
                <a:lnTo>
                  <a:pt x="871815" y="342618"/>
                </a:lnTo>
                <a:lnTo>
                  <a:pt x="872524" y="330026"/>
                </a:lnTo>
                <a:lnTo>
                  <a:pt x="897679" y="293435"/>
                </a:lnTo>
                <a:lnTo>
                  <a:pt x="937530" y="280193"/>
                </a:lnTo>
                <a:lnTo>
                  <a:pt x="937530" y="276793"/>
                </a:lnTo>
                <a:lnTo>
                  <a:pt x="909405" y="269168"/>
                </a:lnTo>
                <a:lnTo>
                  <a:pt x="889072" y="256173"/>
                </a:lnTo>
                <a:lnTo>
                  <a:pt x="876533" y="237811"/>
                </a:lnTo>
                <a:lnTo>
                  <a:pt x="871794" y="214088"/>
                </a:lnTo>
                <a:lnTo>
                  <a:pt x="871794" y="121536"/>
                </a:lnTo>
                <a:lnTo>
                  <a:pt x="870568" y="114930"/>
                </a:lnTo>
                <a:lnTo>
                  <a:pt x="868139" y="109830"/>
                </a:lnTo>
                <a:lnTo>
                  <a:pt x="866044" y="104880"/>
                </a:lnTo>
                <a:lnTo>
                  <a:pt x="862748" y="100935"/>
                </a:lnTo>
                <a:lnTo>
                  <a:pt x="858251" y="97995"/>
                </a:lnTo>
                <a:lnTo>
                  <a:pt x="853641" y="94768"/>
                </a:lnTo>
                <a:lnTo>
                  <a:pt x="848560" y="92695"/>
                </a:lnTo>
                <a:lnTo>
                  <a:pt x="843010" y="91776"/>
                </a:lnTo>
                <a:lnTo>
                  <a:pt x="836291" y="90576"/>
                </a:lnTo>
                <a:lnTo>
                  <a:pt x="829520" y="89916"/>
                </a:lnTo>
                <a:lnTo>
                  <a:pt x="822696" y="89797"/>
                </a:lnTo>
                <a:lnTo>
                  <a:pt x="822696" y="26317"/>
                </a:lnTo>
                <a:lnTo>
                  <a:pt x="870915" y="28768"/>
                </a:lnTo>
                <a:lnTo>
                  <a:pt x="913883" y="40237"/>
                </a:lnTo>
                <a:lnTo>
                  <a:pt x="940948" y="69053"/>
                </a:lnTo>
                <a:lnTo>
                  <a:pt x="946322" y="194463"/>
                </a:lnTo>
                <a:lnTo>
                  <a:pt x="946107" y="203501"/>
                </a:lnTo>
                <a:lnTo>
                  <a:pt x="947548" y="211247"/>
                </a:lnTo>
                <a:lnTo>
                  <a:pt x="978202" y="240319"/>
                </a:lnTo>
                <a:lnTo>
                  <a:pt x="1018551" y="244730"/>
                </a:lnTo>
                <a:lnTo>
                  <a:pt x="1018551" y="312234"/>
                </a:lnTo>
                <a:lnTo>
                  <a:pt x="975005" y="318752"/>
                </a:lnTo>
                <a:lnTo>
                  <a:pt x="947465" y="349983"/>
                </a:lnTo>
                <a:lnTo>
                  <a:pt x="946323" y="362544"/>
                </a:lnTo>
                <a:lnTo>
                  <a:pt x="946323" y="451523"/>
                </a:lnTo>
                <a:lnTo>
                  <a:pt x="946459" y="451932"/>
                </a:lnTo>
                <a:lnTo>
                  <a:pt x="946413" y="455913"/>
                </a:lnTo>
                <a:lnTo>
                  <a:pt x="937930" y="495174"/>
                </a:lnTo>
                <a:lnTo>
                  <a:pt x="905310" y="520689"/>
                </a:lnTo>
                <a:lnTo>
                  <a:pt x="856526" y="529754"/>
                </a:lnTo>
                <a:lnTo>
                  <a:pt x="840474" y="530527"/>
                </a:lnTo>
                <a:lnTo>
                  <a:pt x="822911" y="530776"/>
                </a:lnTo>
                <a:close/>
              </a:path>
            </a:pathLst>
          </a:custGeom>
          <a:solidFill>
            <a:srgbClr val="54548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6443" y="6280911"/>
            <a:ext cx="1723555" cy="40004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28316" y="7024241"/>
            <a:ext cx="980984" cy="981075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9758080" y="8374333"/>
            <a:ext cx="1720850" cy="881380"/>
            <a:chOff x="9758080" y="8374333"/>
            <a:chExt cx="1720850" cy="881380"/>
          </a:xfrm>
        </p:grpSpPr>
        <p:sp>
          <p:nvSpPr>
            <p:cNvPr id="13" name="object 13" descr=""/>
            <p:cNvSpPr/>
            <p:nvPr/>
          </p:nvSpPr>
          <p:spPr>
            <a:xfrm>
              <a:off x="9758080" y="8911493"/>
              <a:ext cx="710565" cy="344170"/>
            </a:xfrm>
            <a:custGeom>
              <a:avLst/>
              <a:gdLst/>
              <a:ahLst/>
              <a:cxnLst/>
              <a:rect l="l" t="t" r="r" b="b"/>
              <a:pathLst>
                <a:path w="710565" h="344170">
                  <a:moveTo>
                    <a:pt x="56689" y="265057"/>
                  </a:moveTo>
                  <a:lnTo>
                    <a:pt x="0" y="265057"/>
                  </a:lnTo>
                  <a:lnTo>
                    <a:pt x="32" y="42728"/>
                  </a:lnTo>
                  <a:lnTo>
                    <a:pt x="26719" y="5465"/>
                  </a:lnTo>
                  <a:lnTo>
                    <a:pt x="56408" y="0"/>
                  </a:lnTo>
                  <a:lnTo>
                    <a:pt x="80681" y="3165"/>
                  </a:lnTo>
                  <a:lnTo>
                    <a:pt x="99230" y="14250"/>
                  </a:lnTo>
                  <a:lnTo>
                    <a:pt x="111749" y="32544"/>
                  </a:lnTo>
                  <a:lnTo>
                    <a:pt x="116187" y="42728"/>
                  </a:lnTo>
                  <a:lnTo>
                    <a:pt x="56689" y="42728"/>
                  </a:lnTo>
                  <a:lnTo>
                    <a:pt x="56689" y="265057"/>
                  </a:lnTo>
                  <a:close/>
                </a:path>
                <a:path w="710565" h="344170">
                  <a:moveTo>
                    <a:pt x="254292" y="223978"/>
                  </a:moveTo>
                  <a:lnTo>
                    <a:pt x="195166" y="223978"/>
                  </a:lnTo>
                  <a:lnTo>
                    <a:pt x="281289" y="32628"/>
                  </a:lnTo>
                  <a:lnTo>
                    <a:pt x="294035" y="14333"/>
                  </a:lnTo>
                  <a:lnTo>
                    <a:pt x="312559" y="3248"/>
                  </a:lnTo>
                  <a:lnTo>
                    <a:pt x="336705" y="83"/>
                  </a:lnTo>
                  <a:lnTo>
                    <a:pt x="366319" y="5548"/>
                  </a:lnTo>
                  <a:lnTo>
                    <a:pt x="378080" y="10651"/>
                  </a:lnTo>
                  <a:lnTo>
                    <a:pt x="386422" y="18227"/>
                  </a:lnTo>
                  <a:lnTo>
                    <a:pt x="391392" y="28851"/>
                  </a:lnTo>
                  <a:lnTo>
                    <a:pt x="392996" y="42728"/>
                  </a:lnTo>
                  <a:lnTo>
                    <a:pt x="336340" y="42728"/>
                  </a:lnTo>
                  <a:lnTo>
                    <a:pt x="254292" y="223978"/>
                  </a:lnTo>
                  <a:close/>
                </a:path>
                <a:path w="710565" h="344170">
                  <a:moveTo>
                    <a:pt x="196779" y="268387"/>
                  </a:moveTo>
                  <a:lnTo>
                    <a:pt x="153085" y="251441"/>
                  </a:lnTo>
                  <a:lnTo>
                    <a:pt x="56689" y="42728"/>
                  </a:lnTo>
                  <a:lnTo>
                    <a:pt x="116187" y="42728"/>
                  </a:lnTo>
                  <a:lnTo>
                    <a:pt x="195166" y="223978"/>
                  </a:lnTo>
                  <a:lnTo>
                    <a:pt x="254292" y="223978"/>
                  </a:lnTo>
                  <a:lnTo>
                    <a:pt x="248571" y="236617"/>
                  </a:lnTo>
                  <a:lnTo>
                    <a:pt x="240013" y="251480"/>
                  </a:lnTo>
                  <a:lnTo>
                    <a:pt x="229210" y="261301"/>
                  </a:lnTo>
                  <a:lnTo>
                    <a:pt x="215140" y="266723"/>
                  </a:lnTo>
                  <a:lnTo>
                    <a:pt x="196779" y="268387"/>
                  </a:lnTo>
                  <a:close/>
                </a:path>
                <a:path w="710565" h="344170">
                  <a:moveTo>
                    <a:pt x="393038" y="265140"/>
                  </a:moveTo>
                  <a:lnTo>
                    <a:pt x="336340" y="265140"/>
                  </a:lnTo>
                  <a:lnTo>
                    <a:pt x="336340" y="42728"/>
                  </a:lnTo>
                  <a:lnTo>
                    <a:pt x="392996" y="42728"/>
                  </a:lnTo>
                  <a:lnTo>
                    <a:pt x="393038" y="265140"/>
                  </a:lnTo>
                  <a:close/>
                </a:path>
                <a:path w="710565" h="344170">
                  <a:moveTo>
                    <a:pt x="710125" y="229443"/>
                  </a:moveTo>
                  <a:lnTo>
                    <a:pt x="555844" y="229443"/>
                  </a:lnTo>
                  <a:lnTo>
                    <a:pt x="653314" y="229338"/>
                  </a:lnTo>
                  <a:lnTo>
                    <a:pt x="653314" y="83422"/>
                  </a:lnTo>
                  <a:lnTo>
                    <a:pt x="710113" y="83422"/>
                  </a:lnTo>
                  <a:lnTo>
                    <a:pt x="710125" y="229443"/>
                  </a:lnTo>
                  <a:close/>
                </a:path>
                <a:path w="710565" h="344170">
                  <a:moveTo>
                    <a:pt x="620394" y="343783"/>
                  </a:moveTo>
                  <a:lnTo>
                    <a:pt x="441393" y="343783"/>
                  </a:lnTo>
                  <a:lnTo>
                    <a:pt x="441393" y="305885"/>
                  </a:lnTo>
                  <a:lnTo>
                    <a:pt x="620713" y="305876"/>
                  </a:lnTo>
                  <a:lnTo>
                    <a:pt x="641132" y="300748"/>
                  </a:lnTo>
                  <a:lnTo>
                    <a:pt x="650484" y="292755"/>
                  </a:lnTo>
                  <a:lnTo>
                    <a:pt x="652996" y="284344"/>
                  </a:lnTo>
                  <a:lnTo>
                    <a:pt x="652894" y="263187"/>
                  </a:lnTo>
                  <a:lnTo>
                    <a:pt x="532406" y="263187"/>
                  </a:lnTo>
                  <a:lnTo>
                    <a:pt x="494413" y="258661"/>
                  </a:lnTo>
                  <a:lnTo>
                    <a:pt x="465452" y="247095"/>
                  </a:lnTo>
                  <a:lnTo>
                    <a:pt x="446919" y="230380"/>
                  </a:lnTo>
                  <a:lnTo>
                    <a:pt x="440208" y="210405"/>
                  </a:lnTo>
                  <a:lnTo>
                    <a:pt x="440642" y="146729"/>
                  </a:lnTo>
                  <a:lnTo>
                    <a:pt x="440699" y="103929"/>
                  </a:lnTo>
                  <a:lnTo>
                    <a:pt x="440175" y="84032"/>
                  </a:lnTo>
                  <a:lnTo>
                    <a:pt x="496831" y="84032"/>
                  </a:lnTo>
                  <a:lnTo>
                    <a:pt x="496831" y="206574"/>
                  </a:lnTo>
                  <a:lnTo>
                    <a:pt x="497429" y="212874"/>
                  </a:lnTo>
                  <a:lnTo>
                    <a:pt x="501590" y="220275"/>
                  </a:lnTo>
                  <a:lnTo>
                    <a:pt x="511672" y="226517"/>
                  </a:lnTo>
                  <a:lnTo>
                    <a:pt x="530036" y="229338"/>
                  </a:lnTo>
                  <a:lnTo>
                    <a:pt x="710125" y="229443"/>
                  </a:lnTo>
                  <a:lnTo>
                    <a:pt x="710062" y="283230"/>
                  </a:lnTo>
                  <a:lnTo>
                    <a:pt x="700174" y="313275"/>
                  </a:lnTo>
                  <a:lnTo>
                    <a:pt x="675988" y="331596"/>
                  </a:lnTo>
                  <a:lnTo>
                    <a:pt x="646422" y="340873"/>
                  </a:lnTo>
                  <a:lnTo>
                    <a:pt x="620394" y="343783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511876" y="8916516"/>
              <a:ext cx="857250" cy="299085"/>
            </a:xfrm>
            <a:custGeom>
              <a:avLst/>
              <a:gdLst/>
              <a:ahLst/>
              <a:cxnLst/>
              <a:rect l="l" t="t" r="r" b="b"/>
              <a:pathLst>
                <a:path w="857250" h="299084">
                  <a:moveTo>
                    <a:pt x="163003" y="260034"/>
                  </a:moveTo>
                  <a:lnTo>
                    <a:pt x="16" y="260034"/>
                  </a:lnTo>
                  <a:lnTo>
                    <a:pt x="0" y="222395"/>
                  </a:lnTo>
                  <a:lnTo>
                    <a:pt x="158625" y="222395"/>
                  </a:lnTo>
                  <a:lnTo>
                    <a:pt x="160255" y="222036"/>
                  </a:lnTo>
                  <a:lnTo>
                    <a:pt x="162440" y="222036"/>
                  </a:lnTo>
                  <a:lnTo>
                    <a:pt x="173346" y="221310"/>
                  </a:lnTo>
                  <a:lnTo>
                    <a:pt x="181521" y="218430"/>
                  </a:lnTo>
                  <a:lnTo>
                    <a:pt x="186428" y="214089"/>
                  </a:lnTo>
                  <a:lnTo>
                    <a:pt x="191881" y="209765"/>
                  </a:lnTo>
                  <a:lnTo>
                    <a:pt x="194603" y="204706"/>
                  </a:lnTo>
                  <a:lnTo>
                    <a:pt x="194603" y="164371"/>
                  </a:lnTo>
                  <a:lnTo>
                    <a:pt x="159163" y="146674"/>
                  </a:lnTo>
                  <a:lnTo>
                    <a:pt x="157533" y="146307"/>
                  </a:lnTo>
                  <a:lnTo>
                    <a:pt x="88845" y="146307"/>
                  </a:lnTo>
                  <a:lnTo>
                    <a:pt x="77939" y="145589"/>
                  </a:lnTo>
                  <a:lnTo>
                    <a:pt x="45385" y="138890"/>
                  </a:lnTo>
                  <a:lnTo>
                    <a:pt x="21051" y="127180"/>
                  </a:lnTo>
                  <a:lnTo>
                    <a:pt x="5811" y="111677"/>
                  </a:lnTo>
                  <a:lnTo>
                    <a:pt x="537" y="93601"/>
                  </a:lnTo>
                  <a:lnTo>
                    <a:pt x="537" y="60745"/>
                  </a:lnTo>
                  <a:lnTo>
                    <a:pt x="27236" y="13807"/>
                  </a:lnTo>
                  <a:lnTo>
                    <a:pt x="67502" y="1127"/>
                  </a:lnTo>
                  <a:lnTo>
                    <a:pt x="94894" y="0"/>
                  </a:lnTo>
                  <a:lnTo>
                    <a:pt x="254066" y="0"/>
                  </a:lnTo>
                  <a:lnTo>
                    <a:pt x="254066" y="37538"/>
                  </a:lnTo>
                  <a:lnTo>
                    <a:pt x="90525" y="37538"/>
                  </a:lnTo>
                  <a:lnTo>
                    <a:pt x="88349" y="37906"/>
                  </a:lnTo>
                  <a:lnTo>
                    <a:pt x="86710" y="37906"/>
                  </a:lnTo>
                  <a:lnTo>
                    <a:pt x="74072" y="39686"/>
                  </a:lnTo>
                  <a:lnTo>
                    <a:pt x="65726" y="42628"/>
                  </a:lnTo>
                  <a:lnTo>
                    <a:pt x="60650" y="47384"/>
                  </a:lnTo>
                  <a:lnTo>
                    <a:pt x="57824" y="54601"/>
                  </a:lnTo>
                  <a:lnTo>
                    <a:pt x="57277" y="56404"/>
                  </a:lnTo>
                  <a:lnTo>
                    <a:pt x="57277" y="88183"/>
                  </a:lnTo>
                  <a:lnTo>
                    <a:pt x="94340" y="112007"/>
                  </a:lnTo>
                  <a:lnTo>
                    <a:pt x="163028" y="112007"/>
                  </a:lnTo>
                  <a:lnTo>
                    <a:pt x="175743" y="112542"/>
                  </a:lnTo>
                  <a:lnTo>
                    <a:pt x="229109" y="128780"/>
                  </a:lnTo>
                  <a:lnTo>
                    <a:pt x="251873" y="161834"/>
                  </a:lnTo>
                  <a:lnTo>
                    <a:pt x="251873" y="202987"/>
                  </a:lnTo>
                  <a:lnTo>
                    <a:pt x="231406" y="240052"/>
                  </a:lnTo>
                  <a:lnTo>
                    <a:pt x="190804" y="257193"/>
                  </a:lnTo>
                  <a:lnTo>
                    <a:pt x="177157" y="259307"/>
                  </a:lnTo>
                  <a:lnTo>
                    <a:pt x="163003" y="260034"/>
                  </a:lnTo>
                  <a:close/>
                </a:path>
                <a:path w="857250" h="299084">
                  <a:moveTo>
                    <a:pt x="856807" y="260034"/>
                  </a:moveTo>
                  <a:lnTo>
                    <a:pt x="709079" y="260034"/>
                  </a:lnTo>
                  <a:lnTo>
                    <a:pt x="703621" y="259974"/>
                  </a:lnTo>
                  <a:lnTo>
                    <a:pt x="654494" y="252823"/>
                  </a:lnTo>
                  <a:lnTo>
                    <a:pt x="610939" y="220476"/>
                  </a:lnTo>
                  <a:lnTo>
                    <a:pt x="605505" y="75"/>
                  </a:lnTo>
                  <a:lnTo>
                    <a:pt x="662195" y="75"/>
                  </a:lnTo>
                  <a:lnTo>
                    <a:pt x="662266" y="194690"/>
                  </a:lnTo>
                  <a:lnTo>
                    <a:pt x="664674" y="207101"/>
                  </a:lnTo>
                  <a:lnTo>
                    <a:pt x="672623" y="215852"/>
                  </a:lnTo>
                  <a:lnTo>
                    <a:pt x="686806" y="220879"/>
                  </a:lnTo>
                  <a:lnTo>
                    <a:pt x="707987" y="222487"/>
                  </a:lnTo>
                  <a:lnTo>
                    <a:pt x="856807" y="222487"/>
                  </a:lnTo>
                  <a:lnTo>
                    <a:pt x="856807" y="260034"/>
                  </a:lnTo>
                  <a:close/>
                </a:path>
                <a:path w="857250" h="299084">
                  <a:moveTo>
                    <a:pt x="435520" y="261053"/>
                  </a:moveTo>
                  <a:lnTo>
                    <a:pt x="374890" y="261053"/>
                  </a:lnTo>
                  <a:lnTo>
                    <a:pt x="366996" y="260775"/>
                  </a:lnTo>
                  <a:lnTo>
                    <a:pt x="317962" y="247272"/>
                  </a:lnTo>
                  <a:lnTo>
                    <a:pt x="291326" y="217727"/>
                  </a:lnTo>
                  <a:lnTo>
                    <a:pt x="288051" y="62715"/>
                  </a:lnTo>
                  <a:lnTo>
                    <a:pt x="292533" y="39804"/>
                  </a:lnTo>
                  <a:lnTo>
                    <a:pt x="328365" y="9161"/>
                  </a:lnTo>
                  <a:lnTo>
                    <a:pt x="369764" y="562"/>
                  </a:lnTo>
                  <a:lnTo>
                    <a:pt x="487806" y="562"/>
                  </a:lnTo>
                  <a:lnTo>
                    <a:pt x="529574" y="9163"/>
                  </a:lnTo>
                  <a:lnTo>
                    <a:pt x="564194" y="38198"/>
                  </a:lnTo>
                  <a:lnTo>
                    <a:pt x="390803" y="38198"/>
                  </a:lnTo>
                  <a:lnTo>
                    <a:pt x="373684" y="40159"/>
                  </a:lnTo>
                  <a:lnTo>
                    <a:pt x="360597" y="45749"/>
                  </a:lnTo>
                  <a:lnTo>
                    <a:pt x="352237" y="54528"/>
                  </a:lnTo>
                  <a:lnTo>
                    <a:pt x="349296" y="66054"/>
                  </a:lnTo>
                  <a:lnTo>
                    <a:pt x="349229" y="193304"/>
                  </a:lnTo>
                  <a:lnTo>
                    <a:pt x="349229" y="195115"/>
                  </a:lnTo>
                  <a:lnTo>
                    <a:pt x="349775" y="196918"/>
                  </a:lnTo>
                  <a:lnTo>
                    <a:pt x="350322" y="199097"/>
                  </a:lnTo>
                  <a:lnTo>
                    <a:pt x="354904" y="209449"/>
                  </a:lnTo>
                  <a:lnTo>
                    <a:pt x="363382" y="217053"/>
                  </a:lnTo>
                  <a:lnTo>
                    <a:pt x="375412" y="221739"/>
                  </a:lnTo>
                  <a:lnTo>
                    <a:pt x="390652" y="223338"/>
                  </a:lnTo>
                  <a:lnTo>
                    <a:pt x="564413" y="223338"/>
                  </a:lnTo>
                  <a:lnTo>
                    <a:pt x="561852" y="229370"/>
                  </a:lnTo>
                  <a:lnTo>
                    <a:pt x="551358" y="240321"/>
                  </a:lnTo>
                  <a:lnTo>
                    <a:pt x="536162" y="248623"/>
                  </a:lnTo>
                  <a:lnTo>
                    <a:pt x="546828" y="258190"/>
                  </a:lnTo>
                  <a:lnTo>
                    <a:pt x="481001" y="258190"/>
                  </a:lnTo>
                  <a:lnTo>
                    <a:pt x="435520" y="261053"/>
                  </a:lnTo>
                  <a:close/>
                </a:path>
                <a:path w="857250" h="299084">
                  <a:moveTo>
                    <a:pt x="566718" y="217912"/>
                  </a:moveTo>
                  <a:lnTo>
                    <a:pt x="501847" y="217912"/>
                  </a:lnTo>
                  <a:lnTo>
                    <a:pt x="509451" y="213889"/>
                  </a:lnTo>
                  <a:lnTo>
                    <a:pt x="514450" y="207728"/>
                  </a:lnTo>
                  <a:lnTo>
                    <a:pt x="516131" y="199823"/>
                  </a:lnTo>
                  <a:lnTo>
                    <a:pt x="516677" y="198020"/>
                  </a:lnTo>
                  <a:lnTo>
                    <a:pt x="516677" y="62715"/>
                  </a:lnTo>
                  <a:lnTo>
                    <a:pt x="476254" y="38198"/>
                  </a:lnTo>
                  <a:lnTo>
                    <a:pt x="564194" y="38198"/>
                  </a:lnTo>
                  <a:lnTo>
                    <a:pt x="565400" y="39804"/>
                  </a:lnTo>
                  <a:lnTo>
                    <a:pt x="569882" y="62715"/>
                  </a:lnTo>
                  <a:lnTo>
                    <a:pt x="569867" y="196918"/>
                  </a:lnTo>
                  <a:lnTo>
                    <a:pt x="567934" y="215050"/>
                  </a:lnTo>
                  <a:lnTo>
                    <a:pt x="566718" y="217912"/>
                  </a:lnTo>
                  <a:close/>
                </a:path>
                <a:path w="857250" h="299084">
                  <a:moveTo>
                    <a:pt x="564413" y="223338"/>
                  </a:moveTo>
                  <a:lnTo>
                    <a:pt x="442158" y="223338"/>
                  </a:lnTo>
                  <a:lnTo>
                    <a:pt x="394853" y="180908"/>
                  </a:lnTo>
                  <a:lnTo>
                    <a:pt x="460676" y="180908"/>
                  </a:lnTo>
                  <a:lnTo>
                    <a:pt x="501847" y="217912"/>
                  </a:lnTo>
                  <a:lnTo>
                    <a:pt x="566718" y="217912"/>
                  </a:lnTo>
                  <a:lnTo>
                    <a:pt x="564413" y="223338"/>
                  </a:lnTo>
                  <a:close/>
                </a:path>
                <a:path w="857250" h="299084">
                  <a:moveTo>
                    <a:pt x="349296" y="193404"/>
                  </a:moveTo>
                  <a:close/>
                </a:path>
                <a:path w="857250" h="299084">
                  <a:moveTo>
                    <a:pt x="592003" y="298709"/>
                  </a:moveTo>
                  <a:lnTo>
                    <a:pt x="526180" y="298709"/>
                  </a:lnTo>
                  <a:lnTo>
                    <a:pt x="481001" y="258190"/>
                  </a:lnTo>
                  <a:lnTo>
                    <a:pt x="546828" y="258190"/>
                  </a:lnTo>
                  <a:lnTo>
                    <a:pt x="592003" y="298709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830903" y="8374341"/>
              <a:ext cx="638175" cy="619760"/>
            </a:xfrm>
            <a:custGeom>
              <a:avLst/>
              <a:gdLst/>
              <a:ahLst/>
              <a:cxnLst/>
              <a:rect l="l" t="t" r="r" b="b"/>
              <a:pathLst>
                <a:path w="638175" h="619759">
                  <a:moveTo>
                    <a:pt x="161607" y="134086"/>
                  </a:moveTo>
                  <a:lnTo>
                    <a:pt x="161569" y="123596"/>
                  </a:lnTo>
                  <a:lnTo>
                    <a:pt x="159105" y="121018"/>
                  </a:lnTo>
                  <a:lnTo>
                    <a:pt x="158737" y="117805"/>
                  </a:lnTo>
                  <a:lnTo>
                    <a:pt x="153771" y="110642"/>
                  </a:lnTo>
                  <a:lnTo>
                    <a:pt x="148209" y="108318"/>
                  </a:lnTo>
                  <a:lnTo>
                    <a:pt x="144716" y="104876"/>
                  </a:lnTo>
                  <a:lnTo>
                    <a:pt x="137464" y="104762"/>
                  </a:lnTo>
                  <a:lnTo>
                    <a:pt x="132334" y="105676"/>
                  </a:lnTo>
                  <a:lnTo>
                    <a:pt x="126898" y="106870"/>
                  </a:lnTo>
                  <a:lnTo>
                    <a:pt x="126898" y="107848"/>
                  </a:lnTo>
                  <a:lnTo>
                    <a:pt x="127889" y="107848"/>
                  </a:lnTo>
                  <a:lnTo>
                    <a:pt x="131356" y="114922"/>
                  </a:lnTo>
                  <a:lnTo>
                    <a:pt x="137464" y="119481"/>
                  </a:lnTo>
                  <a:lnTo>
                    <a:pt x="141757" y="125577"/>
                  </a:lnTo>
                  <a:lnTo>
                    <a:pt x="151663" y="146240"/>
                  </a:lnTo>
                  <a:lnTo>
                    <a:pt x="152654" y="145249"/>
                  </a:lnTo>
                  <a:lnTo>
                    <a:pt x="158788" y="140957"/>
                  </a:lnTo>
                  <a:lnTo>
                    <a:pt x="161607" y="134086"/>
                  </a:lnTo>
                  <a:close/>
                </a:path>
                <a:path w="638175" h="619759">
                  <a:moveTo>
                    <a:pt x="286410" y="500380"/>
                  </a:moveTo>
                  <a:lnTo>
                    <a:pt x="285026" y="499795"/>
                  </a:lnTo>
                  <a:lnTo>
                    <a:pt x="285419" y="500380"/>
                  </a:lnTo>
                  <a:lnTo>
                    <a:pt x="286410" y="500380"/>
                  </a:lnTo>
                  <a:close/>
                </a:path>
                <a:path w="638175" h="619759">
                  <a:moveTo>
                    <a:pt x="609854" y="478790"/>
                  </a:moveTo>
                  <a:lnTo>
                    <a:pt x="605739" y="473710"/>
                  </a:lnTo>
                  <a:lnTo>
                    <a:pt x="600468" y="466090"/>
                  </a:lnTo>
                  <a:lnTo>
                    <a:pt x="594575" y="461010"/>
                  </a:lnTo>
                  <a:lnTo>
                    <a:pt x="559930" y="433070"/>
                  </a:lnTo>
                  <a:lnTo>
                    <a:pt x="523240" y="407670"/>
                  </a:lnTo>
                  <a:lnTo>
                    <a:pt x="489013" y="391160"/>
                  </a:lnTo>
                  <a:lnTo>
                    <a:pt x="477659" y="386080"/>
                  </a:lnTo>
                  <a:lnTo>
                    <a:pt x="472719" y="383540"/>
                  </a:lnTo>
                  <a:lnTo>
                    <a:pt x="464058" y="382270"/>
                  </a:lnTo>
                  <a:lnTo>
                    <a:pt x="460806" y="378460"/>
                  </a:lnTo>
                  <a:lnTo>
                    <a:pt x="455612" y="369570"/>
                  </a:lnTo>
                  <a:lnTo>
                    <a:pt x="451231" y="361950"/>
                  </a:lnTo>
                  <a:lnTo>
                    <a:pt x="447192" y="353060"/>
                  </a:lnTo>
                  <a:lnTo>
                    <a:pt x="442976" y="344170"/>
                  </a:lnTo>
                  <a:lnTo>
                    <a:pt x="424611" y="307340"/>
                  </a:lnTo>
                  <a:lnTo>
                    <a:pt x="407301" y="269240"/>
                  </a:lnTo>
                  <a:lnTo>
                    <a:pt x="397090" y="243840"/>
                  </a:lnTo>
                  <a:lnTo>
                    <a:pt x="391807" y="232410"/>
                  </a:lnTo>
                  <a:lnTo>
                    <a:pt x="357911" y="179070"/>
                  </a:lnTo>
                  <a:lnTo>
                    <a:pt x="328383" y="144780"/>
                  </a:lnTo>
                  <a:lnTo>
                    <a:pt x="295808" y="113030"/>
                  </a:lnTo>
                  <a:lnTo>
                    <a:pt x="259067" y="85090"/>
                  </a:lnTo>
                  <a:lnTo>
                    <a:pt x="217055" y="58420"/>
                  </a:lnTo>
                  <a:lnTo>
                    <a:pt x="176568" y="44450"/>
                  </a:lnTo>
                  <a:lnTo>
                    <a:pt x="128866" y="39370"/>
                  </a:lnTo>
                  <a:lnTo>
                    <a:pt x="122212" y="36830"/>
                  </a:lnTo>
                  <a:lnTo>
                    <a:pt x="84416" y="11430"/>
                  </a:lnTo>
                  <a:lnTo>
                    <a:pt x="53111" y="0"/>
                  </a:lnTo>
                  <a:lnTo>
                    <a:pt x="23012" y="0"/>
                  </a:lnTo>
                  <a:lnTo>
                    <a:pt x="2019" y="19050"/>
                  </a:lnTo>
                  <a:lnTo>
                    <a:pt x="0" y="40640"/>
                  </a:lnTo>
                  <a:lnTo>
                    <a:pt x="7645" y="59690"/>
                  </a:lnTo>
                  <a:lnTo>
                    <a:pt x="19418" y="76200"/>
                  </a:lnTo>
                  <a:lnTo>
                    <a:pt x="29768" y="88900"/>
                  </a:lnTo>
                  <a:lnTo>
                    <a:pt x="35509" y="97790"/>
                  </a:lnTo>
                  <a:lnTo>
                    <a:pt x="55575" y="137160"/>
                  </a:lnTo>
                  <a:lnTo>
                    <a:pt x="58508" y="144780"/>
                  </a:lnTo>
                  <a:lnTo>
                    <a:pt x="63792" y="158750"/>
                  </a:lnTo>
                  <a:lnTo>
                    <a:pt x="69100" y="173990"/>
                  </a:lnTo>
                  <a:lnTo>
                    <a:pt x="74815" y="189230"/>
                  </a:lnTo>
                  <a:lnTo>
                    <a:pt x="81292" y="203200"/>
                  </a:lnTo>
                  <a:lnTo>
                    <a:pt x="84912" y="209550"/>
                  </a:lnTo>
                  <a:lnTo>
                    <a:pt x="88747" y="215900"/>
                  </a:lnTo>
                  <a:lnTo>
                    <a:pt x="92811" y="223520"/>
                  </a:lnTo>
                  <a:lnTo>
                    <a:pt x="97142" y="229870"/>
                  </a:lnTo>
                  <a:lnTo>
                    <a:pt x="100799" y="233680"/>
                  </a:lnTo>
                  <a:lnTo>
                    <a:pt x="107061" y="236220"/>
                  </a:lnTo>
                  <a:lnTo>
                    <a:pt x="108038" y="243840"/>
                  </a:lnTo>
                  <a:lnTo>
                    <a:pt x="104394" y="251460"/>
                  </a:lnTo>
                  <a:lnTo>
                    <a:pt x="102082" y="259080"/>
                  </a:lnTo>
                  <a:lnTo>
                    <a:pt x="100266" y="267970"/>
                  </a:lnTo>
                  <a:lnTo>
                    <a:pt x="98132" y="276860"/>
                  </a:lnTo>
                  <a:lnTo>
                    <a:pt x="90436" y="314960"/>
                  </a:lnTo>
                  <a:lnTo>
                    <a:pt x="90309" y="353060"/>
                  </a:lnTo>
                  <a:lnTo>
                    <a:pt x="97320" y="389890"/>
                  </a:lnTo>
                  <a:lnTo>
                    <a:pt x="111010" y="421640"/>
                  </a:lnTo>
                  <a:lnTo>
                    <a:pt x="117894" y="431800"/>
                  </a:lnTo>
                  <a:lnTo>
                    <a:pt x="127990" y="441960"/>
                  </a:lnTo>
                  <a:lnTo>
                    <a:pt x="140995" y="448310"/>
                  </a:lnTo>
                  <a:lnTo>
                    <a:pt x="156591" y="447040"/>
                  </a:lnTo>
                  <a:lnTo>
                    <a:pt x="167297" y="438150"/>
                  </a:lnTo>
                  <a:lnTo>
                    <a:pt x="172212" y="425450"/>
                  </a:lnTo>
                  <a:lnTo>
                    <a:pt x="174510" y="408940"/>
                  </a:lnTo>
                  <a:lnTo>
                    <a:pt x="177406" y="392430"/>
                  </a:lnTo>
                  <a:lnTo>
                    <a:pt x="178663" y="387350"/>
                  </a:lnTo>
                  <a:lnTo>
                    <a:pt x="177888" y="384810"/>
                  </a:lnTo>
                  <a:lnTo>
                    <a:pt x="180378" y="381000"/>
                  </a:lnTo>
                  <a:lnTo>
                    <a:pt x="180378" y="382270"/>
                  </a:lnTo>
                  <a:lnTo>
                    <a:pt x="198221" y="417830"/>
                  </a:lnTo>
                  <a:lnTo>
                    <a:pt x="209816" y="433070"/>
                  </a:lnTo>
                  <a:lnTo>
                    <a:pt x="223964" y="448310"/>
                  </a:lnTo>
                  <a:lnTo>
                    <a:pt x="239356" y="463550"/>
                  </a:lnTo>
                  <a:lnTo>
                    <a:pt x="254698" y="474980"/>
                  </a:lnTo>
                  <a:lnTo>
                    <a:pt x="262128" y="482600"/>
                  </a:lnTo>
                  <a:lnTo>
                    <a:pt x="269455" y="488950"/>
                  </a:lnTo>
                  <a:lnTo>
                    <a:pt x="277317" y="496570"/>
                  </a:lnTo>
                  <a:lnTo>
                    <a:pt x="285026" y="499795"/>
                  </a:lnTo>
                  <a:lnTo>
                    <a:pt x="282829" y="496570"/>
                  </a:lnTo>
                  <a:lnTo>
                    <a:pt x="278803" y="494030"/>
                  </a:lnTo>
                  <a:lnTo>
                    <a:pt x="275501" y="491490"/>
                  </a:lnTo>
                  <a:lnTo>
                    <a:pt x="239547" y="447040"/>
                  </a:lnTo>
                  <a:lnTo>
                    <a:pt x="215328" y="407670"/>
                  </a:lnTo>
                  <a:lnTo>
                    <a:pt x="201002" y="381000"/>
                  </a:lnTo>
                  <a:lnTo>
                    <a:pt x="199110" y="377190"/>
                  </a:lnTo>
                  <a:lnTo>
                    <a:pt x="194335" y="365760"/>
                  </a:lnTo>
                  <a:lnTo>
                    <a:pt x="189763" y="355600"/>
                  </a:lnTo>
                  <a:lnTo>
                    <a:pt x="183083" y="340360"/>
                  </a:lnTo>
                  <a:lnTo>
                    <a:pt x="183108" y="332740"/>
                  </a:lnTo>
                  <a:lnTo>
                    <a:pt x="178409" y="330200"/>
                  </a:lnTo>
                  <a:lnTo>
                    <a:pt x="173139" y="336550"/>
                  </a:lnTo>
                  <a:lnTo>
                    <a:pt x="167449" y="344170"/>
                  </a:lnTo>
                  <a:lnTo>
                    <a:pt x="162039" y="350520"/>
                  </a:lnTo>
                  <a:lnTo>
                    <a:pt x="149771" y="389890"/>
                  </a:lnTo>
                  <a:lnTo>
                    <a:pt x="145707" y="424180"/>
                  </a:lnTo>
                  <a:lnTo>
                    <a:pt x="143967" y="425450"/>
                  </a:lnTo>
                  <a:lnTo>
                    <a:pt x="144741" y="424180"/>
                  </a:lnTo>
                  <a:lnTo>
                    <a:pt x="143713" y="425450"/>
                  </a:lnTo>
                  <a:lnTo>
                    <a:pt x="134899" y="420370"/>
                  </a:lnTo>
                  <a:lnTo>
                    <a:pt x="112242" y="369570"/>
                  </a:lnTo>
                  <a:lnTo>
                    <a:pt x="108813" y="340360"/>
                  </a:lnTo>
                  <a:lnTo>
                    <a:pt x="109956" y="308610"/>
                  </a:lnTo>
                  <a:lnTo>
                    <a:pt x="115976" y="280670"/>
                  </a:lnTo>
                  <a:lnTo>
                    <a:pt x="119672" y="270510"/>
                  </a:lnTo>
                  <a:lnTo>
                    <a:pt x="124548" y="256540"/>
                  </a:lnTo>
                  <a:lnTo>
                    <a:pt x="127863" y="243840"/>
                  </a:lnTo>
                  <a:lnTo>
                    <a:pt x="126873" y="233680"/>
                  </a:lnTo>
                  <a:lnTo>
                    <a:pt x="124294" y="226060"/>
                  </a:lnTo>
                  <a:lnTo>
                    <a:pt x="115785" y="220980"/>
                  </a:lnTo>
                  <a:lnTo>
                    <a:pt x="111023" y="214630"/>
                  </a:lnTo>
                  <a:lnTo>
                    <a:pt x="106629" y="208280"/>
                  </a:lnTo>
                  <a:lnTo>
                    <a:pt x="102412" y="200660"/>
                  </a:lnTo>
                  <a:lnTo>
                    <a:pt x="98526" y="194310"/>
                  </a:lnTo>
                  <a:lnTo>
                    <a:pt x="95161" y="186690"/>
                  </a:lnTo>
                  <a:lnTo>
                    <a:pt x="88074" y="168910"/>
                  </a:lnTo>
                  <a:lnTo>
                    <a:pt x="81991" y="149860"/>
                  </a:lnTo>
                  <a:lnTo>
                    <a:pt x="75806" y="130810"/>
                  </a:lnTo>
                  <a:lnTo>
                    <a:pt x="68414" y="111760"/>
                  </a:lnTo>
                  <a:lnTo>
                    <a:pt x="63792" y="102870"/>
                  </a:lnTo>
                  <a:lnTo>
                    <a:pt x="58293" y="95250"/>
                  </a:lnTo>
                  <a:lnTo>
                    <a:pt x="52400" y="86360"/>
                  </a:lnTo>
                  <a:lnTo>
                    <a:pt x="46609" y="78740"/>
                  </a:lnTo>
                  <a:lnTo>
                    <a:pt x="34023" y="63500"/>
                  </a:lnTo>
                  <a:lnTo>
                    <a:pt x="28079" y="54610"/>
                  </a:lnTo>
                  <a:lnTo>
                    <a:pt x="22834" y="45720"/>
                  </a:lnTo>
                  <a:lnTo>
                    <a:pt x="20574" y="40640"/>
                  </a:lnTo>
                  <a:lnTo>
                    <a:pt x="17487" y="33020"/>
                  </a:lnTo>
                  <a:lnTo>
                    <a:pt x="20853" y="27940"/>
                  </a:lnTo>
                  <a:lnTo>
                    <a:pt x="21564" y="24130"/>
                  </a:lnTo>
                  <a:lnTo>
                    <a:pt x="23558" y="22860"/>
                  </a:lnTo>
                  <a:lnTo>
                    <a:pt x="26797" y="21590"/>
                  </a:lnTo>
                  <a:lnTo>
                    <a:pt x="32715" y="20320"/>
                  </a:lnTo>
                  <a:lnTo>
                    <a:pt x="48501" y="22860"/>
                  </a:lnTo>
                  <a:lnTo>
                    <a:pt x="87058" y="40640"/>
                  </a:lnTo>
                  <a:lnTo>
                    <a:pt x="107061" y="55880"/>
                  </a:lnTo>
                  <a:lnTo>
                    <a:pt x="112331" y="59690"/>
                  </a:lnTo>
                  <a:lnTo>
                    <a:pt x="117970" y="62230"/>
                  </a:lnTo>
                  <a:lnTo>
                    <a:pt x="126873" y="62230"/>
                  </a:lnTo>
                  <a:lnTo>
                    <a:pt x="148513" y="64770"/>
                  </a:lnTo>
                  <a:lnTo>
                    <a:pt x="159283" y="64770"/>
                  </a:lnTo>
                  <a:lnTo>
                    <a:pt x="169468" y="67310"/>
                  </a:lnTo>
                  <a:lnTo>
                    <a:pt x="217474" y="87630"/>
                  </a:lnTo>
                  <a:lnTo>
                    <a:pt x="272719" y="125730"/>
                  </a:lnTo>
                  <a:lnTo>
                    <a:pt x="309219" y="161290"/>
                  </a:lnTo>
                  <a:lnTo>
                    <a:pt x="340995" y="200660"/>
                  </a:lnTo>
                  <a:lnTo>
                    <a:pt x="367652" y="243840"/>
                  </a:lnTo>
                  <a:lnTo>
                    <a:pt x="376504" y="266700"/>
                  </a:lnTo>
                  <a:lnTo>
                    <a:pt x="379539" y="274320"/>
                  </a:lnTo>
                  <a:lnTo>
                    <a:pt x="386765" y="289560"/>
                  </a:lnTo>
                  <a:lnTo>
                    <a:pt x="402069" y="321310"/>
                  </a:lnTo>
                  <a:lnTo>
                    <a:pt x="409270" y="336550"/>
                  </a:lnTo>
                  <a:lnTo>
                    <a:pt x="431050" y="381000"/>
                  </a:lnTo>
                  <a:lnTo>
                    <a:pt x="460375" y="406400"/>
                  </a:lnTo>
                  <a:lnTo>
                    <a:pt x="473570" y="410210"/>
                  </a:lnTo>
                  <a:lnTo>
                    <a:pt x="484581" y="414020"/>
                  </a:lnTo>
                  <a:lnTo>
                    <a:pt x="491617" y="416560"/>
                  </a:lnTo>
                  <a:lnTo>
                    <a:pt x="507517" y="421640"/>
                  </a:lnTo>
                  <a:lnTo>
                    <a:pt x="514311" y="425450"/>
                  </a:lnTo>
                  <a:lnTo>
                    <a:pt x="525475" y="433070"/>
                  </a:lnTo>
                  <a:lnTo>
                    <a:pt x="536460" y="439420"/>
                  </a:lnTo>
                  <a:lnTo>
                    <a:pt x="547268" y="447040"/>
                  </a:lnTo>
                  <a:lnTo>
                    <a:pt x="557911" y="454660"/>
                  </a:lnTo>
                  <a:lnTo>
                    <a:pt x="565378" y="459740"/>
                  </a:lnTo>
                  <a:lnTo>
                    <a:pt x="575017" y="466090"/>
                  </a:lnTo>
                  <a:lnTo>
                    <a:pt x="583526" y="472440"/>
                  </a:lnTo>
                  <a:lnTo>
                    <a:pt x="586955" y="478790"/>
                  </a:lnTo>
                  <a:lnTo>
                    <a:pt x="587616" y="478790"/>
                  </a:lnTo>
                  <a:lnTo>
                    <a:pt x="609854" y="478790"/>
                  </a:lnTo>
                  <a:close/>
                </a:path>
                <a:path w="638175" h="619759">
                  <a:moveTo>
                    <a:pt x="638149" y="618490"/>
                  </a:moveTo>
                  <a:lnTo>
                    <a:pt x="634949" y="614680"/>
                  </a:lnTo>
                  <a:lnTo>
                    <a:pt x="634136" y="609600"/>
                  </a:lnTo>
                  <a:lnTo>
                    <a:pt x="631215" y="605790"/>
                  </a:lnTo>
                  <a:lnTo>
                    <a:pt x="618337" y="593090"/>
                  </a:lnTo>
                  <a:lnTo>
                    <a:pt x="608291" y="580390"/>
                  </a:lnTo>
                  <a:lnTo>
                    <a:pt x="597192" y="568960"/>
                  </a:lnTo>
                  <a:lnTo>
                    <a:pt x="585279" y="558800"/>
                  </a:lnTo>
                  <a:lnTo>
                    <a:pt x="572757" y="548640"/>
                  </a:lnTo>
                  <a:lnTo>
                    <a:pt x="560082" y="541020"/>
                  </a:lnTo>
                  <a:lnTo>
                    <a:pt x="545020" y="532130"/>
                  </a:lnTo>
                  <a:lnTo>
                    <a:pt x="531431" y="521970"/>
                  </a:lnTo>
                  <a:lnTo>
                    <a:pt x="523201" y="510540"/>
                  </a:lnTo>
                  <a:lnTo>
                    <a:pt x="522211" y="509270"/>
                  </a:lnTo>
                  <a:lnTo>
                    <a:pt x="529666" y="509270"/>
                  </a:lnTo>
                  <a:lnTo>
                    <a:pt x="537362" y="506730"/>
                  </a:lnTo>
                  <a:lnTo>
                    <a:pt x="544918" y="505460"/>
                  </a:lnTo>
                  <a:lnTo>
                    <a:pt x="551954" y="502920"/>
                  </a:lnTo>
                  <a:lnTo>
                    <a:pt x="562889" y="500380"/>
                  </a:lnTo>
                  <a:lnTo>
                    <a:pt x="595566" y="496570"/>
                  </a:lnTo>
                  <a:lnTo>
                    <a:pt x="616381" y="490220"/>
                  </a:lnTo>
                  <a:lnTo>
                    <a:pt x="616381" y="486410"/>
                  </a:lnTo>
                  <a:lnTo>
                    <a:pt x="610882" y="480060"/>
                  </a:lnTo>
                  <a:lnTo>
                    <a:pt x="609879" y="478828"/>
                  </a:lnTo>
                  <a:lnTo>
                    <a:pt x="587616" y="478828"/>
                  </a:lnTo>
                  <a:lnTo>
                    <a:pt x="586968" y="478828"/>
                  </a:lnTo>
                  <a:lnTo>
                    <a:pt x="540969" y="481330"/>
                  </a:lnTo>
                  <a:lnTo>
                    <a:pt x="521246" y="485140"/>
                  </a:lnTo>
                  <a:lnTo>
                    <a:pt x="503389" y="491490"/>
                  </a:lnTo>
                  <a:lnTo>
                    <a:pt x="496925" y="494030"/>
                  </a:lnTo>
                  <a:lnTo>
                    <a:pt x="486613" y="494030"/>
                  </a:lnTo>
                  <a:lnTo>
                    <a:pt x="485559" y="501650"/>
                  </a:lnTo>
                  <a:lnTo>
                    <a:pt x="489115" y="505460"/>
                  </a:lnTo>
                  <a:lnTo>
                    <a:pt x="489673" y="511810"/>
                  </a:lnTo>
                  <a:lnTo>
                    <a:pt x="492480" y="515620"/>
                  </a:lnTo>
                  <a:lnTo>
                    <a:pt x="497192" y="523240"/>
                  </a:lnTo>
                  <a:lnTo>
                    <a:pt x="502856" y="529590"/>
                  </a:lnTo>
                  <a:lnTo>
                    <a:pt x="535901" y="557530"/>
                  </a:lnTo>
                  <a:lnTo>
                    <a:pt x="582815" y="581660"/>
                  </a:lnTo>
                  <a:lnTo>
                    <a:pt x="595553" y="588010"/>
                  </a:lnTo>
                  <a:lnTo>
                    <a:pt x="610006" y="598170"/>
                  </a:lnTo>
                  <a:lnTo>
                    <a:pt x="617169" y="604520"/>
                  </a:lnTo>
                  <a:lnTo>
                    <a:pt x="624281" y="609600"/>
                  </a:lnTo>
                  <a:lnTo>
                    <a:pt x="628942" y="612140"/>
                  </a:lnTo>
                  <a:lnTo>
                    <a:pt x="632091" y="618490"/>
                  </a:lnTo>
                  <a:lnTo>
                    <a:pt x="638149" y="619760"/>
                  </a:lnTo>
                  <a:lnTo>
                    <a:pt x="638149" y="618490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95336" y="9096431"/>
              <a:ext cx="83551" cy="83008"/>
            </a:xfrm>
            <a:prstGeom prst="rect">
              <a:avLst/>
            </a:prstGeom>
          </p:spPr>
        </p:pic>
      </p:grpSp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03818" y="3219581"/>
            <a:ext cx="171450" cy="171449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6891168" y="2944658"/>
            <a:ext cx="1807210" cy="637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000" spc="229">
                <a:latin typeface="Tahoma"/>
                <a:cs typeface="Tahoma"/>
              </a:rPr>
              <a:t>Django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03818" y="4591181"/>
            <a:ext cx="171450" cy="17144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6891168" y="4316258"/>
            <a:ext cx="2726690" cy="637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000" spc="325">
                <a:latin typeface="Tahoma"/>
                <a:cs typeface="Tahoma"/>
              </a:rPr>
              <a:t>HTML/CSS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03818" y="5962781"/>
            <a:ext cx="171450" cy="171449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6891168" y="5687858"/>
            <a:ext cx="2781935" cy="637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000" spc="365">
                <a:latin typeface="Tahoma"/>
                <a:cs typeface="Tahoma"/>
              </a:rPr>
              <a:t>JavaScript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03818" y="7334381"/>
            <a:ext cx="171450" cy="171449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6891168" y="7059458"/>
            <a:ext cx="1752600" cy="637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000" spc="350">
                <a:latin typeface="Tahoma"/>
                <a:cs typeface="Tahoma"/>
              </a:rPr>
              <a:t>SQLite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03818" y="8705980"/>
            <a:ext cx="171450" cy="171449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6891168" y="8431058"/>
            <a:ext cx="1827530" cy="637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000" spc="400">
                <a:latin typeface="Tahoma"/>
                <a:cs typeface="Tahoma"/>
              </a:rPr>
              <a:t>MySQL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185694" y="4250006"/>
            <a:ext cx="1771649" cy="714188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16409568" y="5389655"/>
            <a:ext cx="1115060" cy="1114425"/>
          </a:xfrm>
          <a:custGeom>
            <a:avLst/>
            <a:gdLst/>
            <a:ahLst/>
            <a:cxnLst/>
            <a:rect l="l" t="t" r="r" b="b"/>
            <a:pathLst>
              <a:path w="1115059" h="1114425">
                <a:moveTo>
                  <a:pt x="563081" y="1114022"/>
                </a:moveTo>
                <a:lnTo>
                  <a:pt x="522418" y="1104543"/>
                </a:lnTo>
                <a:lnTo>
                  <a:pt x="21042" y="606481"/>
                </a:lnTo>
                <a:lnTo>
                  <a:pt x="0" y="560436"/>
                </a:lnTo>
                <a:lnTo>
                  <a:pt x="460" y="546339"/>
                </a:lnTo>
                <a:lnTo>
                  <a:pt x="3663" y="532603"/>
                </a:lnTo>
                <a:lnTo>
                  <a:pt x="9487" y="519757"/>
                </a:lnTo>
                <a:lnTo>
                  <a:pt x="17707" y="508295"/>
                </a:lnTo>
                <a:lnTo>
                  <a:pt x="354673" y="171681"/>
                </a:lnTo>
                <a:lnTo>
                  <a:pt x="481091" y="298029"/>
                </a:lnTo>
                <a:lnTo>
                  <a:pt x="477813" y="305843"/>
                </a:lnTo>
                <a:lnTo>
                  <a:pt x="475746" y="313966"/>
                </a:lnTo>
                <a:lnTo>
                  <a:pt x="474032" y="330827"/>
                </a:lnTo>
                <a:lnTo>
                  <a:pt x="474422" y="339200"/>
                </a:lnTo>
                <a:lnTo>
                  <a:pt x="477697" y="355829"/>
                </a:lnTo>
                <a:lnTo>
                  <a:pt x="505900" y="397217"/>
                </a:lnTo>
                <a:lnTo>
                  <a:pt x="527444" y="410028"/>
                </a:lnTo>
                <a:lnTo>
                  <a:pt x="527444" y="716008"/>
                </a:lnTo>
                <a:lnTo>
                  <a:pt x="491964" y="742914"/>
                </a:lnTo>
                <a:lnTo>
                  <a:pt x="474433" y="789418"/>
                </a:lnTo>
                <a:lnTo>
                  <a:pt x="474980" y="806191"/>
                </a:lnTo>
                <a:lnTo>
                  <a:pt x="495509" y="851453"/>
                </a:lnTo>
                <a:lnTo>
                  <a:pt x="537706" y="877694"/>
                </a:lnTo>
                <a:lnTo>
                  <a:pt x="554259" y="880429"/>
                </a:lnTo>
                <a:lnTo>
                  <a:pt x="571028" y="879882"/>
                </a:lnTo>
                <a:lnTo>
                  <a:pt x="616289" y="859380"/>
                </a:lnTo>
                <a:lnTo>
                  <a:pt x="642533" y="817188"/>
                </a:lnTo>
                <a:lnTo>
                  <a:pt x="645268" y="800635"/>
                </a:lnTo>
                <a:lnTo>
                  <a:pt x="644721" y="783866"/>
                </a:lnTo>
                <a:lnTo>
                  <a:pt x="624219" y="738605"/>
                </a:lnTo>
                <a:lnTo>
                  <a:pt x="597618" y="718480"/>
                </a:lnTo>
                <a:lnTo>
                  <a:pt x="597618" y="415322"/>
                </a:lnTo>
                <a:lnTo>
                  <a:pt x="712821" y="530526"/>
                </a:lnTo>
                <a:lnTo>
                  <a:pt x="706853" y="554544"/>
                </a:lnTo>
                <a:lnTo>
                  <a:pt x="707963" y="579147"/>
                </a:lnTo>
                <a:lnTo>
                  <a:pt x="731418" y="623406"/>
                </a:lnTo>
                <a:lnTo>
                  <a:pt x="769650" y="645716"/>
                </a:lnTo>
                <a:lnTo>
                  <a:pt x="786210" y="648459"/>
                </a:lnTo>
                <a:lnTo>
                  <a:pt x="802986" y="647918"/>
                </a:lnTo>
                <a:lnTo>
                  <a:pt x="848273" y="627419"/>
                </a:lnTo>
                <a:lnTo>
                  <a:pt x="874532" y="585210"/>
                </a:lnTo>
                <a:lnTo>
                  <a:pt x="877267" y="568649"/>
                </a:lnTo>
                <a:lnTo>
                  <a:pt x="876718" y="551873"/>
                </a:lnTo>
                <a:lnTo>
                  <a:pt x="859740" y="510910"/>
                </a:lnTo>
                <a:lnTo>
                  <a:pt x="810381" y="479658"/>
                </a:lnTo>
                <a:lnTo>
                  <a:pt x="787050" y="477815"/>
                </a:lnTo>
                <a:lnTo>
                  <a:pt x="764015" y="482362"/>
                </a:lnTo>
                <a:lnTo>
                  <a:pt x="640488" y="358835"/>
                </a:lnTo>
                <a:lnTo>
                  <a:pt x="643108" y="351274"/>
                </a:lnTo>
                <a:lnTo>
                  <a:pt x="644634" y="343498"/>
                </a:lnTo>
                <a:lnTo>
                  <a:pt x="645498" y="327518"/>
                </a:lnTo>
                <a:lnTo>
                  <a:pt x="644820" y="319623"/>
                </a:lnTo>
                <a:lnTo>
                  <a:pt x="630670" y="282617"/>
                </a:lnTo>
                <a:lnTo>
                  <a:pt x="600725" y="255937"/>
                </a:lnTo>
                <a:lnTo>
                  <a:pt x="555501" y="245625"/>
                </a:lnTo>
                <a:lnTo>
                  <a:pt x="532563" y="250178"/>
                </a:lnTo>
                <a:lnTo>
                  <a:pt x="404404" y="122019"/>
                </a:lnTo>
                <a:lnTo>
                  <a:pt x="505399" y="21025"/>
                </a:lnTo>
                <a:lnTo>
                  <a:pt x="551428" y="0"/>
                </a:lnTo>
                <a:lnTo>
                  <a:pt x="565519" y="459"/>
                </a:lnTo>
                <a:lnTo>
                  <a:pt x="603550" y="17692"/>
                </a:lnTo>
                <a:lnTo>
                  <a:pt x="1093432" y="507924"/>
                </a:lnTo>
                <a:lnTo>
                  <a:pt x="1114475" y="553968"/>
                </a:lnTo>
                <a:lnTo>
                  <a:pt x="1114014" y="568065"/>
                </a:lnTo>
                <a:lnTo>
                  <a:pt x="1096768" y="606109"/>
                </a:lnTo>
                <a:lnTo>
                  <a:pt x="609110" y="1092997"/>
                </a:lnTo>
                <a:lnTo>
                  <a:pt x="576991" y="1111723"/>
                </a:lnTo>
                <a:lnTo>
                  <a:pt x="563081" y="1114022"/>
                </a:lnTo>
                <a:close/>
              </a:path>
            </a:pathLst>
          </a:custGeom>
          <a:solidFill>
            <a:srgbClr val="F03C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 descr=""/>
          <p:cNvGrpSpPr/>
          <p:nvPr/>
        </p:nvGrpSpPr>
        <p:grpSpPr>
          <a:xfrm>
            <a:off x="16195251" y="7064191"/>
            <a:ext cx="1543050" cy="875030"/>
            <a:chOff x="16195251" y="7064191"/>
            <a:chExt cx="1543050" cy="875030"/>
          </a:xfrm>
        </p:grpSpPr>
        <p:sp>
          <p:nvSpPr>
            <p:cNvPr id="30" name="object 30" descr=""/>
            <p:cNvSpPr/>
            <p:nvPr/>
          </p:nvSpPr>
          <p:spPr>
            <a:xfrm>
              <a:off x="16384474" y="7064191"/>
              <a:ext cx="1353820" cy="875030"/>
            </a:xfrm>
            <a:custGeom>
              <a:avLst/>
              <a:gdLst/>
              <a:ahLst/>
              <a:cxnLst/>
              <a:rect l="l" t="t" r="r" b="b"/>
              <a:pathLst>
                <a:path w="1353819" h="875029">
                  <a:moveTo>
                    <a:pt x="446055" y="874679"/>
                  </a:moveTo>
                  <a:lnTo>
                    <a:pt x="397509" y="872826"/>
                  </a:lnTo>
                  <a:lnTo>
                    <a:pt x="350079" y="867179"/>
                  </a:lnTo>
                  <a:lnTo>
                    <a:pt x="304071" y="857601"/>
                  </a:lnTo>
                  <a:lnTo>
                    <a:pt x="259792" y="843955"/>
                  </a:lnTo>
                  <a:lnTo>
                    <a:pt x="217547" y="826104"/>
                  </a:lnTo>
                  <a:lnTo>
                    <a:pt x="177644" y="803913"/>
                  </a:lnTo>
                  <a:lnTo>
                    <a:pt x="140388" y="777244"/>
                  </a:lnTo>
                  <a:lnTo>
                    <a:pt x="106085" y="745962"/>
                  </a:lnTo>
                  <a:lnTo>
                    <a:pt x="75042" y="709930"/>
                  </a:lnTo>
                  <a:lnTo>
                    <a:pt x="47565" y="669012"/>
                  </a:lnTo>
                  <a:lnTo>
                    <a:pt x="15675" y="592594"/>
                  </a:lnTo>
                  <a:lnTo>
                    <a:pt x="4527" y="542115"/>
                  </a:lnTo>
                  <a:lnTo>
                    <a:pt x="0" y="490574"/>
                  </a:lnTo>
                  <a:lnTo>
                    <a:pt x="1799" y="438582"/>
                  </a:lnTo>
                  <a:lnTo>
                    <a:pt x="3765" y="417711"/>
                  </a:lnTo>
                  <a:lnTo>
                    <a:pt x="121700" y="417711"/>
                  </a:lnTo>
                  <a:lnTo>
                    <a:pt x="121700" y="276228"/>
                  </a:lnTo>
                  <a:lnTo>
                    <a:pt x="260012" y="276228"/>
                  </a:lnTo>
                  <a:lnTo>
                    <a:pt x="260012" y="138114"/>
                  </a:lnTo>
                  <a:lnTo>
                    <a:pt x="536669" y="138114"/>
                  </a:lnTo>
                  <a:lnTo>
                    <a:pt x="536669" y="0"/>
                  </a:lnTo>
                  <a:lnTo>
                    <a:pt x="702663" y="0"/>
                  </a:lnTo>
                  <a:lnTo>
                    <a:pt x="702991" y="276130"/>
                  </a:lnTo>
                  <a:lnTo>
                    <a:pt x="841303" y="276130"/>
                  </a:lnTo>
                  <a:lnTo>
                    <a:pt x="841303" y="417319"/>
                  </a:lnTo>
                  <a:lnTo>
                    <a:pt x="911245" y="417319"/>
                  </a:lnTo>
                  <a:lnTo>
                    <a:pt x="959959" y="413176"/>
                  </a:lnTo>
                  <a:lnTo>
                    <a:pt x="1007362" y="401224"/>
                  </a:lnTo>
                  <a:lnTo>
                    <a:pt x="1042651" y="386485"/>
                  </a:lnTo>
                  <a:lnTo>
                    <a:pt x="1054078" y="380157"/>
                  </a:lnTo>
                  <a:lnTo>
                    <a:pt x="1041183" y="359928"/>
                  </a:lnTo>
                  <a:lnTo>
                    <a:pt x="1031605" y="337859"/>
                  </a:lnTo>
                  <a:lnTo>
                    <a:pt x="1025073" y="314612"/>
                  </a:lnTo>
                  <a:lnTo>
                    <a:pt x="1021318" y="290850"/>
                  </a:lnTo>
                  <a:lnTo>
                    <a:pt x="1020826" y="256650"/>
                  </a:lnTo>
                  <a:lnTo>
                    <a:pt x="1025831" y="220886"/>
                  </a:lnTo>
                  <a:lnTo>
                    <a:pt x="1037064" y="186875"/>
                  </a:lnTo>
                  <a:lnTo>
                    <a:pt x="1055257" y="157938"/>
                  </a:lnTo>
                  <a:lnTo>
                    <a:pt x="1069803" y="141156"/>
                  </a:lnTo>
                  <a:lnTo>
                    <a:pt x="1087165" y="155059"/>
                  </a:lnTo>
                  <a:lnTo>
                    <a:pt x="1118227" y="183808"/>
                  </a:lnTo>
                  <a:lnTo>
                    <a:pt x="1144503" y="217111"/>
                  </a:lnTo>
                  <a:lnTo>
                    <a:pt x="1163814" y="254309"/>
                  </a:lnTo>
                  <a:lnTo>
                    <a:pt x="1173979" y="294743"/>
                  </a:lnTo>
                  <a:lnTo>
                    <a:pt x="1214701" y="286806"/>
                  </a:lnTo>
                  <a:lnTo>
                    <a:pt x="1256562" y="286401"/>
                  </a:lnTo>
                  <a:lnTo>
                    <a:pt x="1297263" y="293897"/>
                  </a:lnTo>
                  <a:lnTo>
                    <a:pt x="1334502" y="309660"/>
                  </a:lnTo>
                  <a:lnTo>
                    <a:pt x="1353503" y="320619"/>
                  </a:lnTo>
                  <a:lnTo>
                    <a:pt x="1343511" y="340116"/>
                  </a:lnTo>
                  <a:lnTo>
                    <a:pt x="1315377" y="379738"/>
                  </a:lnTo>
                  <a:lnTo>
                    <a:pt x="1279074" y="407931"/>
                  </a:lnTo>
                  <a:lnTo>
                    <a:pt x="1236756" y="425881"/>
                  </a:lnTo>
                  <a:lnTo>
                    <a:pt x="1190578" y="434775"/>
                  </a:lnTo>
                  <a:lnTo>
                    <a:pt x="1142693" y="435801"/>
                  </a:lnTo>
                  <a:lnTo>
                    <a:pt x="1121441" y="483994"/>
                  </a:lnTo>
                  <a:lnTo>
                    <a:pt x="1097666" y="529299"/>
                  </a:lnTo>
                  <a:lnTo>
                    <a:pt x="1071457" y="571732"/>
                  </a:lnTo>
                  <a:lnTo>
                    <a:pt x="1042902" y="611309"/>
                  </a:lnTo>
                  <a:lnTo>
                    <a:pt x="1012088" y="648047"/>
                  </a:lnTo>
                  <a:lnTo>
                    <a:pt x="979104" y="681963"/>
                  </a:lnTo>
                  <a:lnTo>
                    <a:pt x="944038" y="713072"/>
                  </a:lnTo>
                  <a:lnTo>
                    <a:pt x="906977" y="741390"/>
                  </a:lnTo>
                  <a:lnTo>
                    <a:pt x="868010" y="766934"/>
                  </a:lnTo>
                  <a:lnTo>
                    <a:pt x="827225" y="789721"/>
                  </a:lnTo>
                  <a:lnTo>
                    <a:pt x="784710" y="809765"/>
                  </a:lnTo>
                  <a:lnTo>
                    <a:pt x="740553" y="827085"/>
                  </a:lnTo>
                  <a:lnTo>
                    <a:pt x="694842" y="841695"/>
                  </a:lnTo>
                  <a:lnTo>
                    <a:pt x="647664" y="853612"/>
                  </a:lnTo>
                  <a:lnTo>
                    <a:pt x="599109" y="862853"/>
                  </a:lnTo>
                  <a:lnTo>
                    <a:pt x="549264" y="869434"/>
                  </a:lnTo>
                  <a:lnTo>
                    <a:pt x="498217" y="873370"/>
                  </a:lnTo>
                  <a:lnTo>
                    <a:pt x="446055" y="874679"/>
                  </a:lnTo>
                  <a:close/>
                </a:path>
              </a:pathLst>
            </a:custGeom>
            <a:solidFill>
              <a:srgbClr val="384D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6944539" y="7087076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5" h="120015">
                  <a:moveTo>
                    <a:pt x="119899" y="119716"/>
                  </a:moveTo>
                  <a:lnTo>
                    <a:pt x="0" y="119716"/>
                  </a:lnTo>
                  <a:lnTo>
                    <a:pt x="12" y="0"/>
                  </a:lnTo>
                  <a:lnTo>
                    <a:pt x="119899" y="0"/>
                  </a:lnTo>
                  <a:lnTo>
                    <a:pt x="119899" y="119716"/>
                  </a:lnTo>
                  <a:close/>
                </a:path>
              </a:pathLst>
            </a:custGeom>
            <a:solidFill>
              <a:srgbClr val="20C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6959251" y="7097043"/>
              <a:ext cx="90805" cy="100330"/>
            </a:xfrm>
            <a:custGeom>
              <a:avLst/>
              <a:gdLst/>
              <a:ahLst/>
              <a:cxnLst/>
              <a:rect l="l" t="t" r="r" b="b"/>
              <a:pathLst>
                <a:path w="90805" h="100329">
                  <a:moveTo>
                    <a:pt x="0" y="99775"/>
                  </a:moveTo>
                  <a:lnTo>
                    <a:pt x="0" y="0"/>
                  </a:lnTo>
                </a:path>
                <a:path w="90805" h="100329">
                  <a:moveTo>
                    <a:pt x="17978" y="99769"/>
                  </a:moveTo>
                  <a:lnTo>
                    <a:pt x="17978" y="0"/>
                  </a:lnTo>
                </a:path>
                <a:path w="90805" h="100329">
                  <a:moveTo>
                    <a:pt x="36139" y="99769"/>
                  </a:moveTo>
                  <a:lnTo>
                    <a:pt x="36139" y="0"/>
                  </a:lnTo>
                </a:path>
                <a:path w="90805" h="100329">
                  <a:moveTo>
                    <a:pt x="54305" y="99769"/>
                  </a:moveTo>
                  <a:lnTo>
                    <a:pt x="54305" y="0"/>
                  </a:lnTo>
                </a:path>
                <a:path w="90805" h="100329">
                  <a:moveTo>
                    <a:pt x="72472" y="99769"/>
                  </a:moveTo>
                  <a:lnTo>
                    <a:pt x="72472" y="0"/>
                  </a:lnTo>
                </a:path>
                <a:path w="90805" h="100329">
                  <a:moveTo>
                    <a:pt x="90439" y="99769"/>
                  </a:moveTo>
                  <a:lnTo>
                    <a:pt x="90439" y="0"/>
                  </a:lnTo>
                </a:path>
              </a:pathLst>
            </a:custGeom>
            <a:ln w="9430">
              <a:solidFill>
                <a:srgbClr val="384D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6529560" y="7363403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5" h="120015">
                  <a:moveTo>
                    <a:pt x="119899" y="0"/>
                  </a:moveTo>
                  <a:lnTo>
                    <a:pt x="0" y="0"/>
                  </a:lnTo>
                  <a:lnTo>
                    <a:pt x="12" y="119710"/>
                  </a:lnTo>
                  <a:lnTo>
                    <a:pt x="119899" y="119710"/>
                  </a:lnTo>
                  <a:lnTo>
                    <a:pt x="119899" y="0"/>
                  </a:lnTo>
                  <a:close/>
                </a:path>
              </a:pathLst>
            </a:custGeom>
            <a:solidFill>
              <a:srgbClr val="00AB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6544272" y="7373310"/>
              <a:ext cx="90805" cy="100330"/>
            </a:xfrm>
            <a:custGeom>
              <a:avLst/>
              <a:gdLst/>
              <a:ahLst/>
              <a:cxnLst/>
              <a:rect l="l" t="t" r="r" b="b"/>
              <a:pathLst>
                <a:path w="90805" h="100329">
                  <a:moveTo>
                    <a:pt x="0" y="0"/>
                  </a:moveTo>
                  <a:lnTo>
                    <a:pt x="0" y="99775"/>
                  </a:lnTo>
                </a:path>
                <a:path w="90805" h="100329">
                  <a:moveTo>
                    <a:pt x="17978" y="6"/>
                  </a:moveTo>
                  <a:lnTo>
                    <a:pt x="17978" y="99775"/>
                  </a:lnTo>
                </a:path>
                <a:path w="90805" h="100329">
                  <a:moveTo>
                    <a:pt x="36139" y="6"/>
                  </a:moveTo>
                  <a:lnTo>
                    <a:pt x="36139" y="99775"/>
                  </a:lnTo>
                </a:path>
                <a:path w="90805" h="100329">
                  <a:moveTo>
                    <a:pt x="54305" y="6"/>
                  </a:moveTo>
                  <a:lnTo>
                    <a:pt x="54305" y="99775"/>
                  </a:lnTo>
                </a:path>
                <a:path w="90805" h="100329">
                  <a:moveTo>
                    <a:pt x="72472" y="6"/>
                  </a:moveTo>
                  <a:lnTo>
                    <a:pt x="72472" y="99775"/>
                  </a:lnTo>
                </a:path>
                <a:path w="90805" h="100329">
                  <a:moveTo>
                    <a:pt x="90439" y="6"/>
                  </a:moveTo>
                  <a:lnTo>
                    <a:pt x="90439" y="99775"/>
                  </a:lnTo>
                </a:path>
              </a:pathLst>
            </a:custGeom>
            <a:ln w="9430">
              <a:solidFill>
                <a:srgbClr val="384D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6667886" y="7225143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5" h="120015">
                  <a:moveTo>
                    <a:pt x="119899" y="119710"/>
                  </a:moveTo>
                  <a:lnTo>
                    <a:pt x="0" y="119710"/>
                  </a:lnTo>
                  <a:lnTo>
                    <a:pt x="12" y="0"/>
                  </a:lnTo>
                  <a:lnTo>
                    <a:pt x="119899" y="0"/>
                  </a:lnTo>
                  <a:lnTo>
                    <a:pt x="119899" y="119710"/>
                  </a:lnTo>
                  <a:close/>
                </a:path>
              </a:pathLst>
            </a:custGeom>
            <a:solidFill>
              <a:srgbClr val="00AB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6667886" y="7363332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5" h="120015">
                  <a:moveTo>
                    <a:pt x="119899" y="119716"/>
                  </a:moveTo>
                  <a:lnTo>
                    <a:pt x="0" y="119716"/>
                  </a:lnTo>
                  <a:lnTo>
                    <a:pt x="12" y="0"/>
                  </a:lnTo>
                  <a:lnTo>
                    <a:pt x="119899" y="0"/>
                  </a:lnTo>
                  <a:lnTo>
                    <a:pt x="119899" y="119716"/>
                  </a:lnTo>
                  <a:close/>
                </a:path>
              </a:pathLst>
            </a:custGeom>
            <a:solidFill>
              <a:srgbClr val="20C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6682598" y="7235171"/>
              <a:ext cx="90805" cy="100330"/>
            </a:xfrm>
            <a:custGeom>
              <a:avLst/>
              <a:gdLst/>
              <a:ahLst/>
              <a:cxnLst/>
              <a:rect l="l" t="t" r="r" b="b"/>
              <a:pathLst>
                <a:path w="90805" h="100329">
                  <a:moveTo>
                    <a:pt x="0" y="99775"/>
                  </a:moveTo>
                  <a:lnTo>
                    <a:pt x="0" y="0"/>
                  </a:lnTo>
                </a:path>
                <a:path w="90805" h="100329">
                  <a:moveTo>
                    <a:pt x="17978" y="99769"/>
                  </a:moveTo>
                  <a:lnTo>
                    <a:pt x="17978" y="0"/>
                  </a:lnTo>
                </a:path>
                <a:path w="90805" h="100329">
                  <a:moveTo>
                    <a:pt x="36139" y="99769"/>
                  </a:moveTo>
                  <a:lnTo>
                    <a:pt x="36139" y="0"/>
                  </a:lnTo>
                </a:path>
                <a:path w="90805" h="100329">
                  <a:moveTo>
                    <a:pt x="54305" y="99769"/>
                  </a:moveTo>
                  <a:lnTo>
                    <a:pt x="54305" y="0"/>
                  </a:lnTo>
                </a:path>
                <a:path w="90805" h="100329">
                  <a:moveTo>
                    <a:pt x="72472" y="99769"/>
                  </a:moveTo>
                  <a:lnTo>
                    <a:pt x="72472" y="0"/>
                  </a:lnTo>
                </a:path>
                <a:path w="90805" h="100329">
                  <a:moveTo>
                    <a:pt x="90439" y="99769"/>
                  </a:moveTo>
                  <a:lnTo>
                    <a:pt x="90439" y="0"/>
                  </a:lnTo>
                </a:path>
              </a:pathLst>
            </a:custGeom>
            <a:ln w="9430">
              <a:solidFill>
                <a:srgbClr val="384D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6682598" y="7373300"/>
              <a:ext cx="90805" cy="100330"/>
            </a:xfrm>
            <a:custGeom>
              <a:avLst/>
              <a:gdLst/>
              <a:ahLst/>
              <a:cxnLst/>
              <a:rect l="l" t="t" r="r" b="b"/>
              <a:pathLst>
                <a:path w="90805" h="100329">
                  <a:moveTo>
                    <a:pt x="0" y="99775"/>
                  </a:moveTo>
                  <a:lnTo>
                    <a:pt x="0" y="0"/>
                  </a:lnTo>
                </a:path>
                <a:path w="90805" h="100329">
                  <a:moveTo>
                    <a:pt x="17978" y="99769"/>
                  </a:moveTo>
                  <a:lnTo>
                    <a:pt x="17978" y="0"/>
                  </a:lnTo>
                </a:path>
                <a:path w="90805" h="100329">
                  <a:moveTo>
                    <a:pt x="36139" y="99769"/>
                  </a:moveTo>
                  <a:lnTo>
                    <a:pt x="36139" y="0"/>
                  </a:lnTo>
                </a:path>
                <a:path w="90805" h="100329">
                  <a:moveTo>
                    <a:pt x="54305" y="99769"/>
                  </a:moveTo>
                  <a:lnTo>
                    <a:pt x="54305" y="0"/>
                  </a:lnTo>
                </a:path>
                <a:path w="90805" h="100329">
                  <a:moveTo>
                    <a:pt x="72472" y="99769"/>
                  </a:moveTo>
                  <a:lnTo>
                    <a:pt x="72472" y="0"/>
                  </a:lnTo>
                </a:path>
                <a:path w="90805" h="100329">
                  <a:moveTo>
                    <a:pt x="90439" y="99769"/>
                  </a:moveTo>
                  <a:lnTo>
                    <a:pt x="90439" y="0"/>
                  </a:lnTo>
                </a:path>
              </a:pathLst>
            </a:custGeom>
            <a:ln w="9430">
              <a:solidFill>
                <a:srgbClr val="384D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6806212" y="7363403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5" h="120015">
                  <a:moveTo>
                    <a:pt x="119899" y="0"/>
                  </a:moveTo>
                  <a:lnTo>
                    <a:pt x="0" y="0"/>
                  </a:lnTo>
                  <a:lnTo>
                    <a:pt x="12" y="119710"/>
                  </a:lnTo>
                  <a:lnTo>
                    <a:pt x="119899" y="119710"/>
                  </a:lnTo>
                  <a:lnTo>
                    <a:pt x="119899" y="0"/>
                  </a:lnTo>
                  <a:close/>
                </a:path>
              </a:pathLst>
            </a:custGeom>
            <a:solidFill>
              <a:srgbClr val="00AB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6806212" y="7225208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5" h="120015">
                  <a:moveTo>
                    <a:pt x="119899" y="0"/>
                  </a:moveTo>
                  <a:lnTo>
                    <a:pt x="0" y="0"/>
                  </a:lnTo>
                  <a:lnTo>
                    <a:pt x="12" y="119716"/>
                  </a:lnTo>
                  <a:lnTo>
                    <a:pt x="119899" y="119716"/>
                  </a:lnTo>
                  <a:lnTo>
                    <a:pt x="119899" y="0"/>
                  </a:lnTo>
                  <a:close/>
                </a:path>
              </a:pathLst>
            </a:custGeom>
            <a:solidFill>
              <a:srgbClr val="20C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6820924" y="7373310"/>
              <a:ext cx="90805" cy="100330"/>
            </a:xfrm>
            <a:custGeom>
              <a:avLst/>
              <a:gdLst/>
              <a:ahLst/>
              <a:cxnLst/>
              <a:rect l="l" t="t" r="r" b="b"/>
              <a:pathLst>
                <a:path w="90805" h="100329">
                  <a:moveTo>
                    <a:pt x="0" y="0"/>
                  </a:moveTo>
                  <a:lnTo>
                    <a:pt x="0" y="99775"/>
                  </a:lnTo>
                </a:path>
                <a:path w="90805" h="100329">
                  <a:moveTo>
                    <a:pt x="17978" y="6"/>
                  </a:moveTo>
                  <a:lnTo>
                    <a:pt x="17978" y="99775"/>
                  </a:lnTo>
                </a:path>
                <a:path w="90805" h="100329">
                  <a:moveTo>
                    <a:pt x="36139" y="6"/>
                  </a:moveTo>
                  <a:lnTo>
                    <a:pt x="36139" y="99775"/>
                  </a:lnTo>
                </a:path>
                <a:path w="90805" h="100329">
                  <a:moveTo>
                    <a:pt x="54305" y="6"/>
                  </a:moveTo>
                  <a:lnTo>
                    <a:pt x="54305" y="99775"/>
                  </a:lnTo>
                </a:path>
                <a:path w="90805" h="100329">
                  <a:moveTo>
                    <a:pt x="72472" y="6"/>
                  </a:moveTo>
                  <a:lnTo>
                    <a:pt x="72472" y="99775"/>
                  </a:lnTo>
                </a:path>
                <a:path w="90805" h="100329">
                  <a:moveTo>
                    <a:pt x="90439" y="6"/>
                  </a:moveTo>
                  <a:lnTo>
                    <a:pt x="90439" y="99775"/>
                  </a:lnTo>
                </a:path>
              </a:pathLst>
            </a:custGeom>
            <a:ln w="9430">
              <a:solidFill>
                <a:srgbClr val="384D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6820924" y="7235182"/>
              <a:ext cx="90805" cy="100330"/>
            </a:xfrm>
            <a:custGeom>
              <a:avLst/>
              <a:gdLst/>
              <a:ahLst/>
              <a:cxnLst/>
              <a:rect l="l" t="t" r="r" b="b"/>
              <a:pathLst>
                <a:path w="90805" h="100329">
                  <a:moveTo>
                    <a:pt x="0" y="0"/>
                  </a:moveTo>
                  <a:lnTo>
                    <a:pt x="0" y="99775"/>
                  </a:lnTo>
                </a:path>
                <a:path w="90805" h="100329">
                  <a:moveTo>
                    <a:pt x="17978" y="6"/>
                  </a:moveTo>
                  <a:lnTo>
                    <a:pt x="17978" y="99775"/>
                  </a:lnTo>
                </a:path>
                <a:path w="90805" h="100329">
                  <a:moveTo>
                    <a:pt x="36139" y="6"/>
                  </a:moveTo>
                  <a:lnTo>
                    <a:pt x="36139" y="99775"/>
                  </a:lnTo>
                </a:path>
                <a:path w="90805" h="100329">
                  <a:moveTo>
                    <a:pt x="54305" y="6"/>
                  </a:moveTo>
                  <a:lnTo>
                    <a:pt x="54305" y="99775"/>
                  </a:lnTo>
                </a:path>
                <a:path w="90805" h="100329">
                  <a:moveTo>
                    <a:pt x="72472" y="6"/>
                  </a:moveTo>
                  <a:lnTo>
                    <a:pt x="72472" y="99775"/>
                  </a:lnTo>
                </a:path>
                <a:path w="90805" h="100329">
                  <a:moveTo>
                    <a:pt x="90439" y="6"/>
                  </a:moveTo>
                  <a:lnTo>
                    <a:pt x="90439" y="99775"/>
                  </a:lnTo>
                </a:path>
              </a:pathLst>
            </a:custGeom>
            <a:ln w="9430">
              <a:solidFill>
                <a:srgbClr val="384D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6944539" y="7225143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5" h="120015">
                  <a:moveTo>
                    <a:pt x="119899" y="119710"/>
                  </a:moveTo>
                  <a:lnTo>
                    <a:pt x="0" y="119710"/>
                  </a:lnTo>
                  <a:lnTo>
                    <a:pt x="12" y="0"/>
                  </a:lnTo>
                  <a:lnTo>
                    <a:pt x="119899" y="0"/>
                  </a:lnTo>
                  <a:lnTo>
                    <a:pt x="119899" y="119710"/>
                  </a:lnTo>
                  <a:close/>
                </a:path>
              </a:pathLst>
            </a:custGeom>
            <a:solidFill>
              <a:srgbClr val="00AB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6944539" y="7363332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5" h="120015">
                  <a:moveTo>
                    <a:pt x="119899" y="119716"/>
                  </a:moveTo>
                  <a:lnTo>
                    <a:pt x="0" y="119716"/>
                  </a:lnTo>
                  <a:lnTo>
                    <a:pt x="12" y="0"/>
                  </a:lnTo>
                  <a:lnTo>
                    <a:pt x="119899" y="0"/>
                  </a:lnTo>
                  <a:lnTo>
                    <a:pt x="119899" y="119716"/>
                  </a:lnTo>
                  <a:close/>
                </a:path>
              </a:pathLst>
            </a:custGeom>
            <a:solidFill>
              <a:srgbClr val="20C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6959251" y="7235171"/>
              <a:ext cx="90805" cy="100330"/>
            </a:xfrm>
            <a:custGeom>
              <a:avLst/>
              <a:gdLst/>
              <a:ahLst/>
              <a:cxnLst/>
              <a:rect l="l" t="t" r="r" b="b"/>
              <a:pathLst>
                <a:path w="90805" h="100329">
                  <a:moveTo>
                    <a:pt x="0" y="99775"/>
                  </a:moveTo>
                  <a:lnTo>
                    <a:pt x="0" y="0"/>
                  </a:lnTo>
                </a:path>
                <a:path w="90805" h="100329">
                  <a:moveTo>
                    <a:pt x="17978" y="99769"/>
                  </a:moveTo>
                  <a:lnTo>
                    <a:pt x="17978" y="0"/>
                  </a:lnTo>
                </a:path>
                <a:path w="90805" h="100329">
                  <a:moveTo>
                    <a:pt x="36139" y="99769"/>
                  </a:moveTo>
                  <a:lnTo>
                    <a:pt x="36139" y="0"/>
                  </a:lnTo>
                </a:path>
                <a:path w="90805" h="100329">
                  <a:moveTo>
                    <a:pt x="54305" y="99769"/>
                  </a:moveTo>
                  <a:lnTo>
                    <a:pt x="54305" y="0"/>
                  </a:lnTo>
                </a:path>
                <a:path w="90805" h="100329">
                  <a:moveTo>
                    <a:pt x="72472" y="99769"/>
                  </a:moveTo>
                  <a:lnTo>
                    <a:pt x="72472" y="0"/>
                  </a:lnTo>
                </a:path>
                <a:path w="90805" h="100329">
                  <a:moveTo>
                    <a:pt x="90439" y="99769"/>
                  </a:moveTo>
                  <a:lnTo>
                    <a:pt x="90439" y="0"/>
                  </a:lnTo>
                </a:path>
              </a:pathLst>
            </a:custGeom>
            <a:ln w="9430">
              <a:solidFill>
                <a:srgbClr val="384D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6959251" y="7373300"/>
              <a:ext cx="90805" cy="100330"/>
            </a:xfrm>
            <a:custGeom>
              <a:avLst/>
              <a:gdLst/>
              <a:ahLst/>
              <a:cxnLst/>
              <a:rect l="l" t="t" r="r" b="b"/>
              <a:pathLst>
                <a:path w="90805" h="100329">
                  <a:moveTo>
                    <a:pt x="0" y="99775"/>
                  </a:moveTo>
                  <a:lnTo>
                    <a:pt x="0" y="0"/>
                  </a:lnTo>
                </a:path>
                <a:path w="90805" h="100329">
                  <a:moveTo>
                    <a:pt x="17978" y="99769"/>
                  </a:moveTo>
                  <a:lnTo>
                    <a:pt x="17978" y="0"/>
                  </a:lnTo>
                </a:path>
                <a:path w="90805" h="100329">
                  <a:moveTo>
                    <a:pt x="36139" y="99769"/>
                  </a:moveTo>
                  <a:lnTo>
                    <a:pt x="36139" y="0"/>
                  </a:lnTo>
                </a:path>
                <a:path w="90805" h="100329">
                  <a:moveTo>
                    <a:pt x="54305" y="99769"/>
                  </a:moveTo>
                  <a:lnTo>
                    <a:pt x="54305" y="0"/>
                  </a:lnTo>
                </a:path>
                <a:path w="90805" h="100329">
                  <a:moveTo>
                    <a:pt x="72472" y="99769"/>
                  </a:moveTo>
                  <a:lnTo>
                    <a:pt x="72472" y="0"/>
                  </a:lnTo>
                </a:path>
                <a:path w="90805" h="100329">
                  <a:moveTo>
                    <a:pt x="90439" y="99769"/>
                  </a:moveTo>
                  <a:lnTo>
                    <a:pt x="90439" y="0"/>
                  </a:lnTo>
                </a:path>
              </a:pathLst>
            </a:custGeom>
            <a:ln w="9430">
              <a:solidFill>
                <a:srgbClr val="384D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7082866" y="7363403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5" h="120015">
                  <a:moveTo>
                    <a:pt x="119899" y="0"/>
                  </a:moveTo>
                  <a:lnTo>
                    <a:pt x="0" y="0"/>
                  </a:lnTo>
                  <a:lnTo>
                    <a:pt x="12" y="119710"/>
                  </a:lnTo>
                  <a:lnTo>
                    <a:pt x="119899" y="119710"/>
                  </a:lnTo>
                  <a:lnTo>
                    <a:pt x="119899" y="0"/>
                  </a:lnTo>
                  <a:close/>
                </a:path>
              </a:pathLst>
            </a:custGeom>
            <a:solidFill>
              <a:srgbClr val="00AB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7097578" y="7373310"/>
              <a:ext cx="90805" cy="100330"/>
            </a:xfrm>
            <a:custGeom>
              <a:avLst/>
              <a:gdLst/>
              <a:ahLst/>
              <a:cxnLst/>
              <a:rect l="l" t="t" r="r" b="b"/>
              <a:pathLst>
                <a:path w="90805" h="100329">
                  <a:moveTo>
                    <a:pt x="0" y="0"/>
                  </a:moveTo>
                  <a:lnTo>
                    <a:pt x="0" y="99775"/>
                  </a:lnTo>
                </a:path>
                <a:path w="90805" h="100329">
                  <a:moveTo>
                    <a:pt x="17978" y="6"/>
                  </a:moveTo>
                  <a:lnTo>
                    <a:pt x="17978" y="99775"/>
                  </a:lnTo>
                </a:path>
                <a:path w="90805" h="100329">
                  <a:moveTo>
                    <a:pt x="36139" y="6"/>
                  </a:moveTo>
                  <a:lnTo>
                    <a:pt x="36139" y="99775"/>
                  </a:lnTo>
                </a:path>
                <a:path w="90805" h="100329">
                  <a:moveTo>
                    <a:pt x="54305" y="6"/>
                  </a:moveTo>
                  <a:lnTo>
                    <a:pt x="54305" y="99775"/>
                  </a:lnTo>
                </a:path>
                <a:path w="90805" h="100329">
                  <a:moveTo>
                    <a:pt x="72472" y="6"/>
                  </a:moveTo>
                  <a:lnTo>
                    <a:pt x="72472" y="99775"/>
                  </a:lnTo>
                </a:path>
                <a:path w="90805" h="100329">
                  <a:moveTo>
                    <a:pt x="90439" y="6"/>
                  </a:moveTo>
                  <a:lnTo>
                    <a:pt x="90439" y="99775"/>
                  </a:lnTo>
                </a:path>
              </a:pathLst>
            </a:custGeom>
            <a:ln w="9430">
              <a:solidFill>
                <a:srgbClr val="384D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6407781" y="7237201"/>
              <a:ext cx="1299845" cy="678815"/>
            </a:xfrm>
            <a:custGeom>
              <a:avLst/>
              <a:gdLst/>
              <a:ahLst/>
              <a:cxnLst/>
              <a:rect l="l" t="t" r="r" b="b"/>
              <a:pathLst>
                <a:path w="1299844" h="678815">
                  <a:moveTo>
                    <a:pt x="422678" y="678584"/>
                  </a:moveTo>
                  <a:lnTo>
                    <a:pt x="371705" y="676539"/>
                  </a:lnTo>
                  <a:lnTo>
                    <a:pt x="322713" y="670379"/>
                  </a:lnTo>
                  <a:lnTo>
                    <a:pt x="275948" y="660069"/>
                  </a:lnTo>
                  <a:lnTo>
                    <a:pt x="231654" y="645571"/>
                  </a:lnTo>
                  <a:lnTo>
                    <a:pt x="190078" y="626848"/>
                  </a:lnTo>
                  <a:lnTo>
                    <a:pt x="151465" y="603863"/>
                  </a:lnTo>
                  <a:lnTo>
                    <a:pt x="116060" y="576580"/>
                  </a:lnTo>
                  <a:lnTo>
                    <a:pt x="84109" y="544962"/>
                  </a:lnTo>
                  <a:lnTo>
                    <a:pt x="77668" y="535092"/>
                  </a:lnTo>
                  <a:lnTo>
                    <a:pt x="73994" y="529469"/>
                  </a:lnTo>
                  <a:lnTo>
                    <a:pt x="69167" y="522684"/>
                  </a:lnTo>
                  <a:lnTo>
                    <a:pt x="63608" y="515087"/>
                  </a:lnTo>
                  <a:lnTo>
                    <a:pt x="58228" y="507358"/>
                  </a:lnTo>
                  <a:lnTo>
                    <a:pt x="38157" y="473041"/>
                  </a:lnTo>
                  <a:lnTo>
                    <a:pt x="18619" y="426438"/>
                  </a:lnTo>
                  <a:lnTo>
                    <a:pt x="5806" y="376436"/>
                  </a:lnTo>
                  <a:lnTo>
                    <a:pt x="0" y="323436"/>
                  </a:lnTo>
                  <a:lnTo>
                    <a:pt x="1480" y="267835"/>
                  </a:lnTo>
                  <a:lnTo>
                    <a:pt x="1531" y="267334"/>
                  </a:lnTo>
                  <a:lnTo>
                    <a:pt x="887969" y="267334"/>
                  </a:lnTo>
                  <a:lnTo>
                    <a:pt x="941714" y="262626"/>
                  </a:lnTo>
                  <a:lnTo>
                    <a:pt x="991476" y="250024"/>
                  </a:lnTo>
                  <a:lnTo>
                    <a:pt x="1033911" y="231809"/>
                  </a:lnTo>
                  <a:lnTo>
                    <a:pt x="1065677" y="210261"/>
                  </a:lnTo>
                  <a:lnTo>
                    <a:pt x="1037093" y="173810"/>
                  </a:lnTo>
                  <a:lnTo>
                    <a:pt x="1022835" y="127854"/>
                  </a:lnTo>
                  <a:lnTo>
                    <a:pt x="1021274" y="79097"/>
                  </a:lnTo>
                  <a:lnTo>
                    <a:pt x="1030784" y="34244"/>
                  </a:lnTo>
                  <a:lnTo>
                    <a:pt x="1049737" y="0"/>
                  </a:lnTo>
                  <a:lnTo>
                    <a:pt x="1077361" y="25475"/>
                  </a:lnTo>
                  <a:lnTo>
                    <a:pt x="1104821" y="60752"/>
                  </a:lnTo>
                  <a:lnTo>
                    <a:pt x="1124270" y="104491"/>
                  </a:lnTo>
                  <a:lnTo>
                    <a:pt x="1127860" y="155356"/>
                  </a:lnTo>
                  <a:lnTo>
                    <a:pt x="1296759" y="155356"/>
                  </a:lnTo>
                  <a:lnTo>
                    <a:pt x="1273627" y="192495"/>
                  </a:lnTo>
                  <a:lnTo>
                    <a:pt x="1239064" y="217804"/>
                  </a:lnTo>
                  <a:lnTo>
                    <a:pt x="1198046" y="233294"/>
                  </a:lnTo>
                  <a:lnTo>
                    <a:pt x="1161778" y="238550"/>
                  </a:lnTo>
                  <a:lnTo>
                    <a:pt x="1104207" y="238550"/>
                  </a:lnTo>
                  <a:lnTo>
                    <a:pt x="1083698" y="287739"/>
                  </a:lnTo>
                  <a:lnTo>
                    <a:pt x="1060606" y="333835"/>
                  </a:lnTo>
                  <a:lnTo>
                    <a:pt x="1035034" y="376871"/>
                  </a:lnTo>
                  <a:lnTo>
                    <a:pt x="1007081" y="416881"/>
                  </a:lnTo>
                  <a:lnTo>
                    <a:pt x="976851" y="453900"/>
                  </a:lnTo>
                  <a:lnTo>
                    <a:pt x="944444" y="487962"/>
                  </a:lnTo>
                  <a:lnTo>
                    <a:pt x="909961" y="519101"/>
                  </a:lnTo>
                  <a:lnTo>
                    <a:pt x="873504" y="547353"/>
                  </a:lnTo>
                  <a:lnTo>
                    <a:pt x="835175" y="572751"/>
                  </a:lnTo>
                  <a:lnTo>
                    <a:pt x="795075" y="595329"/>
                  </a:lnTo>
                  <a:lnTo>
                    <a:pt x="753305" y="615122"/>
                  </a:lnTo>
                  <a:lnTo>
                    <a:pt x="709966" y="632165"/>
                  </a:lnTo>
                  <a:lnTo>
                    <a:pt x="665160" y="646492"/>
                  </a:lnTo>
                  <a:lnTo>
                    <a:pt x="618989" y="658136"/>
                  </a:lnTo>
                  <a:lnTo>
                    <a:pt x="571554" y="667134"/>
                  </a:lnTo>
                  <a:lnTo>
                    <a:pt x="522956" y="673518"/>
                  </a:lnTo>
                  <a:lnTo>
                    <a:pt x="473297" y="677323"/>
                  </a:lnTo>
                  <a:lnTo>
                    <a:pt x="422678" y="678584"/>
                  </a:lnTo>
                  <a:close/>
                </a:path>
                <a:path w="1299844" h="678815">
                  <a:moveTo>
                    <a:pt x="1296759" y="155356"/>
                  </a:moveTo>
                  <a:lnTo>
                    <a:pt x="1127860" y="155356"/>
                  </a:lnTo>
                  <a:lnTo>
                    <a:pt x="1164478" y="142016"/>
                  </a:lnTo>
                  <a:lnTo>
                    <a:pt x="1208324" y="135736"/>
                  </a:lnTo>
                  <a:lnTo>
                    <a:pt x="1254939" y="139561"/>
                  </a:lnTo>
                  <a:lnTo>
                    <a:pt x="1296759" y="155356"/>
                  </a:lnTo>
                  <a:close/>
                </a:path>
                <a:path w="1299844" h="678815">
                  <a:moveTo>
                    <a:pt x="1127856" y="155308"/>
                  </a:moveTo>
                  <a:close/>
                </a:path>
                <a:path w="1299844" h="678815">
                  <a:moveTo>
                    <a:pt x="1152464" y="239899"/>
                  </a:moveTo>
                  <a:lnTo>
                    <a:pt x="1104207" y="238550"/>
                  </a:lnTo>
                  <a:lnTo>
                    <a:pt x="1161778" y="238550"/>
                  </a:lnTo>
                  <a:lnTo>
                    <a:pt x="1152464" y="239899"/>
                  </a:lnTo>
                  <a:close/>
                </a:path>
              </a:pathLst>
            </a:custGeom>
            <a:solidFill>
              <a:srgbClr val="17B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6412278" y="7601689"/>
              <a:ext cx="1038225" cy="314325"/>
            </a:xfrm>
            <a:custGeom>
              <a:avLst/>
              <a:gdLst/>
              <a:ahLst/>
              <a:cxnLst/>
              <a:rect l="l" t="t" r="r" b="b"/>
              <a:pathLst>
                <a:path w="1038225" h="314325">
                  <a:moveTo>
                    <a:pt x="418181" y="314095"/>
                  </a:moveTo>
                  <a:lnTo>
                    <a:pt x="367208" y="312050"/>
                  </a:lnTo>
                  <a:lnTo>
                    <a:pt x="318216" y="305891"/>
                  </a:lnTo>
                  <a:lnTo>
                    <a:pt x="271451" y="295581"/>
                  </a:lnTo>
                  <a:lnTo>
                    <a:pt x="227157" y="281083"/>
                  </a:lnTo>
                  <a:lnTo>
                    <a:pt x="185581" y="262360"/>
                  </a:lnTo>
                  <a:lnTo>
                    <a:pt x="146967" y="239375"/>
                  </a:lnTo>
                  <a:lnTo>
                    <a:pt x="111563" y="212092"/>
                  </a:lnTo>
                  <a:lnTo>
                    <a:pt x="79612" y="180474"/>
                  </a:lnTo>
                  <a:lnTo>
                    <a:pt x="69496" y="164981"/>
                  </a:lnTo>
                  <a:lnTo>
                    <a:pt x="59111" y="150599"/>
                  </a:lnTo>
                  <a:lnTo>
                    <a:pt x="33659" y="108553"/>
                  </a:lnTo>
                  <a:lnTo>
                    <a:pt x="14121" y="61949"/>
                  </a:lnTo>
                  <a:lnTo>
                    <a:pt x="1309" y="11948"/>
                  </a:lnTo>
                  <a:lnTo>
                    <a:pt x="0" y="0"/>
                  </a:lnTo>
                  <a:lnTo>
                    <a:pt x="1037894" y="0"/>
                  </a:lnTo>
                  <a:lnTo>
                    <a:pt x="1002584" y="52393"/>
                  </a:lnTo>
                  <a:lnTo>
                    <a:pt x="972354" y="89411"/>
                  </a:lnTo>
                  <a:lnTo>
                    <a:pt x="939946" y="123474"/>
                  </a:lnTo>
                  <a:lnTo>
                    <a:pt x="905464" y="154613"/>
                  </a:lnTo>
                  <a:lnTo>
                    <a:pt x="869007" y="182865"/>
                  </a:lnTo>
                  <a:lnTo>
                    <a:pt x="830678" y="208262"/>
                  </a:lnTo>
                  <a:lnTo>
                    <a:pt x="790577" y="230841"/>
                  </a:lnTo>
                  <a:lnTo>
                    <a:pt x="748807" y="250634"/>
                  </a:lnTo>
                  <a:lnTo>
                    <a:pt x="705469" y="267677"/>
                  </a:lnTo>
                  <a:lnTo>
                    <a:pt x="660663" y="282004"/>
                  </a:lnTo>
                  <a:lnTo>
                    <a:pt x="614492" y="293648"/>
                  </a:lnTo>
                  <a:lnTo>
                    <a:pt x="567057" y="302645"/>
                  </a:lnTo>
                  <a:lnTo>
                    <a:pt x="518459" y="309029"/>
                  </a:lnTo>
                  <a:lnTo>
                    <a:pt x="468800" y="312835"/>
                  </a:lnTo>
                  <a:lnTo>
                    <a:pt x="418181" y="314095"/>
                  </a:lnTo>
                  <a:close/>
                </a:path>
              </a:pathLst>
            </a:custGeom>
            <a:solidFill>
              <a:srgbClr val="000000">
                <a:alpha val="1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6487775" y="7766034"/>
              <a:ext cx="380365" cy="149860"/>
            </a:xfrm>
            <a:custGeom>
              <a:avLst/>
              <a:gdLst/>
              <a:ahLst/>
              <a:cxnLst/>
              <a:rect l="l" t="t" r="r" b="b"/>
              <a:pathLst>
                <a:path w="380365" h="149859">
                  <a:moveTo>
                    <a:pt x="342684" y="149750"/>
                  </a:moveTo>
                  <a:lnTo>
                    <a:pt x="291711" y="147705"/>
                  </a:lnTo>
                  <a:lnTo>
                    <a:pt x="242719" y="141546"/>
                  </a:lnTo>
                  <a:lnTo>
                    <a:pt x="195954" y="131236"/>
                  </a:lnTo>
                  <a:lnTo>
                    <a:pt x="151660" y="116737"/>
                  </a:lnTo>
                  <a:lnTo>
                    <a:pt x="110084" y="98014"/>
                  </a:lnTo>
                  <a:lnTo>
                    <a:pt x="71471" y="75030"/>
                  </a:lnTo>
                  <a:lnTo>
                    <a:pt x="36066" y="47747"/>
                  </a:lnTo>
                  <a:lnTo>
                    <a:pt x="4115" y="16128"/>
                  </a:lnTo>
                  <a:lnTo>
                    <a:pt x="0" y="9931"/>
                  </a:lnTo>
                  <a:lnTo>
                    <a:pt x="228548" y="0"/>
                  </a:lnTo>
                  <a:lnTo>
                    <a:pt x="251314" y="42146"/>
                  </a:lnTo>
                  <a:lnTo>
                    <a:pt x="283154" y="81628"/>
                  </a:lnTo>
                  <a:lnTo>
                    <a:pt x="325662" y="117588"/>
                  </a:lnTo>
                  <a:lnTo>
                    <a:pt x="379832" y="148825"/>
                  </a:lnTo>
                  <a:lnTo>
                    <a:pt x="342684" y="149750"/>
                  </a:lnTo>
                  <a:close/>
                </a:path>
              </a:pathLst>
            </a:custGeom>
            <a:solidFill>
              <a:srgbClr val="D4EC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6407781" y="7372863"/>
              <a:ext cx="1299845" cy="542925"/>
            </a:xfrm>
            <a:custGeom>
              <a:avLst/>
              <a:gdLst/>
              <a:ahLst/>
              <a:cxnLst/>
              <a:rect l="l" t="t" r="r" b="b"/>
              <a:pathLst>
                <a:path w="1299844" h="542925">
                  <a:moveTo>
                    <a:pt x="816207" y="447768"/>
                  </a:moveTo>
                  <a:lnTo>
                    <a:pt x="367834" y="447768"/>
                  </a:lnTo>
                  <a:lnTo>
                    <a:pt x="416150" y="446620"/>
                  </a:lnTo>
                  <a:lnTo>
                    <a:pt x="466922" y="440980"/>
                  </a:lnTo>
                  <a:lnTo>
                    <a:pt x="519948" y="430746"/>
                  </a:lnTo>
                  <a:lnTo>
                    <a:pt x="575026" y="415814"/>
                  </a:lnTo>
                  <a:lnTo>
                    <a:pt x="631951" y="396083"/>
                  </a:lnTo>
                  <a:lnTo>
                    <a:pt x="676541" y="377707"/>
                  </a:lnTo>
                  <a:lnTo>
                    <a:pt x="720544" y="357070"/>
                  </a:lnTo>
                  <a:lnTo>
                    <a:pt x="763848" y="334298"/>
                  </a:lnTo>
                  <a:lnTo>
                    <a:pt x="806340" y="309519"/>
                  </a:lnTo>
                  <a:lnTo>
                    <a:pt x="847905" y="282860"/>
                  </a:lnTo>
                  <a:lnTo>
                    <a:pt x="888431" y="254449"/>
                  </a:lnTo>
                  <a:lnTo>
                    <a:pt x="927804" y="224414"/>
                  </a:lnTo>
                  <a:lnTo>
                    <a:pt x="965911" y="192880"/>
                  </a:lnTo>
                  <a:lnTo>
                    <a:pt x="1002639" y="159976"/>
                  </a:lnTo>
                  <a:lnTo>
                    <a:pt x="1037873" y="125829"/>
                  </a:lnTo>
                  <a:lnTo>
                    <a:pt x="1071502" y="90567"/>
                  </a:lnTo>
                  <a:lnTo>
                    <a:pt x="1103410" y="54317"/>
                  </a:lnTo>
                  <a:lnTo>
                    <a:pt x="1133053" y="17739"/>
                  </a:lnTo>
                  <a:lnTo>
                    <a:pt x="1164460" y="6300"/>
                  </a:lnTo>
                  <a:lnTo>
                    <a:pt x="1208294" y="0"/>
                  </a:lnTo>
                  <a:lnTo>
                    <a:pt x="1254896" y="3804"/>
                  </a:lnTo>
                  <a:lnTo>
                    <a:pt x="1299844" y="20776"/>
                  </a:lnTo>
                  <a:lnTo>
                    <a:pt x="1273627" y="56833"/>
                  </a:lnTo>
                  <a:lnTo>
                    <a:pt x="1239064" y="82142"/>
                  </a:lnTo>
                  <a:lnTo>
                    <a:pt x="1198046" y="97632"/>
                  </a:lnTo>
                  <a:lnTo>
                    <a:pt x="1161778" y="102888"/>
                  </a:lnTo>
                  <a:lnTo>
                    <a:pt x="1104207" y="102888"/>
                  </a:lnTo>
                  <a:lnTo>
                    <a:pt x="1083698" y="152077"/>
                  </a:lnTo>
                  <a:lnTo>
                    <a:pt x="1060606" y="198173"/>
                  </a:lnTo>
                  <a:lnTo>
                    <a:pt x="1035034" y="241209"/>
                  </a:lnTo>
                  <a:lnTo>
                    <a:pt x="1007081" y="281219"/>
                  </a:lnTo>
                  <a:lnTo>
                    <a:pt x="976851" y="318238"/>
                  </a:lnTo>
                  <a:lnTo>
                    <a:pt x="944444" y="352300"/>
                  </a:lnTo>
                  <a:lnTo>
                    <a:pt x="909961" y="383439"/>
                  </a:lnTo>
                  <a:lnTo>
                    <a:pt x="873504" y="411691"/>
                  </a:lnTo>
                  <a:lnTo>
                    <a:pt x="835175" y="437089"/>
                  </a:lnTo>
                  <a:lnTo>
                    <a:pt x="816207" y="447768"/>
                  </a:lnTo>
                  <a:close/>
                </a:path>
                <a:path w="1299844" h="542925">
                  <a:moveTo>
                    <a:pt x="1152464" y="104237"/>
                  </a:moveTo>
                  <a:lnTo>
                    <a:pt x="1104207" y="102888"/>
                  </a:lnTo>
                  <a:lnTo>
                    <a:pt x="1161778" y="102888"/>
                  </a:lnTo>
                  <a:lnTo>
                    <a:pt x="1152464" y="104237"/>
                  </a:lnTo>
                  <a:close/>
                </a:path>
                <a:path w="1299844" h="542925">
                  <a:moveTo>
                    <a:pt x="422678" y="542922"/>
                  </a:moveTo>
                  <a:lnTo>
                    <a:pt x="371705" y="540877"/>
                  </a:lnTo>
                  <a:lnTo>
                    <a:pt x="322713" y="534717"/>
                  </a:lnTo>
                  <a:lnTo>
                    <a:pt x="275948" y="524407"/>
                  </a:lnTo>
                  <a:lnTo>
                    <a:pt x="231654" y="509909"/>
                  </a:lnTo>
                  <a:lnTo>
                    <a:pt x="190078" y="491186"/>
                  </a:lnTo>
                  <a:lnTo>
                    <a:pt x="151465" y="468201"/>
                  </a:lnTo>
                  <a:lnTo>
                    <a:pt x="116060" y="440918"/>
                  </a:lnTo>
                  <a:lnTo>
                    <a:pt x="84109" y="409300"/>
                  </a:lnTo>
                  <a:lnTo>
                    <a:pt x="77668" y="399430"/>
                  </a:lnTo>
                  <a:lnTo>
                    <a:pt x="73994" y="393807"/>
                  </a:lnTo>
                  <a:lnTo>
                    <a:pt x="69167" y="387022"/>
                  </a:lnTo>
                  <a:lnTo>
                    <a:pt x="63608" y="379425"/>
                  </a:lnTo>
                  <a:lnTo>
                    <a:pt x="58228" y="371696"/>
                  </a:lnTo>
                  <a:lnTo>
                    <a:pt x="38157" y="337379"/>
                  </a:lnTo>
                  <a:lnTo>
                    <a:pt x="18619" y="290776"/>
                  </a:lnTo>
                  <a:lnTo>
                    <a:pt x="5806" y="240775"/>
                  </a:lnTo>
                  <a:lnTo>
                    <a:pt x="0" y="187774"/>
                  </a:lnTo>
                  <a:lnTo>
                    <a:pt x="1480" y="132173"/>
                  </a:lnTo>
                  <a:lnTo>
                    <a:pt x="1536" y="131624"/>
                  </a:lnTo>
                  <a:lnTo>
                    <a:pt x="54043" y="131624"/>
                  </a:lnTo>
                  <a:lnTo>
                    <a:pt x="56062" y="187390"/>
                  </a:lnTo>
                  <a:lnTo>
                    <a:pt x="65491" y="238295"/>
                  </a:lnTo>
                  <a:lnTo>
                    <a:pt x="81960" y="284148"/>
                  </a:lnTo>
                  <a:lnTo>
                    <a:pt x="105102" y="324758"/>
                  </a:lnTo>
                  <a:lnTo>
                    <a:pt x="134547" y="359934"/>
                  </a:lnTo>
                  <a:lnTo>
                    <a:pt x="169926" y="389486"/>
                  </a:lnTo>
                  <a:lnTo>
                    <a:pt x="203198" y="409493"/>
                  </a:lnTo>
                  <a:lnTo>
                    <a:pt x="239658" y="425287"/>
                  </a:lnTo>
                  <a:lnTo>
                    <a:pt x="279385" y="436999"/>
                  </a:lnTo>
                  <a:lnTo>
                    <a:pt x="322179" y="444527"/>
                  </a:lnTo>
                  <a:lnTo>
                    <a:pt x="367834" y="447768"/>
                  </a:lnTo>
                  <a:lnTo>
                    <a:pt x="816207" y="447768"/>
                  </a:lnTo>
                  <a:lnTo>
                    <a:pt x="795075" y="459667"/>
                  </a:lnTo>
                  <a:lnTo>
                    <a:pt x="753305" y="479461"/>
                  </a:lnTo>
                  <a:lnTo>
                    <a:pt x="709966" y="496503"/>
                  </a:lnTo>
                  <a:lnTo>
                    <a:pt x="665160" y="510830"/>
                  </a:lnTo>
                  <a:lnTo>
                    <a:pt x="618989" y="522475"/>
                  </a:lnTo>
                  <a:lnTo>
                    <a:pt x="571554" y="531472"/>
                  </a:lnTo>
                  <a:lnTo>
                    <a:pt x="522956" y="537856"/>
                  </a:lnTo>
                  <a:lnTo>
                    <a:pt x="473297" y="541661"/>
                  </a:lnTo>
                  <a:lnTo>
                    <a:pt x="422678" y="542922"/>
                  </a:lnTo>
                  <a:close/>
                </a:path>
              </a:pathLst>
            </a:custGeom>
            <a:solidFill>
              <a:srgbClr val="000000">
                <a:alpha val="84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6471285" y="7751588"/>
              <a:ext cx="257175" cy="22225"/>
            </a:xfrm>
            <a:custGeom>
              <a:avLst/>
              <a:gdLst/>
              <a:ahLst/>
              <a:cxnLst/>
              <a:rect l="l" t="t" r="r" b="b"/>
              <a:pathLst>
                <a:path w="257175" h="22225">
                  <a:moveTo>
                    <a:pt x="0" y="19431"/>
                  </a:moveTo>
                  <a:lnTo>
                    <a:pt x="51968" y="21606"/>
                  </a:lnTo>
                  <a:lnTo>
                    <a:pt x="104478" y="21810"/>
                  </a:lnTo>
                  <a:lnTo>
                    <a:pt x="156693" y="18983"/>
                  </a:lnTo>
                  <a:lnTo>
                    <a:pt x="207780" y="12067"/>
                  </a:lnTo>
                  <a:lnTo>
                    <a:pt x="256902" y="0"/>
                  </a:lnTo>
                </a:path>
              </a:pathLst>
            </a:custGeom>
            <a:ln w="20543">
              <a:solidFill>
                <a:srgbClr val="384D5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47189" y="7677133"/>
              <a:ext cx="66142" cy="66047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16195251" y="7544875"/>
              <a:ext cx="1538605" cy="189230"/>
            </a:xfrm>
            <a:custGeom>
              <a:avLst/>
              <a:gdLst/>
              <a:ahLst/>
              <a:cxnLst/>
              <a:rect l="l" t="t" r="r" b="b"/>
              <a:pathLst>
                <a:path w="1538605" h="189229">
                  <a:moveTo>
                    <a:pt x="585385" y="188982"/>
                  </a:moveTo>
                  <a:lnTo>
                    <a:pt x="576170" y="187122"/>
                  </a:lnTo>
                  <a:lnTo>
                    <a:pt x="568640" y="182051"/>
                  </a:lnTo>
                  <a:lnTo>
                    <a:pt x="563562" y="174533"/>
                  </a:lnTo>
                  <a:lnTo>
                    <a:pt x="561700" y="165331"/>
                  </a:lnTo>
                  <a:lnTo>
                    <a:pt x="563562" y="156129"/>
                  </a:lnTo>
                  <a:lnTo>
                    <a:pt x="568640" y="148610"/>
                  </a:lnTo>
                  <a:lnTo>
                    <a:pt x="576170" y="143539"/>
                  </a:lnTo>
                  <a:lnTo>
                    <a:pt x="585385" y="141679"/>
                  </a:lnTo>
                  <a:lnTo>
                    <a:pt x="588367" y="141679"/>
                  </a:lnTo>
                  <a:lnTo>
                    <a:pt x="591208" y="142210"/>
                  </a:lnTo>
                  <a:lnTo>
                    <a:pt x="593968" y="143282"/>
                  </a:lnTo>
                  <a:lnTo>
                    <a:pt x="591052" y="144918"/>
                  </a:lnTo>
                  <a:lnTo>
                    <a:pt x="589087" y="148058"/>
                  </a:lnTo>
                  <a:lnTo>
                    <a:pt x="589087" y="156989"/>
                  </a:lnTo>
                  <a:lnTo>
                    <a:pt x="593411" y="161307"/>
                  </a:lnTo>
                  <a:lnTo>
                    <a:pt x="608890" y="161307"/>
                  </a:lnTo>
                  <a:lnTo>
                    <a:pt x="609066" y="162192"/>
                  </a:lnTo>
                  <a:lnTo>
                    <a:pt x="609070" y="165331"/>
                  </a:lnTo>
                  <a:lnTo>
                    <a:pt x="607207" y="174547"/>
                  </a:lnTo>
                  <a:lnTo>
                    <a:pt x="602129" y="182063"/>
                  </a:lnTo>
                  <a:lnTo>
                    <a:pt x="594600" y="187127"/>
                  </a:lnTo>
                  <a:lnTo>
                    <a:pt x="585385" y="188982"/>
                  </a:lnTo>
                  <a:close/>
                </a:path>
                <a:path w="1538605" h="189229">
                  <a:moveTo>
                    <a:pt x="608890" y="161307"/>
                  </a:moveTo>
                  <a:lnTo>
                    <a:pt x="602420" y="161307"/>
                  </a:lnTo>
                  <a:lnTo>
                    <a:pt x="605303" y="159279"/>
                  </a:lnTo>
                  <a:lnTo>
                    <a:pt x="607268" y="156269"/>
                  </a:lnTo>
                  <a:lnTo>
                    <a:pt x="608465" y="159172"/>
                  </a:lnTo>
                  <a:lnTo>
                    <a:pt x="608890" y="161307"/>
                  </a:lnTo>
                  <a:close/>
                </a:path>
                <a:path w="1538605" h="189229">
                  <a:moveTo>
                    <a:pt x="1538532" y="63790"/>
                  </a:moveTo>
                  <a:lnTo>
                    <a:pt x="0" y="63790"/>
                  </a:lnTo>
                  <a:lnTo>
                    <a:pt x="30496" y="56537"/>
                  </a:lnTo>
                  <a:lnTo>
                    <a:pt x="64049" y="45266"/>
                  </a:lnTo>
                  <a:lnTo>
                    <a:pt x="89082" y="27310"/>
                  </a:lnTo>
                  <a:lnTo>
                    <a:pt x="94020" y="0"/>
                  </a:lnTo>
                  <a:lnTo>
                    <a:pt x="130746" y="27930"/>
                  </a:lnTo>
                  <a:lnTo>
                    <a:pt x="176369" y="42749"/>
                  </a:lnTo>
                  <a:lnTo>
                    <a:pt x="225461" y="46644"/>
                  </a:lnTo>
                  <a:lnTo>
                    <a:pt x="412379" y="46644"/>
                  </a:lnTo>
                  <a:lnTo>
                    <a:pt x="413364" y="46895"/>
                  </a:lnTo>
                  <a:lnTo>
                    <a:pt x="468532" y="50455"/>
                  </a:lnTo>
                  <a:lnTo>
                    <a:pt x="1066761" y="50455"/>
                  </a:lnTo>
                  <a:lnTo>
                    <a:pt x="1070137" y="50658"/>
                  </a:lnTo>
                  <a:lnTo>
                    <a:pt x="1490653" y="50658"/>
                  </a:lnTo>
                  <a:lnTo>
                    <a:pt x="1508022" y="56445"/>
                  </a:lnTo>
                  <a:lnTo>
                    <a:pt x="1538532" y="63790"/>
                  </a:lnTo>
                  <a:close/>
                </a:path>
                <a:path w="1538605" h="189229">
                  <a:moveTo>
                    <a:pt x="1478570" y="46632"/>
                  </a:moveTo>
                  <a:lnTo>
                    <a:pt x="1313116" y="46632"/>
                  </a:lnTo>
                  <a:lnTo>
                    <a:pt x="1362177" y="42735"/>
                  </a:lnTo>
                  <a:lnTo>
                    <a:pt x="1407788" y="27919"/>
                  </a:lnTo>
                  <a:lnTo>
                    <a:pt x="1444512" y="0"/>
                  </a:lnTo>
                  <a:lnTo>
                    <a:pt x="1449445" y="27402"/>
                  </a:lnTo>
                  <a:lnTo>
                    <a:pt x="1474495" y="45274"/>
                  </a:lnTo>
                  <a:lnTo>
                    <a:pt x="1478570" y="46632"/>
                  </a:lnTo>
                  <a:close/>
                </a:path>
                <a:path w="1538605" h="189229">
                  <a:moveTo>
                    <a:pt x="1066761" y="50455"/>
                  </a:moveTo>
                  <a:lnTo>
                    <a:pt x="468532" y="50455"/>
                  </a:lnTo>
                  <a:lnTo>
                    <a:pt x="525914" y="47007"/>
                  </a:lnTo>
                  <a:lnTo>
                    <a:pt x="578113" y="37573"/>
                  </a:lnTo>
                  <a:lnTo>
                    <a:pt x="617732" y="23177"/>
                  </a:lnTo>
                  <a:lnTo>
                    <a:pt x="637375" y="4841"/>
                  </a:lnTo>
                  <a:lnTo>
                    <a:pt x="671300" y="30112"/>
                  </a:lnTo>
                  <a:lnTo>
                    <a:pt x="717291" y="45274"/>
                  </a:lnTo>
                  <a:lnTo>
                    <a:pt x="769315" y="50328"/>
                  </a:lnTo>
                  <a:lnTo>
                    <a:pt x="1064646" y="50328"/>
                  </a:lnTo>
                  <a:lnTo>
                    <a:pt x="1066761" y="50455"/>
                  </a:lnTo>
                  <a:close/>
                </a:path>
                <a:path w="1538605" h="189229">
                  <a:moveTo>
                    <a:pt x="1064646" y="50328"/>
                  </a:moveTo>
                  <a:lnTo>
                    <a:pt x="769315" y="50328"/>
                  </a:lnTo>
                  <a:lnTo>
                    <a:pt x="821364" y="45266"/>
                  </a:lnTo>
                  <a:lnTo>
                    <a:pt x="867331" y="30112"/>
                  </a:lnTo>
                  <a:lnTo>
                    <a:pt x="901255" y="4841"/>
                  </a:lnTo>
                  <a:lnTo>
                    <a:pt x="920888" y="23283"/>
                  </a:lnTo>
                  <a:lnTo>
                    <a:pt x="960509" y="37748"/>
                  </a:lnTo>
                  <a:lnTo>
                    <a:pt x="1012723" y="47213"/>
                  </a:lnTo>
                  <a:lnTo>
                    <a:pt x="1064646" y="50328"/>
                  </a:lnTo>
                  <a:close/>
                </a:path>
                <a:path w="1538605" h="189229">
                  <a:moveTo>
                    <a:pt x="412379" y="46644"/>
                  </a:moveTo>
                  <a:lnTo>
                    <a:pt x="225461" y="46644"/>
                  </a:lnTo>
                  <a:lnTo>
                    <a:pt x="272618" y="41795"/>
                  </a:lnTo>
                  <a:lnTo>
                    <a:pt x="312340" y="30407"/>
                  </a:lnTo>
                  <a:lnTo>
                    <a:pt x="339260" y="14655"/>
                  </a:lnTo>
                  <a:lnTo>
                    <a:pt x="367808" y="35302"/>
                  </a:lnTo>
                  <a:lnTo>
                    <a:pt x="412379" y="46644"/>
                  </a:lnTo>
                  <a:close/>
                </a:path>
                <a:path w="1538605" h="189229">
                  <a:moveTo>
                    <a:pt x="1490653" y="50658"/>
                  </a:moveTo>
                  <a:lnTo>
                    <a:pt x="1070137" y="50658"/>
                  </a:lnTo>
                  <a:lnTo>
                    <a:pt x="1125356" y="47061"/>
                  </a:lnTo>
                  <a:lnTo>
                    <a:pt x="1170985" y="35400"/>
                  </a:lnTo>
                  <a:lnTo>
                    <a:pt x="1199632" y="14655"/>
                  </a:lnTo>
                  <a:lnTo>
                    <a:pt x="1226413" y="30410"/>
                  </a:lnTo>
                  <a:lnTo>
                    <a:pt x="1266117" y="41802"/>
                  </a:lnTo>
                  <a:lnTo>
                    <a:pt x="1313116" y="46632"/>
                  </a:lnTo>
                  <a:lnTo>
                    <a:pt x="1478607" y="46644"/>
                  </a:lnTo>
                  <a:lnTo>
                    <a:pt x="1490653" y="50658"/>
                  </a:lnTo>
                  <a:close/>
                </a:path>
              </a:pathLst>
            </a:custGeom>
            <a:solidFill>
              <a:srgbClr val="384D5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6" name="object 5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419709" y="8455222"/>
            <a:ext cx="1092201" cy="1084580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595903" y="2771769"/>
            <a:ext cx="914399" cy="828674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794778" y="3248156"/>
            <a:ext cx="171450" cy="171449"/>
          </a:xfrm>
          <a:prstGeom prst="rect">
            <a:avLst/>
          </a:prstGeom>
        </p:spPr>
      </p:pic>
      <p:sp>
        <p:nvSpPr>
          <p:cNvPr id="59" name="object 59" descr=""/>
          <p:cNvSpPr txBox="1"/>
          <p:nvPr/>
        </p:nvSpPr>
        <p:spPr>
          <a:xfrm>
            <a:off x="13182128" y="2973233"/>
            <a:ext cx="2388870" cy="637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000" spc="295">
                <a:latin typeface="Tahoma"/>
                <a:cs typeface="Tahoma"/>
              </a:rPr>
              <a:t>Selenium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60" name="object 6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794778" y="4619756"/>
            <a:ext cx="171450" cy="171449"/>
          </a:xfrm>
          <a:prstGeom prst="rect">
            <a:avLst/>
          </a:prstGeom>
        </p:spPr>
      </p:pic>
      <p:sp>
        <p:nvSpPr>
          <p:cNvPr id="61" name="object 61" descr=""/>
          <p:cNvSpPr txBox="1"/>
          <p:nvPr/>
        </p:nvSpPr>
        <p:spPr>
          <a:xfrm>
            <a:off x="13182128" y="4344833"/>
            <a:ext cx="1554480" cy="637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000" spc="280">
                <a:latin typeface="Tahoma"/>
                <a:cs typeface="Tahoma"/>
              </a:rPr>
              <a:t>CI/CD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62" name="object 6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794778" y="5991356"/>
            <a:ext cx="171450" cy="171449"/>
          </a:xfrm>
          <a:prstGeom prst="rect">
            <a:avLst/>
          </a:prstGeom>
        </p:spPr>
      </p:pic>
      <p:sp>
        <p:nvSpPr>
          <p:cNvPr id="63" name="object 63" descr=""/>
          <p:cNvSpPr txBox="1"/>
          <p:nvPr/>
        </p:nvSpPr>
        <p:spPr>
          <a:xfrm>
            <a:off x="13182128" y="5716433"/>
            <a:ext cx="2868295" cy="637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000" spc="365">
                <a:latin typeface="Tahoma"/>
                <a:cs typeface="Tahoma"/>
              </a:rPr>
              <a:t>GitHub/Git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64" name="object 6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794778" y="7362956"/>
            <a:ext cx="171450" cy="171449"/>
          </a:xfrm>
          <a:prstGeom prst="rect">
            <a:avLst/>
          </a:prstGeom>
        </p:spPr>
      </p:pic>
      <p:sp>
        <p:nvSpPr>
          <p:cNvPr id="65" name="object 65" descr=""/>
          <p:cNvSpPr txBox="1"/>
          <p:nvPr/>
        </p:nvSpPr>
        <p:spPr>
          <a:xfrm>
            <a:off x="13182128" y="7088033"/>
            <a:ext cx="1858010" cy="637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000" spc="340">
                <a:latin typeface="Tahoma"/>
                <a:cs typeface="Tahoma"/>
              </a:rPr>
              <a:t>Docker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66" name="object 66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794778" y="8734555"/>
            <a:ext cx="171450" cy="171449"/>
          </a:xfrm>
          <a:prstGeom prst="rect">
            <a:avLst/>
          </a:prstGeom>
        </p:spPr>
      </p:pic>
      <p:sp>
        <p:nvSpPr>
          <p:cNvPr id="67" name="object 67" descr=""/>
          <p:cNvSpPr txBox="1"/>
          <p:nvPr/>
        </p:nvSpPr>
        <p:spPr>
          <a:xfrm>
            <a:off x="13182128" y="8459633"/>
            <a:ext cx="1541780" cy="637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000" spc="380">
                <a:latin typeface="Tahoma"/>
                <a:cs typeface="Tahoma"/>
              </a:rPr>
              <a:t>Cloud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7430765" y="514481"/>
            <a:ext cx="888936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190" b="1">
                <a:latin typeface="Trebuchet MS"/>
                <a:cs typeface="Trebuchet MS"/>
              </a:rPr>
              <a:t>Tech</a:t>
            </a:r>
            <a:r>
              <a:rPr dirty="0" sz="8000" spc="-505" b="1">
                <a:latin typeface="Trebuchet MS"/>
                <a:cs typeface="Trebuchet MS"/>
              </a:rPr>
              <a:t> </a:t>
            </a:r>
            <a:r>
              <a:rPr dirty="0" sz="8000" spc="395" b="1">
                <a:latin typeface="Trebuchet MS"/>
                <a:cs typeface="Trebuchet MS"/>
              </a:rPr>
              <a:t>Stack</a:t>
            </a:r>
            <a:r>
              <a:rPr dirty="0" sz="8000" spc="-500" b="1">
                <a:latin typeface="Trebuchet MS"/>
                <a:cs typeface="Trebuchet MS"/>
              </a:rPr>
              <a:t> </a:t>
            </a:r>
            <a:r>
              <a:rPr dirty="0" sz="8000" spc="-2580" b="1">
                <a:latin typeface="Trebuchet MS"/>
                <a:cs typeface="Trebuchet MS"/>
              </a:rPr>
              <a:t>|</a:t>
            </a:r>
            <a:r>
              <a:rPr dirty="0" sz="8000" spc="-500" b="1">
                <a:latin typeface="Trebuchet MS"/>
                <a:cs typeface="Trebuchet MS"/>
              </a:rPr>
              <a:t> </a:t>
            </a:r>
            <a:r>
              <a:rPr dirty="0" sz="8000" spc="155" b="1">
                <a:latin typeface="Trebuchet MS"/>
                <a:cs typeface="Trebuchet MS"/>
              </a:rPr>
              <a:t>Tools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224" y="766843"/>
            <a:ext cx="9029700" cy="2778125"/>
          </a:xfrm>
          <a:prstGeom prst="rect"/>
        </p:spPr>
        <p:txBody>
          <a:bodyPr wrap="square" lIns="0" tIns="299085" rIns="0" bIns="0" rtlCol="0" vert="horz">
            <a:spAutoFit/>
          </a:bodyPr>
          <a:lstStyle/>
          <a:p>
            <a:pPr marL="12700" marR="5080">
              <a:lnSpc>
                <a:spcPts val="9680"/>
              </a:lnSpc>
              <a:spcBef>
                <a:spcPts val="2355"/>
              </a:spcBef>
            </a:pPr>
            <a:r>
              <a:rPr dirty="0" sz="10000" spc="515" b="1">
                <a:latin typeface="Trebuchet MS"/>
                <a:cs typeface="Trebuchet MS"/>
              </a:rPr>
              <a:t>Do</a:t>
            </a:r>
            <a:r>
              <a:rPr dirty="0" sz="10000" spc="-630" b="1">
                <a:latin typeface="Trebuchet MS"/>
                <a:cs typeface="Trebuchet MS"/>
              </a:rPr>
              <a:t> </a:t>
            </a:r>
            <a:r>
              <a:rPr dirty="0" sz="10000" spc="185" b="1">
                <a:latin typeface="Trebuchet MS"/>
                <a:cs typeface="Trebuchet MS"/>
              </a:rPr>
              <a:t>You</a:t>
            </a:r>
            <a:r>
              <a:rPr dirty="0" sz="10000" spc="-630" b="1">
                <a:latin typeface="Trebuchet MS"/>
                <a:cs typeface="Trebuchet MS"/>
              </a:rPr>
              <a:t> </a:t>
            </a:r>
            <a:r>
              <a:rPr dirty="0" sz="10000" spc="220" b="1">
                <a:latin typeface="Trebuchet MS"/>
                <a:cs typeface="Trebuchet MS"/>
              </a:rPr>
              <a:t>have</a:t>
            </a:r>
            <a:r>
              <a:rPr dirty="0" sz="10000" spc="220" b="1">
                <a:latin typeface="Trebuchet MS"/>
                <a:cs typeface="Trebuchet MS"/>
              </a:rPr>
              <a:t> </a:t>
            </a:r>
            <a:r>
              <a:rPr dirty="0" sz="10000" spc="459" b="1">
                <a:latin typeface="Trebuchet MS"/>
                <a:cs typeface="Trebuchet MS"/>
              </a:rPr>
              <a:t>Any</a:t>
            </a:r>
            <a:r>
              <a:rPr dirty="0" sz="10000" spc="-630" b="1">
                <a:latin typeface="Trebuchet MS"/>
                <a:cs typeface="Trebuchet MS"/>
              </a:rPr>
              <a:t> </a:t>
            </a:r>
            <a:r>
              <a:rPr dirty="0" sz="10000" spc="365" b="1">
                <a:latin typeface="Trebuchet MS"/>
                <a:cs typeface="Trebuchet MS"/>
              </a:rPr>
              <a:t>Questions</a:t>
            </a:r>
            <a:endParaRPr sz="10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Harshit Paneri</dc:creator>
  <cp:keywords>DAGEbcpImOo,BAE5pbf4hMY</cp:keywords>
  <dc:title>Examination Protal</dc:title>
  <dcterms:created xsi:type="dcterms:W3CDTF">2024-05-09T06:50:24Z</dcterms:created>
  <dcterms:modified xsi:type="dcterms:W3CDTF">2024-05-09T06:50:24Z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2024-05-09T00:00:00Z</vt:filetime>
  </property>
  <property fmtid="{D5CDD505-2E9C-101B-9397-08002B2CF9AE}" pid="3" name="Creator">
    <vt:lpwstr>Canva</vt:lpwstr>
  </property>
  <property fmtid="{D5CDD505-2E9C-101B-9397-08002B2CF9AE}" pid="4" name="LastSaved">
    <vt:filetime>2024-05-09T00:00:00Z</vt:filetime>
  </property>
  <property fmtid="{D5CDD505-2E9C-101B-9397-08002B2CF9AE}" pid="5" name="Producer">
    <vt:lpwstr>Canva</vt:lpwstr>
  </property>
</Properties>
</file>