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56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089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07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346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23165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0895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0531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067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934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7073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460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242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530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986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337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934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240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359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6222AD-E7C0-4A58-B15D-3C245BF8CA59}" type="datetimeFigureOut">
              <a:rPr lang="en-IN" smtClean="0"/>
              <a:pPr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1C7C97-65C4-4CAB-A843-5D8D332855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4902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9390"/>
            <a:ext cx="9144000" cy="991352"/>
          </a:xfrm>
        </p:spPr>
        <p:txBody>
          <a:bodyPr/>
          <a:lstStyle/>
          <a:p>
            <a:r>
              <a:rPr lang="en-IN" b="1" i="1" dirty="0" smtClean="0">
                <a:effectLst/>
              </a:rPr>
              <a:t>PROJECT</a:t>
            </a:r>
            <a:r>
              <a:rPr lang="en-IN" b="1" i="1" dirty="0" smtClean="0">
                <a:effectLst/>
              </a:rPr>
              <a:t> </a:t>
            </a:r>
            <a:r>
              <a:rPr lang="en-IN" b="1" i="1" dirty="0" smtClean="0">
                <a:effectLst/>
              </a:rPr>
              <a:t>REPORT</a:t>
            </a:r>
            <a:endParaRPr lang="en-IN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20742"/>
            <a:ext cx="9144000" cy="4816558"/>
          </a:xfrm>
        </p:spPr>
        <p:txBody>
          <a:bodyPr>
            <a:normAutofit/>
          </a:bodyPr>
          <a:lstStyle/>
          <a:p>
            <a:r>
              <a:rPr lang="en-US" b="1" dirty="0" smtClean="0"/>
              <a:t>On</a:t>
            </a:r>
            <a:endParaRPr lang="en-IN" b="1" dirty="0" smtClean="0">
              <a:effectLst/>
            </a:endParaRPr>
          </a:p>
          <a:p>
            <a:r>
              <a:rPr lang="en-IN" b="1" dirty="0" smtClean="0">
                <a:effectLst/>
              </a:rPr>
              <a:t>TITLE: MUNCH MATE </a:t>
            </a:r>
            <a:endParaRPr lang="en-IN" b="1" dirty="0" smtClean="0">
              <a:effectLst/>
            </a:endParaRPr>
          </a:p>
          <a:p>
            <a:r>
              <a:rPr lang="en-US" i="1" dirty="0" smtClean="0">
                <a:effectLst/>
              </a:rPr>
              <a:t>Submitted in partial fulfilment of the requirements of degree of</a:t>
            </a:r>
            <a:endParaRPr lang="en-US" dirty="0" smtClean="0">
              <a:effectLst/>
            </a:endParaRPr>
          </a:p>
          <a:p>
            <a:r>
              <a:rPr lang="en-US" b="1" dirty="0" smtClean="0">
                <a:effectLst/>
              </a:rPr>
              <a:t>BACHELOR OF TECHNOLOGY</a:t>
            </a:r>
          </a:p>
          <a:p>
            <a:endParaRPr lang="en-US" dirty="0" smtClean="0"/>
          </a:p>
          <a:p>
            <a:endParaRPr lang="en-IN" dirty="0"/>
          </a:p>
          <a:p>
            <a:r>
              <a:rPr lang="en-IN" b="1" dirty="0"/>
              <a:t>Computer Science and Engineering</a:t>
            </a:r>
            <a:endParaRPr lang="en-IN" dirty="0"/>
          </a:p>
          <a:p>
            <a:r>
              <a:rPr lang="en-IN" b="1" dirty="0"/>
              <a:t>TECHNO INDIA NJR INSTITUTE OF TECHNOLOGY, UDAIPUR</a:t>
            </a:r>
            <a:endParaRPr lang="en-IN" dirty="0"/>
          </a:p>
          <a:p>
            <a:r>
              <a:rPr lang="en-IN" b="1" dirty="0"/>
              <a:t> </a:t>
            </a:r>
            <a:r>
              <a:rPr lang="en-IN" b="1" dirty="0" smtClean="0"/>
              <a:t>S</a:t>
            </a:r>
            <a:r>
              <a:rPr lang="en-IN" b="1" dirty="0" smtClean="0"/>
              <a:t>ESSION</a:t>
            </a:r>
            <a:r>
              <a:rPr lang="en-IN" b="1" dirty="0" smtClean="0"/>
              <a:t> 2024 </a:t>
            </a:r>
            <a:endParaRPr lang="en-IN" dirty="0"/>
          </a:p>
          <a:p>
            <a:endParaRPr lang="en-US" dirty="0" smtClean="0">
              <a:effectLst/>
            </a:endParaRPr>
          </a:p>
          <a:p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67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TIMELINE: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8305800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 smtClean="0">
                <a:latin typeface="Arial" panose="020B0604020202020204" pitchFamily="34" charset="0"/>
                <a:ea typeface="Calibri" panose="020F0502020204030204" pitchFamily="34" charset="0"/>
              </a:rPr>
              <a:t>1.Requirements 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Analysis: (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WEEK 1-2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Identify and document module requirements: Reservation, Menu Management, User Feedback, and Payment Processing.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149486"/>
            <a:ext cx="8305800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 smtClean="0">
                <a:latin typeface="Arial" panose="020B0604020202020204" pitchFamily="34" charset="0"/>
                <a:ea typeface="Calibri" panose="020F0502020204030204" pitchFamily="34" charset="0"/>
              </a:rPr>
              <a:t>2.System 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Design: (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WEEK 3-4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Plan architecture, database schema, and user interfaces.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Define user interaction for Reservation, Menu, Feedback, and Payment modules.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904648"/>
            <a:ext cx="8305800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 smtClean="0">
                <a:latin typeface="Arial" panose="020B0604020202020204" pitchFamily="34" charset="0"/>
                <a:ea typeface="Calibri" panose="020F0502020204030204" pitchFamily="34" charset="0"/>
              </a:rPr>
              <a:t>3.Implementation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: (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WEEK 5-12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Develop using React JS, Node JS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Utilize a relational database (e.g., </a:t>
            </a:r>
            <a:r>
              <a:rPr lang="en-IN" dirty="0" smtClean="0">
                <a:latin typeface="Arial" panose="020B0604020202020204" pitchFamily="34" charset="0"/>
                <a:ea typeface="Calibri" panose="020F0502020204030204" pitchFamily="34" charset="0"/>
              </a:rPr>
              <a:t>POSTGRE SQL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).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Integrate modules seamlessly.</a:t>
            </a:r>
          </a:p>
        </p:txBody>
      </p:sp>
    </p:spTree>
    <p:extLst>
      <p:ext uri="{BB962C8B-B14F-4D97-AF65-F5344CB8AC3E}">
        <p14:creationId xmlns:p14="http://schemas.microsoft.com/office/powerpoint/2010/main" xmlns="" val="192640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8778" y="624423"/>
            <a:ext cx="8341895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 smtClean="0">
                <a:latin typeface="Arial" panose="020B0604020202020204" pitchFamily="34" charset="0"/>
                <a:ea typeface="Calibri" panose="020F0502020204030204" pitchFamily="34" charset="0"/>
              </a:rPr>
              <a:t>4.Testing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: (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WEEK 13-17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Ensure thorough functionality, security, and user experience testing for each module.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8778" y="2340928"/>
            <a:ext cx="7828547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 smtClean="0">
                <a:latin typeface="Arial" panose="020B0604020202020204" pitchFamily="34" charset="0"/>
                <a:ea typeface="Calibri" panose="020F0502020204030204" pitchFamily="34" charset="0"/>
              </a:rPr>
              <a:t>5.Deployment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: (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WEEK 18-20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Deploy the system on a web server accessible to authorized users.</a:t>
            </a:r>
          </a:p>
        </p:txBody>
      </p:sp>
    </p:spTree>
    <p:extLst>
      <p:ext uri="{BB962C8B-B14F-4D97-AF65-F5344CB8AC3E}">
        <p14:creationId xmlns:p14="http://schemas.microsoft.com/office/powerpoint/2010/main" xmlns="" val="176001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1838513"/>
            <a:ext cx="10515600" cy="364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Continuous Improvement of Visuals: 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Regularly update and enhance visual content for an enticing and appetizing online presentation</a:t>
            </a:r>
            <a:r>
              <a:rPr lang="en-IN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User-Friendly Interface Evolution: 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Gather and implement user feedback to improve the menu interface, ensuring it remains intuitive and user-friendly</a:t>
            </a:r>
            <a:r>
              <a:rPr lang="en-IN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Explore Innovative Promotions: 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Experiment with creative ways to promote specials and events, keeping customers engaged and eager to explore new </a:t>
            </a:r>
            <a:r>
              <a:rPr lang="en-IN" dirty="0" smtClean="0">
                <a:latin typeface="Arial" panose="020B0604020202020204" pitchFamily="34" charset="0"/>
                <a:ea typeface="Calibri" panose="020F0502020204030204" pitchFamily="34" charset="0"/>
              </a:rPr>
              <a:t>offerings.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Adapt to Technological Trends: 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Stay abreast of technological advances and consider integration, such as mobile apps or emerging features, to maintain a competitive and modern online presence.</a:t>
            </a:r>
          </a:p>
        </p:txBody>
      </p:sp>
    </p:spTree>
    <p:extLst>
      <p:ext uri="{BB962C8B-B14F-4D97-AF65-F5344CB8AC3E}">
        <p14:creationId xmlns:p14="http://schemas.microsoft.com/office/powerpoint/2010/main" xmlns="" val="334698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1604655"/>
            <a:ext cx="10515600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The Restaurant Website project aims to revolutionize the dining experience by creating a user-friendly, automated, and efficient online platform. Catering to current industry needs while allowing for future enhancements and integrations, the project guarantees transparency, accuracy, and a seamless experience for both restaurant administrators and customers. Specific features include menu updates, online reservation management, order tracking, feedback collection, and seamless payment processing, ensuring a more organized and enjoyable dining experience for all stakeholders.</a:t>
            </a:r>
          </a:p>
        </p:txBody>
      </p:sp>
    </p:spTree>
    <p:extLst>
      <p:ext uri="{BB962C8B-B14F-4D97-AF65-F5344CB8AC3E}">
        <p14:creationId xmlns:p14="http://schemas.microsoft.com/office/powerpoint/2010/main" xmlns="" val="345369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/>
              </a:rPr>
              <a:t>SUBMITTED BY:</a:t>
            </a:r>
            <a:endParaRPr lang="en-IN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42510" y="2007703"/>
            <a:ext cx="4714461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/>
              <a:t>A</a:t>
            </a:r>
            <a:r>
              <a:rPr lang="en-US" sz="2000" dirty="0" err="1" smtClean="0"/>
              <a:t>ashish</a:t>
            </a:r>
            <a:r>
              <a:rPr lang="en-US" sz="2000" dirty="0" smtClean="0"/>
              <a:t> </a:t>
            </a:r>
            <a:r>
              <a:rPr lang="en-US" sz="2000" dirty="0" smtClean="0"/>
              <a:t>Patel (20ETCCS001) </a:t>
            </a:r>
            <a:endParaRPr lang="en-US" sz="2000" dirty="0" smtClean="0"/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/>
              <a:t>Amartya</a:t>
            </a:r>
            <a:r>
              <a:rPr lang="en-US" sz="2000" dirty="0" smtClean="0"/>
              <a:t> </a:t>
            </a:r>
            <a:r>
              <a:rPr lang="en-US" sz="2000" dirty="0" err="1" smtClean="0"/>
              <a:t>Panwar</a:t>
            </a:r>
            <a:r>
              <a:rPr lang="en-US" sz="2000" dirty="0" smtClean="0"/>
              <a:t> (20ETCCS007) </a:t>
            </a:r>
            <a:endParaRPr lang="en-US" sz="2000" dirty="0" smtClean="0"/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/>
              <a:t>Devraj</a:t>
            </a:r>
            <a:r>
              <a:rPr lang="en-US" sz="2000" dirty="0" smtClean="0"/>
              <a:t> </a:t>
            </a:r>
            <a:r>
              <a:rPr lang="en-US" sz="2000" dirty="0" smtClean="0"/>
              <a:t>Singh </a:t>
            </a:r>
            <a:r>
              <a:rPr lang="en-US" sz="2000" dirty="0" err="1" smtClean="0"/>
              <a:t>Rao</a:t>
            </a:r>
            <a:r>
              <a:rPr lang="en-US" sz="2000" dirty="0" smtClean="0"/>
              <a:t> (20ETCCS032) </a:t>
            </a:r>
            <a:endParaRPr lang="en-US" sz="2000" dirty="0" smtClean="0"/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/>
              <a:t>Dixant</a:t>
            </a:r>
            <a:r>
              <a:rPr lang="en-US" sz="2000" dirty="0" smtClean="0"/>
              <a:t> </a:t>
            </a:r>
            <a:r>
              <a:rPr lang="en-US" sz="2000" dirty="0" err="1" smtClean="0"/>
              <a:t>Mishra</a:t>
            </a:r>
            <a:r>
              <a:rPr lang="en-US" sz="2000" dirty="0" smtClean="0"/>
              <a:t> (</a:t>
            </a:r>
            <a:r>
              <a:rPr lang="en-US" sz="2000" dirty="0" smtClean="0"/>
              <a:t>20ETCCS038) </a:t>
            </a: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Mohammed </a:t>
            </a:r>
            <a:r>
              <a:rPr lang="en-US" sz="2000" dirty="0" err="1" smtClean="0"/>
              <a:t>Amaan</a:t>
            </a:r>
            <a:r>
              <a:rPr lang="en-US" sz="2000" dirty="0" smtClean="0"/>
              <a:t> (20ETCCS072) </a:t>
            </a:r>
            <a:endParaRPr lang="en-US" sz="2000" dirty="0" smtClean="0"/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/>
              <a:t>Virendra</a:t>
            </a:r>
            <a:r>
              <a:rPr lang="en-US" sz="2000" dirty="0" smtClean="0"/>
              <a:t> </a:t>
            </a:r>
            <a:r>
              <a:rPr lang="en-US" sz="2000" dirty="0" smtClean="0"/>
              <a:t>Singh </a:t>
            </a:r>
            <a:r>
              <a:rPr lang="en-US" sz="2000" dirty="0" err="1" smtClean="0"/>
              <a:t>Panwar</a:t>
            </a:r>
            <a:r>
              <a:rPr lang="en-US" sz="2000" dirty="0" smtClean="0"/>
              <a:t> (20ETCCS115)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51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7713" y="1739594"/>
            <a:ext cx="10515600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Despite the growing popularity of online food ordering platforms, many users still face challenges in finding a seamless and efficient ordering experience. Existing platforms often lack personalized recommendations, efficient search functionalities, and real-time updates on order status, leading to frustration and decreased user satisfaction. Additionally, restaurant partners encounter difficulties in managing orders effectively and maintaining a consistent brand experience across multiple online channels. Therefore, there is a pressing need to develop a comprehensive food ordering website that addresses these challenges by integrating advanced features such as personalized recommendations, intelligent search algorithms, real-time order tracking, and streamlined order management for restaurant partners. This project aims to design and implement a user-friendly and robust food ordering platform that enhances the overall experience for both customers and restaurant partners, thereby revolutionizing the online food delivery industry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163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 AND SCOPE: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515600" cy="3660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OBJECTIVE: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Enhance user experience on the restaurant website.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Implement a dynamic online reservation system.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Provide real-time table availability.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Enable user-friendly time slot selection.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SCOPE: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Integrate the reservation system with the existing website architecture.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Optimize for seamless user interaction.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Display real-time table availability.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Streamline the reservation process.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Improve overall website functionality.</a:t>
            </a:r>
          </a:p>
        </p:txBody>
      </p:sp>
    </p:spTree>
    <p:extLst>
      <p:ext uri="{BB962C8B-B14F-4D97-AF65-F5344CB8AC3E}">
        <p14:creationId xmlns:p14="http://schemas.microsoft.com/office/powerpoint/2010/main" xmlns="" val="3592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395" y="266700"/>
            <a:ext cx="10353762" cy="970450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3" name="Picture 2" descr="Screenshot 2024-05-07 1148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93" y="1260334"/>
            <a:ext cx="9766607" cy="4504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495" y="330200"/>
            <a:ext cx="10353762" cy="970450"/>
          </a:xfrm>
        </p:spPr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3" name="Picture 2" descr="Screenshot 2024-05-07 1155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75" y="1358754"/>
            <a:ext cx="9420525" cy="4569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93700"/>
            <a:ext cx="10353762" cy="970450"/>
          </a:xfrm>
        </p:spPr>
        <p:txBody>
          <a:bodyPr/>
          <a:lstStyle/>
          <a:p>
            <a:r>
              <a:rPr lang="en-US" dirty="0" smtClean="0"/>
              <a:t>CART PAGE</a:t>
            </a:r>
            <a:endParaRPr lang="en-US" dirty="0"/>
          </a:p>
        </p:txBody>
      </p:sp>
      <p:pic>
        <p:nvPicPr>
          <p:cNvPr id="3" name="Picture 2" descr="Screenshot 2024-05-07 1148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1298433"/>
            <a:ext cx="10147881" cy="4594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</a:t>
            </a:r>
            <a:r>
              <a:rPr lang="en-IN" b="1" dirty="0" smtClean="0"/>
              <a:t>METHODOLOGY</a:t>
            </a:r>
            <a:r>
              <a:rPr lang="en-IN" b="1" dirty="0"/>
              <a:t>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25115" y="1690688"/>
            <a:ext cx="11341769" cy="3941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Needs Assessment: 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Identify specific requirements and preferences for the online reservation system through consultations with the restaurant owner and potential users</a:t>
            </a:r>
            <a:r>
              <a:rPr lang="en-IN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Technology Evaluation: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 Assess various technologies suitable for implementing a dynamic reservation system, considering compatibility with the existing website architecture</a:t>
            </a:r>
            <a:r>
              <a:rPr lang="en-IN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System Design: 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Develop a detailed plan outlining the system architecture, user interface, and integration points to ensure a cohesive and seamless reservation experience</a:t>
            </a:r>
            <a:r>
              <a:rPr lang="en-IN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Development: 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Implement the online reservation system based on the design, focusing on real-time data synchronization, intuitive user interfaces, and secure confirmation processes</a:t>
            </a:r>
            <a:r>
              <a:rPr lang="en-IN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Integration: 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Seamlessly integrate the developed reservation system with the current website, ensuring </a:t>
            </a:r>
            <a:r>
              <a:rPr lang="en-IN" dirty="0" smtClean="0">
                <a:latin typeface="Arial" panose="020B0604020202020204" pitchFamily="34" charset="0"/>
                <a:ea typeface="Calibri" panose="020F0502020204030204" pitchFamily="34" charset="0"/>
              </a:rPr>
              <a:t>minimal 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disruption and maintaining consistency across the </a:t>
            </a:r>
            <a:r>
              <a:rPr lang="en-IN" dirty="0" smtClean="0">
                <a:latin typeface="Arial" panose="020B0604020202020204" pitchFamily="34" charset="0"/>
                <a:ea typeface="Calibri" panose="020F0502020204030204" pitchFamily="34" charset="0"/>
              </a:rPr>
              <a:t>platform.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b="1" dirty="0" smtClean="0">
                <a:latin typeface="Arial" panose="020B0604020202020204" pitchFamily="34" charset="0"/>
                <a:ea typeface="Calibri" panose="020F0502020204030204" pitchFamily="34" charset="0"/>
              </a:rPr>
              <a:t>Testing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Conduct rigorous testing to identify and resolve any bugs, glitches, or usability issues, ensuring a reliable and user-friendly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4265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RESOURCES: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1895311"/>
            <a:ext cx="10515600" cy="306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SOFTWARE: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REACT JS for front-end development.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NODE JS for server-side scripting.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latin typeface="Arial" panose="020B0604020202020204" pitchFamily="34" charset="0"/>
                <a:ea typeface="Calibri" panose="020F0502020204030204" pitchFamily="34" charset="0"/>
              </a:rPr>
              <a:t>POSTGRESQL for 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the database.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</a:rPr>
              <a:t>HARDWARE: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A web server to host the application.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Computers with internet access for users.</a:t>
            </a:r>
          </a:p>
        </p:txBody>
      </p:sp>
    </p:spTree>
    <p:extLst>
      <p:ext uri="{BB962C8B-B14F-4D97-AF65-F5344CB8AC3E}">
        <p14:creationId xmlns:p14="http://schemas.microsoft.com/office/powerpoint/2010/main" xmlns="" val="340177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62</TotalTime>
  <Words>680</Words>
  <Application>Microsoft Office PowerPoint</Application>
  <PresentationFormat>Custom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Slate</vt:lpstr>
      <vt:lpstr>PROJECT REPORT</vt:lpstr>
      <vt:lpstr>SUBMITTED BY:</vt:lpstr>
      <vt:lpstr>PROBLEM STATEMENT:</vt:lpstr>
      <vt:lpstr>OBJECTIVES AND SCOPE:</vt:lpstr>
      <vt:lpstr>HOME PAGE</vt:lpstr>
      <vt:lpstr>ADMIN PAGE</vt:lpstr>
      <vt:lpstr>CART PAGE</vt:lpstr>
      <vt:lpstr> METHODOLOGY:</vt:lpstr>
      <vt:lpstr>RESOURCES:</vt:lpstr>
      <vt:lpstr>PROJECT TIMELINE:</vt:lpstr>
      <vt:lpstr>Slide 11</vt:lpstr>
      <vt:lpstr>FUTURE SCOPE:</vt:lpstr>
      <vt:lpstr>CONCLUSION: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REPORT</dc:title>
  <dc:creator>Mohammed Amaan</dc:creator>
  <cp:lastModifiedBy>HP</cp:lastModifiedBy>
  <cp:revision>8</cp:revision>
  <dcterms:created xsi:type="dcterms:W3CDTF">2024-01-06T05:25:45Z</dcterms:created>
  <dcterms:modified xsi:type="dcterms:W3CDTF">2024-05-09T07:52:44Z</dcterms:modified>
</cp:coreProperties>
</file>