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6"/>
  </p:notesMasterIdLst>
  <p:sldIdLst>
    <p:sldId id="256" r:id="rId2"/>
    <p:sldId id="320" r:id="rId3"/>
    <p:sldId id="258" r:id="rId4"/>
    <p:sldId id="259" r:id="rId5"/>
    <p:sldId id="260" r:id="rId6"/>
    <p:sldId id="261" r:id="rId7"/>
    <p:sldId id="262" r:id="rId8"/>
    <p:sldId id="315" r:id="rId9"/>
    <p:sldId id="316" r:id="rId10"/>
    <p:sldId id="318" r:id="rId11"/>
    <p:sldId id="314" r:id="rId12"/>
    <p:sldId id="263" r:id="rId13"/>
    <p:sldId id="319" r:id="rId14"/>
    <p:sldId id="321" r:id="rId15"/>
  </p:sldIdLst>
  <p:sldSz cx="9144000" cy="5143500" type="screen16x9"/>
  <p:notesSz cx="6858000" cy="9144000"/>
  <p:embeddedFontLst>
    <p:embeddedFont>
      <p:font typeface="Abril Fatface" panose="02000503000000020003" pitchFamily="2" charset="0"/>
      <p:regular r:id="rId17"/>
    </p:embeddedFont>
    <p:embeddedFont>
      <p:font typeface="Bebas Neue" panose="020B0606020202050201" pitchFamily="34" charset="0"/>
      <p:regular r:id="rId18"/>
    </p:embeddedFont>
    <p:embeddedFont>
      <p:font typeface="Nunito" pitchFamily="2" charset="0"/>
      <p:regular r:id="rId19"/>
      <p:bold r:id="rId20"/>
      <p:italic r:id="rId21"/>
      <p:boldItalic r:id="rId22"/>
    </p:embeddedFont>
    <p:embeddedFont>
      <p:font typeface="Verdana" panose="020B060403050404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B1A7F9-62DE-46CA-B351-62188D08006F}">
  <a:tblStyle styleId="{11B1A7F9-62DE-46CA-B351-62188D0800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15" autoAdjust="0"/>
  </p:normalViewPr>
  <p:slideViewPr>
    <p:cSldViewPr>
      <p:cViewPr varScale="1">
        <p:scale>
          <a:sx n="107" d="100"/>
          <a:sy n="107" d="100"/>
        </p:scale>
        <p:origin x="758" y="67"/>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613285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15460178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15460178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4415fd4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4415fd4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0e2ce7d8e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0e2ce7d8e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123b121cb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123b121cb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0e2ce7d8e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0e2ce7d8e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0e2ce7d8e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0e2ce7d8e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14415fd47f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14415fd47f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0e2ce7d8e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0e2ce7d8e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45df402e8_0_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145df402e8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0e2ce7d8e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0e2ce7d8e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e2ce7d8e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0e2ce7d8e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4415fd4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4415fd4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4415fd4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4415fd4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4415fd4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4415fd4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07300" y="1439363"/>
            <a:ext cx="3774600" cy="18342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chemeClr val="dk2"/>
              </a:buClr>
              <a:buSzPts val="5200"/>
              <a:buNone/>
              <a:defRPr sz="5800">
                <a:solidFill>
                  <a:schemeClr val="dk2"/>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26150" y="4157300"/>
            <a:ext cx="3513000" cy="451200"/>
          </a:xfrm>
          <a:prstGeom prst="rect">
            <a:avLst/>
          </a:prstGeom>
          <a:solidFill>
            <a:schemeClr val="dk1"/>
          </a:solidFill>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rgbClr val="E5A86A">
            <a:alpha val="30170"/>
          </a:srgbClr>
        </a:solidFill>
        <a:effectLst/>
      </p:bgPr>
    </p:bg>
    <p:spTree>
      <p:nvGrpSpPr>
        <p:cNvPr id="1" name="Shape 179"/>
        <p:cNvGrpSpPr/>
        <p:nvPr/>
      </p:nvGrpSpPr>
      <p:grpSpPr>
        <a:xfrm>
          <a:off x="0" y="0"/>
          <a:ext cx="0" cy="0"/>
          <a:chOff x="0" y="0"/>
          <a:chExt cx="0" cy="0"/>
        </a:xfrm>
      </p:grpSpPr>
      <p:sp>
        <p:nvSpPr>
          <p:cNvPr id="180" name="Google Shape;180;p36"/>
          <p:cNvSpPr/>
          <p:nvPr/>
        </p:nvSpPr>
        <p:spPr>
          <a:xfrm>
            <a:off x="715100" y="535000"/>
            <a:ext cx="7713900" cy="407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
    <p:bg>
      <p:bgPr>
        <a:solidFill>
          <a:schemeClr val="lt1"/>
        </a:solidFill>
        <a:effectLst/>
      </p:bgPr>
    </p:bg>
    <p:spTree>
      <p:nvGrpSpPr>
        <p:cNvPr id="1" name="Shape 181"/>
        <p:cNvGrpSpPr/>
        <p:nvPr/>
      </p:nvGrpSpPr>
      <p:grpSpPr>
        <a:xfrm>
          <a:off x="0" y="0"/>
          <a:ext cx="0" cy="0"/>
          <a:chOff x="0" y="0"/>
          <a:chExt cx="0" cy="0"/>
        </a:xfrm>
      </p:grpSpPr>
      <p:sp>
        <p:nvSpPr>
          <p:cNvPr id="182" name="Google Shape;182;p37"/>
          <p:cNvSpPr/>
          <p:nvPr/>
        </p:nvSpPr>
        <p:spPr>
          <a:xfrm>
            <a:off x="462300" y="353250"/>
            <a:ext cx="8219400" cy="4437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7"/>
          <p:cNvSpPr/>
          <p:nvPr/>
        </p:nvSpPr>
        <p:spPr>
          <a:xfrm>
            <a:off x="715100" y="535000"/>
            <a:ext cx="77139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1703450" y="2360175"/>
            <a:ext cx="23364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i="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2" name="Google Shape;72;p17"/>
          <p:cNvSpPr txBox="1">
            <a:spLocks noGrp="1"/>
          </p:cNvSpPr>
          <p:nvPr>
            <p:ph type="subTitle" idx="1"/>
          </p:nvPr>
        </p:nvSpPr>
        <p:spPr>
          <a:xfrm>
            <a:off x="1703450" y="2725875"/>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 name="Google Shape;73;p17"/>
          <p:cNvSpPr txBox="1">
            <a:spLocks noGrp="1"/>
          </p:cNvSpPr>
          <p:nvPr>
            <p:ph type="title" idx="2"/>
          </p:nvPr>
        </p:nvSpPr>
        <p:spPr>
          <a:xfrm>
            <a:off x="6071575" y="3086250"/>
            <a:ext cx="23364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i="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4" name="Google Shape;74;p17"/>
          <p:cNvSpPr txBox="1">
            <a:spLocks noGrp="1"/>
          </p:cNvSpPr>
          <p:nvPr>
            <p:ph type="subTitle" idx="3"/>
          </p:nvPr>
        </p:nvSpPr>
        <p:spPr>
          <a:xfrm>
            <a:off x="6071575" y="345195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7"/>
          <p:cNvSpPr txBox="1">
            <a:spLocks noGrp="1"/>
          </p:cNvSpPr>
          <p:nvPr>
            <p:ph type="title" idx="4"/>
          </p:nvPr>
        </p:nvSpPr>
        <p:spPr>
          <a:xfrm>
            <a:off x="6071575" y="1206750"/>
            <a:ext cx="2336400" cy="368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i="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6" name="Google Shape;76;p17"/>
          <p:cNvSpPr txBox="1">
            <a:spLocks noGrp="1"/>
          </p:cNvSpPr>
          <p:nvPr>
            <p:ph type="subTitle" idx="5"/>
          </p:nvPr>
        </p:nvSpPr>
        <p:spPr>
          <a:xfrm>
            <a:off x="6071575" y="1568633"/>
            <a:ext cx="2336400" cy="48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 name="Google Shape;77;p17"/>
          <p:cNvSpPr txBox="1">
            <a:spLocks noGrp="1"/>
          </p:cNvSpPr>
          <p:nvPr>
            <p:ph type="title" idx="6"/>
          </p:nvPr>
        </p:nvSpPr>
        <p:spPr>
          <a:xfrm>
            <a:off x="722825" y="1565950"/>
            <a:ext cx="2215200" cy="4845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35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3623611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5100" y="1901725"/>
            <a:ext cx="3505200" cy="16416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3600"/>
              <a:buNone/>
              <a:defRPr sz="55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5100" y="1106500"/>
            <a:ext cx="1304400" cy="795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3979350" y="3886475"/>
            <a:ext cx="2377800" cy="53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944988" y="568050"/>
            <a:ext cx="3741600" cy="4845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2500"/>
              <a:buFont typeface="Bebas Neue"/>
              <a:buNone/>
              <a:defRPr sz="3500">
                <a:latin typeface="Abril Fatface"/>
                <a:ea typeface="Abril Fatface"/>
                <a:cs typeface="Abril Fatface"/>
                <a:sym typeface="Abril Fatfac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0" name="Google Shape;20;p5"/>
          <p:cNvSpPr txBox="1">
            <a:spLocks noGrp="1"/>
          </p:cNvSpPr>
          <p:nvPr>
            <p:ph type="subTitle" idx="2"/>
          </p:nvPr>
        </p:nvSpPr>
        <p:spPr>
          <a:xfrm>
            <a:off x="3988088" y="2727750"/>
            <a:ext cx="3741600" cy="4845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2500"/>
              <a:buFont typeface="Bebas Neue"/>
              <a:buNone/>
              <a:defRPr sz="3500">
                <a:latin typeface="Abril Fatface"/>
                <a:ea typeface="Abril Fatface"/>
                <a:cs typeface="Abril Fatface"/>
                <a:sym typeface="Abril Fatfac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1" name="Google Shape;21;p5"/>
          <p:cNvSpPr txBox="1">
            <a:spLocks noGrp="1"/>
          </p:cNvSpPr>
          <p:nvPr>
            <p:ph type="subTitle" idx="3"/>
          </p:nvPr>
        </p:nvSpPr>
        <p:spPr>
          <a:xfrm>
            <a:off x="944988" y="1204950"/>
            <a:ext cx="3741600" cy="101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subTitle" idx="4"/>
          </p:nvPr>
        </p:nvSpPr>
        <p:spPr>
          <a:xfrm>
            <a:off x="3988088" y="3364650"/>
            <a:ext cx="3741600" cy="101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15100" y="535000"/>
            <a:ext cx="6705000" cy="4845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1719724" y="1257900"/>
            <a:ext cx="2982000" cy="999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2" name="Google Shape;32;p9"/>
          <p:cNvSpPr txBox="1">
            <a:spLocks noGrp="1"/>
          </p:cNvSpPr>
          <p:nvPr>
            <p:ph type="subTitle" idx="1"/>
          </p:nvPr>
        </p:nvSpPr>
        <p:spPr>
          <a:xfrm>
            <a:off x="1948650" y="2623852"/>
            <a:ext cx="3707400" cy="94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776104" y="2044446"/>
            <a:ext cx="2432400" cy="364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400"/>
              <a:buNone/>
              <a:defRPr sz="2000" i="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1" name="Google Shape;41;p13"/>
          <p:cNvSpPr txBox="1">
            <a:spLocks noGrp="1"/>
          </p:cNvSpPr>
          <p:nvPr>
            <p:ph type="title" idx="2" hasCustomPrompt="1"/>
          </p:nvPr>
        </p:nvSpPr>
        <p:spPr>
          <a:xfrm>
            <a:off x="776104" y="1366393"/>
            <a:ext cx="789600" cy="5976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2" name="Google Shape;42;p13"/>
          <p:cNvSpPr txBox="1">
            <a:spLocks noGrp="1"/>
          </p:cNvSpPr>
          <p:nvPr>
            <p:ph type="subTitle" idx="1"/>
          </p:nvPr>
        </p:nvSpPr>
        <p:spPr>
          <a:xfrm>
            <a:off x="776104" y="2401479"/>
            <a:ext cx="24330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3" name="Google Shape;43;p13"/>
          <p:cNvSpPr txBox="1">
            <a:spLocks noGrp="1"/>
          </p:cNvSpPr>
          <p:nvPr>
            <p:ph type="title" idx="3"/>
          </p:nvPr>
        </p:nvSpPr>
        <p:spPr>
          <a:xfrm>
            <a:off x="3355500" y="2044446"/>
            <a:ext cx="2432400" cy="364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400"/>
              <a:buNone/>
              <a:defRPr sz="2000" i="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 name="Google Shape;44;p13"/>
          <p:cNvSpPr txBox="1">
            <a:spLocks noGrp="1"/>
          </p:cNvSpPr>
          <p:nvPr>
            <p:ph type="title" idx="4" hasCustomPrompt="1"/>
          </p:nvPr>
        </p:nvSpPr>
        <p:spPr>
          <a:xfrm>
            <a:off x="3355500" y="1366393"/>
            <a:ext cx="786300" cy="5976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 name="Google Shape;45;p13"/>
          <p:cNvSpPr txBox="1">
            <a:spLocks noGrp="1"/>
          </p:cNvSpPr>
          <p:nvPr>
            <p:ph type="subTitle" idx="5"/>
          </p:nvPr>
        </p:nvSpPr>
        <p:spPr>
          <a:xfrm>
            <a:off x="3355500" y="2401479"/>
            <a:ext cx="24324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6" name="Google Shape;46;p13"/>
          <p:cNvSpPr txBox="1">
            <a:spLocks noGrp="1"/>
          </p:cNvSpPr>
          <p:nvPr>
            <p:ph type="title" idx="6"/>
          </p:nvPr>
        </p:nvSpPr>
        <p:spPr>
          <a:xfrm>
            <a:off x="5934896" y="2044446"/>
            <a:ext cx="2432400" cy="364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400"/>
              <a:buNone/>
              <a:defRPr sz="2000" i="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7" name="Google Shape;47;p13"/>
          <p:cNvSpPr txBox="1">
            <a:spLocks noGrp="1"/>
          </p:cNvSpPr>
          <p:nvPr>
            <p:ph type="title" idx="7" hasCustomPrompt="1"/>
          </p:nvPr>
        </p:nvSpPr>
        <p:spPr>
          <a:xfrm>
            <a:off x="5934896" y="1366393"/>
            <a:ext cx="786300" cy="5976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 name="Google Shape;48;p13"/>
          <p:cNvSpPr txBox="1">
            <a:spLocks noGrp="1"/>
          </p:cNvSpPr>
          <p:nvPr>
            <p:ph type="subTitle" idx="8"/>
          </p:nvPr>
        </p:nvSpPr>
        <p:spPr>
          <a:xfrm>
            <a:off x="5934896" y="2401479"/>
            <a:ext cx="24330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9" name="Google Shape;49;p13"/>
          <p:cNvSpPr txBox="1">
            <a:spLocks noGrp="1"/>
          </p:cNvSpPr>
          <p:nvPr>
            <p:ph type="title" idx="9"/>
          </p:nvPr>
        </p:nvSpPr>
        <p:spPr>
          <a:xfrm>
            <a:off x="776104" y="3760775"/>
            <a:ext cx="2432400" cy="365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400"/>
              <a:buNone/>
              <a:defRPr sz="2000" i="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 name="Google Shape;50;p13"/>
          <p:cNvSpPr txBox="1">
            <a:spLocks noGrp="1"/>
          </p:cNvSpPr>
          <p:nvPr>
            <p:ph type="title" idx="13" hasCustomPrompt="1"/>
          </p:nvPr>
        </p:nvSpPr>
        <p:spPr>
          <a:xfrm>
            <a:off x="776104" y="3087605"/>
            <a:ext cx="786300" cy="5934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subTitle" idx="14"/>
          </p:nvPr>
        </p:nvSpPr>
        <p:spPr>
          <a:xfrm>
            <a:off x="776104" y="4118700"/>
            <a:ext cx="2433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2" name="Google Shape;52;p13"/>
          <p:cNvSpPr txBox="1">
            <a:spLocks noGrp="1"/>
          </p:cNvSpPr>
          <p:nvPr>
            <p:ph type="title" idx="15"/>
          </p:nvPr>
        </p:nvSpPr>
        <p:spPr>
          <a:xfrm>
            <a:off x="3355500" y="3760775"/>
            <a:ext cx="2432400" cy="365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400"/>
              <a:buNone/>
              <a:defRPr sz="2000" i="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13"/>
          <p:cNvSpPr txBox="1">
            <a:spLocks noGrp="1"/>
          </p:cNvSpPr>
          <p:nvPr>
            <p:ph type="title" idx="16" hasCustomPrompt="1"/>
          </p:nvPr>
        </p:nvSpPr>
        <p:spPr>
          <a:xfrm>
            <a:off x="3355500" y="3087605"/>
            <a:ext cx="786300" cy="5934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subTitle" idx="17"/>
          </p:nvPr>
        </p:nvSpPr>
        <p:spPr>
          <a:xfrm>
            <a:off x="3355500" y="4118700"/>
            <a:ext cx="2433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5" name="Google Shape;55;p13"/>
          <p:cNvSpPr txBox="1">
            <a:spLocks noGrp="1"/>
          </p:cNvSpPr>
          <p:nvPr>
            <p:ph type="title" idx="18"/>
          </p:nvPr>
        </p:nvSpPr>
        <p:spPr>
          <a:xfrm>
            <a:off x="5934896" y="3760775"/>
            <a:ext cx="2432400" cy="365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400"/>
              <a:buNone/>
              <a:defRPr sz="2000" i="1"/>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6" name="Google Shape;56;p13"/>
          <p:cNvSpPr txBox="1">
            <a:spLocks noGrp="1"/>
          </p:cNvSpPr>
          <p:nvPr>
            <p:ph type="title" idx="19" hasCustomPrompt="1"/>
          </p:nvPr>
        </p:nvSpPr>
        <p:spPr>
          <a:xfrm>
            <a:off x="5934896" y="3087605"/>
            <a:ext cx="786300" cy="5934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subTitle" idx="20"/>
          </p:nvPr>
        </p:nvSpPr>
        <p:spPr>
          <a:xfrm>
            <a:off x="5934896" y="4118700"/>
            <a:ext cx="2433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8" name="Google Shape;58;p13"/>
          <p:cNvSpPr txBox="1">
            <a:spLocks noGrp="1"/>
          </p:cNvSpPr>
          <p:nvPr>
            <p:ph type="title" idx="21"/>
          </p:nvPr>
        </p:nvSpPr>
        <p:spPr>
          <a:xfrm>
            <a:off x="720000" y="539496"/>
            <a:ext cx="7704000" cy="4848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3500"/>
              <a:buNone/>
              <a:defRPr>
                <a:solidFill>
                  <a:srgbClr val="4A4A4A"/>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720000" y="1696225"/>
            <a:ext cx="24201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i="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6" name="Google Shape;96;p20"/>
          <p:cNvSpPr txBox="1">
            <a:spLocks noGrp="1"/>
          </p:cNvSpPr>
          <p:nvPr>
            <p:ph type="subTitle" idx="1"/>
          </p:nvPr>
        </p:nvSpPr>
        <p:spPr>
          <a:xfrm>
            <a:off x="720000" y="2121138"/>
            <a:ext cx="242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 name="Google Shape;97;p20"/>
          <p:cNvSpPr txBox="1">
            <a:spLocks noGrp="1"/>
          </p:cNvSpPr>
          <p:nvPr>
            <p:ph type="title" idx="2"/>
          </p:nvPr>
        </p:nvSpPr>
        <p:spPr>
          <a:xfrm>
            <a:off x="5870299" y="1696225"/>
            <a:ext cx="2553600" cy="274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i="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8" name="Google Shape;98;p20"/>
          <p:cNvSpPr txBox="1">
            <a:spLocks noGrp="1"/>
          </p:cNvSpPr>
          <p:nvPr>
            <p:ph type="subTitle" idx="3"/>
          </p:nvPr>
        </p:nvSpPr>
        <p:spPr>
          <a:xfrm>
            <a:off x="5870299" y="2121138"/>
            <a:ext cx="25536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9" name="Google Shape;99;p20"/>
          <p:cNvSpPr txBox="1">
            <a:spLocks noGrp="1"/>
          </p:cNvSpPr>
          <p:nvPr>
            <p:ph type="title" idx="4"/>
          </p:nvPr>
        </p:nvSpPr>
        <p:spPr>
          <a:xfrm>
            <a:off x="720000" y="3152675"/>
            <a:ext cx="2420100" cy="274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i="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0" name="Google Shape;100;p20"/>
          <p:cNvSpPr txBox="1">
            <a:spLocks noGrp="1"/>
          </p:cNvSpPr>
          <p:nvPr>
            <p:ph type="subTitle" idx="5"/>
          </p:nvPr>
        </p:nvSpPr>
        <p:spPr>
          <a:xfrm>
            <a:off x="720000" y="3579275"/>
            <a:ext cx="242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20"/>
          <p:cNvSpPr txBox="1">
            <a:spLocks noGrp="1"/>
          </p:cNvSpPr>
          <p:nvPr>
            <p:ph type="title" idx="6"/>
          </p:nvPr>
        </p:nvSpPr>
        <p:spPr>
          <a:xfrm>
            <a:off x="5870299" y="3152675"/>
            <a:ext cx="2553600" cy="274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i="1"/>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20"/>
          <p:cNvSpPr txBox="1">
            <a:spLocks noGrp="1"/>
          </p:cNvSpPr>
          <p:nvPr>
            <p:ph type="subTitle" idx="7"/>
          </p:nvPr>
        </p:nvSpPr>
        <p:spPr>
          <a:xfrm>
            <a:off x="5870299" y="3579275"/>
            <a:ext cx="2553600" cy="48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20"/>
          <p:cNvSpPr txBox="1">
            <a:spLocks noGrp="1"/>
          </p:cNvSpPr>
          <p:nvPr>
            <p:ph type="title" idx="8"/>
          </p:nvPr>
        </p:nvSpPr>
        <p:spPr>
          <a:xfrm>
            <a:off x="720000" y="539496"/>
            <a:ext cx="7704000" cy="4848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35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3">
    <p:spTree>
      <p:nvGrpSpPr>
        <p:cNvPr id="1" name="Shape 165"/>
        <p:cNvGrpSpPr/>
        <p:nvPr/>
      </p:nvGrpSpPr>
      <p:grpSpPr>
        <a:xfrm>
          <a:off x="0" y="0"/>
          <a:ext cx="0" cy="0"/>
          <a:chOff x="0" y="0"/>
          <a:chExt cx="0" cy="0"/>
        </a:xfrm>
      </p:grpSpPr>
      <p:sp>
        <p:nvSpPr>
          <p:cNvPr id="166" name="Google Shape;166;p32"/>
          <p:cNvSpPr txBox="1">
            <a:spLocks noGrp="1"/>
          </p:cNvSpPr>
          <p:nvPr>
            <p:ph type="subTitle" idx="1"/>
          </p:nvPr>
        </p:nvSpPr>
        <p:spPr>
          <a:xfrm>
            <a:off x="4805075" y="2182700"/>
            <a:ext cx="3636000" cy="18585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1400"/>
              <a:buChar char="●"/>
              <a:defRPr/>
            </a:lvl1pPr>
            <a:lvl2pPr lvl="1" algn="ctr" rtl="0">
              <a:lnSpc>
                <a:spcPct val="100000"/>
              </a:lnSpc>
              <a:spcBef>
                <a:spcPts val="160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67" name="Google Shape;167;p32"/>
          <p:cNvSpPr txBox="1">
            <a:spLocks noGrp="1"/>
          </p:cNvSpPr>
          <p:nvPr>
            <p:ph type="title"/>
          </p:nvPr>
        </p:nvSpPr>
        <p:spPr>
          <a:xfrm>
            <a:off x="4805075" y="1469900"/>
            <a:ext cx="3636000" cy="484500"/>
          </a:xfrm>
          <a:prstGeom prst="rect">
            <a:avLst/>
          </a:prstGeom>
        </p:spPr>
        <p:txBody>
          <a:bodyPr spcFirstLastPara="1" wrap="square" lIns="91425" tIns="91425" rIns="91425" bIns="91425" anchor="ctr" anchorCtr="0">
            <a:noAutofit/>
          </a:bodyPr>
          <a:lstStyle>
            <a:lvl1pPr lvl="0" algn="r" rtl="0">
              <a:lnSpc>
                <a:spcPct val="90000"/>
              </a:lnSpc>
              <a:spcBef>
                <a:spcPts val="0"/>
              </a:spcBef>
              <a:spcAft>
                <a:spcPts val="0"/>
              </a:spcAft>
              <a:buSzPts val="35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1pPr>
            <a:lvl2pPr lvl="1"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1pPr>
            <a:lvl2pPr marL="914400" lvl="1" indent="-3175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2pPr>
            <a:lvl3pPr marL="1371600" lvl="2" indent="-3175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3pPr>
            <a:lvl4pPr marL="1828800" lvl="3" indent="-3175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4pPr>
            <a:lvl5pPr marL="2286000" lvl="4" indent="-3175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5pPr>
            <a:lvl6pPr marL="2743200" lvl="5" indent="-3175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6pPr>
            <a:lvl7pPr marL="3200400" lvl="6" indent="-3175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7pPr>
            <a:lvl8pPr marL="3657600" lvl="7" indent="-3175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8pPr>
            <a:lvl9pPr marL="4114800" lvl="8" indent="-317500">
              <a:lnSpc>
                <a:spcPct val="115000"/>
              </a:lnSpc>
              <a:spcBef>
                <a:spcPts val="1600"/>
              </a:spcBef>
              <a:spcAft>
                <a:spcPts val="1600"/>
              </a:spcAft>
              <a:buClr>
                <a:schemeClr val="dk2"/>
              </a:buClr>
              <a:buSzPts val="1400"/>
              <a:buFont typeface="Nunito"/>
              <a:buChar char="■"/>
              <a:defRPr>
                <a:solidFill>
                  <a:schemeClr val="dk2"/>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59" r:id="rId7"/>
    <p:sldLayoutId id="2147483666" r:id="rId8"/>
    <p:sldLayoutId id="2147483678" r:id="rId9"/>
    <p:sldLayoutId id="2147483682" r:id="rId10"/>
    <p:sldLayoutId id="2147483683" r:id="rId11"/>
    <p:sldLayoutId id="214748368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41"/>
          <p:cNvPicPr preferRelativeResize="0"/>
          <p:nvPr/>
        </p:nvPicPr>
        <p:blipFill rotWithShape="1">
          <a:blip r:embed="rId3">
            <a:alphaModFix/>
          </a:blip>
          <a:srcRect l="14543" r="32321"/>
          <a:stretch/>
        </p:blipFill>
        <p:spPr>
          <a:xfrm flipH="1">
            <a:off x="5043177" y="0"/>
            <a:ext cx="4100823" cy="5143501"/>
          </a:xfrm>
          <a:prstGeom prst="rect">
            <a:avLst/>
          </a:prstGeom>
          <a:noFill/>
          <a:ln>
            <a:noFill/>
          </a:ln>
        </p:spPr>
      </p:pic>
      <p:sp>
        <p:nvSpPr>
          <p:cNvPr id="195" name="Google Shape;195;p41"/>
          <p:cNvSpPr txBox="1">
            <a:spLocks noGrp="1"/>
          </p:cNvSpPr>
          <p:nvPr>
            <p:ph type="ctrTitle"/>
          </p:nvPr>
        </p:nvSpPr>
        <p:spPr>
          <a:xfrm>
            <a:off x="179512" y="1439363"/>
            <a:ext cx="4302388" cy="183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900" dirty="0">
                <a:solidFill>
                  <a:srgbClr val="4A4A4A"/>
                </a:solidFill>
              </a:rPr>
              <a:t>Sweet Byte Delights</a:t>
            </a:r>
            <a:endParaRPr sz="5900" b="1" dirty="0">
              <a:solidFill>
                <a:srgbClr val="4A4A4A"/>
              </a:solidFill>
            </a:endParaRPr>
          </a:p>
        </p:txBody>
      </p:sp>
      <p:sp>
        <p:nvSpPr>
          <p:cNvPr id="197" name="Google Shape;197;p41"/>
          <p:cNvSpPr/>
          <p:nvPr/>
        </p:nvSpPr>
        <p:spPr>
          <a:xfrm>
            <a:off x="4209850" y="444050"/>
            <a:ext cx="1662600" cy="446400"/>
          </a:xfrm>
          <a:prstGeom prst="rect">
            <a:avLst/>
          </a:prstGeom>
          <a:solidFill>
            <a:srgbClr val="E5A86A"/>
          </a:solid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Clr>
                <a:schemeClr val="dk2"/>
              </a:buClr>
              <a:buSzPts val="1100"/>
              <a:buFont typeface="Arial"/>
              <a:buNone/>
            </a:pPr>
            <a:endParaRPr sz="1600" dirty="0">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7" name="Google Shape;277;p47"/>
          <p:cNvSpPr txBox="1">
            <a:spLocks noGrp="1"/>
          </p:cNvSpPr>
          <p:nvPr>
            <p:ph type="title"/>
          </p:nvPr>
        </p:nvSpPr>
        <p:spPr>
          <a:xfrm>
            <a:off x="126792" y="123478"/>
            <a:ext cx="2500992" cy="484500"/>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2500" b="1" dirty="0">
                <a:latin typeface="Nunito" charset="0"/>
              </a:rPr>
              <a:t>Contact Page :- </a:t>
            </a:r>
            <a:endParaRPr sz="2500" b="1" dirty="0">
              <a:latin typeface="Nunito"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699542"/>
            <a:ext cx="7992888" cy="4176464"/>
          </a:xfrm>
          <a:prstGeom prst="rect">
            <a:avLst/>
          </a:prstGeom>
          <a:ln>
            <a:solidFill>
              <a:schemeClr val="bg2"/>
            </a:solidFill>
          </a:ln>
        </p:spPr>
      </p:pic>
    </p:spTree>
    <p:extLst>
      <p:ext uri="{BB962C8B-B14F-4D97-AF65-F5344CB8AC3E}">
        <p14:creationId xmlns:p14="http://schemas.microsoft.com/office/powerpoint/2010/main" val="225406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9"/>
          <p:cNvSpPr txBox="1">
            <a:spLocks noGrp="1"/>
          </p:cNvSpPr>
          <p:nvPr>
            <p:ph type="title" idx="8"/>
          </p:nvPr>
        </p:nvSpPr>
        <p:spPr>
          <a:xfrm>
            <a:off x="3851920" y="195486"/>
            <a:ext cx="5471752" cy="1224136"/>
          </a:xfrm>
          <a:prstGeom prst="rect">
            <a:avLst/>
          </a:prstGeom>
        </p:spPr>
        <p:txBody>
          <a:bodyPr spcFirstLastPara="1" wrap="square" lIns="91425" tIns="91425" rIns="91425" bIns="91425" anchor="ctr" anchorCtr="0">
            <a:noAutofit/>
          </a:bodyPr>
          <a:lstStyle/>
          <a:p>
            <a:pPr lvl="0"/>
            <a:r>
              <a:rPr lang="en-US" b="1" dirty="0">
                <a:latin typeface="Nunito" charset="0"/>
              </a:rPr>
              <a:t>Application &amp; Future Scope</a:t>
            </a:r>
          </a:p>
        </p:txBody>
      </p:sp>
      <p:pic>
        <p:nvPicPr>
          <p:cNvPr id="330" name="Google Shape;330;p49"/>
          <p:cNvPicPr preferRelativeResize="0"/>
          <p:nvPr/>
        </p:nvPicPr>
        <p:blipFill rotWithShape="1">
          <a:blip r:embed="rId3">
            <a:alphaModFix/>
          </a:blip>
          <a:srcRect l="23204" t="26800" r="6373" b="1195"/>
          <a:stretch/>
        </p:blipFill>
        <p:spPr>
          <a:xfrm rot="5400000">
            <a:off x="-108521" y="915568"/>
            <a:ext cx="4320482" cy="3312368"/>
          </a:xfrm>
          <a:prstGeom prst="rect">
            <a:avLst/>
          </a:prstGeom>
          <a:noFill/>
          <a:ln>
            <a:noFill/>
          </a:ln>
        </p:spPr>
      </p:pic>
      <p:cxnSp>
        <p:nvCxnSpPr>
          <p:cNvPr id="24" name="Google Shape;261;p45"/>
          <p:cNvCxnSpPr/>
          <p:nvPr/>
        </p:nvCxnSpPr>
        <p:spPr>
          <a:xfrm>
            <a:off x="4499992" y="1347614"/>
            <a:ext cx="4155900" cy="0"/>
          </a:xfrm>
          <a:prstGeom prst="straightConnector1">
            <a:avLst/>
          </a:prstGeom>
          <a:noFill/>
          <a:ln w="9525" cap="flat" cmpd="sng">
            <a:solidFill>
              <a:schemeClr val="dk1"/>
            </a:solidFill>
            <a:prstDash val="solid"/>
            <a:round/>
            <a:headEnd type="none" w="med" len="med"/>
            <a:tailEnd type="none" w="med" len="med"/>
          </a:ln>
        </p:spPr>
      </p:cxnSp>
      <p:sp>
        <p:nvSpPr>
          <p:cNvPr id="10" name="TextBox 9"/>
          <p:cNvSpPr txBox="1"/>
          <p:nvPr/>
        </p:nvSpPr>
        <p:spPr>
          <a:xfrm>
            <a:off x="4139952" y="1502735"/>
            <a:ext cx="4515940" cy="2906565"/>
          </a:xfrm>
          <a:prstGeom prst="rect">
            <a:avLst/>
          </a:prstGeom>
          <a:noFill/>
        </p:spPr>
        <p:txBody>
          <a:bodyPr wrap="square" rtlCol="0">
            <a:spAutoFit/>
          </a:bodyPr>
          <a:lstStyle/>
          <a:p>
            <a:pPr>
              <a:lnSpc>
                <a:spcPct val="150000"/>
              </a:lnSpc>
            </a:pPr>
            <a:r>
              <a:rPr lang="en-US" sz="1300" dirty="0">
                <a:latin typeface="Nunito" charset="0"/>
              </a:rPr>
              <a:t>Our bakery website simplifies the process of ordering and paying for baked goods, enhancing customer convenience. </a:t>
            </a:r>
          </a:p>
          <a:p>
            <a:pPr>
              <a:lnSpc>
                <a:spcPct val="150000"/>
              </a:lnSpc>
            </a:pPr>
            <a:endParaRPr lang="en-US" sz="300" dirty="0">
              <a:latin typeface="Nunito" charset="0"/>
            </a:endParaRPr>
          </a:p>
          <a:p>
            <a:pPr>
              <a:lnSpc>
                <a:spcPct val="150000"/>
              </a:lnSpc>
            </a:pPr>
            <a:endParaRPr lang="en-US" sz="300" dirty="0">
              <a:latin typeface="Nunito" charset="0"/>
            </a:endParaRPr>
          </a:p>
          <a:p>
            <a:pPr>
              <a:lnSpc>
                <a:spcPct val="150000"/>
              </a:lnSpc>
            </a:pPr>
            <a:r>
              <a:rPr lang="en-US" sz="1300" dirty="0">
                <a:latin typeface="Nunito" charset="0"/>
              </a:rPr>
              <a:t>Future advancements may involve integrating AI for personalized recommendations and leveraging data analytics for business insights. Expansion opportunities include implementing loyalty programs, enhancing customer engagement through social media integration, and optimizing delivery logistics for efficiency through SMS and WhatsApp messages.</a:t>
            </a:r>
            <a:endParaRPr lang="en-IN" sz="1300" dirty="0">
              <a:latin typeface="Nunito" charset="0"/>
            </a:endParaRPr>
          </a:p>
        </p:txBody>
      </p:sp>
    </p:spTree>
    <p:extLst>
      <p:ext uri="{BB962C8B-B14F-4D97-AF65-F5344CB8AC3E}">
        <p14:creationId xmlns:p14="http://schemas.microsoft.com/office/powerpoint/2010/main" val="3170857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1" name="Google Shape;311;p48"/>
          <p:cNvSpPr txBox="1">
            <a:spLocks noGrp="1"/>
          </p:cNvSpPr>
          <p:nvPr>
            <p:ph type="subTitle" idx="2"/>
          </p:nvPr>
        </p:nvSpPr>
        <p:spPr>
          <a:xfrm>
            <a:off x="2809347" y="133758"/>
            <a:ext cx="3741600" cy="4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Nunito" charset="0"/>
              </a:rPr>
              <a:t>Project Timeline</a:t>
            </a:r>
            <a:endParaRPr b="1" dirty="0">
              <a:latin typeface="Nunito" charset="0"/>
            </a:endParaRPr>
          </a:p>
        </p:txBody>
      </p:sp>
      <p:cxnSp>
        <p:nvCxnSpPr>
          <p:cNvPr id="316" name="Google Shape;316;p48"/>
          <p:cNvCxnSpPr/>
          <p:nvPr/>
        </p:nvCxnSpPr>
        <p:spPr>
          <a:xfrm>
            <a:off x="2483768" y="627534"/>
            <a:ext cx="4155900" cy="0"/>
          </a:xfrm>
          <a:prstGeom prst="straightConnector1">
            <a:avLst/>
          </a:prstGeom>
          <a:noFill/>
          <a:ln w="9525" cap="flat" cmpd="sng">
            <a:solidFill>
              <a:schemeClr val="dk1"/>
            </a:solidFill>
            <a:prstDash val="solid"/>
            <a:round/>
            <a:headEnd type="none" w="med" len="med"/>
            <a:tailEnd type="none" w="med" len="med"/>
          </a:ln>
        </p:spPr>
      </p:cxnSp>
      <p:graphicFrame>
        <p:nvGraphicFramePr>
          <p:cNvPr id="3" name="Table 2"/>
          <p:cNvGraphicFramePr>
            <a:graphicFrameLocks noGrp="1"/>
          </p:cNvGraphicFramePr>
          <p:nvPr>
            <p:extLst>
              <p:ext uri="{D42A27DB-BD31-4B8C-83A1-F6EECF244321}">
                <p14:modId xmlns:p14="http://schemas.microsoft.com/office/powerpoint/2010/main" val="3880833134"/>
              </p:ext>
            </p:extLst>
          </p:nvPr>
        </p:nvGraphicFramePr>
        <p:xfrm>
          <a:off x="1040290" y="1203598"/>
          <a:ext cx="7132110" cy="3040359"/>
        </p:xfrm>
        <a:graphic>
          <a:graphicData uri="http://schemas.openxmlformats.org/drawingml/2006/table">
            <a:tbl>
              <a:tblPr firstRow="1" bandRow="1">
                <a:tableStyleId>{11B1A7F9-62DE-46CA-B351-62188D08006F}</a:tableStyleId>
              </a:tblPr>
              <a:tblGrid>
                <a:gridCol w="883495">
                  <a:extLst>
                    <a:ext uri="{9D8B030D-6E8A-4147-A177-3AD203B41FA5}">
                      <a16:colId xmlns:a16="http://schemas.microsoft.com/office/drawing/2014/main" val="20000"/>
                    </a:ext>
                  </a:extLst>
                </a:gridCol>
                <a:gridCol w="873246">
                  <a:extLst>
                    <a:ext uri="{9D8B030D-6E8A-4147-A177-3AD203B41FA5}">
                      <a16:colId xmlns:a16="http://schemas.microsoft.com/office/drawing/2014/main" val="20001"/>
                    </a:ext>
                  </a:extLst>
                </a:gridCol>
                <a:gridCol w="873246">
                  <a:extLst>
                    <a:ext uri="{9D8B030D-6E8A-4147-A177-3AD203B41FA5}">
                      <a16:colId xmlns:a16="http://schemas.microsoft.com/office/drawing/2014/main" val="20002"/>
                    </a:ext>
                  </a:extLst>
                </a:gridCol>
                <a:gridCol w="873246">
                  <a:extLst>
                    <a:ext uri="{9D8B030D-6E8A-4147-A177-3AD203B41FA5}">
                      <a16:colId xmlns:a16="http://schemas.microsoft.com/office/drawing/2014/main" val="20003"/>
                    </a:ext>
                  </a:extLst>
                </a:gridCol>
                <a:gridCol w="897161">
                  <a:extLst>
                    <a:ext uri="{9D8B030D-6E8A-4147-A177-3AD203B41FA5}">
                      <a16:colId xmlns:a16="http://schemas.microsoft.com/office/drawing/2014/main" val="20004"/>
                    </a:ext>
                  </a:extLst>
                </a:gridCol>
                <a:gridCol w="852325">
                  <a:extLst>
                    <a:ext uri="{9D8B030D-6E8A-4147-A177-3AD203B41FA5}">
                      <a16:colId xmlns:a16="http://schemas.microsoft.com/office/drawing/2014/main" val="20005"/>
                    </a:ext>
                  </a:extLst>
                </a:gridCol>
                <a:gridCol w="982230">
                  <a:extLst>
                    <a:ext uri="{9D8B030D-6E8A-4147-A177-3AD203B41FA5}">
                      <a16:colId xmlns:a16="http://schemas.microsoft.com/office/drawing/2014/main" val="20006"/>
                    </a:ext>
                  </a:extLst>
                </a:gridCol>
                <a:gridCol w="897161">
                  <a:extLst>
                    <a:ext uri="{9D8B030D-6E8A-4147-A177-3AD203B41FA5}">
                      <a16:colId xmlns:a16="http://schemas.microsoft.com/office/drawing/2014/main" val="20007"/>
                    </a:ext>
                  </a:extLst>
                </a:gridCol>
              </a:tblGrid>
              <a:tr h="926586">
                <a:tc>
                  <a:txBody>
                    <a:bodyPr/>
                    <a:lstStyle/>
                    <a:p>
                      <a:pPr algn="ctr"/>
                      <a:endParaRPr lang="en-IN" sz="1300" dirty="0"/>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tc>
                  <a:txBody>
                    <a:bodyPr/>
                    <a:lstStyle/>
                    <a:p>
                      <a:pPr algn="ctr"/>
                      <a:r>
                        <a:rPr lang="en-US" sz="1300" b="1" dirty="0">
                          <a:latin typeface="Nunito" charset="0"/>
                        </a:rPr>
                        <a:t>Week</a:t>
                      </a:r>
                      <a:r>
                        <a:rPr lang="en-US" sz="1300" b="1" baseline="0" dirty="0">
                          <a:latin typeface="Nunito" charset="0"/>
                        </a:rPr>
                        <a:t> 1</a:t>
                      </a:r>
                      <a:endParaRPr lang="en-IN" sz="1300" b="1" dirty="0">
                        <a:latin typeface="Nunito"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300" b="1" dirty="0">
                          <a:latin typeface="Nunito" charset="0"/>
                        </a:rPr>
                        <a:t>Week</a:t>
                      </a:r>
                      <a:r>
                        <a:rPr lang="en-US" sz="1300" b="1" baseline="0" dirty="0">
                          <a:latin typeface="Nunito" charset="0"/>
                        </a:rPr>
                        <a:t> 2</a:t>
                      </a:r>
                      <a:endParaRPr lang="en-IN" sz="1300" b="1" dirty="0">
                        <a:latin typeface="Nunito" charset="0"/>
                      </a:endParaRPr>
                    </a:p>
                    <a:p>
                      <a:pPr algn="ctr"/>
                      <a:endParaRPr lang="en-IN" sz="1300" b="1" dirty="0">
                        <a:latin typeface="Nunito"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300" b="1" dirty="0">
                          <a:latin typeface="Nunito" charset="0"/>
                        </a:rPr>
                        <a:t>Week</a:t>
                      </a:r>
                      <a:r>
                        <a:rPr lang="en-US" sz="1300" b="1" baseline="0" dirty="0">
                          <a:latin typeface="Nunito" charset="0"/>
                        </a:rPr>
                        <a:t> 3</a:t>
                      </a:r>
                      <a:endParaRPr lang="en-IN" sz="1300" b="1" dirty="0">
                        <a:latin typeface="Nunito" charset="0"/>
                      </a:endParaRPr>
                    </a:p>
                    <a:p>
                      <a:pPr algn="ctr"/>
                      <a:endParaRPr lang="en-IN" sz="1300" b="1" dirty="0">
                        <a:latin typeface="Nunito"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300" b="1" dirty="0">
                          <a:latin typeface="Nunito" charset="0"/>
                        </a:rPr>
                        <a:t>Week</a:t>
                      </a:r>
                      <a:r>
                        <a:rPr lang="en-US" sz="1300" b="1" baseline="0" dirty="0">
                          <a:latin typeface="Nunito" charset="0"/>
                        </a:rPr>
                        <a:t> 4</a:t>
                      </a:r>
                      <a:endParaRPr lang="en-IN" sz="1300" b="1" dirty="0">
                        <a:latin typeface="Nunito" charset="0"/>
                      </a:endParaRPr>
                    </a:p>
                    <a:p>
                      <a:pPr algn="ctr"/>
                      <a:endParaRPr lang="en-IN" sz="1300" b="1" dirty="0">
                        <a:latin typeface="Nunito"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300" b="1" dirty="0">
                          <a:latin typeface="Nunito" charset="0"/>
                        </a:rPr>
                        <a:t>Week</a:t>
                      </a:r>
                      <a:r>
                        <a:rPr lang="en-US" sz="1300" b="1" baseline="0" dirty="0">
                          <a:latin typeface="Nunito" charset="0"/>
                        </a:rPr>
                        <a:t> 5</a:t>
                      </a:r>
                      <a:endParaRPr lang="en-IN" sz="1300" b="1" dirty="0">
                        <a:latin typeface="Nunito" charset="0"/>
                      </a:endParaRPr>
                    </a:p>
                    <a:p>
                      <a:pPr algn="ctr"/>
                      <a:endParaRPr lang="en-IN" sz="1300" b="1" dirty="0">
                        <a:latin typeface="Nunito"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300" b="1" dirty="0">
                          <a:latin typeface="Nunito" charset="0"/>
                        </a:rPr>
                        <a:t>Week</a:t>
                      </a:r>
                      <a:r>
                        <a:rPr lang="en-US" sz="1300" b="1" baseline="0" dirty="0">
                          <a:latin typeface="Nunito" charset="0"/>
                        </a:rPr>
                        <a:t> 6</a:t>
                      </a:r>
                      <a:endParaRPr lang="en-IN" sz="1300" b="1" dirty="0">
                        <a:latin typeface="Nunito" charset="0"/>
                      </a:endParaRPr>
                    </a:p>
                    <a:p>
                      <a:pPr algn="ctr"/>
                      <a:endParaRPr lang="en-IN" sz="1300" b="1" dirty="0">
                        <a:latin typeface="Nunito"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300" b="1" dirty="0">
                          <a:latin typeface="Nunito" charset="0"/>
                        </a:rPr>
                        <a:t>Week</a:t>
                      </a:r>
                      <a:r>
                        <a:rPr lang="en-US" sz="1300" b="1" baseline="0" dirty="0">
                          <a:latin typeface="Nunito" charset="0"/>
                        </a:rPr>
                        <a:t> 7</a:t>
                      </a:r>
                      <a:endParaRPr lang="en-IN" sz="1300" b="1" dirty="0">
                        <a:latin typeface="Nunito" charset="0"/>
                      </a:endParaRPr>
                    </a:p>
                    <a:p>
                      <a:pPr algn="ctr"/>
                      <a:endParaRPr lang="en-IN" sz="1300" b="1" dirty="0">
                        <a:latin typeface="Nunito"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tcPr>
                </a:tc>
                <a:extLst>
                  <a:ext uri="{0D108BD9-81ED-4DB2-BD59-A6C34878D82A}">
                    <a16:rowId xmlns:a16="http://schemas.microsoft.com/office/drawing/2014/main" val="10000"/>
                  </a:ext>
                </a:extLst>
              </a:tr>
              <a:tr h="704591">
                <a:tc>
                  <a:txBody>
                    <a:bodyPr/>
                    <a:lstStyle/>
                    <a:p>
                      <a:pPr algn="ctr"/>
                      <a:r>
                        <a:rPr lang="en-US" sz="1300" b="1" dirty="0">
                          <a:latin typeface="Nunito" charset="0"/>
                        </a:rPr>
                        <a:t>Phase 1</a:t>
                      </a:r>
                      <a:endParaRPr lang="en-IN" sz="1300" b="1" dirty="0">
                        <a:latin typeface="Nunito"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tcPr>
                </a:tc>
                <a:tc gridSpan="2">
                  <a:txBody>
                    <a:bodyPr/>
                    <a:lstStyle/>
                    <a:p>
                      <a:pPr algn="ctr"/>
                      <a:endParaRPr lang="en-US" sz="1300" b="1" dirty="0">
                        <a:latin typeface="Nunito" charset="0"/>
                      </a:endParaRPr>
                    </a:p>
                    <a:p>
                      <a:pPr algn="ctr"/>
                      <a:r>
                        <a:rPr lang="en-US" sz="1300" b="1" dirty="0">
                          <a:latin typeface="Nunito" charset="0"/>
                        </a:rPr>
                        <a:t>Planning</a:t>
                      </a:r>
                      <a:r>
                        <a:rPr lang="en-US" sz="1300" b="1" baseline="0" dirty="0">
                          <a:latin typeface="Nunito" charset="0"/>
                        </a:rPr>
                        <a:t> Phase</a:t>
                      </a:r>
                      <a:endParaRPr lang="en-IN" sz="1300" b="1" dirty="0">
                        <a:latin typeface="Nunito" charset="0"/>
                      </a:endParaRPr>
                    </a:p>
                  </a:txBody>
                  <a:tcPr>
                    <a:solidFill>
                      <a:schemeClr val="tx1">
                        <a:lumMod val="60000"/>
                        <a:lumOff val="40000"/>
                      </a:schemeClr>
                    </a:solidFill>
                  </a:tcPr>
                </a:tc>
                <a:tc hMerge="1">
                  <a:txBody>
                    <a:bodyPr/>
                    <a:lstStyle/>
                    <a:p>
                      <a:endParaRPr lang="en-IN" dirty="0"/>
                    </a:p>
                  </a:txBody>
                  <a:tcPr/>
                </a:tc>
                <a:tc>
                  <a:txBody>
                    <a:bodyPr/>
                    <a:lstStyle/>
                    <a:p>
                      <a:pPr algn="ctr"/>
                      <a:endParaRPr lang="en-IN" b="1"/>
                    </a:p>
                  </a:txBody>
                  <a:tcPr/>
                </a:tc>
                <a:tc>
                  <a:txBody>
                    <a:bodyPr/>
                    <a:lstStyle/>
                    <a:p>
                      <a:pPr algn="ctr"/>
                      <a:endParaRPr lang="en-IN" b="1"/>
                    </a:p>
                  </a:txBody>
                  <a:tcPr/>
                </a:tc>
                <a:tc>
                  <a:txBody>
                    <a:bodyPr/>
                    <a:lstStyle/>
                    <a:p>
                      <a:pPr algn="ctr"/>
                      <a:endParaRPr lang="en-IN" b="1" dirty="0"/>
                    </a:p>
                  </a:txBody>
                  <a:tcPr/>
                </a:tc>
                <a:tc>
                  <a:txBody>
                    <a:bodyPr/>
                    <a:lstStyle/>
                    <a:p>
                      <a:pPr algn="ctr"/>
                      <a:endParaRPr lang="en-IN" b="1"/>
                    </a:p>
                  </a:txBody>
                  <a:tcPr/>
                </a:tc>
                <a:tc>
                  <a:txBody>
                    <a:bodyPr/>
                    <a:lstStyle/>
                    <a:p>
                      <a:pPr algn="ctr"/>
                      <a:endParaRPr lang="en-IN"/>
                    </a:p>
                  </a:txBody>
                  <a:tcPr/>
                </a:tc>
                <a:extLst>
                  <a:ext uri="{0D108BD9-81ED-4DB2-BD59-A6C34878D82A}">
                    <a16:rowId xmlns:a16="http://schemas.microsoft.com/office/drawing/2014/main" val="10001"/>
                  </a:ext>
                </a:extLst>
              </a:tr>
              <a:tr h="704591">
                <a:tc>
                  <a:txBody>
                    <a:bodyPr/>
                    <a:lstStyle/>
                    <a:p>
                      <a:pPr algn="ctr"/>
                      <a:r>
                        <a:rPr lang="en-US" sz="1300" b="1" dirty="0">
                          <a:latin typeface="Nunito" charset="0"/>
                        </a:rPr>
                        <a:t>Phase 2</a:t>
                      </a:r>
                      <a:endParaRPr lang="en-IN" sz="1300" b="1" dirty="0">
                        <a:latin typeface="Nunito"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tcPr>
                </a:tc>
                <a:tc>
                  <a:txBody>
                    <a:bodyPr/>
                    <a:lstStyle/>
                    <a:p>
                      <a:pPr algn="ctr"/>
                      <a:endParaRPr lang="en-IN" b="1" dirty="0"/>
                    </a:p>
                  </a:txBody>
                  <a:tcPr/>
                </a:tc>
                <a:tc>
                  <a:txBody>
                    <a:bodyPr/>
                    <a:lstStyle/>
                    <a:p>
                      <a:pPr algn="ctr"/>
                      <a:endParaRPr lang="en-IN" b="1" dirty="0"/>
                    </a:p>
                  </a:txBody>
                  <a:tcPr/>
                </a:tc>
                <a:tc gridSpan="3">
                  <a:txBody>
                    <a:bodyPr/>
                    <a:lstStyle/>
                    <a:p>
                      <a:pPr algn="ctr"/>
                      <a:endParaRPr lang="en-US" sz="1300" b="1" dirty="0">
                        <a:latin typeface="Nunito" charset="0"/>
                      </a:endParaRPr>
                    </a:p>
                    <a:p>
                      <a:pPr algn="ctr"/>
                      <a:r>
                        <a:rPr lang="en-US" sz="1300" b="1" dirty="0">
                          <a:latin typeface="Nunito" charset="0"/>
                        </a:rPr>
                        <a:t>Website Development</a:t>
                      </a:r>
                      <a:endParaRPr lang="en-IN" sz="1300" b="1" dirty="0">
                        <a:latin typeface="Nunito" charset="0"/>
                      </a:endParaRPr>
                    </a:p>
                  </a:txBody>
                  <a:tcPr>
                    <a:solidFill>
                      <a:schemeClr val="tx1">
                        <a:lumMod val="60000"/>
                        <a:lumOff val="40000"/>
                      </a:schemeClr>
                    </a:solidFill>
                  </a:tcPr>
                </a:tc>
                <a:tc hMerge="1">
                  <a:txBody>
                    <a:bodyPr/>
                    <a:lstStyle/>
                    <a:p>
                      <a:endParaRPr lang="en-IN" dirty="0"/>
                    </a:p>
                  </a:txBody>
                  <a:tcPr/>
                </a:tc>
                <a:tc hMerge="1">
                  <a:txBody>
                    <a:bodyPr/>
                    <a:lstStyle/>
                    <a:p>
                      <a:endParaRPr lang="en-IN" dirty="0"/>
                    </a:p>
                  </a:txBody>
                  <a:tcPr/>
                </a:tc>
                <a:tc>
                  <a:txBody>
                    <a:bodyPr/>
                    <a:lstStyle/>
                    <a:p>
                      <a:pPr algn="ctr"/>
                      <a:endParaRPr lang="en-IN" b="1" dirty="0"/>
                    </a:p>
                  </a:txBody>
                  <a:tcPr/>
                </a:tc>
                <a:tc>
                  <a:txBody>
                    <a:bodyPr/>
                    <a:lstStyle/>
                    <a:p>
                      <a:pPr algn="ctr"/>
                      <a:endParaRPr lang="en-IN" dirty="0"/>
                    </a:p>
                  </a:txBody>
                  <a:tcPr/>
                </a:tc>
                <a:extLst>
                  <a:ext uri="{0D108BD9-81ED-4DB2-BD59-A6C34878D82A}">
                    <a16:rowId xmlns:a16="http://schemas.microsoft.com/office/drawing/2014/main" val="10002"/>
                  </a:ext>
                </a:extLst>
              </a:tr>
              <a:tr h="704591">
                <a:tc>
                  <a:txBody>
                    <a:bodyPr/>
                    <a:lstStyle/>
                    <a:p>
                      <a:pPr algn="ctr"/>
                      <a:r>
                        <a:rPr lang="en-US" sz="1300" b="1" dirty="0">
                          <a:latin typeface="Nunito" charset="0"/>
                        </a:rPr>
                        <a:t>Phase</a:t>
                      </a:r>
                      <a:r>
                        <a:rPr lang="en-US" sz="1300" b="1" baseline="0" dirty="0">
                          <a:latin typeface="Nunito" charset="0"/>
                        </a:rPr>
                        <a:t> 3</a:t>
                      </a:r>
                      <a:endParaRPr lang="en-IN" sz="1300" b="1" dirty="0">
                        <a:latin typeface="Nunito" charset="0"/>
                      </a:endParaRPr>
                    </a:p>
                  </a:txBody>
                  <a:tc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tcPr>
                </a:tc>
                <a:tc>
                  <a:txBody>
                    <a:bodyPr/>
                    <a:lstStyle/>
                    <a:p>
                      <a:pPr algn="ctr"/>
                      <a:endParaRPr lang="en-IN" b="1"/>
                    </a:p>
                  </a:txBody>
                  <a:tcPr/>
                </a:tc>
                <a:tc>
                  <a:txBody>
                    <a:bodyPr/>
                    <a:lstStyle/>
                    <a:p>
                      <a:pPr algn="ctr"/>
                      <a:endParaRPr lang="en-IN" b="1" dirty="0"/>
                    </a:p>
                  </a:txBody>
                  <a:tcPr/>
                </a:tc>
                <a:tc>
                  <a:txBody>
                    <a:bodyPr/>
                    <a:lstStyle/>
                    <a:p>
                      <a:pPr algn="ctr"/>
                      <a:endParaRPr lang="en-IN" b="1"/>
                    </a:p>
                  </a:txBody>
                  <a:tcPr/>
                </a:tc>
                <a:tc>
                  <a:txBody>
                    <a:bodyPr/>
                    <a:lstStyle/>
                    <a:p>
                      <a:pPr algn="ctr"/>
                      <a:endParaRPr lang="en-IN" b="1" dirty="0"/>
                    </a:p>
                  </a:txBody>
                  <a:tcPr/>
                </a:tc>
                <a:tc>
                  <a:txBody>
                    <a:bodyPr/>
                    <a:lstStyle/>
                    <a:p>
                      <a:pPr algn="ctr"/>
                      <a:endParaRPr lang="en-IN" b="1" dirty="0"/>
                    </a:p>
                  </a:txBody>
                  <a:tcPr/>
                </a:tc>
                <a:tc gridSpan="2">
                  <a:txBody>
                    <a:bodyPr/>
                    <a:lstStyle/>
                    <a:p>
                      <a:pPr algn="ctr"/>
                      <a:endParaRPr lang="en-US" sz="1300" b="1" dirty="0">
                        <a:latin typeface="Nunito" charset="0"/>
                      </a:endParaRPr>
                    </a:p>
                    <a:p>
                      <a:pPr algn="ctr"/>
                      <a:r>
                        <a:rPr lang="en-US" sz="1300" b="1" dirty="0">
                          <a:latin typeface="Nunito" charset="0"/>
                        </a:rPr>
                        <a:t>Testing Deployment</a:t>
                      </a:r>
                      <a:endParaRPr lang="en-IN" sz="1300" b="1" dirty="0">
                        <a:latin typeface="Nunito" charset="0"/>
                      </a:endParaRPr>
                    </a:p>
                  </a:txBody>
                  <a:tcPr>
                    <a:solidFill>
                      <a:schemeClr val="tx1">
                        <a:lumMod val="60000"/>
                        <a:lumOff val="40000"/>
                      </a:schemeClr>
                    </a:solidFill>
                  </a:tcPr>
                </a:tc>
                <a:tc hMerge="1">
                  <a:txBody>
                    <a:bodyPr/>
                    <a:lstStyle/>
                    <a:p>
                      <a:endParaRPr lang="en-IN"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9"/>
          <p:cNvSpPr txBox="1">
            <a:spLocks noGrp="1"/>
          </p:cNvSpPr>
          <p:nvPr>
            <p:ph type="title" idx="8"/>
          </p:nvPr>
        </p:nvSpPr>
        <p:spPr>
          <a:xfrm>
            <a:off x="-36512" y="195486"/>
            <a:ext cx="5760640" cy="1224136"/>
          </a:xfrm>
          <a:prstGeom prst="rect">
            <a:avLst/>
          </a:prstGeom>
        </p:spPr>
        <p:txBody>
          <a:bodyPr spcFirstLastPara="1" wrap="square" lIns="91425" tIns="91425" rIns="91425" bIns="91425" anchor="ctr" anchorCtr="0">
            <a:noAutofit/>
          </a:bodyPr>
          <a:lstStyle/>
          <a:p>
            <a:pPr lvl="0"/>
            <a:r>
              <a:rPr lang="en-US" b="1" dirty="0">
                <a:latin typeface="Nunito" charset="0"/>
              </a:rPr>
              <a:t>References /  Bibliography</a:t>
            </a:r>
          </a:p>
        </p:txBody>
      </p:sp>
      <p:cxnSp>
        <p:nvCxnSpPr>
          <p:cNvPr id="24" name="Google Shape;261;p45"/>
          <p:cNvCxnSpPr/>
          <p:nvPr/>
        </p:nvCxnSpPr>
        <p:spPr>
          <a:xfrm>
            <a:off x="107504" y="1131590"/>
            <a:ext cx="5472608" cy="0"/>
          </a:xfrm>
          <a:prstGeom prst="straightConnector1">
            <a:avLst/>
          </a:prstGeom>
          <a:noFill/>
          <a:ln w="9525" cap="flat" cmpd="sng">
            <a:solidFill>
              <a:schemeClr val="dk1"/>
            </a:solidFill>
            <a:prstDash val="solid"/>
            <a:round/>
            <a:headEnd type="none" w="med" len="med"/>
            <a:tailEnd type="none" w="med" len="med"/>
          </a:ln>
        </p:spPr>
      </p:cxnSp>
      <p:sp>
        <p:nvSpPr>
          <p:cNvPr id="10" name="TextBox 9"/>
          <p:cNvSpPr txBox="1"/>
          <p:nvPr/>
        </p:nvSpPr>
        <p:spPr>
          <a:xfrm>
            <a:off x="107504" y="1203598"/>
            <a:ext cx="5040560" cy="1754326"/>
          </a:xfrm>
          <a:prstGeom prst="rect">
            <a:avLst/>
          </a:prstGeom>
          <a:noFill/>
        </p:spPr>
        <p:txBody>
          <a:bodyPr wrap="square" rtlCol="0">
            <a:spAutoFit/>
          </a:bodyPr>
          <a:lstStyle/>
          <a:p>
            <a:endParaRPr lang="en-US" sz="1200" b="1" dirty="0"/>
          </a:p>
          <a:p>
            <a:pPr>
              <a:lnSpc>
                <a:spcPct val="150000"/>
              </a:lnSpc>
            </a:pPr>
            <a:endParaRPr lang="en-IN" sz="1200" dirty="0"/>
          </a:p>
          <a:p>
            <a:pPr lvl="0">
              <a:lnSpc>
                <a:spcPct val="150000"/>
              </a:lnSpc>
            </a:pPr>
            <a:r>
              <a:rPr lang="en-US" sz="1300" dirty="0">
                <a:latin typeface="Nunito" charset="0"/>
              </a:rPr>
              <a:t>The Bread Baker's Guild of America - https://www.bbga.org/</a:t>
            </a:r>
            <a:endParaRPr lang="en-IN" sz="1300" dirty="0">
              <a:latin typeface="Nunito" charset="0"/>
            </a:endParaRPr>
          </a:p>
          <a:p>
            <a:pPr lvl="0">
              <a:lnSpc>
                <a:spcPct val="150000"/>
              </a:lnSpc>
            </a:pPr>
            <a:r>
              <a:rPr lang="en-US" sz="1300" dirty="0">
                <a:latin typeface="Nunito" charset="0"/>
              </a:rPr>
              <a:t>King Arthur Baking- https://www.kingarthurbaking.com/ </a:t>
            </a:r>
            <a:endParaRPr lang="en-IN" sz="1300" dirty="0">
              <a:latin typeface="Nunito" charset="0"/>
            </a:endParaRPr>
          </a:p>
          <a:p>
            <a:pPr lvl="0">
              <a:lnSpc>
                <a:spcPct val="150000"/>
              </a:lnSpc>
            </a:pPr>
            <a:r>
              <a:rPr lang="en-US" sz="1300" dirty="0">
                <a:latin typeface="Nunito" charset="0"/>
              </a:rPr>
              <a:t>Back Door Donuts - https://www.backdoordonuts.com/</a:t>
            </a:r>
            <a:endParaRPr lang="en-IN" sz="1300" dirty="0">
              <a:latin typeface="Nunito" charset="0"/>
            </a:endParaRPr>
          </a:p>
          <a:p>
            <a:pPr>
              <a:lnSpc>
                <a:spcPct val="150000"/>
              </a:lnSpc>
            </a:pPr>
            <a:endParaRPr lang="en-IN" sz="1300" dirty="0">
              <a:latin typeface="Nunito" charset="0"/>
            </a:endParaRPr>
          </a:p>
        </p:txBody>
      </p:sp>
      <p:pic>
        <p:nvPicPr>
          <p:cNvPr id="7" name="Google Shape;700;p64"/>
          <p:cNvPicPr preferRelativeResize="0"/>
          <p:nvPr/>
        </p:nvPicPr>
        <p:blipFill rotWithShape="1">
          <a:blip r:embed="rId3">
            <a:alphaModFix/>
          </a:blip>
          <a:srcRect l="697" t="941" r="68571" b="941"/>
          <a:stretch/>
        </p:blipFill>
        <p:spPr>
          <a:xfrm>
            <a:off x="5796136" y="483514"/>
            <a:ext cx="2863699" cy="4320483"/>
          </a:xfrm>
          <a:prstGeom prst="rect">
            <a:avLst/>
          </a:prstGeom>
          <a:noFill/>
          <a:ln>
            <a:noFill/>
          </a:ln>
        </p:spPr>
      </p:pic>
    </p:spTree>
    <p:extLst>
      <p:ext uri="{BB962C8B-B14F-4D97-AF65-F5344CB8AC3E}">
        <p14:creationId xmlns:p14="http://schemas.microsoft.com/office/powerpoint/2010/main" val="179865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8" name="Google Shape;1053;p77"/>
          <p:cNvPicPr preferRelativeResize="0"/>
          <p:nvPr/>
        </p:nvPicPr>
        <p:blipFill rotWithShape="1">
          <a:blip r:embed="rId3">
            <a:alphaModFix/>
          </a:blip>
          <a:srcRect l="10218" t="19" r="38737" b="19"/>
          <a:stretch/>
        </p:blipFill>
        <p:spPr>
          <a:xfrm>
            <a:off x="0" y="0"/>
            <a:ext cx="4667477" cy="5143500"/>
          </a:xfrm>
          <a:prstGeom prst="rect">
            <a:avLst/>
          </a:prstGeom>
          <a:noFill/>
          <a:ln>
            <a:noFill/>
          </a:ln>
        </p:spPr>
      </p:pic>
      <p:sp>
        <p:nvSpPr>
          <p:cNvPr id="9" name="Google Shape;1055;p77"/>
          <p:cNvSpPr txBox="1">
            <a:spLocks/>
          </p:cNvSpPr>
          <p:nvPr/>
        </p:nvSpPr>
        <p:spPr>
          <a:xfrm>
            <a:off x="4788024" y="853870"/>
            <a:ext cx="3888432"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bril Fatface"/>
              <a:buNone/>
              <a:defRPr sz="2000" b="0" i="1" u="none" strike="noStrike" cap="none">
                <a:solidFill>
                  <a:schemeClr val="dk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9pPr>
          </a:lstStyle>
          <a:p>
            <a:pPr>
              <a:lnSpc>
                <a:spcPct val="90000"/>
              </a:lnSpc>
            </a:pPr>
            <a:r>
              <a:rPr lang="en-IN" sz="6500" i="0" dirty="0">
                <a:solidFill>
                  <a:schemeClr val="bg2"/>
                </a:solidFill>
              </a:rPr>
              <a:t>Thanks</a:t>
            </a:r>
            <a:r>
              <a:rPr lang="en-IN" sz="6500" dirty="0">
                <a:solidFill>
                  <a:schemeClr val="bg2"/>
                </a:solidFill>
              </a:rPr>
              <a:t> !</a:t>
            </a:r>
            <a:endParaRPr lang="en-IN" dirty="0"/>
          </a:p>
        </p:txBody>
      </p:sp>
      <p:cxnSp>
        <p:nvCxnSpPr>
          <p:cNvPr id="11" name="Google Shape;1068;p77"/>
          <p:cNvCxnSpPr/>
          <p:nvPr/>
        </p:nvCxnSpPr>
        <p:spPr>
          <a:xfrm>
            <a:off x="4910550" y="1721025"/>
            <a:ext cx="4230300" cy="0"/>
          </a:xfrm>
          <a:prstGeom prst="straightConnector1">
            <a:avLst/>
          </a:prstGeom>
          <a:noFill/>
          <a:ln w="9525" cap="flat" cmpd="sng">
            <a:solidFill>
              <a:schemeClr val="dk1"/>
            </a:solidFill>
            <a:prstDash val="solid"/>
            <a:round/>
            <a:headEnd type="none" w="med" len="med"/>
            <a:tailEnd type="none" w="med" len="med"/>
          </a:ln>
        </p:spPr>
      </p:cxnSp>
      <p:sp>
        <p:nvSpPr>
          <p:cNvPr id="3" name="Rectangle 2"/>
          <p:cNvSpPr/>
          <p:nvPr/>
        </p:nvSpPr>
        <p:spPr>
          <a:xfrm>
            <a:off x="4860032" y="1995686"/>
            <a:ext cx="2390398" cy="307777"/>
          </a:xfrm>
          <a:prstGeom prst="rect">
            <a:avLst/>
          </a:prstGeom>
        </p:spPr>
        <p:txBody>
          <a:bodyPr wrap="none">
            <a:spAutoFit/>
          </a:bodyPr>
          <a:lstStyle/>
          <a:p>
            <a:pPr lvl="0">
              <a:buClr>
                <a:schemeClr val="lt1"/>
              </a:buClr>
              <a:buSzPts val="1100"/>
            </a:pPr>
            <a:r>
              <a:rPr lang="en-US" dirty="0">
                <a:latin typeface="Nunito" charset="0"/>
                <a:ea typeface="Nunito Black"/>
                <a:cs typeface="Nunito Black"/>
                <a:sym typeface="Nunito Black"/>
              </a:rPr>
              <a:t>Do you have any </a:t>
            </a:r>
            <a:r>
              <a:rPr lang="en-US" sz="1300" dirty="0">
                <a:latin typeface="Nunito" charset="0"/>
                <a:ea typeface="Nunito Black"/>
                <a:cs typeface="Nunito Black"/>
                <a:sym typeface="Nunito Black"/>
              </a:rPr>
              <a:t>questions</a:t>
            </a:r>
            <a:r>
              <a:rPr lang="en-US" dirty="0">
                <a:latin typeface="Nunito" charset="0"/>
                <a:ea typeface="Nunito Black"/>
                <a:cs typeface="Nunito Black"/>
                <a:sym typeface="Nunito Black"/>
              </a:rPr>
              <a:t>?</a:t>
            </a:r>
          </a:p>
        </p:txBody>
      </p:sp>
    </p:spTree>
    <p:extLst>
      <p:ext uri="{BB962C8B-B14F-4D97-AF65-F5344CB8AC3E}">
        <p14:creationId xmlns:p14="http://schemas.microsoft.com/office/powerpoint/2010/main" val="4193841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pic>
        <p:nvPicPr>
          <p:cNvPr id="767" name="Google Shape;767;p67"/>
          <p:cNvPicPr preferRelativeResize="0"/>
          <p:nvPr/>
        </p:nvPicPr>
        <p:blipFill rotWithShape="1">
          <a:blip r:embed="rId3">
            <a:alphaModFix/>
          </a:blip>
          <a:srcRect l="33770" t="1085" r="47455" b="1085"/>
          <a:stretch/>
        </p:blipFill>
        <p:spPr>
          <a:xfrm>
            <a:off x="3851920" y="0"/>
            <a:ext cx="1754875" cy="5143500"/>
          </a:xfrm>
          <a:prstGeom prst="rect">
            <a:avLst/>
          </a:prstGeom>
          <a:noFill/>
          <a:ln>
            <a:noFill/>
          </a:ln>
        </p:spPr>
      </p:pic>
      <p:sp>
        <p:nvSpPr>
          <p:cNvPr id="768" name="Google Shape;768;p67"/>
          <p:cNvSpPr/>
          <p:nvPr/>
        </p:nvSpPr>
        <p:spPr>
          <a:xfrm>
            <a:off x="923856" y="2283718"/>
            <a:ext cx="3360112" cy="1075332"/>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67"/>
          <p:cNvSpPr txBox="1">
            <a:spLocks noGrp="1"/>
          </p:cNvSpPr>
          <p:nvPr>
            <p:ph type="title"/>
          </p:nvPr>
        </p:nvSpPr>
        <p:spPr>
          <a:xfrm>
            <a:off x="996471" y="2350937"/>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i="0" dirty="0">
                <a:latin typeface="Nunito" charset="0"/>
              </a:rPr>
              <a:t>Garima Parmar</a:t>
            </a:r>
            <a:endParaRPr b="1" i="0" dirty="0">
              <a:latin typeface="Nunito" charset="0"/>
            </a:endParaRPr>
          </a:p>
        </p:txBody>
      </p:sp>
      <p:sp>
        <p:nvSpPr>
          <p:cNvPr id="770" name="Google Shape;770;p67"/>
          <p:cNvSpPr txBox="1">
            <a:spLocks noGrp="1"/>
          </p:cNvSpPr>
          <p:nvPr>
            <p:ph type="subTitle" idx="1"/>
          </p:nvPr>
        </p:nvSpPr>
        <p:spPr>
          <a:xfrm>
            <a:off x="1297063" y="2710977"/>
            <a:ext cx="2827896" cy="484800"/>
          </a:xfrm>
          <a:prstGeom prst="rect">
            <a:avLst/>
          </a:prstGeom>
        </p:spPr>
        <p:txBody>
          <a:bodyPr spcFirstLastPara="1" wrap="square" lIns="91425" tIns="91425" rIns="91425" bIns="91425" anchor="ctr" anchorCtr="0">
            <a:noAutofit/>
          </a:bodyPr>
          <a:lstStyle/>
          <a:p>
            <a:pPr marL="0" lvl="0" indent="0"/>
            <a:r>
              <a:rPr lang="en-US" sz="1200" b="1" dirty="0">
                <a:solidFill>
                  <a:schemeClr val="bg1"/>
                </a:solidFill>
              </a:rPr>
              <a:t>Roll No – 20ETCCS040 </a:t>
            </a:r>
          </a:p>
          <a:p>
            <a:pPr marL="0" lvl="0" indent="0"/>
            <a:r>
              <a:rPr lang="en-US" sz="1200" b="1" dirty="0">
                <a:solidFill>
                  <a:schemeClr val="bg1"/>
                </a:solidFill>
              </a:rPr>
              <a:t>Enrollment No – 20E1TCCSF40P040</a:t>
            </a:r>
            <a:endParaRPr sz="1200" dirty="0">
              <a:solidFill>
                <a:schemeClr val="bg1"/>
              </a:solidFill>
            </a:endParaRPr>
          </a:p>
        </p:txBody>
      </p:sp>
      <p:sp>
        <p:nvSpPr>
          <p:cNvPr id="773" name="Google Shape;773;p67"/>
          <p:cNvSpPr txBox="1">
            <a:spLocks noGrp="1"/>
          </p:cNvSpPr>
          <p:nvPr>
            <p:ph type="title" idx="6"/>
          </p:nvPr>
        </p:nvSpPr>
        <p:spPr>
          <a:xfrm>
            <a:off x="124552" y="1223154"/>
            <a:ext cx="2215200" cy="4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Our team </a:t>
            </a:r>
            <a:endParaRPr dirty="0"/>
          </a:p>
        </p:txBody>
      </p:sp>
      <p:cxnSp>
        <p:nvCxnSpPr>
          <p:cNvPr id="776" name="Google Shape;776;p67"/>
          <p:cNvCxnSpPr/>
          <p:nvPr/>
        </p:nvCxnSpPr>
        <p:spPr>
          <a:xfrm>
            <a:off x="6060220" y="3003798"/>
            <a:ext cx="3192300" cy="0"/>
          </a:xfrm>
          <a:prstGeom prst="straightConnector1">
            <a:avLst/>
          </a:prstGeom>
          <a:noFill/>
          <a:ln w="9525" cap="flat" cmpd="sng">
            <a:solidFill>
              <a:schemeClr val="dk1"/>
            </a:solidFill>
            <a:prstDash val="solid"/>
            <a:round/>
            <a:headEnd type="none" w="med" len="med"/>
            <a:tailEnd type="none" w="med" len="med"/>
          </a:ln>
        </p:spPr>
      </p:cxnSp>
      <p:sp>
        <p:nvSpPr>
          <p:cNvPr id="42" name="Google Shape;205;p42"/>
          <p:cNvSpPr txBox="1">
            <a:spLocks/>
          </p:cNvSpPr>
          <p:nvPr/>
        </p:nvSpPr>
        <p:spPr>
          <a:xfrm>
            <a:off x="125048" y="51470"/>
            <a:ext cx="6679200" cy="48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bril Fatface"/>
              <a:buNone/>
              <a:defRPr sz="2000" b="0" i="1" u="none" strike="noStrike" cap="none">
                <a:solidFill>
                  <a:schemeClr val="lt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9pPr>
          </a:lstStyle>
          <a:p>
            <a:r>
              <a:rPr lang="en-US" sz="2400" b="1" i="0" dirty="0">
                <a:solidFill>
                  <a:schemeClr val="bg2"/>
                </a:solidFill>
                <a:latin typeface="Nunito" charset="0"/>
              </a:rPr>
              <a:t>Bachelor Of Technology</a:t>
            </a:r>
          </a:p>
        </p:txBody>
      </p:sp>
      <p:sp>
        <p:nvSpPr>
          <p:cNvPr id="45" name="Rectangle 44"/>
          <p:cNvSpPr/>
          <p:nvPr/>
        </p:nvSpPr>
        <p:spPr>
          <a:xfrm>
            <a:off x="107504" y="520393"/>
            <a:ext cx="2829621" cy="323165"/>
          </a:xfrm>
          <a:prstGeom prst="rect">
            <a:avLst/>
          </a:prstGeom>
        </p:spPr>
        <p:txBody>
          <a:bodyPr wrap="none">
            <a:spAutoFit/>
          </a:bodyPr>
          <a:lstStyle/>
          <a:p>
            <a:r>
              <a:rPr lang="en-US" sz="1500" dirty="0">
                <a:latin typeface="Nunito" charset="0"/>
              </a:rPr>
              <a:t>Computer Science Department</a:t>
            </a:r>
            <a:endParaRPr lang="en-IN" sz="1500" dirty="0">
              <a:latin typeface="Nunito" charset="0"/>
            </a:endParaRPr>
          </a:p>
        </p:txBody>
      </p:sp>
      <p:sp>
        <p:nvSpPr>
          <p:cNvPr id="46" name="Rectangle 45"/>
          <p:cNvSpPr/>
          <p:nvPr/>
        </p:nvSpPr>
        <p:spPr>
          <a:xfrm>
            <a:off x="153063" y="869980"/>
            <a:ext cx="2114681" cy="261610"/>
          </a:xfrm>
          <a:prstGeom prst="rect">
            <a:avLst/>
          </a:prstGeom>
        </p:spPr>
        <p:txBody>
          <a:bodyPr wrap="none">
            <a:spAutoFit/>
          </a:bodyPr>
          <a:lstStyle/>
          <a:p>
            <a:r>
              <a:rPr lang="en-US" sz="1100" dirty="0">
                <a:latin typeface="Nunito" charset="0"/>
              </a:rPr>
              <a:t>Project :- Sweet Byte Delights</a:t>
            </a:r>
            <a:endParaRPr lang="en-IN" sz="1100" dirty="0">
              <a:latin typeface="Nunito" charset="0"/>
            </a:endParaRPr>
          </a:p>
        </p:txBody>
      </p:sp>
      <p:sp>
        <p:nvSpPr>
          <p:cNvPr id="3" name="TextBox 2"/>
          <p:cNvSpPr txBox="1"/>
          <p:nvPr/>
        </p:nvSpPr>
        <p:spPr>
          <a:xfrm>
            <a:off x="6444208" y="1846586"/>
            <a:ext cx="184731" cy="307777"/>
          </a:xfrm>
          <a:prstGeom prst="rect">
            <a:avLst/>
          </a:prstGeom>
          <a:noFill/>
        </p:spPr>
        <p:txBody>
          <a:bodyPr wrap="none" rtlCol="0">
            <a:spAutoFit/>
          </a:bodyPr>
          <a:lstStyle/>
          <a:p>
            <a:endParaRPr lang="en-IN" dirty="0"/>
          </a:p>
        </p:txBody>
      </p:sp>
      <p:sp>
        <p:nvSpPr>
          <p:cNvPr id="54" name="Google Shape;768;p67"/>
          <p:cNvSpPr/>
          <p:nvPr/>
        </p:nvSpPr>
        <p:spPr>
          <a:xfrm>
            <a:off x="923856" y="3944690"/>
            <a:ext cx="3360112" cy="1075332"/>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769;p67"/>
          <p:cNvSpPr txBox="1">
            <a:spLocks/>
          </p:cNvSpPr>
          <p:nvPr/>
        </p:nvSpPr>
        <p:spPr>
          <a:xfrm>
            <a:off x="996471" y="4011909"/>
            <a:ext cx="23364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bril Fatface"/>
              <a:buNone/>
              <a:defRPr sz="2000" b="0" i="1" u="none" strike="noStrike" cap="none">
                <a:solidFill>
                  <a:schemeClr val="lt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2500"/>
              <a:buFont typeface="Abril Fatface"/>
              <a:buNone/>
              <a:defRPr sz="2500" b="0" i="0" u="none" strike="noStrike" cap="none">
                <a:solidFill>
                  <a:schemeClr val="dk1"/>
                </a:solidFill>
                <a:latin typeface="Abril Fatface"/>
                <a:ea typeface="Abril Fatface"/>
                <a:cs typeface="Abril Fatface"/>
                <a:sym typeface="Abril Fatface"/>
              </a:defRPr>
            </a:lvl9pPr>
          </a:lstStyle>
          <a:p>
            <a:r>
              <a:rPr lang="en-US" b="1" i="0" dirty="0">
                <a:latin typeface="Nunito" charset="0"/>
              </a:rPr>
              <a:t>Himanshi Suhalka</a:t>
            </a:r>
            <a:endParaRPr lang="en-IN" b="1" i="0" dirty="0">
              <a:latin typeface="Nunito" charset="0"/>
            </a:endParaRPr>
          </a:p>
        </p:txBody>
      </p:sp>
      <p:sp>
        <p:nvSpPr>
          <p:cNvPr id="56" name="Google Shape;770;p67"/>
          <p:cNvSpPr txBox="1">
            <a:spLocks noGrp="1"/>
          </p:cNvSpPr>
          <p:nvPr>
            <p:ph type="subTitle" idx="1"/>
          </p:nvPr>
        </p:nvSpPr>
        <p:spPr>
          <a:xfrm>
            <a:off x="1297063" y="4371949"/>
            <a:ext cx="2827896" cy="484800"/>
          </a:xfrm>
          <a:prstGeom prst="rect">
            <a:avLst/>
          </a:prstGeom>
        </p:spPr>
        <p:txBody>
          <a:bodyPr spcFirstLastPara="1" wrap="square" lIns="91425" tIns="91425" rIns="91425" bIns="91425" anchor="ctr" anchorCtr="0">
            <a:noAutofit/>
          </a:bodyPr>
          <a:lstStyle/>
          <a:p>
            <a:pPr marL="0" lvl="0" indent="0"/>
            <a:r>
              <a:rPr lang="en-US" sz="1200" b="1" dirty="0">
                <a:solidFill>
                  <a:schemeClr val="bg1"/>
                </a:solidFill>
              </a:rPr>
              <a:t>Roll No – 20ETCCS051 </a:t>
            </a:r>
          </a:p>
          <a:p>
            <a:pPr marL="0" lvl="0" indent="0"/>
            <a:r>
              <a:rPr lang="en-US" sz="1200" b="1" dirty="0">
                <a:solidFill>
                  <a:schemeClr val="bg1"/>
                </a:solidFill>
              </a:rPr>
              <a:t>Enrollment No – 20E1TCCSF30P051</a:t>
            </a:r>
            <a:endParaRPr sz="1200" dirty="0">
              <a:solidFill>
                <a:schemeClr val="bg1"/>
              </a:solidFill>
            </a:endParaRPr>
          </a:p>
        </p:txBody>
      </p:sp>
      <p:sp>
        <p:nvSpPr>
          <p:cNvPr id="59" name="Google Shape;769;p67"/>
          <p:cNvSpPr txBox="1">
            <a:spLocks noGrp="1"/>
          </p:cNvSpPr>
          <p:nvPr>
            <p:ph type="title"/>
          </p:nvPr>
        </p:nvSpPr>
        <p:spPr>
          <a:xfrm>
            <a:off x="5803892" y="1798918"/>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i="0" dirty="0">
                <a:solidFill>
                  <a:schemeClr val="bg2"/>
                </a:solidFill>
                <a:latin typeface="Nunito" charset="0"/>
              </a:rPr>
              <a:t>Khush Gadhwal</a:t>
            </a:r>
            <a:endParaRPr b="1" i="0" dirty="0">
              <a:solidFill>
                <a:schemeClr val="bg2"/>
              </a:solidFill>
              <a:latin typeface="Nunito" charset="0"/>
            </a:endParaRPr>
          </a:p>
        </p:txBody>
      </p:sp>
      <p:sp>
        <p:nvSpPr>
          <p:cNvPr id="60" name="Google Shape;770;p67"/>
          <p:cNvSpPr txBox="1">
            <a:spLocks noGrp="1"/>
          </p:cNvSpPr>
          <p:nvPr>
            <p:ph type="subTitle" idx="1"/>
          </p:nvPr>
        </p:nvSpPr>
        <p:spPr>
          <a:xfrm>
            <a:off x="6104484" y="2158958"/>
            <a:ext cx="2860004" cy="484800"/>
          </a:xfrm>
          <a:prstGeom prst="rect">
            <a:avLst/>
          </a:prstGeom>
        </p:spPr>
        <p:txBody>
          <a:bodyPr spcFirstLastPara="1" wrap="square" lIns="91425" tIns="91425" rIns="91425" bIns="91425" anchor="ctr" anchorCtr="0">
            <a:noAutofit/>
          </a:bodyPr>
          <a:lstStyle/>
          <a:p>
            <a:pPr marL="0" lvl="0" indent="0"/>
            <a:r>
              <a:rPr lang="en-US" sz="1200" b="1" dirty="0">
                <a:solidFill>
                  <a:schemeClr val="bg2"/>
                </a:solidFill>
              </a:rPr>
              <a:t>Roll No – 20ETCCS062</a:t>
            </a:r>
          </a:p>
          <a:p>
            <a:pPr marL="0" lvl="0" indent="0"/>
            <a:r>
              <a:rPr lang="en-US" sz="1200" b="1" dirty="0">
                <a:solidFill>
                  <a:schemeClr val="bg2"/>
                </a:solidFill>
              </a:rPr>
              <a:t>Enrollment No – </a:t>
            </a:r>
            <a:r>
              <a:rPr lang="en-US" sz="1200" b="1" dirty="0">
                <a:solidFill>
                  <a:schemeClr val="dk2"/>
                </a:solidFill>
              </a:rPr>
              <a:t>20E1TCCSM30P062</a:t>
            </a:r>
            <a:endParaRPr sz="1200" dirty="0">
              <a:solidFill>
                <a:schemeClr val="bg2"/>
              </a:solidFill>
            </a:endParaRPr>
          </a:p>
        </p:txBody>
      </p:sp>
      <p:sp>
        <p:nvSpPr>
          <p:cNvPr id="62" name="Google Shape;769;p67"/>
          <p:cNvSpPr txBox="1">
            <a:spLocks noGrp="1"/>
          </p:cNvSpPr>
          <p:nvPr>
            <p:ph type="title"/>
          </p:nvPr>
        </p:nvSpPr>
        <p:spPr>
          <a:xfrm>
            <a:off x="5796136" y="3455102"/>
            <a:ext cx="2336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i="0" dirty="0">
                <a:solidFill>
                  <a:schemeClr val="bg2"/>
                </a:solidFill>
                <a:latin typeface="Nunito" charset="0"/>
              </a:rPr>
              <a:t>Rohit Tailor</a:t>
            </a:r>
            <a:endParaRPr b="1" i="0" dirty="0">
              <a:solidFill>
                <a:schemeClr val="bg2"/>
              </a:solidFill>
              <a:latin typeface="Nunito" charset="0"/>
            </a:endParaRPr>
          </a:p>
        </p:txBody>
      </p:sp>
      <p:sp>
        <p:nvSpPr>
          <p:cNvPr id="63" name="Google Shape;770;p67"/>
          <p:cNvSpPr txBox="1">
            <a:spLocks noGrp="1"/>
          </p:cNvSpPr>
          <p:nvPr>
            <p:ph type="subTitle" idx="1"/>
          </p:nvPr>
        </p:nvSpPr>
        <p:spPr>
          <a:xfrm>
            <a:off x="6096727" y="3815142"/>
            <a:ext cx="2939161" cy="484800"/>
          </a:xfrm>
          <a:prstGeom prst="rect">
            <a:avLst/>
          </a:prstGeom>
        </p:spPr>
        <p:txBody>
          <a:bodyPr spcFirstLastPara="1" wrap="square" lIns="91425" tIns="91425" rIns="91425" bIns="91425" anchor="ctr" anchorCtr="0">
            <a:noAutofit/>
          </a:bodyPr>
          <a:lstStyle/>
          <a:p>
            <a:pPr marL="0" lvl="0" indent="0"/>
            <a:r>
              <a:rPr lang="en-US" sz="1200" b="1" dirty="0">
                <a:solidFill>
                  <a:schemeClr val="bg2"/>
                </a:solidFill>
              </a:rPr>
              <a:t>Roll No – 20ETCCS097 </a:t>
            </a:r>
          </a:p>
          <a:p>
            <a:pPr marL="0" lvl="0" indent="0"/>
            <a:r>
              <a:rPr lang="en-US" sz="1200" b="1" dirty="0">
                <a:solidFill>
                  <a:schemeClr val="bg2"/>
                </a:solidFill>
              </a:rPr>
              <a:t>Enrollment No –</a:t>
            </a:r>
            <a:r>
              <a:rPr lang="en-US" sz="1200" b="1" dirty="0">
                <a:solidFill>
                  <a:schemeClr val="bg1"/>
                </a:solidFill>
              </a:rPr>
              <a:t> </a:t>
            </a:r>
            <a:r>
              <a:rPr lang="en-US" sz="1200" b="1" dirty="0">
                <a:solidFill>
                  <a:schemeClr val="dk2"/>
                </a:solidFill>
              </a:rPr>
              <a:t>20E1TCCSM30P097</a:t>
            </a:r>
            <a:endParaRPr sz="1200" dirty="0">
              <a:solidFill>
                <a:schemeClr val="bg2"/>
              </a:solidFill>
            </a:endParaRPr>
          </a:p>
        </p:txBody>
      </p:sp>
      <p:cxnSp>
        <p:nvCxnSpPr>
          <p:cNvPr id="64" name="Google Shape;776;p67"/>
          <p:cNvCxnSpPr/>
          <p:nvPr/>
        </p:nvCxnSpPr>
        <p:spPr>
          <a:xfrm>
            <a:off x="227572" y="1779662"/>
            <a:ext cx="31923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722250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3"/>
          <p:cNvSpPr txBox="1">
            <a:spLocks noGrp="1"/>
          </p:cNvSpPr>
          <p:nvPr>
            <p:ph type="title"/>
          </p:nvPr>
        </p:nvSpPr>
        <p:spPr>
          <a:xfrm>
            <a:off x="251520" y="2044446"/>
            <a:ext cx="3096344" cy="36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i="0" dirty="0"/>
              <a:t>Problem Statement</a:t>
            </a:r>
            <a:endParaRPr i="0" dirty="0"/>
          </a:p>
        </p:txBody>
      </p:sp>
      <p:sp>
        <p:nvSpPr>
          <p:cNvPr id="213" name="Google Shape;213;p43"/>
          <p:cNvSpPr txBox="1">
            <a:spLocks noGrp="1"/>
          </p:cNvSpPr>
          <p:nvPr>
            <p:ph type="title" idx="2"/>
          </p:nvPr>
        </p:nvSpPr>
        <p:spPr>
          <a:xfrm>
            <a:off x="1118104" y="1366393"/>
            <a:ext cx="789600" cy="59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15" name="Google Shape;215;p43"/>
          <p:cNvSpPr txBox="1">
            <a:spLocks noGrp="1"/>
          </p:cNvSpPr>
          <p:nvPr>
            <p:ph type="title" idx="3"/>
          </p:nvPr>
        </p:nvSpPr>
        <p:spPr>
          <a:xfrm>
            <a:off x="3507752" y="2044446"/>
            <a:ext cx="2432400" cy="36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i="0" dirty="0"/>
              <a:t>Objective &amp; Scope</a:t>
            </a:r>
            <a:endParaRPr i="0" dirty="0"/>
          </a:p>
        </p:txBody>
      </p:sp>
      <p:sp>
        <p:nvSpPr>
          <p:cNvPr id="216" name="Google Shape;216;p43"/>
          <p:cNvSpPr txBox="1">
            <a:spLocks noGrp="1"/>
          </p:cNvSpPr>
          <p:nvPr>
            <p:ph type="title" idx="4"/>
          </p:nvPr>
        </p:nvSpPr>
        <p:spPr>
          <a:xfrm>
            <a:off x="4361764" y="1366393"/>
            <a:ext cx="786300" cy="59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218" name="Google Shape;218;p43"/>
          <p:cNvSpPr txBox="1">
            <a:spLocks noGrp="1"/>
          </p:cNvSpPr>
          <p:nvPr>
            <p:ph type="title" idx="6"/>
          </p:nvPr>
        </p:nvSpPr>
        <p:spPr>
          <a:xfrm>
            <a:off x="6964136" y="2044446"/>
            <a:ext cx="2432400" cy="36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i="0" dirty="0"/>
              <a:t>Methodology</a:t>
            </a:r>
            <a:endParaRPr i="0" dirty="0"/>
          </a:p>
        </p:txBody>
      </p:sp>
      <p:sp>
        <p:nvSpPr>
          <p:cNvPr id="219" name="Google Shape;219;p43"/>
          <p:cNvSpPr txBox="1">
            <a:spLocks noGrp="1"/>
          </p:cNvSpPr>
          <p:nvPr>
            <p:ph type="title" idx="7"/>
          </p:nvPr>
        </p:nvSpPr>
        <p:spPr>
          <a:xfrm>
            <a:off x="7458108" y="1366393"/>
            <a:ext cx="786300" cy="59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221" name="Google Shape;221;p43"/>
          <p:cNvSpPr txBox="1">
            <a:spLocks noGrp="1"/>
          </p:cNvSpPr>
          <p:nvPr>
            <p:ph type="title" idx="9"/>
          </p:nvPr>
        </p:nvSpPr>
        <p:spPr>
          <a:xfrm>
            <a:off x="107504" y="3760774"/>
            <a:ext cx="2859792" cy="53916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i="0" dirty="0"/>
              <a:t>Application &amp; Future Scope</a:t>
            </a:r>
            <a:endParaRPr i="0" dirty="0"/>
          </a:p>
        </p:txBody>
      </p:sp>
      <p:sp>
        <p:nvSpPr>
          <p:cNvPr id="222" name="Google Shape;222;p43"/>
          <p:cNvSpPr txBox="1">
            <a:spLocks noGrp="1"/>
          </p:cNvSpPr>
          <p:nvPr>
            <p:ph type="title" idx="13"/>
          </p:nvPr>
        </p:nvSpPr>
        <p:spPr>
          <a:xfrm>
            <a:off x="1121404" y="3003798"/>
            <a:ext cx="786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24" name="Google Shape;224;p43"/>
          <p:cNvSpPr txBox="1">
            <a:spLocks noGrp="1"/>
          </p:cNvSpPr>
          <p:nvPr>
            <p:ph type="title" idx="15"/>
          </p:nvPr>
        </p:nvSpPr>
        <p:spPr>
          <a:xfrm>
            <a:off x="3651768" y="3760775"/>
            <a:ext cx="24324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i="0" dirty="0"/>
              <a:t>Project Timeline</a:t>
            </a:r>
            <a:endParaRPr i="0" dirty="0"/>
          </a:p>
        </p:txBody>
      </p:sp>
      <p:sp>
        <p:nvSpPr>
          <p:cNvPr id="225" name="Google Shape;225;p43"/>
          <p:cNvSpPr txBox="1">
            <a:spLocks noGrp="1"/>
          </p:cNvSpPr>
          <p:nvPr>
            <p:ph type="title" idx="16"/>
          </p:nvPr>
        </p:nvSpPr>
        <p:spPr>
          <a:xfrm>
            <a:off x="4355976" y="3003798"/>
            <a:ext cx="786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227" name="Google Shape;227;p43"/>
          <p:cNvSpPr txBox="1">
            <a:spLocks noGrp="1"/>
          </p:cNvSpPr>
          <p:nvPr>
            <p:ph type="title" idx="18"/>
          </p:nvPr>
        </p:nvSpPr>
        <p:spPr>
          <a:xfrm>
            <a:off x="6964136" y="3723878"/>
            <a:ext cx="1856336" cy="68318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i="0" dirty="0"/>
              <a:t>References /  Bibliography</a:t>
            </a:r>
            <a:endParaRPr i="0" dirty="0"/>
          </a:p>
        </p:txBody>
      </p:sp>
      <p:sp>
        <p:nvSpPr>
          <p:cNvPr id="228" name="Google Shape;228;p43"/>
          <p:cNvSpPr txBox="1">
            <a:spLocks noGrp="1"/>
          </p:cNvSpPr>
          <p:nvPr>
            <p:ph type="title" idx="19"/>
          </p:nvPr>
        </p:nvSpPr>
        <p:spPr>
          <a:xfrm>
            <a:off x="7458108" y="2986462"/>
            <a:ext cx="7863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230" name="Google Shape;230;p43"/>
          <p:cNvSpPr txBox="1">
            <a:spLocks noGrp="1"/>
          </p:cNvSpPr>
          <p:nvPr>
            <p:ph type="title" idx="21"/>
          </p:nvPr>
        </p:nvSpPr>
        <p:spPr>
          <a:xfrm>
            <a:off x="720000" y="539496"/>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Nunito" charset="0"/>
              </a:rPr>
              <a:t>Table of contents</a:t>
            </a:r>
            <a:endParaRPr b="1" dirty="0">
              <a:latin typeface="Nunito" charset="0"/>
            </a:endParaRPr>
          </a:p>
        </p:txBody>
      </p:sp>
      <p:cxnSp>
        <p:nvCxnSpPr>
          <p:cNvPr id="25" name="Google Shape;261;p45"/>
          <p:cNvCxnSpPr/>
          <p:nvPr/>
        </p:nvCxnSpPr>
        <p:spPr>
          <a:xfrm>
            <a:off x="2576340" y="1059582"/>
            <a:ext cx="4155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6" name="Google Shape;236;p44"/>
          <p:cNvPicPr preferRelativeResize="0"/>
          <p:nvPr/>
        </p:nvPicPr>
        <p:blipFill rotWithShape="1">
          <a:blip r:embed="rId3">
            <a:alphaModFix/>
          </a:blip>
          <a:srcRect l="9239" r="52954"/>
          <a:stretch/>
        </p:blipFill>
        <p:spPr>
          <a:xfrm>
            <a:off x="5220072" y="411510"/>
            <a:ext cx="3456384" cy="4248472"/>
          </a:xfrm>
          <a:prstGeom prst="rect">
            <a:avLst/>
          </a:prstGeom>
          <a:noFill/>
          <a:ln>
            <a:noFill/>
          </a:ln>
        </p:spPr>
      </p:pic>
      <p:sp>
        <p:nvSpPr>
          <p:cNvPr id="238" name="Google Shape;238;p44"/>
          <p:cNvSpPr txBox="1">
            <a:spLocks noGrp="1"/>
          </p:cNvSpPr>
          <p:nvPr>
            <p:ph type="title"/>
          </p:nvPr>
        </p:nvSpPr>
        <p:spPr>
          <a:xfrm>
            <a:off x="107504" y="267494"/>
            <a:ext cx="5616624" cy="648072"/>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b="1" dirty="0">
                <a:latin typeface="Nunito" charset="0"/>
              </a:rPr>
              <a:t>Problem Statement</a:t>
            </a:r>
            <a:endParaRPr b="1" dirty="0">
              <a:latin typeface="Nunito" charset="0"/>
            </a:endParaRPr>
          </a:p>
        </p:txBody>
      </p:sp>
      <p:sp>
        <p:nvSpPr>
          <p:cNvPr id="239" name="Google Shape;239;p44"/>
          <p:cNvSpPr txBox="1">
            <a:spLocks noGrp="1"/>
          </p:cNvSpPr>
          <p:nvPr>
            <p:ph type="subTitle" idx="1"/>
          </p:nvPr>
        </p:nvSpPr>
        <p:spPr>
          <a:xfrm>
            <a:off x="251520" y="1233799"/>
            <a:ext cx="4608512" cy="2778111"/>
          </a:xfrm>
          <a:prstGeom prst="rect">
            <a:avLst/>
          </a:prstGeom>
        </p:spPr>
        <p:txBody>
          <a:bodyPr spcFirstLastPara="1" wrap="square" lIns="91425" tIns="91425" rIns="91425" bIns="91425" anchor="t" anchorCtr="0">
            <a:noAutofit/>
          </a:bodyPr>
          <a:lstStyle/>
          <a:p>
            <a:pPr marL="0" indent="0">
              <a:lnSpc>
                <a:spcPct val="150000"/>
              </a:lnSpc>
            </a:pPr>
            <a:r>
              <a:rPr lang="en-US" sz="1300" dirty="0">
                <a:solidFill>
                  <a:schemeClr val="bg2"/>
                </a:solidFill>
                <a:latin typeface="Nunito" charset="0"/>
                <a:cs typeface="Arial" pitchFamily="34" charset="0"/>
              </a:rPr>
              <a:t>Traditional bakeries face limitations in reaching customers beyond physical stores. This project aims to develop an Online Bakery Management System, enabling bakery owners to easily view received orders, while customers can create accounts, browse products, place orders. The system seeks to enhance more customer engagement and streamline bakery operations.</a:t>
            </a:r>
            <a:endParaRPr lang="en-IN" sz="1300" dirty="0">
              <a:solidFill>
                <a:schemeClr val="bg2"/>
              </a:solidFill>
              <a:latin typeface="Nunito" charset="0"/>
              <a:cs typeface="Arial" pitchFamily="34" charset="0"/>
            </a:endParaRPr>
          </a:p>
        </p:txBody>
      </p:sp>
      <p:cxnSp>
        <p:nvCxnSpPr>
          <p:cNvPr id="22" name="Google Shape;261;p45"/>
          <p:cNvCxnSpPr/>
          <p:nvPr/>
        </p:nvCxnSpPr>
        <p:spPr>
          <a:xfrm>
            <a:off x="277280" y="915566"/>
            <a:ext cx="4392488"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45"/>
          <p:cNvPicPr preferRelativeResize="0"/>
          <p:nvPr/>
        </p:nvPicPr>
        <p:blipFill rotWithShape="1">
          <a:blip r:embed="rId3">
            <a:alphaModFix/>
          </a:blip>
          <a:srcRect l="19824" r="34305"/>
          <a:stretch/>
        </p:blipFill>
        <p:spPr>
          <a:xfrm>
            <a:off x="591225" y="414800"/>
            <a:ext cx="3517973" cy="4313901"/>
          </a:xfrm>
          <a:prstGeom prst="rect">
            <a:avLst/>
          </a:prstGeom>
          <a:noFill/>
          <a:ln>
            <a:noFill/>
          </a:ln>
        </p:spPr>
      </p:pic>
      <p:sp>
        <p:nvSpPr>
          <p:cNvPr id="260" name="Google Shape;260;p45"/>
          <p:cNvSpPr txBox="1">
            <a:spLocks noGrp="1"/>
          </p:cNvSpPr>
          <p:nvPr>
            <p:ph type="title"/>
          </p:nvPr>
        </p:nvSpPr>
        <p:spPr>
          <a:xfrm>
            <a:off x="4012987" y="411510"/>
            <a:ext cx="4231421" cy="48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b="1" dirty="0">
                <a:latin typeface="Nunito" charset="0"/>
              </a:rPr>
              <a:t>Objective &amp; Scope</a:t>
            </a:r>
            <a:endParaRPr b="1" dirty="0">
              <a:latin typeface="Nunito" charset="0"/>
            </a:endParaRPr>
          </a:p>
        </p:txBody>
      </p:sp>
      <p:cxnSp>
        <p:nvCxnSpPr>
          <p:cNvPr id="261" name="Google Shape;261;p45"/>
          <p:cNvCxnSpPr/>
          <p:nvPr/>
        </p:nvCxnSpPr>
        <p:spPr>
          <a:xfrm>
            <a:off x="4232524" y="915566"/>
            <a:ext cx="4155900" cy="0"/>
          </a:xfrm>
          <a:prstGeom prst="straightConnector1">
            <a:avLst/>
          </a:prstGeom>
          <a:noFill/>
          <a:ln w="9525" cap="flat" cmpd="sng">
            <a:solidFill>
              <a:schemeClr val="dk1"/>
            </a:solidFill>
            <a:prstDash val="solid"/>
            <a:round/>
            <a:headEnd type="none" w="med" len="med"/>
            <a:tailEnd type="none" w="med" len="med"/>
          </a:ln>
        </p:spPr>
      </p:cxnSp>
      <p:sp>
        <p:nvSpPr>
          <p:cNvPr id="262" name="Google Shape;262;p45"/>
          <p:cNvSpPr txBox="1">
            <a:spLocks noGrp="1"/>
          </p:cNvSpPr>
          <p:nvPr>
            <p:ph type="subTitle" idx="1"/>
          </p:nvPr>
        </p:nvSpPr>
        <p:spPr>
          <a:xfrm>
            <a:off x="4211960" y="987574"/>
            <a:ext cx="4932040" cy="3960440"/>
          </a:xfrm>
          <a:prstGeom prst="rect">
            <a:avLst/>
          </a:prstGeom>
        </p:spPr>
        <p:txBody>
          <a:bodyPr spcFirstLastPara="1" wrap="square" lIns="91425" tIns="91425" rIns="91425" bIns="91425" anchor="t" anchorCtr="0">
            <a:noAutofit/>
          </a:bodyPr>
          <a:lstStyle/>
          <a:p>
            <a:pPr marL="0" marR="5080" indent="0" algn="l">
              <a:lnSpc>
                <a:spcPct val="150000"/>
              </a:lnSpc>
              <a:spcBef>
                <a:spcPts val="90"/>
              </a:spcBef>
              <a:buNone/>
              <a:tabLst>
                <a:tab pos="1367155" algn="l"/>
              </a:tabLst>
            </a:pPr>
            <a:r>
              <a:rPr lang="en-US" sz="1300" b="1" dirty="0">
                <a:latin typeface="Nunito" charset="0"/>
                <a:cs typeface="Arial" pitchFamily="34" charset="0"/>
              </a:rPr>
              <a:t>Objective</a:t>
            </a:r>
            <a:r>
              <a:rPr lang="en-US" sz="1300" dirty="0">
                <a:latin typeface="Nunito" charset="0"/>
                <a:cs typeface="Arial" pitchFamily="34" charset="0"/>
              </a:rPr>
              <a:t> :- The objective of this project is to create an Online Bakery Management System to bridge the gap between traditional bakeries and customers. The system aims to enhance customer interaction, streamline bakery operations, and provide a seamless online experience for both administrators and customers.</a:t>
            </a:r>
          </a:p>
          <a:p>
            <a:pPr marL="0" marR="5080" indent="0" algn="l">
              <a:lnSpc>
                <a:spcPct val="150000"/>
              </a:lnSpc>
              <a:spcBef>
                <a:spcPts val="90"/>
              </a:spcBef>
              <a:buNone/>
              <a:tabLst>
                <a:tab pos="1367155" algn="l"/>
              </a:tabLst>
            </a:pPr>
            <a:endParaRPr lang="en-US" sz="1300" dirty="0">
              <a:latin typeface="Nunito" charset="0"/>
              <a:cs typeface="Arial" pitchFamily="34" charset="0"/>
            </a:endParaRPr>
          </a:p>
          <a:p>
            <a:pPr marL="0" marR="5080" indent="0" algn="l">
              <a:lnSpc>
                <a:spcPct val="150000"/>
              </a:lnSpc>
              <a:spcBef>
                <a:spcPts val="90"/>
              </a:spcBef>
              <a:buNone/>
              <a:tabLst>
                <a:tab pos="1367155" algn="l"/>
              </a:tabLst>
            </a:pPr>
            <a:r>
              <a:rPr lang="en-US" sz="1300" b="1" dirty="0">
                <a:latin typeface="Nunito" charset="0"/>
                <a:cs typeface="Arial" pitchFamily="34" charset="0"/>
              </a:rPr>
              <a:t>Scope</a:t>
            </a:r>
            <a:r>
              <a:rPr lang="en-US" sz="1300" dirty="0">
                <a:latin typeface="Nunito" charset="0"/>
                <a:cs typeface="Arial" pitchFamily="34" charset="0"/>
              </a:rPr>
              <a:t> :- The scope of an online bakery involves offering a wide range of baked goods through a user-friendly platform, ensuring efficient delivery, maintaining quality, prioritizing customer satisfaction, implementing sustainable practices, and planning for growth and scalability.</a:t>
            </a:r>
            <a:endParaRPr lang="en-IN" sz="1300" dirty="0">
              <a:latin typeface="Nunito" charset="0"/>
              <a:cs typeface="Arial" pitchFamily="34" charset="0"/>
            </a:endParaRPr>
          </a:p>
          <a:p>
            <a:pPr marL="0" marR="5080" indent="0" algn="l">
              <a:lnSpc>
                <a:spcPct val="150000"/>
              </a:lnSpc>
              <a:spcBef>
                <a:spcPts val="90"/>
              </a:spcBef>
              <a:buNone/>
              <a:tabLst>
                <a:tab pos="1367155" algn="l"/>
              </a:tabLst>
            </a:pPr>
            <a:endParaRPr lang="en-US" dirty="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46"/>
          <p:cNvPicPr preferRelativeResize="0"/>
          <p:nvPr/>
        </p:nvPicPr>
        <p:blipFill rotWithShape="1">
          <a:blip r:embed="rId3">
            <a:alphaModFix/>
          </a:blip>
          <a:srcRect l="29595" r="17136"/>
          <a:stretch/>
        </p:blipFill>
        <p:spPr>
          <a:xfrm>
            <a:off x="4857468" y="411510"/>
            <a:ext cx="3890996" cy="4320480"/>
          </a:xfrm>
          <a:prstGeom prst="rect">
            <a:avLst/>
          </a:prstGeom>
          <a:noFill/>
          <a:ln>
            <a:noFill/>
          </a:ln>
        </p:spPr>
      </p:pic>
      <p:sp>
        <p:nvSpPr>
          <p:cNvPr id="269" name="Google Shape;269;p46"/>
          <p:cNvSpPr txBox="1">
            <a:spLocks noGrp="1"/>
          </p:cNvSpPr>
          <p:nvPr>
            <p:ph type="title"/>
          </p:nvPr>
        </p:nvSpPr>
        <p:spPr>
          <a:xfrm>
            <a:off x="251520" y="123478"/>
            <a:ext cx="3131840" cy="7200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b="1" dirty="0">
                <a:latin typeface="Nunito" charset="0"/>
              </a:rPr>
              <a:t>Methodology</a:t>
            </a:r>
            <a:endParaRPr sz="3500" b="1" dirty="0">
              <a:latin typeface="Nunito" charset="0"/>
            </a:endParaRPr>
          </a:p>
        </p:txBody>
      </p:sp>
      <p:sp>
        <p:nvSpPr>
          <p:cNvPr id="2" name="TextBox 1"/>
          <p:cNvSpPr txBox="1"/>
          <p:nvPr/>
        </p:nvSpPr>
        <p:spPr>
          <a:xfrm>
            <a:off x="35496" y="843558"/>
            <a:ext cx="4821972" cy="3668312"/>
          </a:xfrm>
          <a:prstGeom prst="rect">
            <a:avLst/>
          </a:prstGeom>
          <a:noFill/>
        </p:spPr>
        <p:txBody>
          <a:bodyPr wrap="square" rtlCol="0">
            <a:spAutoFit/>
          </a:bodyPr>
          <a:lstStyle/>
          <a:p>
            <a:pPr>
              <a:lnSpc>
                <a:spcPct val="150000"/>
              </a:lnSpc>
            </a:pPr>
            <a:r>
              <a:rPr lang="en-US" sz="1300" dirty="0">
                <a:latin typeface="Nunito" charset="0"/>
              </a:rPr>
              <a:t>Creating a food delivery system that involves various functionalities to ensure a seamless experience for both customer and businesses. Here are essential features and functionalities you may want to consider :</a:t>
            </a:r>
          </a:p>
          <a:p>
            <a:pPr>
              <a:lnSpc>
                <a:spcPct val="150000"/>
              </a:lnSpc>
            </a:pPr>
            <a:endParaRPr lang="en-US" sz="1300" dirty="0">
              <a:latin typeface="Nunito" charset="0"/>
            </a:endParaRPr>
          </a:p>
          <a:p>
            <a:pPr marL="342900" indent="-342900">
              <a:lnSpc>
                <a:spcPct val="150000"/>
              </a:lnSpc>
              <a:buFont typeface="Wingdings" pitchFamily="2" charset="2"/>
              <a:buChar char="Ø"/>
            </a:pPr>
            <a:r>
              <a:rPr lang="en-US" sz="1300" dirty="0">
                <a:latin typeface="Nunito" charset="0"/>
              </a:rPr>
              <a:t>User Registration and Authentication</a:t>
            </a:r>
          </a:p>
          <a:p>
            <a:pPr marL="342900" indent="-342900">
              <a:lnSpc>
                <a:spcPct val="150000"/>
              </a:lnSpc>
              <a:buFont typeface="Wingdings" pitchFamily="2" charset="2"/>
              <a:buChar char="Ø"/>
            </a:pPr>
            <a:r>
              <a:rPr lang="en-US" sz="1300" dirty="0">
                <a:latin typeface="Nunito" charset="0"/>
              </a:rPr>
              <a:t>Browse and Search</a:t>
            </a:r>
          </a:p>
          <a:p>
            <a:pPr marL="342900" indent="-342900">
              <a:lnSpc>
                <a:spcPct val="150000"/>
              </a:lnSpc>
              <a:buFont typeface="Wingdings" pitchFamily="2" charset="2"/>
              <a:buChar char="Ø"/>
            </a:pPr>
            <a:r>
              <a:rPr lang="en-US" sz="1300" dirty="0">
                <a:latin typeface="Nunito" charset="0"/>
              </a:rPr>
              <a:t>Menu Display</a:t>
            </a:r>
          </a:p>
          <a:p>
            <a:pPr marL="342900" indent="-342900">
              <a:lnSpc>
                <a:spcPct val="150000"/>
              </a:lnSpc>
              <a:buFont typeface="Wingdings" pitchFamily="2" charset="2"/>
              <a:buChar char="Ø"/>
            </a:pPr>
            <a:r>
              <a:rPr lang="en-US" sz="1300" dirty="0">
                <a:latin typeface="Nunito" charset="0"/>
              </a:rPr>
              <a:t>Order Placement </a:t>
            </a:r>
          </a:p>
          <a:p>
            <a:pPr marL="342900" indent="-342900">
              <a:lnSpc>
                <a:spcPct val="150000"/>
              </a:lnSpc>
              <a:buFont typeface="Wingdings" pitchFamily="2" charset="2"/>
              <a:buChar char="Ø"/>
            </a:pPr>
            <a:r>
              <a:rPr lang="en-US" sz="1300" dirty="0">
                <a:latin typeface="Nunito" charset="0"/>
              </a:rPr>
              <a:t>Payment</a:t>
            </a:r>
          </a:p>
          <a:p>
            <a:pPr marL="342900" indent="-342900">
              <a:lnSpc>
                <a:spcPct val="150000"/>
              </a:lnSpc>
              <a:buFont typeface="Wingdings" pitchFamily="2" charset="2"/>
              <a:buChar char="Ø"/>
            </a:pPr>
            <a:r>
              <a:rPr lang="en-US" sz="1300" dirty="0">
                <a:latin typeface="Nunito" charset="0"/>
              </a:rPr>
              <a:t>User Reviews</a:t>
            </a:r>
          </a:p>
          <a:p>
            <a:pPr marL="342900" indent="-342900">
              <a:lnSpc>
                <a:spcPct val="150000"/>
              </a:lnSpc>
              <a:buFont typeface="Wingdings" pitchFamily="2" charset="2"/>
              <a:buChar char="Ø"/>
            </a:pPr>
            <a:r>
              <a:rPr lang="en-US" sz="1300" dirty="0">
                <a:latin typeface="Nunito" charset="0"/>
              </a:rPr>
              <a:t>User Profile</a:t>
            </a:r>
          </a:p>
        </p:txBody>
      </p:sp>
      <p:cxnSp>
        <p:nvCxnSpPr>
          <p:cNvPr id="8" name="Google Shape;261;p45"/>
          <p:cNvCxnSpPr/>
          <p:nvPr/>
        </p:nvCxnSpPr>
        <p:spPr>
          <a:xfrm>
            <a:off x="344092" y="771550"/>
            <a:ext cx="4155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7" name="Google Shape;277;p47"/>
          <p:cNvSpPr txBox="1">
            <a:spLocks noGrp="1"/>
          </p:cNvSpPr>
          <p:nvPr>
            <p:ph type="title"/>
          </p:nvPr>
        </p:nvSpPr>
        <p:spPr>
          <a:xfrm>
            <a:off x="126792" y="123478"/>
            <a:ext cx="3437096" cy="484500"/>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2500" b="1" dirty="0">
                <a:latin typeface="Nunito" charset="0"/>
              </a:rPr>
              <a:t>Registration Page :- </a:t>
            </a:r>
            <a:endParaRPr sz="2500" b="1" dirty="0">
              <a:latin typeface="Nunito"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699542"/>
            <a:ext cx="8064896" cy="4248472"/>
          </a:xfrm>
          <a:prstGeom prst="rect">
            <a:avLst/>
          </a:prstGeom>
          <a:ln>
            <a:solidFill>
              <a:schemeClr val="bg2"/>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7" name="Google Shape;277;p47"/>
          <p:cNvSpPr txBox="1">
            <a:spLocks noGrp="1"/>
          </p:cNvSpPr>
          <p:nvPr>
            <p:ph type="title"/>
          </p:nvPr>
        </p:nvSpPr>
        <p:spPr>
          <a:xfrm>
            <a:off x="126792" y="123478"/>
            <a:ext cx="2500992" cy="484500"/>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2500" b="1" dirty="0">
                <a:latin typeface="Nunito" charset="0"/>
              </a:rPr>
              <a:t>Home Page :- </a:t>
            </a:r>
            <a:endParaRPr sz="2500" b="1" dirty="0">
              <a:latin typeface="Nunito"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458" y="699542"/>
            <a:ext cx="8056990" cy="4248472"/>
          </a:xfrm>
          <a:prstGeom prst="rect">
            <a:avLst/>
          </a:prstGeom>
        </p:spPr>
      </p:pic>
    </p:spTree>
    <p:extLst>
      <p:ext uri="{BB962C8B-B14F-4D97-AF65-F5344CB8AC3E}">
        <p14:creationId xmlns:p14="http://schemas.microsoft.com/office/powerpoint/2010/main" val="2564305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7" name="Google Shape;277;p47"/>
          <p:cNvSpPr txBox="1">
            <a:spLocks noGrp="1"/>
          </p:cNvSpPr>
          <p:nvPr>
            <p:ph type="title"/>
          </p:nvPr>
        </p:nvSpPr>
        <p:spPr>
          <a:xfrm>
            <a:off x="126792" y="123478"/>
            <a:ext cx="2500992" cy="484500"/>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2500" b="1" dirty="0">
                <a:latin typeface="Nunito" charset="0"/>
              </a:rPr>
              <a:t>Menu Page :- </a:t>
            </a:r>
            <a:endParaRPr sz="2500" b="1" dirty="0">
              <a:latin typeface="Nunito"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457" y="699542"/>
            <a:ext cx="8056991" cy="4176464"/>
          </a:xfrm>
          <a:prstGeom prst="rect">
            <a:avLst/>
          </a:prstGeom>
          <a:ln>
            <a:solidFill>
              <a:schemeClr val="bg2"/>
            </a:solidFill>
          </a:ln>
        </p:spPr>
      </p:pic>
    </p:spTree>
    <p:extLst>
      <p:ext uri="{BB962C8B-B14F-4D97-AF65-F5344CB8AC3E}">
        <p14:creationId xmlns:p14="http://schemas.microsoft.com/office/powerpoint/2010/main" val="225406661"/>
      </p:ext>
    </p:extLst>
  </p:cSld>
  <p:clrMapOvr>
    <a:masterClrMapping/>
  </p:clrMapOvr>
</p:sld>
</file>

<file path=ppt/theme/theme1.xml><?xml version="1.0" encoding="utf-8"?>
<a:theme xmlns:a="http://schemas.openxmlformats.org/drawingml/2006/main" name="Dessert &amp; Pastry Shop Business Plan by Slidesgo">
  <a:themeElements>
    <a:clrScheme name="Simple Light">
      <a:dk1>
        <a:srgbClr val="E5A86A"/>
      </a:dk1>
      <a:lt1>
        <a:srgbClr val="FFFFFF"/>
      </a:lt1>
      <a:dk2>
        <a:srgbClr val="4A4A4A"/>
      </a:dk2>
      <a:lt2>
        <a:srgbClr val="DBDBDB"/>
      </a:lt2>
      <a:accent1>
        <a:srgbClr val="FFFFFF"/>
      </a:accent1>
      <a:accent2>
        <a:srgbClr val="FFFFFF"/>
      </a:accent2>
      <a:accent3>
        <a:srgbClr val="FFFFFF"/>
      </a:accent3>
      <a:accent4>
        <a:srgbClr val="FFFFFF"/>
      </a:accent4>
      <a:accent5>
        <a:srgbClr val="FFFFFF"/>
      </a:accent5>
      <a:accent6>
        <a:srgbClr val="FFFFFF"/>
      </a:accent6>
      <a:hlink>
        <a:srgbClr val="4A4A4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443</Words>
  <Application>Microsoft Office PowerPoint</Application>
  <PresentationFormat>On-screen Show (16:9)</PresentationFormat>
  <Paragraphs>80</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Verdana</vt:lpstr>
      <vt:lpstr>Bebas Neue</vt:lpstr>
      <vt:lpstr>Wingdings</vt:lpstr>
      <vt:lpstr>Nunito</vt:lpstr>
      <vt:lpstr>Abril Fatface</vt:lpstr>
      <vt:lpstr>Dessert &amp; Pastry Shop Business Plan by Slidesgo</vt:lpstr>
      <vt:lpstr>Sweet Byte Delights</vt:lpstr>
      <vt:lpstr>Garima Parmar</vt:lpstr>
      <vt:lpstr>Problem Statement</vt:lpstr>
      <vt:lpstr>Problem Statement</vt:lpstr>
      <vt:lpstr>Objective &amp; Scope</vt:lpstr>
      <vt:lpstr>Methodology</vt:lpstr>
      <vt:lpstr>Registration Page :- </vt:lpstr>
      <vt:lpstr>Home Page :- </vt:lpstr>
      <vt:lpstr>Menu Page :- </vt:lpstr>
      <vt:lpstr>Contact Page :- </vt:lpstr>
      <vt:lpstr>Application &amp; Future Scope</vt:lpstr>
      <vt:lpstr>PowerPoint Presentation</vt:lpstr>
      <vt:lpstr>References /  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Sweet byte delights</dc:title>
  <dc:creator>ROHIT</dc:creator>
  <cp:lastModifiedBy>Khush Gadhwal</cp:lastModifiedBy>
  <cp:revision>35</cp:revision>
  <dcterms:modified xsi:type="dcterms:W3CDTF">2024-05-10T15:30:03Z</dcterms:modified>
</cp:coreProperties>
</file>