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 id="265"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Fredoka" charset="1" panose="02000000000000000000"/>
      <p:regular r:id="rId10"/>
    </p:embeddedFont>
    <p:embeddedFont>
      <p:font typeface="DM Sans" charset="1" panose="00000000000000000000"/>
      <p:regular r:id="rId11"/>
    </p:embeddedFont>
    <p:embeddedFont>
      <p:font typeface="DM Sans Bold" charset="1" panose="00000000000000000000"/>
      <p:regular r:id="rId12"/>
    </p:embeddedFont>
    <p:embeddedFont>
      <p:font typeface="DM Sans Italics" charset="1" panose="00000000000000000000"/>
      <p:regular r:id="rId13"/>
    </p:embeddedFont>
    <p:embeddedFont>
      <p:font typeface="DM Sans Bold Italics" charset="1" panose="00000000000000000000"/>
      <p:regular r:id="rId14"/>
    </p:embeddedFont>
    <p:embeddedFont>
      <p:font typeface="Repo Bold" charset="1" panose="02000503040000020004"/>
      <p:regular r:id="rId15"/>
    </p:embeddedFont>
    <p:embeddedFont>
      <p:font typeface="Repo Bold Bold" charset="1" panose="020005030400000200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6.svg" Type="http://schemas.openxmlformats.org/officeDocument/2006/relationships/image"/><Relationship Id="rId2" Target="../media/image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63.png" Type="http://schemas.openxmlformats.org/officeDocument/2006/relationships/image"/><Relationship Id="rId8" Target="../media/image64.svg" Type="http://schemas.openxmlformats.org/officeDocument/2006/relationships/image"/><Relationship Id="rId9" Target="../media/image6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2" Target="../media/image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1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2" Target="../media/image1.pn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1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2" Target="../media/image1.pn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31.png" Type="http://schemas.openxmlformats.org/officeDocument/2006/relationships/image"/><Relationship Id="rId8" Target="../media/image32.svg" Type="http://schemas.openxmlformats.org/officeDocument/2006/relationships/image"/><Relationship Id="rId9"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svg" Type="http://schemas.openxmlformats.org/officeDocument/2006/relationships/image"/><Relationship Id="rId11" Target="../media/image41.png" Type="http://schemas.openxmlformats.org/officeDocument/2006/relationships/image"/><Relationship Id="rId12" Target="../media/image42.svg" Type="http://schemas.openxmlformats.org/officeDocument/2006/relationships/image"/><Relationship Id="rId13" Target="../media/image17.png" Type="http://schemas.openxmlformats.org/officeDocument/2006/relationships/image"/><Relationship Id="rId14" Target="../media/image18.svg" Type="http://schemas.openxmlformats.org/officeDocument/2006/relationships/image"/><Relationship Id="rId15" Target="../media/image43.png" Type="http://schemas.openxmlformats.org/officeDocument/2006/relationships/image"/><Relationship Id="rId16" Target="../media/image44.svg" Type="http://schemas.openxmlformats.org/officeDocument/2006/relationships/image"/><Relationship Id="rId2" Target="../media/image1.pn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35.png" Type="http://schemas.openxmlformats.org/officeDocument/2006/relationships/image"/><Relationship Id="rId6" Target="../media/image36.svg" Type="http://schemas.openxmlformats.org/officeDocument/2006/relationships/image"/><Relationship Id="rId7" Target="../media/image37.png" Type="http://schemas.openxmlformats.org/officeDocument/2006/relationships/image"/><Relationship Id="rId8" Target="../media/image38.svg" Type="http://schemas.openxmlformats.org/officeDocument/2006/relationships/image"/><Relationship Id="rId9" Target="../media/image3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13" Target="../media/image45.jpeg" Type="http://schemas.openxmlformats.org/officeDocument/2006/relationships/image"/><Relationship Id="rId14" Target="../media/VAF5FOT7ZHU.mp4" Type="http://schemas.openxmlformats.org/officeDocument/2006/relationships/video"/><Relationship Id="rId15" Target="../media/VAF5FOT7ZHU.mp4" Type="http://schemas.microsoft.com/office/2007/relationships/media"/><Relationship Id="rId2" Target="../media/image1.png" Type="http://schemas.openxmlformats.org/officeDocument/2006/relationships/image"/><Relationship Id="rId3" Target="../media/image23.png" Type="http://schemas.openxmlformats.org/officeDocument/2006/relationships/image"/><Relationship Id="rId4" Target="../media/image24.svg" Type="http://schemas.openxmlformats.org/officeDocument/2006/relationships/image"/><Relationship Id="rId5" Target="../media/image25.png" Type="http://schemas.openxmlformats.org/officeDocument/2006/relationships/image"/><Relationship Id="rId6" Target="../media/image26.sv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9.svg" Type="http://schemas.openxmlformats.org/officeDocument/2006/relationships/image"/><Relationship Id="rId11" Target="../media/image50.png" Type="http://schemas.openxmlformats.org/officeDocument/2006/relationships/image"/><Relationship Id="rId12" Target="../media/image51.svg" Type="http://schemas.openxmlformats.org/officeDocument/2006/relationships/image"/><Relationship Id="rId13" Target="../media/image52.png" Type="http://schemas.openxmlformats.org/officeDocument/2006/relationships/image"/><Relationship Id="rId14" Target="../media/image53.svg" Type="http://schemas.openxmlformats.org/officeDocument/2006/relationships/image"/><Relationship Id="rId15" Target="../media/image54.png" Type="http://schemas.openxmlformats.org/officeDocument/2006/relationships/image"/><Relationship Id="rId16" Target="../media/image55.svg" Type="http://schemas.openxmlformats.org/officeDocument/2006/relationships/image"/><Relationship Id="rId17" Target="../media/image56.png" Type="http://schemas.openxmlformats.org/officeDocument/2006/relationships/image"/><Relationship Id="rId18" Target="../media/image57.svg" Type="http://schemas.openxmlformats.org/officeDocument/2006/relationships/image"/><Relationship Id="rId19" Target="../media/image8.png" Type="http://schemas.openxmlformats.org/officeDocument/2006/relationships/image"/><Relationship Id="rId2" Target="../media/image1.png" Type="http://schemas.openxmlformats.org/officeDocument/2006/relationships/image"/><Relationship Id="rId20" Target="../media/image9.svg" Type="http://schemas.openxmlformats.org/officeDocument/2006/relationships/image"/><Relationship Id="rId21" Target="../media/image25.png" Type="http://schemas.openxmlformats.org/officeDocument/2006/relationships/image"/><Relationship Id="rId22" Target="../media/image26.svg" Type="http://schemas.openxmlformats.org/officeDocument/2006/relationships/image"/><Relationship Id="rId3" Target="../media/image27.png" Type="http://schemas.openxmlformats.org/officeDocument/2006/relationships/image"/><Relationship Id="rId4" Target="../media/image28.svg" Type="http://schemas.openxmlformats.org/officeDocument/2006/relationships/image"/><Relationship Id="rId5" Target="../media/image23.png" Type="http://schemas.openxmlformats.org/officeDocument/2006/relationships/image"/><Relationship Id="rId6" Target="../media/image24.svg" Type="http://schemas.openxmlformats.org/officeDocument/2006/relationships/image"/><Relationship Id="rId7" Target="../media/image46.png" Type="http://schemas.openxmlformats.org/officeDocument/2006/relationships/image"/><Relationship Id="rId8" Target="../media/image47.svg" Type="http://schemas.openxmlformats.org/officeDocument/2006/relationships/image"/><Relationship Id="rId9" Target="../media/image4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1.jpeg" Type="http://schemas.openxmlformats.org/officeDocument/2006/relationships/image"/><Relationship Id="rId11" Target="../media/image6.png" Type="http://schemas.openxmlformats.org/officeDocument/2006/relationships/image"/><Relationship Id="rId12" Target="../media/image7.svg" Type="http://schemas.openxmlformats.org/officeDocument/2006/relationships/image"/><Relationship Id="rId13" Target="../media/image62.jpeg" Type="http://schemas.openxmlformats.org/officeDocument/2006/relationships/image"/><Relationship Id="rId2" Target="../media/image1.png" Type="http://schemas.openxmlformats.org/officeDocument/2006/relationships/image"/><Relationship Id="rId3" Target="../media/image29.png" Type="http://schemas.openxmlformats.org/officeDocument/2006/relationships/image"/><Relationship Id="rId4" Target="../media/image30.svg" Type="http://schemas.openxmlformats.org/officeDocument/2006/relationships/image"/><Relationship Id="rId5" Target="../media/image58.pn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59.jpeg" Type="http://schemas.openxmlformats.org/officeDocument/2006/relationships/image"/><Relationship Id="rId9" Target="../media/image6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633642" y="2346166"/>
            <a:ext cx="15325516" cy="5747068"/>
          </a:xfrm>
          <a:custGeom>
            <a:avLst/>
            <a:gdLst/>
            <a:ahLst/>
            <a:cxnLst/>
            <a:rect r="r" b="b" t="t" l="l"/>
            <a:pathLst>
              <a:path h="5747068" w="15325516">
                <a:moveTo>
                  <a:pt x="0" y="0"/>
                </a:moveTo>
                <a:lnTo>
                  <a:pt x="15325516" y="0"/>
                </a:lnTo>
                <a:lnTo>
                  <a:pt x="15325516" y="5747068"/>
                </a:lnTo>
                <a:lnTo>
                  <a:pt x="0" y="57470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81242" y="2193766"/>
            <a:ext cx="15325516" cy="5747068"/>
          </a:xfrm>
          <a:custGeom>
            <a:avLst/>
            <a:gdLst/>
            <a:ahLst/>
            <a:cxnLst/>
            <a:rect r="r" b="b" t="t" l="l"/>
            <a:pathLst>
              <a:path h="5747068" w="15325516">
                <a:moveTo>
                  <a:pt x="0" y="0"/>
                </a:moveTo>
                <a:lnTo>
                  <a:pt x="15325516" y="0"/>
                </a:lnTo>
                <a:lnTo>
                  <a:pt x="15325516" y="5747068"/>
                </a:lnTo>
                <a:lnTo>
                  <a:pt x="0" y="57470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280600">
            <a:off x="-2095788" y="7351783"/>
            <a:ext cx="6248976" cy="3442617"/>
          </a:xfrm>
          <a:custGeom>
            <a:avLst/>
            <a:gdLst/>
            <a:ahLst/>
            <a:cxnLst/>
            <a:rect r="r" b="b" t="t" l="l"/>
            <a:pathLst>
              <a:path h="3442617" w="6248976">
                <a:moveTo>
                  <a:pt x="0" y="0"/>
                </a:moveTo>
                <a:lnTo>
                  <a:pt x="6248976" y="0"/>
                </a:lnTo>
                <a:lnTo>
                  <a:pt x="6248976" y="3442618"/>
                </a:lnTo>
                <a:lnTo>
                  <a:pt x="0" y="344261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935593">
            <a:off x="13604796" y="-974843"/>
            <a:ext cx="6158232" cy="3392626"/>
          </a:xfrm>
          <a:custGeom>
            <a:avLst/>
            <a:gdLst/>
            <a:ahLst/>
            <a:cxnLst/>
            <a:rect r="r" b="b" t="t" l="l"/>
            <a:pathLst>
              <a:path h="3392626" w="6158232">
                <a:moveTo>
                  <a:pt x="0" y="0"/>
                </a:moveTo>
                <a:lnTo>
                  <a:pt x="6158232" y="0"/>
                </a:lnTo>
                <a:lnTo>
                  <a:pt x="6158232" y="3392626"/>
                </a:lnTo>
                <a:lnTo>
                  <a:pt x="0" y="339262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2873908" y="4396828"/>
            <a:ext cx="10107960" cy="2084870"/>
          </a:xfrm>
          <a:prstGeom prst="rect">
            <a:avLst/>
          </a:prstGeom>
        </p:spPr>
        <p:txBody>
          <a:bodyPr anchor="t" rtlCol="false" tIns="0" lIns="0" bIns="0" rIns="0">
            <a:spAutoFit/>
          </a:bodyPr>
          <a:lstStyle/>
          <a:p>
            <a:pPr algn="l" marL="0" indent="0" lvl="0">
              <a:lnSpc>
                <a:spcPts val="16722"/>
              </a:lnSpc>
              <a:spcBef>
                <a:spcPct val="0"/>
              </a:spcBef>
            </a:pPr>
            <a:r>
              <a:rPr lang="en-US" sz="11944">
                <a:solidFill>
                  <a:srgbClr val="000000"/>
                </a:solidFill>
                <a:latin typeface="Repo Bold Bold"/>
              </a:rPr>
              <a:t>DINING</a:t>
            </a:r>
          </a:p>
        </p:txBody>
      </p:sp>
      <p:sp>
        <p:nvSpPr>
          <p:cNvPr name="Freeform 8" id="8"/>
          <p:cNvSpPr/>
          <p:nvPr/>
        </p:nvSpPr>
        <p:spPr>
          <a:xfrm flipH="false" flipV="false" rot="0">
            <a:off x="2753205" y="4262376"/>
            <a:ext cx="4809948" cy="577194"/>
          </a:xfrm>
          <a:custGeom>
            <a:avLst/>
            <a:gdLst/>
            <a:ahLst/>
            <a:cxnLst/>
            <a:rect r="r" b="b" t="t" l="l"/>
            <a:pathLst>
              <a:path h="577194" w="4809948">
                <a:moveTo>
                  <a:pt x="0" y="0"/>
                </a:moveTo>
                <a:lnTo>
                  <a:pt x="4809948" y="0"/>
                </a:lnTo>
                <a:lnTo>
                  <a:pt x="4809948" y="577194"/>
                </a:lnTo>
                <a:lnTo>
                  <a:pt x="0" y="57719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10968917" y="2497936"/>
            <a:ext cx="5407039" cy="5407039"/>
          </a:xfrm>
          <a:custGeom>
            <a:avLst/>
            <a:gdLst/>
            <a:ahLst/>
            <a:cxnLst/>
            <a:rect r="r" b="b" t="t" l="l"/>
            <a:pathLst>
              <a:path h="5407039" w="5407039">
                <a:moveTo>
                  <a:pt x="0" y="0"/>
                </a:moveTo>
                <a:lnTo>
                  <a:pt x="5407039" y="0"/>
                </a:lnTo>
                <a:lnTo>
                  <a:pt x="5407039" y="5407040"/>
                </a:lnTo>
                <a:lnTo>
                  <a:pt x="0" y="5407040"/>
                </a:lnTo>
                <a:lnTo>
                  <a:pt x="0" y="0"/>
                </a:lnTo>
                <a:close/>
              </a:path>
            </a:pathLst>
          </a:custGeom>
          <a:blipFill>
            <a:blip r:embed="rId13"/>
            <a:stretch>
              <a:fillRect l="0" t="0" r="0" b="0"/>
            </a:stretch>
          </a:blipFill>
        </p:spPr>
      </p:sp>
      <p:sp>
        <p:nvSpPr>
          <p:cNvPr name="TextBox 10" id="10"/>
          <p:cNvSpPr txBox="true"/>
          <p:nvPr/>
        </p:nvSpPr>
        <p:spPr>
          <a:xfrm rot="0">
            <a:off x="1929143" y="6706681"/>
            <a:ext cx="10228662" cy="542679"/>
          </a:xfrm>
          <a:prstGeom prst="rect">
            <a:avLst/>
          </a:prstGeom>
        </p:spPr>
        <p:txBody>
          <a:bodyPr anchor="t" rtlCol="false" tIns="0" lIns="0" bIns="0" rIns="0">
            <a:spAutoFit/>
          </a:bodyPr>
          <a:lstStyle/>
          <a:p>
            <a:pPr algn="l">
              <a:lnSpc>
                <a:spcPts val="4467"/>
              </a:lnSpc>
            </a:pPr>
            <a:r>
              <a:rPr lang="en-US" sz="3190" spc="-31">
                <a:solidFill>
                  <a:srgbClr val="000000"/>
                </a:solidFill>
                <a:latin typeface="DM Sans"/>
              </a:rPr>
              <a:t>( Revolutionizing the Online Food Ordering Experience )</a:t>
            </a:r>
          </a:p>
        </p:txBody>
      </p:sp>
      <p:sp>
        <p:nvSpPr>
          <p:cNvPr name="TextBox 11" id="11"/>
          <p:cNvSpPr txBox="true"/>
          <p:nvPr/>
        </p:nvSpPr>
        <p:spPr>
          <a:xfrm rot="0">
            <a:off x="2873908" y="2578658"/>
            <a:ext cx="7301985" cy="2084870"/>
          </a:xfrm>
          <a:prstGeom prst="rect">
            <a:avLst/>
          </a:prstGeom>
        </p:spPr>
        <p:txBody>
          <a:bodyPr anchor="t" rtlCol="false" tIns="0" lIns="0" bIns="0" rIns="0">
            <a:spAutoFit/>
          </a:bodyPr>
          <a:lstStyle/>
          <a:p>
            <a:pPr algn="l" marL="0" indent="0" lvl="0">
              <a:lnSpc>
                <a:spcPts val="16722"/>
              </a:lnSpc>
              <a:spcBef>
                <a:spcPct val="0"/>
              </a:spcBef>
            </a:pPr>
            <a:r>
              <a:rPr lang="en-US" sz="11944">
                <a:solidFill>
                  <a:srgbClr val="000000"/>
                </a:solidFill>
                <a:latin typeface="Repo Bold Bold"/>
              </a:rPr>
              <a:t>UNIFIED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3697693" y="2218670"/>
            <a:ext cx="10896012" cy="6728287"/>
          </a:xfrm>
          <a:custGeom>
            <a:avLst/>
            <a:gdLst/>
            <a:ahLst/>
            <a:cxnLst/>
            <a:rect r="r" b="b" t="t" l="l"/>
            <a:pathLst>
              <a:path h="6728287" w="10896012">
                <a:moveTo>
                  <a:pt x="0" y="0"/>
                </a:moveTo>
                <a:lnTo>
                  <a:pt x="10896012" y="0"/>
                </a:lnTo>
                <a:lnTo>
                  <a:pt x="10896012" y="6728287"/>
                </a:lnTo>
                <a:lnTo>
                  <a:pt x="0" y="67282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160180" y="3377760"/>
            <a:ext cx="9952531" cy="2481861"/>
          </a:xfrm>
          <a:prstGeom prst="rect">
            <a:avLst/>
          </a:prstGeom>
        </p:spPr>
        <p:txBody>
          <a:bodyPr anchor="t" rtlCol="false" tIns="0" lIns="0" bIns="0" rIns="0">
            <a:spAutoFit/>
          </a:bodyPr>
          <a:lstStyle/>
          <a:p>
            <a:pPr algn="ctr" marL="0" indent="0" lvl="0">
              <a:lnSpc>
                <a:spcPts val="20152"/>
              </a:lnSpc>
              <a:spcBef>
                <a:spcPct val="0"/>
              </a:spcBef>
            </a:pPr>
            <a:r>
              <a:rPr lang="en-US" sz="14394">
                <a:solidFill>
                  <a:srgbClr val="000000"/>
                </a:solidFill>
                <a:latin typeface="Repo Bold Bold"/>
              </a:rPr>
              <a:t>Thank you</a:t>
            </a:r>
          </a:p>
        </p:txBody>
      </p:sp>
      <p:grpSp>
        <p:nvGrpSpPr>
          <p:cNvPr name="Group 5" id="5"/>
          <p:cNvGrpSpPr/>
          <p:nvPr/>
        </p:nvGrpSpPr>
        <p:grpSpPr>
          <a:xfrm rot="0">
            <a:off x="6334898" y="6304487"/>
            <a:ext cx="5601010" cy="1958105"/>
            <a:chOff x="0" y="0"/>
            <a:chExt cx="2550324" cy="891590"/>
          </a:xfrm>
        </p:grpSpPr>
        <p:sp>
          <p:nvSpPr>
            <p:cNvPr name="Freeform 6" id="6"/>
            <p:cNvSpPr/>
            <p:nvPr/>
          </p:nvSpPr>
          <p:spPr>
            <a:xfrm flipH="false" flipV="false" rot="0">
              <a:off x="0" y="0"/>
              <a:ext cx="2550324" cy="891590"/>
            </a:xfrm>
            <a:custGeom>
              <a:avLst/>
              <a:gdLst/>
              <a:ahLst/>
              <a:cxnLst/>
              <a:rect r="r" b="b" t="t" l="l"/>
              <a:pathLst>
                <a:path h="891590" w="2550324">
                  <a:moveTo>
                    <a:pt x="46996" y="0"/>
                  </a:moveTo>
                  <a:lnTo>
                    <a:pt x="2503328" y="0"/>
                  </a:lnTo>
                  <a:cubicBezTo>
                    <a:pt x="2515792" y="0"/>
                    <a:pt x="2527746" y="4951"/>
                    <a:pt x="2536559" y="13765"/>
                  </a:cubicBezTo>
                  <a:cubicBezTo>
                    <a:pt x="2545373" y="22578"/>
                    <a:pt x="2550324" y="34532"/>
                    <a:pt x="2550324" y="46996"/>
                  </a:cubicBezTo>
                  <a:lnTo>
                    <a:pt x="2550324" y="844594"/>
                  </a:lnTo>
                  <a:cubicBezTo>
                    <a:pt x="2550324" y="870549"/>
                    <a:pt x="2529283" y="891590"/>
                    <a:pt x="2503328" y="891590"/>
                  </a:cubicBezTo>
                  <a:lnTo>
                    <a:pt x="46996" y="891590"/>
                  </a:lnTo>
                  <a:cubicBezTo>
                    <a:pt x="21041" y="891590"/>
                    <a:pt x="0" y="870549"/>
                    <a:pt x="0" y="844594"/>
                  </a:cubicBezTo>
                  <a:lnTo>
                    <a:pt x="0" y="46996"/>
                  </a:lnTo>
                  <a:cubicBezTo>
                    <a:pt x="0" y="21041"/>
                    <a:pt x="21041" y="0"/>
                    <a:pt x="46996" y="0"/>
                  </a:cubicBezTo>
                  <a:close/>
                </a:path>
              </a:pathLst>
            </a:custGeom>
            <a:solidFill>
              <a:srgbClr val="FFFEF7"/>
            </a:solidFill>
            <a:ln w="47625" cap="rnd">
              <a:solidFill>
                <a:srgbClr val="000000"/>
              </a:solidFill>
              <a:prstDash val="solid"/>
              <a:round/>
            </a:ln>
          </p:spPr>
        </p:sp>
        <p:sp>
          <p:nvSpPr>
            <p:cNvPr name="TextBox 7" id="7"/>
            <p:cNvSpPr txBox="true"/>
            <p:nvPr/>
          </p:nvSpPr>
          <p:spPr>
            <a:xfrm>
              <a:off x="0" y="-9525"/>
              <a:ext cx="2550324" cy="901115"/>
            </a:xfrm>
            <a:prstGeom prst="rect">
              <a:avLst/>
            </a:prstGeom>
          </p:spPr>
          <p:txBody>
            <a:bodyPr anchor="ctr" rtlCol="false" tIns="0" lIns="0" bIns="0" rIns="0"/>
            <a:lstStyle/>
            <a:p>
              <a:pPr algn="ctr" marL="0" indent="0" lvl="0">
                <a:lnSpc>
                  <a:spcPts val="700"/>
                </a:lnSpc>
                <a:spcBef>
                  <a:spcPct val="0"/>
                </a:spcBef>
              </a:pPr>
            </a:p>
          </p:txBody>
        </p:sp>
      </p:grpSp>
      <p:sp>
        <p:nvSpPr>
          <p:cNvPr name="TextBox 8" id="8"/>
          <p:cNvSpPr txBox="true"/>
          <p:nvPr/>
        </p:nvSpPr>
        <p:spPr>
          <a:xfrm rot="0">
            <a:off x="6510386" y="6564849"/>
            <a:ext cx="5308725" cy="1697743"/>
          </a:xfrm>
          <a:prstGeom prst="rect">
            <a:avLst/>
          </a:prstGeom>
        </p:spPr>
        <p:txBody>
          <a:bodyPr anchor="t" rtlCol="false" tIns="0" lIns="0" bIns="0" rIns="0">
            <a:spAutoFit/>
          </a:bodyPr>
          <a:lstStyle/>
          <a:p>
            <a:pPr algn="ctr">
              <a:lnSpc>
                <a:spcPts val="4507"/>
              </a:lnSpc>
            </a:pPr>
            <a:r>
              <a:rPr lang="en-US" sz="3219">
                <a:solidFill>
                  <a:srgbClr val="000000"/>
                </a:solidFill>
                <a:latin typeface="Repo Bold"/>
              </a:rPr>
              <a:t>Presented by : </a:t>
            </a:r>
          </a:p>
          <a:p>
            <a:pPr algn="ctr">
              <a:lnSpc>
                <a:spcPts val="4507"/>
              </a:lnSpc>
            </a:pPr>
            <a:r>
              <a:rPr lang="en-US" sz="3219">
                <a:solidFill>
                  <a:srgbClr val="000000"/>
                </a:solidFill>
                <a:latin typeface="Repo Bold"/>
              </a:rPr>
              <a:t>TECH TRANSFORMERS</a:t>
            </a:r>
          </a:p>
          <a:p>
            <a:pPr algn="ctr" marL="0" indent="0" lvl="0">
              <a:lnSpc>
                <a:spcPts val="4507"/>
              </a:lnSpc>
              <a:spcBef>
                <a:spcPct val="0"/>
              </a:spcBef>
            </a:pPr>
          </a:p>
        </p:txBody>
      </p:sp>
      <p:sp>
        <p:nvSpPr>
          <p:cNvPr name="Freeform 9" id="9"/>
          <p:cNvSpPr/>
          <p:nvPr/>
        </p:nvSpPr>
        <p:spPr>
          <a:xfrm flipH="false" flipV="false" rot="-1244255">
            <a:off x="12212738" y="6763050"/>
            <a:ext cx="1064640" cy="1758415"/>
          </a:xfrm>
          <a:custGeom>
            <a:avLst/>
            <a:gdLst/>
            <a:ahLst/>
            <a:cxnLst/>
            <a:rect r="r" b="b" t="t" l="l"/>
            <a:pathLst>
              <a:path h="1758415" w="1064640">
                <a:moveTo>
                  <a:pt x="0" y="0"/>
                </a:moveTo>
                <a:lnTo>
                  <a:pt x="1064640" y="0"/>
                </a:lnTo>
                <a:lnTo>
                  <a:pt x="1064640" y="1758415"/>
                </a:lnTo>
                <a:lnTo>
                  <a:pt x="0" y="175841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4727055" y="5729877"/>
            <a:ext cx="4609198" cy="6434160"/>
          </a:xfrm>
          <a:custGeom>
            <a:avLst/>
            <a:gdLst/>
            <a:ahLst/>
            <a:cxnLst/>
            <a:rect r="r" b="b" t="t" l="l"/>
            <a:pathLst>
              <a:path h="6434160" w="4609198">
                <a:moveTo>
                  <a:pt x="0" y="0"/>
                </a:moveTo>
                <a:lnTo>
                  <a:pt x="4609198" y="0"/>
                </a:lnTo>
                <a:lnTo>
                  <a:pt x="4609198" y="6434160"/>
                </a:lnTo>
                <a:lnTo>
                  <a:pt x="0" y="643416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1757656">
            <a:off x="-2268026" y="-422948"/>
            <a:ext cx="8967709" cy="2903296"/>
          </a:xfrm>
          <a:custGeom>
            <a:avLst/>
            <a:gdLst/>
            <a:ahLst/>
            <a:cxnLst/>
            <a:rect r="r" b="b" t="t" l="l"/>
            <a:pathLst>
              <a:path h="2903296" w="8967709">
                <a:moveTo>
                  <a:pt x="0" y="0"/>
                </a:moveTo>
                <a:lnTo>
                  <a:pt x="8967709" y="0"/>
                </a:lnTo>
                <a:lnTo>
                  <a:pt x="8967709" y="2903296"/>
                </a:lnTo>
                <a:lnTo>
                  <a:pt x="0" y="29032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4025626" y="2068747"/>
            <a:ext cx="10236748" cy="6321192"/>
          </a:xfrm>
          <a:custGeom>
            <a:avLst/>
            <a:gdLst/>
            <a:ahLst/>
            <a:cxnLst/>
            <a:rect r="r" b="b" t="t" l="l"/>
            <a:pathLst>
              <a:path h="6321192" w="10236748">
                <a:moveTo>
                  <a:pt x="0" y="0"/>
                </a:moveTo>
                <a:lnTo>
                  <a:pt x="10236748" y="0"/>
                </a:lnTo>
                <a:lnTo>
                  <a:pt x="10236748" y="6321192"/>
                </a:lnTo>
                <a:lnTo>
                  <a:pt x="0" y="6321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2756271" y="1680686"/>
            <a:ext cx="5456124" cy="1700931"/>
            <a:chOff x="0" y="0"/>
            <a:chExt cx="1962273" cy="611733"/>
          </a:xfrm>
        </p:grpSpPr>
        <p:sp>
          <p:nvSpPr>
            <p:cNvPr name="Freeform 5" id="5"/>
            <p:cNvSpPr/>
            <p:nvPr/>
          </p:nvSpPr>
          <p:spPr>
            <a:xfrm flipH="false" flipV="false" rot="0">
              <a:off x="0" y="0"/>
              <a:ext cx="1962273" cy="611733"/>
            </a:xfrm>
            <a:custGeom>
              <a:avLst/>
              <a:gdLst/>
              <a:ahLst/>
              <a:cxnLst/>
              <a:rect r="r" b="b" t="t" l="l"/>
              <a:pathLst>
                <a:path h="611733" w="1962273">
                  <a:moveTo>
                    <a:pt x="48244" y="0"/>
                  </a:moveTo>
                  <a:lnTo>
                    <a:pt x="1914029" y="0"/>
                  </a:lnTo>
                  <a:cubicBezTo>
                    <a:pt x="1940673" y="0"/>
                    <a:pt x="1962273" y="21600"/>
                    <a:pt x="1962273" y="48244"/>
                  </a:cubicBezTo>
                  <a:lnTo>
                    <a:pt x="1962273" y="563489"/>
                  </a:lnTo>
                  <a:cubicBezTo>
                    <a:pt x="1962273" y="590133"/>
                    <a:pt x="1940673" y="611733"/>
                    <a:pt x="1914029" y="611733"/>
                  </a:cubicBezTo>
                  <a:lnTo>
                    <a:pt x="48244" y="611733"/>
                  </a:lnTo>
                  <a:cubicBezTo>
                    <a:pt x="35449" y="611733"/>
                    <a:pt x="23178" y="606650"/>
                    <a:pt x="14130" y="597603"/>
                  </a:cubicBezTo>
                  <a:cubicBezTo>
                    <a:pt x="5083" y="588555"/>
                    <a:pt x="0" y="576284"/>
                    <a:pt x="0" y="563489"/>
                  </a:cubicBezTo>
                  <a:lnTo>
                    <a:pt x="0" y="48244"/>
                  </a:lnTo>
                  <a:cubicBezTo>
                    <a:pt x="0" y="21600"/>
                    <a:pt x="21600" y="0"/>
                    <a:pt x="48244" y="0"/>
                  </a:cubicBezTo>
                  <a:close/>
                </a:path>
              </a:pathLst>
            </a:custGeom>
            <a:solidFill>
              <a:srgbClr val="FFFEF7"/>
            </a:solidFill>
            <a:ln w="47625" cap="rnd">
              <a:solidFill>
                <a:srgbClr val="000000"/>
              </a:solidFill>
              <a:prstDash val="solid"/>
              <a:round/>
            </a:ln>
          </p:spPr>
        </p:sp>
        <p:sp>
          <p:nvSpPr>
            <p:cNvPr name="TextBox 6" id="6"/>
            <p:cNvSpPr txBox="true"/>
            <p:nvPr/>
          </p:nvSpPr>
          <p:spPr>
            <a:xfrm>
              <a:off x="0" y="-9525"/>
              <a:ext cx="1962273" cy="621258"/>
            </a:xfrm>
            <a:prstGeom prst="rect">
              <a:avLst/>
            </a:prstGeom>
          </p:spPr>
          <p:txBody>
            <a:bodyPr anchor="ctr" rtlCol="false" tIns="0" lIns="0" bIns="0" rIns="0"/>
            <a:lstStyle/>
            <a:p>
              <a:pPr algn="ctr" marL="0" indent="0" lvl="0">
                <a:lnSpc>
                  <a:spcPts val="700"/>
                </a:lnSpc>
                <a:spcBef>
                  <a:spcPct val="0"/>
                </a:spcBef>
              </a:pPr>
            </a:p>
          </p:txBody>
        </p:sp>
      </p:grpSp>
      <p:sp>
        <p:nvSpPr>
          <p:cNvPr name="Freeform 7" id="7"/>
          <p:cNvSpPr/>
          <p:nvPr/>
        </p:nvSpPr>
        <p:spPr>
          <a:xfrm flipH="false" flipV="false" rot="1683888">
            <a:off x="15941323" y="5997879"/>
            <a:ext cx="2635955" cy="5641148"/>
          </a:xfrm>
          <a:custGeom>
            <a:avLst/>
            <a:gdLst/>
            <a:ahLst/>
            <a:cxnLst/>
            <a:rect r="r" b="b" t="t" l="l"/>
            <a:pathLst>
              <a:path h="5641148" w="2635955">
                <a:moveTo>
                  <a:pt x="0" y="0"/>
                </a:moveTo>
                <a:lnTo>
                  <a:pt x="2635954" y="0"/>
                </a:lnTo>
                <a:lnTo>
                  <a:pt x="2635954" y="5641148"/>
                </a:lnTo>
                <a:lnTo>
                  <a:pt x="0" y="56411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5460915" y="3860374"/>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1683888">
            <a:off x="-602227" y="-928825"/>
            <a:ext cx="2635955" cy="5641148"/>
          </a:xfrm>
          <a:custGeom>
            <a:avLst/>
            <a:gdLst/>
            <a:ahLst/>
            <a:cxnLst/>
            <a:rect r="r" b="b" t="t" l="l"/>
            <a:pathLst>
              <a:path h="5641148" w="2635955">
                <a:moveTo>
                  <a:pt x="0" y="0"/>
                </a:moveTo>
                <a:lnTo>
                  <a:pt x="2635955" y="0"/>
                </a:lnTo>
                <a:lnTo>
                  <a:pt x="2635955" y="5641148"/>
                </a:lnTo>
                <a:lnTo>
                  <a:pt x="0" y="564114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8705960" y="3860374"/>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1950158" y="3860374"/>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5460915" y="5639440"/>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8705960" y="5639440"/>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11950158" y="5639440"/>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14447426" y="5862934"/>
            <a:ext cx="1529987" cy="2527005"/>
          </a:xfrm>
          <a:custGeom>
            <a:avLst/>
            <a:gdLst/>
            <a:ahLst/>
            <a:cxnLst/>
            <a:rect r="r" b="b" t="t" l="l"/>
            <a:pathLst>
              <a:path h="2527005" w="1529987">
                <a:moveTo>
                  <a:pt x="0" y="0"/>
                </a:moveTo>
                <a:lnTo>
                  <a:pt x="1529986" y="0"/>
                </a:lnTo>
                <a:lnTo>
                  <a:pt x="1529986" y="2527005"/>
                </a:lnTo>
                <a:lnTo>
                  <a:pt x="0" y="252700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6" id="16"/>
          <p:cNvSpPr txBox="true"/>
          <p:nvPr/>
        </p:nvSpPr>
        <p:spPr>
          <a:xfrm rot="0">
            <a:off x="4558267" y="4713333"/>
            <a:ext cx="2682223" cy="430167"/>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Problem</a:t>
            </a:r>
          </a:p>
        </p:txBody>
      </p:sp>
      <p:sp>
        <p:nvSpPr>
          <p:cNvPr name="TextBox 17" id="17"/>
          <p:cNvSpPr txBox="true"/>
          <p:nvPr/>
        </p:nvSpPr>
        <p:spPr>
          <a:xfrm rot="0">
            <a:off x="3338698" y="1854970"/>
            <a:ext cx="4291271" cy="1199962"/>
          </a:xfrm>
          <a:prstGeom prst="rect">
            <a:avLst/>
          </a:prstGeom>
        </p:spPr>
        <p:txBody>
          <a:bodyPr anchor="t" rtlCol="false" tIns="0" lIns="0" bIns="0" rIns="0">
            <a:spAutoFit/>
          </a:bodyPr>
          <a:lstStyle/>
          <a:p>
            <a:pPr algn="ctr" marL="0" indent="0" lvl="0">
              <a:lnSpc>
                <a:spcPts val="9631"/>
              </a:lnSpc>
              <a:spcBef>
                <a:spcPct val="0"/>
              </a:spcBef>
            </a:pPr>
            <a:r>
              <a:rPr lang="en-US" sz="6879">
                <a:solidFill>
                  <a:srgbClr val="000000"/>
                </a:solidFill>
                <a:latin typeface="Repo Bold Bold"/>
              </a:rPr>
              <a:t>Contents</a:t>
            </a:r>
          </a:p>
        </p:txBody>
      </p:sp>
      <p:sp>
        <p:nvSpPr>
          <p:cNvPr name="TextBox 18" id="18"/>
          <p:cNvSpPr txBox="true"/>
          <p:nvPr/>
        </p:nvSpPr>
        <p:spPr>
          <a:xfrm rot="0">
            <a:off x="5607267" y="3864140"/>
            <a:ext cx="584224" cy="597585"/>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01</a:t>
            </a:r>
          </a:p>
        </p:txBody>
      </p:sp>
      <p:sp>
        <p:nvSpPr>
          <p:cNvPr name="TextBox 19" id="19"/>
          <p:cNvSpPr txBox="true"/>
          <p:nvPr/>
        </p:nvSpPr>
        <p:spPr>
          <a:xfrm rot="0">
            <a:off x="7803312" y="4713333"/>
            <a:ext cx="2682223" cy="430167"/>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Solution</a:t>
            </a:r>
          </a:p>
        </p:txBody>
      </p:sp>
      <p:sp>
        <p:nvSpPr>
          <p:cNvPr name="TextBox 20" id="20"/>
          <p:cNvSpPr txBox="true"/>
          <p:nvPr/>
        </p:nvSpPr>
        <p:spPr>
          <a:xfrm rot="0">
            <a:off x="8852311" y="3864140"/>
            <a:ext cx="584224" cy="597585"/>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02</a:t>
            </a:r>
          </a:p>
        </p:txBody>
      </p:sp>
      <p:sp>
        <p:nvSpPr>
          <p:cNvPr name="TextBox 21" id="21"/>
          <p:cNvSpPr txBox="true"/>
          <p:nvPr/>
        </p:nvSpPr>
        <p:spPr>
          <a:xfrm rot="0">
            <a:off x="11047510" y="4713333"/>
            <a:ext cx="2682223" cy="825772"/>
          </a:xfrm>
          <a:prstGeom prst="rect">
            <a:avLst/>
          </a:prstGeom>
        </p:spPr>
        <p:txBody>
          <a:bodyPr anchor="t" rtlCol="false" tIns="0" lIns="0" bIns="0" rIns="0">
            <a:spAutoFit/>
          </a:bodyPr>
          <a:lstStyle/>
          <a:p>
            <a:pPr algn="ctr">
              <a:lnSpc>
                <a:spcPts val="3309"/>
              </a:lnSpc>
            </a:pPr>
            <a:r>
              <a:rPr lang="en-US" sz="2364" spc="-23">
                <a:solidFill>
                  <a:srgbClr val="000000"/>
                </a:solidFill>
                <a:latin typeface="DM Sans"/>
              </a:rPr>
              <a:t>Objective &amp;</a:t>
            </a:r>
          </a:p>
          <a:p>
            <a:pPr algn="ctr" marL="0" indent="0" lvl="0">
              <a:lnSpc>
                <a:spcPts val="3309"/>
              </a:lnSpc>
              <a:spcBef>
                <a:spcPct val="0"/>
              </a:spcBef>
            </a:pPr>
            <a:r>
              <a:rPr lang="en-US" sz="2364" spc="-23">
                <a:solidFill>
                  <a:srgbClr val="000000"/>
                </a:solidFill>
                <a:latin typeface="DM Sans"/>
              </a:rPr>
              <a:t>scope</a:t>
            </a:r>
          </a:p>
        </p:txBody>
      </p:sp>
      <p:sp>
        <p:nvSpPr>
          <p:cNvPr name="TextBox 22" id="22"/>
          <p:cNvSpPr txBox="true"/>
          <p:nvPr/>
        </p:nvSpPr>
        <p:spPr>
          <a:xfrm rot="0">
            <a:off x="12096509" y="3864140"/>
            <a:ext cx="584224" cy="597585"/>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03</a:t>
            </a:r>
          </a:p>
        </p:txBody>
      </p:sp>
      <p:sp>
        <p:nvSpPr>
          <p:cNvPr name="TextBox 23" id="23"/>
          <p:cNvSpPr txBox="true"/>
          <p:nvPr/>
        </p:nvSpPr>
        <p:spPr>
          <a:xfrm rot="0">
            <a:off x="4558267" y="6492399"/>
            <a:ext cx="2682223" cy="877842"/>
          </a:xfrm>
          <a:prstGeom prst="rect">
            <a:avLst/>
          </a:prstGeom>
        </p:spPr>
        <p:txBody>
          <a:bodyPr anchor="t" rtlCol="false" tIns="0" lIns="0" bIns="0" rIns="0">
            <a:spAutoFit/>
          </a:bodyPr>
          <a:lstStyle/>
          <a:p>
            <a:pPr algn="ctr">
              <a:lnSpc>
                <a:spcPts val="3589"/>
              </a:lnSpc>
            </a:pPr>
            <a:r>
              <a:rPr lang="en-US" sz="2564" spc="-25">
                <a:solidFill>
                  <a:srgbClr val="000000"/>
                </a:solidFill>
                <a:latin typeface="DM Sans"/>
              </a:rPr>
              <a:t>Project</a:t>
            </a:r>
          </a:p>
          <a:p>
            <a:pPr algn="ctr" marL="0" indent="0" lvl="0">
              <a:lnSpc>
                <a:spcPts val="3589"/>
              </a:lnSpc>
              <a:spcBef>
                <a:spcPct val="0"/>
              </a:spcBef>
            </a:pPr>
            <a:r>
              <a:rPr lang="en-US" sz="2564" spc="-25">
                <a:solidFill>
                  <a:srgbClr val="000000"/>
                </a:solidFill>
                <a:latin typeface="DM Sans"/>
              </a:rPr>
              <a:t>Roadmap</a:t>
            </a:r>
          </a:p>
        </p:txBody>
      </p:sp>
      <p:sp>
        <p:nvSpPr>
          <p:cNvPr name="TextBox 24" id="24"/>
          <p:cNvSpPr txBox="true"/>
          <p:nvPr/>
        </p:nvSpPr>
        <p:spPr>
          <a:xfrm rot="0">
            <a:off x="5607267" y="5643206"/>
            <a:ext cx="584224" cy="597585"/>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04</a:t>
            </a:r>
          </a:p>
        </p:txBody>
      </p:sp>
      <p:sp>
        <p:nvSpPr>
          <p:cNvPr name="TextBox 25" id="25"/>
          <p:cNvSpPr txBox="true"/>
          <p:nvPr/>
        </p:nvSpPr>
        <p:spPr>
          <a:xfrm rot="0">
            <a:off x="7803312" y="6492399"/>
            <a:ext cx="2682223" cy="430167"/>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Conclusion</a:t>
            </a:r>
          </a:p>
        </p:txBody>
      </p:sp>
      <p:sp>
        <p:nvSpPr>
          <p:cNvPr name="TextBox 26" id="26"/>
          <p:cNvSpPr txBox="true"/>
          <p:nvPr/>
        </p:nvSpPr>
        <p:spPr>
          <a:xfrm rot="0">
            <a:off x="8852311" y="5643206"/>
            <a:ext cx="584224" cy="597585"/>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05</a:t>
            </a:r>
          </a:p>
        </p:txBody>
      </p:sp>
      <p:sp>
        <p:nvSpPr>
          <p:cNvPr name="TextBox 27" id="27"/>
          <p:cNvSpPr txBox="true"/>
          <p:nvPr/>
        </p:nvSpPr>
        <p:spPr>
          <a:xfrm rot="0">
            <a:off x="11047510" y="6492399"/>
            <a:ext cx="2682223" cy="430167"/>
          </a:xfrm>
          <a:prstGeom prst="rect">
            <a:avLst/>
          </a:prstGeom>
        </p:spPr>
        <p:txBody>
          <a:bodyPr anchor="t" rtlCol="false" tIns="0" lIns="0" bIns="0" rIns="0">
            <a:spAutoFit/>
          </a:bodyPr>
          <a:lstStyle/>
          <a:p>
            <a:pPr algn="ctr" marL="0" indent="0" lvl="0">
              <a:lnSpc>
                <a:spcPts val="3589"/>
              </a:lnSpc>
              <a:spcBef>
                <a:spcPct val="0"/>
              </a:spcBef>
            </a:pPr>
            <a:r>
              <a:rPr lang="en-US" sz="2564" spc="-25">
                <a:solidFill>
                  <a:srgbClr val="000000"/>
                </a:solidFill>
                <a:latin typeface="DM Sans"/>
              </a:rPr>
              <a:t>Team</a:t>
            </a:r>
          </a:p>
        </p:txBody>
      </p:sp>
      <p:sp>
        <p:nvSpPr>
          <p:cNvPr name="TextBox 28" id="28"/>
          <p:cNvSpPr txBox="true"/>
          <p:nvPr/>
        </p:nvSpPr>
        <p:spPr>
          <a:xfrm rot="0">
            <a:off x="12096509" y="5643206"/>
            <a:ext cx="584224" cy="597585"/>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06</a:t>
            </a:r>
          </a:p>
        </p:txBody>
      </p:sp>
      <p:sp>
        <p:nvSpPr>
          <p:cNvPr name="Freeform 29" id="29"/>
          <p:cNvSpPr/>
          <p:nvPr/>
        </p:nvSpPr>
        <p:spPr>
          <a:xfrm flipH="false" flipV="false" rot="1683888">
            <a:off x="40236" y="10274295"/>
            <a:ext cx="2635955" cy="5641148"/>
          </a:xfrm>
          <a:custGeom>
            <a:avLst/>
            <a:gdLst/>
            <a:ahLst/>
            <a:cxnLst/>
            <a:rect r="r" b="b" t="t" l="l"/>
            <a:pathLst>
              <a:path h="5641148" w="2635955">
                <a:moveTo>
                  <a:pt x="0" y="0"/>
                </a:moveTo>
                <a:lnTo>
                  <a:pt x="2635954" y="0"/>
                </a:lnTo>
                <a:lnTo>
                  <a:pt x="2635954" y="5641148"/>
                </a:lnTo>
                <a:lnTo>
                  <a:pt x="0" y="56411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4769239" y="1028700"/>
            <a:ext cx="9043516" cy="8229600"/>
          </a:xfrm>
          <a:custGeom>
            <a:avLst/>
            <a:gdLst/>
            <a:ahLst/>
            <a:cxnLst/>
            <a:rect r="r" b="b" t="t" l="l"/>
            <a:pathLst>
              <a:path h="8229600" w="9043516">
                <a:moveTo>
                  <a:pt x="0" y="0"/>
                </a:moveTo>
                <a:lnTo>
                  <a:pt x="9043516" y="0"/>
                </a:lnTo>
                <a:lnTo>
                  <a:pt x="9043516" y="8229600"/>
                </a:lnTo>
                <a:lnTo>
                  <a:pt x="0" y="8229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5462770" y="3992703"/>
            <a:ext cx="7725311" cy="3739594"/>
          </a:xfrm>
          <a:prstGeom prst="rect">
            <a:avLst/>
          </a:prstGeom>
        </p:spPr>
        <p:txBody>
          <a:bodyPr anchor="t" rtlCol="false" tIns="0" lIns="0" bIns="0" rIns="0">
            <a:spAutoFit/>
          </a:bodyPr>
          <a:lstStyle/>
          <a:p>
            <a:pPr algn="just">
              <a:lnSpc>
                <a:spcPts val="4342"/>
              </a:lnSpc>
            </a:pPr>
            <a:r>
              <a:rPr lang="en-US" sz="2783" spc="161">
                <a:solidFill>
                  <a:srgbClr val="000000"/>
                </a:solidFill>
                <a:latin typeface="DM Sans"/>
              </a:rPr>
              <a:t>The identified problem is the diversity and complexity of user interfaces across different online dining applications. This issue can be particularly challenging for certain demographics, notably the elderly.</a:t>
            </a:r>
          </a:p>
          <a:p>
            <a:pPr algn="ctr" marL="0" indent="0" lvl="0">
              <a:lnSpc>
                <a:spcPts val="3896"/>
              </a:lnSpc>
              <a:spcBef>
                <a:spcPct val="0"/>
              </a:spcBef>
            </a:pPr>
          </a:p>
        </p:txBody>
      </p:sp>
      <p:sp>
        <p:nvSpPr>
          <p:cNvPr name="TextBox 7" id="7"/>
          <p:cNvSpPr txBox="true"/>
          <p:nvPr/>
        </p:nvSpPr>
        <p:spPr>
          <a:xfrm rot="0">
            <a:off x="4135982" y="2011403"/>
            <a:ext cx="10310029" cy="1628875"/>
          </a:xfrm>
          <a:prstGeom prst="rect">
            <a:avLst/>
          </a:prstGeom>
        </p:spPr>
        <p:txBody>
          <a:bodyPr anchor="t" rtlCol="false" tIns="0" lIns="0" bIns="0" rIns="0">
            <a:spAutoFit/>
          </a:bodyPr>
          <a:lstStyle/>
          <a:p>
            <a:pPr algn="ctr" marL="0" indent="0" lvl="0">
              <a:lnSpc>
                <a:spcPts val="13050"/>
              </a:lnSpc>
              <a:spcBef>
                <a:spcPct val="0"/>
              </a:spcBef>
            </a:pPr>
            <a:r>
              <a:rPr lang="en-US" sz="9321">
                <a:solidFill>
                  <a:srgbClr val="000000"/>
                </a:solidFill>
                <a:latin typeface="Repo Bold Bold"/>
              </a:rPr>
              <a:t>Problem </a:t>
            </a:r>
          </a:p>
        </p:txBody>
      </p:sp>
      <p:sp>
        <p:nvSpPr>
          <p:cNvPr name="Freeform 8" id="8"/>
          <p:cNvSpPr/>
          <p:nvPr/>
        </p:nvSpPr>
        <p:spPr>
          <a:xfrm flipH="false" flipV="false" rot="1683888">
            <a:off x="12096820" y="6329592"/>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4769239" y="1028700"/>
            <a:ext cx="9043516" cy="8229600"/>
          </a:xfrm>
          <a:custGeom>
            <a:avLst/>
            <a:gdLst/>
            <a:ahLst/>
            <a:cxnLst/>
            <a:rect r="r" b="b" t="t" l="l"/>
            <a:pathLst>
              <a:path h="8229600" w="9043516">
                <a:moveTo>
                  <a:pt x="0" y="0"/>
                </a:moveTo>
                <a:lnTo>
                  <a:pt x="9043516" y="0"/>
                </a:lnTo>
                <a:lnTo>
                  <a:pt x="9043516" y="8229600"/>
                </a:lnTo>
                <a:lnTo>
                  <a:pt x="0" y="8229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5300503" y="3892978"/>
            <a:ext cx="7725311" cy="4266617"/>
          </a:xfrm>
          <a:prstGeom prst="rect">
            <a:avLst/>
          </a:prstGeom>
        </p:spPr>
        <p:txBody>
          <a:bodyPr anchor="t" rtlCol="false" tIns="0" lIns="0" bIns="0" rIns="0">
            <a:spAutoFit/>
          </a:bodyPr>
          <a:lstStyle/>
          <a:p>
            <a:pPr algn="l" marL="687312" indent="-343656" lvl="1">
              <a:lnSpc>
                <a:spcPts val="5825"/>
              </a:lnSpc>
              <a:buAutoNum type="arabicPeriod" startAt="1"/>
            </a:pPr>
            <a:r>
              <a:rPr lang="en-US" sz="3183" spc="311">
                <a:solidFill>
                  <a:srgbClr val="000000"/>
                </a:solidFill>
                <a:latin typeface="DM Sans"/>
              </a:rPr>
              <a:t>Uniformity in User Interfaces</a:t>
            </a:r>
          </a:p>
          <a:p>
            <a:pPr algn="l" marL="687312" indent="-343656" lvl="1">
              <a:lnSpc>
                <a:spcPts val="5825"/>
              </a:lnSpc>
              <a:buAutoNum type="arabicPeriod" startAt="1"/>
            </a:pPr>
            <a:r>
              <a:rPr lang="en-US" sz="3183" spc="311">
                <a:solidFill>
                  <a:srgbClr val="000000"/>
                </a:solidFill>
                <a:latin typeface="DM Sans"/>
              </a:rPr>
              <a:t>User-Friendly Mobile Experience</a:t>
            </a:r>
          </a:p>
          <a:p>
            <a:pPr algn="l" marL="687312" indent="-343656" lvl="1">
              <a:lnSpc>
                <a:spcPts val="5825"/>
              </a:lnSpc>
              <a:buAutoNum type="arabicPeriod" startAt="1"/>
            </a:pPr>
            <a:r>
              <a:rPr lang="en-US" sz="3183" spc="764">
                <a:solidFill>
                  <a:srgbClr val="000000"/>
                </a:solidFill>
                <a:latin typeface="DM Sans"/>
              </a:rPr>
              <a:t>Single Login for Multiple Services</a:t>
            </a:r>
          </a:p>
          <a:p>
            <a:pPr algn="l" marL="0" indent="0" lvl="0">
              <a:lnSpc>
                <a:spcPts val="5093"/>
              </a:lnSpc>
            </a:pPr>
          </a:p>
        </p:txBody>
      </p:sp>
      <p:sp>
        <p:nvSpPr>
          <p:cNvPr name="TextBox 7" id="7"/>
          <p:cNvSpPr txBox="true"/>
          <p:nvPr/>
        </p:nvSpPr>
        <p:spPr>
          <a:xfrm rot="0">
            <a:off x="4135982" y="2011403"/>
            <a:ext cx="10310029" cy="1628875"/>
          </a:xfrm>
          <a:prstGeom prst="rect">
            <a:avLst/>
          </a:prstGeom>
        </p:spPr>
        <p:txBody>
          <a:bodyPr anchor="t" rtlCol="false" tIns="0" lIns="0" bIns="0" rIns="0">
            <a:spAutoFit/>
          </a:bodyPr>
          <a:lstStyle/>
          <a:p>
            <a:pPr algn="ctr" marL="0" indent="0" lvl="0">
              <a:lnSpc>
                <a:spcPts val="13050"/>
              </a:lnSpc>
              <a:spcBef>
                <a:spcPct val="0"/>
              </a:spcBef>
            </a:pPr>
            <a:r>
              <a:rPr lang="en-US" sz="9321">
                <a:solidFill>
                  <a:srgbClr val="000000"/>
                </a:solidFill>
                <a:latin typeface="Repo Bold Bold"/>
              </a:rPr>
              <a:t>Solution</a:t>
            </a:r>
          </a:p>
        </p:txBody>
      </p:sp>
      <p:sp>
        <p:nvSpPr>
          <p:cNvPr name="Freeform 8" id="8"/>
          <p:cNvSpPr/>
          <p:nvPr/>
        </p:nvSpPr>
        <p:spPr>
          <a:xfrm flipH="false" flipV="false" rot="1683888">
            <a:off x="12096820" y="6329592"/>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1280600">
            <a:off x="-1976190" y="6717110"/>
            <a:ext cx="8062123" cy="4441497"/>
          </a:xfrm>
          <a:custGeom>
            <a:avLst/>
            <a:gdLst/>
            <a:ahLst/>
            <a:cxnLst/>
            <a:rect r="r" b="b" t="t" l="l"/>
            <a:pathLst>
              <a:path h="4441497" w="8062123">
                <a:moveTo>
                  <a:pt x="0" y="0"/>
                </a:moveTo>
                <a:lnTo>
                  <a:pt x="8062123" y="0"/>
                </a:lnTo>
                <a:lnTo>
                  <a:pt x="8062123" y="4441497"/>
                </a:lnTo>
                <a:lnTo>
                  <a:pt x="0" y="4441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935593">
            <a:off x="13604796" y="-974843"/>
            <a:ext cx="6158232" cy="3392626"/>
          </a:xfrm>
          <a:custGeom>
            <a:avLst/>
            <a:gdLst/>
            <a:ahLst/>
            <a:cxnLst/>
            <a:rect r="r" b="b" t="t" l="l"/>
            <a:pathLst>
              <a:path h="3392626" w="6158232">
                <a:moveTo>
                  <a:pt x="0" y="0"/>
                </a:moveTo>
                <a:lnTo>
                  <a:pt x="6158232" y="0"/>
                </a:lnTo>
                <a:lnTo>
                  <a:pt x="6158232" y="3392626"/>
                </a:lnTo>
                <a:lnTo>
                  <a:pt x="0" y="33926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3525344" y="1223221"/>
            <a:ext cx="10585104" cy="1708151"/>
            <a:chOff x="0" y="0"/>
            <a:chExt cx="4819745" cy="777777"/>
          </a:xfrm>
        </p:grpSpPr>
        <p:sp>
          <p:nvSpPr>
            <p:cNvPr name="Freeform 6" id="6"/>
            <p:cNvSpPr/>
            <p:nvPr/>
          </p:nvSpPr>
          <p:spPr>
            <a:xfrm flipH="false" flipV="false" rot="0">
              <a:off x="0" y="0"/>
              <a:ext cx="4819745" cy="777777"/>
            </a:xfrm>
            <a:custGeom>
              <a:avLst/>
              <a:gdLst/>
              <a:ahLst/>
              <a:cxnLst/>
              <a:rect r="r" b="b" t="t" l="l"/>
              <a:pathLst>
                <a:path h="777777" w="4819745">
                  <a:moveTo>
                    <a:pt x="24868" y="0"/>
                  </a:moveTo>
                  <a:lnTo>
                    <a:pt x="4794878" y="0"/>
                  </a:lnTo>
                  <a:cubicBezTo>
                    <a:pt x="4808612" y="0"/>
                    <a:pt x="4819745" y="11134"/>
                    <a:pt x="4819745" y="24868"/>
                  </a:cubicBezTo>
                  <a:lnTo>
                    <a:pt x="4819745" y="752910"/>
                  </a:lnTo>
                  <a:cubicBezTo>
                    <a:pt x="4819745" y="766644"/>
                    <a:pt x="4808612" y="777777"/>
                    <a:pt x="4794878" y="777777"/>
                  </a:cubicBezTo>
                  <a:lnTo>
                    <a:pt x="24868" y="777777"/>
                  </a:lnTo>
                  <a:cubicBezTo>
                    <a:pt x="11134" y="777777"/>
                    <a:pt x="0" y="766644"/>
                    <a:pt x="0" y="752910"/>
                  </a:cubicBezTo>
                  <a:lnTo>
                    <a:pt x="0" y="24868"/>
                  </a:lnTo>
                  <a:cubicBezTo>
                    <a:pt x="0" y="11134"/>
                    <a:pt x="11134" y="0"/>
                    <a:pt x="24868" y="0"/>
                  </a:cubicBezTo>
                  <a:close/>
                </a:path>
              </a:pathLst>
            </a:custGeom>
            <a:solidFill>
              <a:srgbClr val="FFFEF7"/>
            </a:solidFill>
            <a:ln w="47625" cap="rnd">
              <a:solidFill>
                <a:srgbClr val="000000"/>
              </a:solidFill>
              <a:prstDash val="solid"/>
              <a:round/>
            </a:ln>
          </p:spPr>
        </p:sp>
        <p:sp>
          <p:nvSpPr>
            <p:cNvPr name="TextBox 7" id="7"/>
            <p:cNvSpPr txBox="true"/>
            <p:nvPr/>
          </p:nvSpPr>
          <p:spPr>
            <a:xfrm>
              <a:off x="0" y="-9525"/>
              <a:ext cx="4819745" cy="787302"/>
            </a:xfrm>
            <a:prstGeom prst="rect">
              <a:avLst/>
            </a:prstGeom>
          </p:spPr>
          <p:txBody>
            <a:bodyPr anchor="ctr" rtlCol="false" tIns="0" lIns="0" bIns="0" rIns="0"/>
            <a:lstStyle/>
            <a:p>
              <a:pPr algn="ctr" marL="0" indent="0" lvl="0">
                <a:lnSpc>
                  <a:spcPts val="700"/>
                </a:lnSpc>
                <a:spcBef>
                  <a:spcPct val="0"/>
                </a:spcBef>
              </a:pPr>
            </a:p>
          </p:txBody>
        </p:sp>
      </p:grpSp>
      <p:sp>
        <p:nvSpPr>
          <p:cNvPr name="Freeform 8" id="8"/>
          <p:cNvSpPr/>
          <p:nvPr/>
        </p:nvSpPr>
        <p:spPr>
          <a:xfrm flipH="false" flipV="false" rot="0">
            <a:off x="12545421" y="1562718"/>
            <a:ext cx="912582" cy="228145"/>
          </a:xfrm>
          <a:custGeom>
            <a:avLst/>
            <a:gdLst/>
            <a:ahLst/>
            <a:cxnLst/>
            <a:rect r="r" b="b" t="t" l="l"/>
            <a:pathLst>
              <a:path h="228145" w="912582">
                <a:moveTo>
                  <a:pt x="0" y="0"/>
                </a:moveTo>
                <a:lnTo>
                  <a:pt x="912582" y="0"/>
                </a:lnTo>
                <a:lnTo>
                  <a:pt x="912582" y="228146"/>
                </a:lnTo>
                <a:lnTo>
                  <a:pt x="0" y="2281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716671" y="3949176"/>
            <a:ext cx="7923490" cy="4892755"/>
          </a:xfrm>
          <a:custGeom>
            <a:avLst/>
            <a:gdLst/>
            <a:ahLst/>
            <a:cxnLst/>
            <a:rect r="r" b="b" t="t" l="l"/>
            <a:pathLst>
              <a:path h="4892755" w="7923490">
                <a:moveTo>
                  <a:pt x="0" y="0"/>
                </a:moveTo>
                <a:lnTo>
                  <a:pt x="7923490" y="0"/>
                </a:lnTo>
                <a:lnTo>
                  <a:pt x="7923490" y="4892755"/>
                </a:lnTo>
                <a:lnTo>
                  <a:pt x="0" y="489275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9040071" y="3916568"/>
            <a:ext cx="7976297" cy="4925363"/>
          </a:xfrm>
          <a:custGeom>
            <a:avLst/>
            <a:gdLst/>
            <a:ahLst/>
            <a:cxnLst/>
            <a:rect r="r" b="b" t="t" l="l"/>
            <a:pathLst>
              <a:path h="4925363" w="7976297">
                <a:moveTo>
                  <a:pt x="0" y="0"/>
                </a:moveTo>
                <a:lnTo>
                  <a:pt x="7976297" y="0"/>
                </a:lnTo>
                <a:lnTo>
                  <a:pt x="7976297" y="4925363"/>
                </a:lnTo>
                <a:lnTo>
                  <a:pt x="0" y="492536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1" id="11"/>
          <p:cNvGrpSpPr/>
          <p:nvPr/>
        </p:nvGrpSpPr>
        <p:grpSpPr>
          <a:xfrm rot="0">
            <a:off x="4367741" y="2756253"/>
            <a:ext cx="1348159" cy="1348159"/>
            <a:chOff x="0" y="0"/>
            <a:chExt cx="1797545" cy="1797545"/>
          </a:xfrm>
        </p:grpSpPr>
        <p:grpSp>
          <p:nvGrpSpPr>
            <p:cNvPr name="Group 12" id="12"/>
            <p:cNvGrpSpPr/>
            <p:nvPr/>
          </p:nvGrpSpPr>
          <p:grpSpPr>
            <a:xfrm rot="5400000">
              <a:off x="0" y="0"/>
              <a:ext cx="1797545" cy="179754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a:lnSpc>
                    <a:spcPts val="2111"/>
                  </a:lnSpc>
                </a:pPr>
              </a:p>
            </p:txBody>
          </p:sp>
        </p:grpSp>
        <p:grpSp>
          <p:nvGrpSpPr>
            <p:cNvPr name="Group 15" id="15"/>
            <p:cNvGrpSpPr/>
            <p:nvPr/>
          </p:nvGrpSpPr>
          <p:grpSpPr>
            <a:xfrm rot="5400000">
              <a:off x="226988" y="281511"/>
              <a:ext cx="1343569" cy="1234522"/>
              <a:chOff x="0" y="0"/>
              <a:chExt cx="884596" cy="812800"/>
            </a:xfrm>
          </p:grpSpPr>
          <p:sp>
            <p:nvSpPr>
              <p:cNvPr name="Freeform 16" id="16"/>
              <p:cNvSpPr/>
              <p:nvPr/>
            </p:nvSpPr>
            <p:spPr>
              <a:xfrm flipH="false" flipV="false" rot="0">
                <a:off x="0" y="25501"/>
                <a:ext cx="870002" cy="761797"/>
              </a:xfrm>
              <a:custGeom>
                <a:avLst/>
                <a:gdLst/>
                <a:ahLst/>
                <a:cxnLst/>
                <a:rect r="r" b="b" t="t" l="l"/>
                <a:pathLst>
                  <a:path h="761797" w="870002">
                    <a:moveTo>
                      <a:pt x="852000" y="348303"/>
                    </a:moveTo>
                    <a:lnTo>
                      <a:pt x="510792" y="7095"/>
                    </a:lnTo>
                    <a:cubicBezTo>
                      <a:pt x="505331" y="1634"/>
                      <a:pt x="497118" y="0"/>
                      <a:pt x="489983" y="2956"/>
                    </a:cubicBezTo>
                    <a:cubicBezTo>
                      <a:pt x="482848" y="5911"/>
                      <a:pt x="478196" y="12874"/>
                      <a:pt x="478196" y="20597"/>
                    </a:cubicBezTo>
                    <a:lnTo>
                      <a:pt x="478196" y="131601"/>
                    </a:lnTo>
                    <a:cubicBezTo>
                      <a:pt x="478196" y="157060"/>
                      <a:pt x="457557" y="177699"/>
                      <a:pt x="432098" y="177699"/>
                    </a:cubicBezTo>
                    <a:lnTo>
                      <a:pt x="46098" y="177699"/>
                    </a:lnTo>
                    <a:cubicBezTo>
                      <a:pt x="20639" y="177699"/>
                      <a:pt x="0" y="198338"/>
                      <a:pt x="0" y="223797"/>
                    </a:cubicBezTo>
                    <a:lnTo>
                      <a:pt x="0" y="538001"/>
                    </a:lnTo>
                    <a:cubicBezTo>
                      <a:pt x="0" y="563460"/>
                      <a:pt x="20639" y="584099"/>
                      <a:pt x="46098" y="584099"/>
                    </a:cubicBezTo>
                    <a:lnTo>
                      <a:pt x="432098" y="584099"/>
                    </a:lnTo>
                    <a:cubicBezTo>
                      <a:pt x="457557" y="584099"/>
                      <a:pt x="478196" y="604738"/>
                      <a:pt x="478196" y="630197"/>
                    </a:cubicBezTo>
                    <a:lnTo>
                      <a:pt x="478196" y="741201"/>
                    </a:lnTo>
                    <a:cubicBezTo>
                      <a:pt x="478196" y="748924"/>
                      <a:pt x="482848" y="755887"/>
                      <a:pt x="489983" y="758842"/>
                    </a:cubicBezTo>
                    <a:cubicBezTo>
                      <a:pt x="497118" y="761798"/>
                      <a:pt x="505331" y="760164"/>
                      <a:pt x="510792" y="754703"/>
                    </a:cubicBezTo>
                    <a:lnTo>
                      <a:pt x="852000" y="413495"/>
                    </a:lnTo>
                    <a:cubicBezTo>
                      <a:pt x="870002" y="395493"/>
                      <a:pt x="870002" y="366305"/>
                      <a:pt x="852000" y="348303"/>
                    </a:cubicBezTo>
                    <a:close/>
                  </a:path>
                </a:pathLst>
              </a:custGeom>
              <a:solidFill>
                <a:srgbClr val="FFFFFF"/>
              </a:solidFill>
            </p:spPr>
          </p:sp>
          <p:sp>
            <p:nvSpPr>
              <p:cNvPr name="TextBox 17" id="17"/>
              <p:cNvSpPr txBox="true"/>
              <p:nvPr/>
            </p:nvSpPr>
            <p:spPr>
              <a:xfrm>
                <a:off x="0" y="174625"/>
                <a:ext cx="782996" cy="434975"/>
              </a:xfrm>
              <a:prstGeom prst="rect">
                <a:avLst/>
              </a:prstGeom>
            </p:spPr>
            <p:txBody>
              <a:bodyPr anchor="ctr" rtlCol="false" tIns="50800" lIns="50800" bIns="50800" rIns="50800"/>
              <a:lstStyle/>
              <a:p>
                <a:pPr algn="ctr">
                  <a:lnSpc>
                    <a:spcPts val="2111"/>
                  </a:lnSpc>
                </a:pPr>
              </a:p>
            </p:txBody>
          </p:sp>
        </p:grpSp>
      </p:grpSp>
      <p:grpSp>
        <p:nvGrpSpPr>
          <p:cNvPr name="Group 18" id="18"/>
          <p:cNvGrpSpPr/>
          <p:nvPr/>
        </p:nvGrpSpPr>
        <p:grpSpPr>
          <a:xfrm rot="5400000">
            <a:off x="11195043" y="2756253"/>
            <a:ext cx="1348159" cy="1348159"/>
            <a:chOff x="0" y="0"/>
            <a:chExt cx="1797545" cy="1797545"/>
          </a:xfrm>
        </p:grpSpPr>
        <p:grpSp>
          <p:nvGrpSpPr>
            <p:cNvPr name="Group 19" id="19"/>
            <p:cNvGrpSpPr/>
            <p:nvPr/>
          </p:nvGrpSpPr>
          <p:grpSpPr>
            <a:xfrm rot="0">
              <a:off x="0" y="0"/>
              <a:ext cx="1797545" cy="179754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1" id="21"/>
              <p:cNvSpPr txBox="true"/>
              <p:nvPr/>
            </p:nvSpPr>
            <p:spPr>
              <a:xfrm>
                <a:off x="76200" y="47625"/>
                <a:ext cx="660400" cy="688975"/>
              </a:xfrm>
              <a:prstGeom prst="rect">
                <a:avLst/>
              </a:prstGeom>
            </p:spPr>
            <p:txBody>
              <a:bodyPr anchor="ctr" rtlCol="false" tIns="50800" lIns="50800" bIns="50800" rIns="50800"/>
              <a:lstStyle/>
              <a:p>
                <a:pPr algn="ctr">
                  <a:lnSpc>
                    <a:spcPts val="2111"/>
                  </a:lnSpc>
                </a:pPr>
              </a:p>
            </p:txBody>
          </p:sp>
        </p:grpSp>
        <p:grpSp>
          <p:nvGrpSpPr>
            <p:cNvPr name="Group 22" id="22"/>
            <p:cNvGrpSpPr/>
            <p:nvPr/>
          </p:nvGrpSpPr>
          <p:grpSpPr>
            <a:xfrm rot="0">
              <a:off x="226988" y="281511"/>
              <a:ext cx="1343569" cy="1234522"/>
              <a:chOff x="0" y="0"/>
              <a:chExt cx="884596" cy="812800"/>
            </a:xfrm>
          </p:grpSpPr>
          <p:sp>
            <p:nvSpPr>
              <p:cNvPr name="Freeform 23" id="23"/>
              <p:cNvSpPr/>
              <p:nvPr/>
            </p:nvSpPr>
            <p:spPr>
              <a:xfrm flipH="false" flipV="false" rot="0">
                <a:off x="0" y="25501"/>
                <a:ext cx="870002" cy="761797"/>
              </a:xfrm>
              <a:custGeom>
                <a:avLst/>
                <a:gdLst/>
                <a:ahLst/>
                <a:cxnLst/>
                <a:rect r="r" b="b" t="t" l="l"/>
                <a:pathLst>
                  <a:path h="761797" w="870002">
                    <a:moveTo>
                      <a:pt x="852000" y="348303"/>
                    </a:moveTo>
                    <a:lnTo>
                      <a:pt x="510792" y="7095"/>
                    </a:lnTo>
                    <a:cubicBezTo>
                      <a:pt x="505331" y="1634"/>
                      <a:pt x="497118" y="0"/>
                      <a:pt x="489983" y="2956"/>
                    </a:cubicBezTo>
                    <a:cubicBezTo>
                      <a:pt x="482848" y="5911"/>
                      <a:pt x="478196" y="12874"/>
                      <a:pt x="478196" y="20597"/>
                    </a:cubicBezTo>
                    <a:lnTo>
                      <a:pt x="478196" y="131601"/>
                    </a:lnTo>
                    <a:cubicBezTo>
                      <a:pt x="478196" y="157060"/>
                      <a:pt x="457557" y="177699"/>
                      <a:pt x="432098" y="177699"/>
                    </a:cubicBezTo>
                    <a:lnTo>
                      <a:pt x="46098" y="177699"/>
                    </a:lnTo>
                    <a:cubicBezTo>
                      <a:pt x="20639" y="177699"/>
                      <a:pt x="0" y="198338"/>
                      <a:pt x="0" y="223797"/>
                    </a:cubicBezTo>
                    <a:lnTo>
                      <a:pt x="0" y="538001"/>
                    </a:lnTo>
                    <a:cubicBezTo>
                      <a:pt x="0" y="563460"/>
                      <a:pt x="20639" y="584099"/>
                      <a:pt x="46098" y="584099"/>
                    </a:cubicBezTo>
                    <a:lnTo>
                      <a:pt x="432098" y="584099"/>
                    </a:lnTo>
                    <a:cubicBezTo>
                      <a:pt x="457557" y="584099"/>
                      <a:pt x="478196" y="604738"/>
                      <a:pt x="478196" y="630197"/>
                    </a:cubicBezTo>
                    <a:lnTo>
                      <a:pt x="478196" y="741201"/>
                    </a:lnTo>
                    <a:cubicBezTo>
                      <a:pt x="478196" y="748924"/>
                      <a:pt x="482848" y="755887"/>
                      <a:pt x="489983" y="758842"/>
                    </a:cubicBezTo>
                    <a:cubicBezTo>
                      <a:pt x="497118" y="761798"/>
                      <a:pt x="505331" y="760164"/>
                      <a:pt x="510792" y="754703"/>
                    </a:cubicBezTo>
                    <a:lnTo>
                      <a:pt x="852000" y="413495"/>
                    </a:lnTo>
                    <a:cubicBezTo>
                      <a:pt x="870002" y="395493"/>
                      <a:pt x="870002" y="366305"/>
                      <a:pt x="852000" y="348303"/>
                    </a:cubicBezTo>
                    <a:close/>
                  </a:path>
                </a:pathLst>
              </a:custGeom>
              <a:solidFill>
                <a:srgbClr val="FFFFFF"/>
              </a:solidFill>
            </p:spPr>
          </p:sp>
          <p:sp>
            <p:nvSpPr>
              <p:cNvPr name="TextBox 24" id="24"/>
              <p:cNvSpPr txBox="true"/>
              <p:nvPr/>
            </p:nvSpPr>
            <p:spPr>
              <a:xfrm>
                <a:off x="0" y="174625"/>
                <a:ext cx="782996" cy="434975"/>
              </a:xfrm>
              <a:prstGeom prst="rect">
                <a:avLst/>
              </a:prstGeom>
            </p:spPr>
            <p:txBody>
              <a:bodyPr anchor="ctr" rtlCol="false" tIns="50800" lIns="50800" bIns="50800" rIns="50800"/>
              <a:lstStyle/>
              <a:p>
                <a:pPr algn="ctr">
                  <a:lnSpc>
                    <a:spcPts val="2111"/>
                  </a:lnSpc>
                </a:pPr>
              </a:p>
            </p:txBody>
          </p:sp>
        </p:grpSp>
      </p:grpSp>
      <p:sp>
        <p:nvSpPr>
          <p:cNvPr name="Freeform 25" id="25"/>
          <p:cNvSpPr/>
          <p:nvPr/>
        </p:nvSpPr>
        <p:spPr>
          <a:xfrm flipH="false" flipV="false" rot="0">
            <a:off x="7843483" y="8017426"/>
            <a:ext cx="796679" cy="824506"/>
          </a:xfrm>
          <a:custGeom>
            <a:avLst/>
            <a:gdLst/>
            <a:ahLst/>
            <a:cxnLst/>
            <a:rect r="r" b="b" t="t" l="l"/>
            <a:pathLst>
              <a:path h="824506" w="796679">
                <a:moveTo>
                  <a:pt x="0" y="0"/>
                </a:moveTo>
                <a:lnTo>
                  <a:pt x="796678" y="0"/>
                </a:lnTo>
                <a:lnTo>
                  <a:pt x="796678" y="824505"/>
                </a:lnTo>
                <a:lnTo>
                  <a:pt x="0" y="82450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6" id="26"/>
          <p:cNvSpPr txBox="true"/>
          <p:nvPr/>
        </p:nvSpPr>
        <p:spPr>
          <a:xfrm rot="0">
            <a:off x="4092404" y="1657514"/>
            <a:ext cx="8450798" cy="1098740"/>
          </a:xfrm>
          <a:prstGeom prst="rect">
            <a:avLst/>
          </a:prstGeom>
        </p:spPr>
        <p:txBody>
          <a:bodyPr anchor="t" rtlCol="false" tIns="0" lIns="0" bIns="0" rIns="0">
            <a:spAutoFit/>
          </a:bodyPr>
          <a:lstStyle/>
          <a:p>
            <a:pPr algn="l" marL="0" indent="0" lvl="0">
              <a:lnSpc>
                <a:spcPts val="8975"/>
              </a:lnSpc>
              <a:spcBef>
                <a:spcPct val="0"/>
              </a:spcBef>
            </a:pPr>
            <a:r>
              <a:rPr lang="en-US" sz="6411">
                <a:solidFill>
                  <a:srgbClr val="000000"/>
                </a:solidFill>
                <a:latin typeface="Repo Bold Bold"/>
              </a:rPr>
              <a:t>Objective and Scopes</a:t>
            </a:r>
          </a:p>
        </p:txBody>
      </p:sp>
      <p:sp>
        <p:nvSpPr>
          <p:cNvPr name="TextBox 27" id="27"/>
          <p:cNvSpPr txBox="true"/>
          <p:nvPr/>
        </p:nvSpPr>
        <p:spPr>
          <a:xfrm rot="0">
            <a:off x="1028700" y="4765869"/>
            <a:ext cx="7289103" cy="3759085"/>
          </a:xfrm>
          <a:prstGeom prst="rect">
            <a:avLst/>
          </a:prstGeom>
        </p:spPr>
        <p:txBody>
          <a:bodyPr anchor="t" rtlCol="false" tIns="0" lIns="0" bIns="0" rIns="0">
            <a:spAutoFit/>
          </a:bodyPr>
          <a:lstStyle/>
          <a:p>
            <a:pPr algn="l" marL="513736" indent="-256868" lvl="1">
              <a:lnSpc>
                <a:spcPts val="3331"/>
              </a:lnSpc>
              <a:spcBef>
                <a:spcPct val="0"/>
              </a:spcBef>
              <a:buAutoNum type="arabicPeriod" startAt="1"/>
            </a:pPr>
            <a:r>
              <a:rPr lang="en-US" sz="2379" spc="-23" strike="noStrike" u="none">
                <a:solidFill>
                  <a:srgbClr val="000000"/>
                </a:solidFill>
                <a:latin typeface="DM Sans Italics"/>
              </a:rPr>
              <a:t>Introduce Standard Layout: Revolutionize dining applications with a standard layout.</a:t>
            </a:r>
          </a:p>
          <a:p>
            <a:pPr algn="l" marL="513736" indent="-256868" lvl="1">
              <a:lnSpc>
                <a:spcPts val="3331"/>
              </a:lnSpc>
              <a:spcBef>
                <a:spcPct val="0"/>
              </a:spcBef>
              <a:buAutoNum type="arabicPeriod" startAt="1"/>
            </a:pPr>
            <a:r>
              <a:rPr lang="en-US" sz="2379" spc="-23" strike="noStrike" u="none">
                <a:solidFill>
                  <a:srgbClr val="000000"/>
                </a:solidFill>
                <a:latin typeface="DM Sans Italics"/>
              </a:rPr>
              <a:t>Simplify User Interfaces: Make interactions efficient by addressing varied and complex interfaces.</a:t>
            </a:r>
          </a:p>
          <a:p>
            <a:pPr algn="l" marL="513736" indent="-256868" lvl="1">
              <a:lnSpc>
                <a:spcPts val="3331"/>
              </a:lnSpc>
              <a:spcBef>
                <a:spcPct val="0"/>
              </a:spcBef>
              <a:buAutoNum type="arabicPeriod" startAt="1"/>
            </a:pPr>
            <a:r>
              <a:rPr lang="en-US" sz="2379" spc="-23" strike="noStrike" u="none">
                <a:solidFill>
                  <a:srgbClr val="000000"/>
                </a:solidFill>
                <a:latin typeface="DM Sans Italics"/>
              </a:rPr>
              <a:t>Unified Interface for Elderly: Simplify mobile interactions with a unified interface, especially for the elderly.</a:t>
            </a:r>
          </a:p>
          <a:p>
            <a:pPr algn="l" marL="0" indent="0" lvl="0">
              <a:lnSpc>
                <a:spcPts val="3331"/>
              </a:lnSpc>
              <a:spcBef>
                <a:spcPct val="0"/>
              </a:spcBef>
            </a:pPr>
          </a:p>
        </p:txBody>
      </p:sp>
      <p:sp>
        <p:nvSpPr>
          <p:cNvPr name="TextBox 28" id="28"/>
          <p:cNvSpPr txBox="true"/>
          <p:nvPr/>
        </p:nvSpPr>
        <p:spPr>
          <a:xfrm rot="0">
            <a:off x="9359549" y="4747152"/>
            <a:ext cx="7284325" cy="3661127"/>
          </a:xfrm>
          <a:prstGeom prst="rect">
            <a:avLst/>
          </a:prstGeom>
        </p:spPr>
        <p:txBody>
          <a:bodyPr anchor="t" rtlCol="false" tIns="0" lIns="0" bIns="0" rIns="0">
            <a:spAutoFit/>
          </a:bodyPr>
          <a:lstStyle/>
          <a:p>
            <a:pPr algn="l" marL="493581" indent="-246791" lvl="1">
              <a:lnSpc>
                <a:spcPts val="3200"/>
              </a:lnSpc>
              <a:spcBef>
                <a:spcPct val="0"/>
              </a:spcBef>
              <a:buAutoNum type="arabicPeriod" startAt="1"/>
            </a:pPr>
            <a:r>
              <a:rPr lang="en-US" sz="2286" spc="-22">
                <a:solidFill>
                  <a:srgbClr val="000000"/>
                </a:solidFill>
                <a:latin typeface="DM Sans Italics"/>
              </a:rPr>
              <a:t>Full-Featu</a:t>
            </a:r>
            <a:r>
              <a:rPr lang="en-US" sz="2286" spc="-22" strike="noStrike" u="none">
                <a:solidFill>
                  <a:srgbClr val="000000"/>
                </a:solidFill>
                <a:latin typeface="DM Sans Italics"/>
              </a:rPr>
              <a:t>red Apps: Extend to creating full-featured Android and iOS apps.</a:t>
            </a:r>
          </a:p>
          <a:p>
            <a:pPr algn="l" marL="493581" indent="-246791" lvl="1">
              <a:lnSpc>
                <a:spcPts val="3200"/>
              </a:lnSpc>
              <a:spcBef>
                <a:spcPct val="0"/>
              </a:spcBef>
              <a:buAutoNum type="arabicPeriod" startAt="1"/>
            </a:pPr>
            <a:r>
              <a:rPr lang="en-US" sz="2286" spc="-22" strike="noStrike" u="none">
                <a:solidFill>
                  <a:srgbClr val="000000"/>
                </a:solidFill>
                <a:latin typeface="DM Sans Italics"/>
              </a:rPr>
              <a:t>Centralized Account Service: Provide a single login for all dining access.</a:t>
            </a:r>
          </a:p>
          <a:p>
            <a:pPr algn="l" marL="493581" indent="-246791" lvl="1">
              <a:lnSpc>
                <a:spcPts val="3200"/>
              </a:lnSpc>
              <a:spcBef>
                <a:spcPct val="0"/>
              </a:spcBef>
              <a:buAutoNum type="arabicPeriod" startAt="1"/>
            </a:pPr>
            <a:r>
              <a:rPr lang="en-US" sz="2286" spc="-22" strike="noStrike" u="none">
                <a:solidFill>
                  <a:srgbClr val="000000"/>
                </a:solidFill>
                <a:latin typeface="DM Sans Italics"/>
              </a:rPr>
              <a:t>Major Brands Integration: Plan to integrate major brands into our web-app.</a:t>
            </a:r>
          </a:p>
          <a:p>
            <a:pPr algn="l" marL="493581" indent="-246791" lvl="1">
              <a:lnSpc>
                <a:spcPts val="3200"/>
              </a:lnSpc>
              <a:spcBef>
                <a:spcPct val="0"/>
              </a:spcBef>
              <a:buAutoNum type="arabicPeriod" startAt="1"/>
            </a:pPr>
            <a:r>
              <a:rPr lang="en-US" sz="2286" spc="-22" strike="noStrike" u="none">
                <a:solidFill>
                  <a:srgbClr val="000000"/>
                </a:solidFill>
                <a:latin typeface="DM Sans Italics"/>
              </a:rPr>
              <a:t>Valuable Learning Experience: Provides a learning experience from building to deploying a product.</a:t>
            </a:r>
          </a:p>
          <a:p>
            <a:pPr algn="l" marL="0" indent="0" lvl="0">
              <a:lnSpc>
                <a:spcPts val="3760"/>
              </a:lnSpc>
              <a:spcBef>
                <a:spcPct val="0"/>
              </a:spcBef>
            </a:pPr>
          </a:p>
        </p:txBody>
      </p:sp>
      <p:sp>
        <p:nvSpPr>
          <p:cNvPr name="Freeform 29" id="29"/>
          <p:cNvSpPr/>
          <p:nvPr/>
        </p:nvSpPr>
        <p:spPr>
          <a:xfrm flipH="false" flipV="false" rot="0">
            <a:off x="15183619" y="8086048"/>
            <a:ext cx="796679" cy="824506"/>
          </a:xfrm>
          <a:custGeom>
            <a:avLst/>
            <a:gdLst/>
            <a:ahLst/>
            <a:cxnLst/>
            <a:rect r="r" b="b" t="t" l="l"/>
            <a:pathLst>
              <a:path h="824506" w="796679">
                <a:moveTo>
                  <a:pt x="0" y="0"/>
                </a:moveTo>
                <a:lnTo>
                  <a:pt x="796679" y="0"/>
                </a:lnTo>
                <a:lnTo>
                  <a:pt x="796679" y="824506"/>
                </a:lnTo>
                <a:lnTo>
                  <a:pt x="0" y="82450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7196925" y="469453"/>
            <a:ext cx="10062375" cy="9447154"/>
            <a:chOff x="0" y="0"/>
            <a:chExt cx="4581730" cy="4301599"/>
          </a:xfrm>
        </p:grpSpPr>
        <p:sp>
          <p:nvSpPr>
            <p:cNvPr name="Freeform 4" id="4"/>
            <p:cNvSpPr/>
            <p:nvPr/>
          </p:nvSpPr>
          <p:spPr>
            <a:xfrm flipH="false" flipV="false" rot="0">
              <a:off x="0" y="0"/>
              <a:ext cx="4581730" cy="4301599"/>
            </a:xfrm>
            <a:custGeom>
              <a:avLst/>
              <a:gdLst/>
              <a:ahLst/>
              <a:cxnLst/>
              <a:rect r="r" b="b" t="t" l="l"/>
              <a:pathLst>
                <a:path h="4301599" w="4581730">
                  <a:moveTo>
                    <a:pt x="26159" y="0"/>
                  </a:moveTo>
                  <a:lnTo>
                    <a:pt x="4555571" y="0"/>
                  </a:lnTo>
                  <a:cubicBezTo>
                    <a:pt x="4562509" y="0"/>
                    <a:pt x="4569162" y="2756"/>
                    <a:pt x="4574068" y="7662"/>
                  </a:cubicBezTo>
                  <a:cubicBezTo>
                    <a:pt x="4578974" y="12568"/>
                    <a:pt x="4581730" y="19221"/>
                    <a:pt x="4581730" y="26159"/>
                  </a:cubicBezTo>
                  <a:lnTo>
                    <a:pt x="4581730" y="4275440"/>
                  </a:lnTo>
                  <a:cubicBezTo>
                    <a:pt x="4581730" y="4282378"/>
                    <a:pt x="4578974" y="4289032"/>
                    <a:pt x="4574068" y="4293938"/>
                  </a:cubicBezTo>
                  <a:cubicBezTo>
                    <a:pt x="4569162" y="4298843"/>
                    <a:pt x="4562509" y="4301599"/>
                    <a:pt x="4555571" y="4301599"/>
                  </a:cubicBezTo>
                  <a:lnTo>
                    <a:pt x="26159" y="4301599"/>
                  </a:lnTo>
                  <a:cubicBezTo>
                    <a:pt x="19221" y="4301599"/>
                    <a:pt x="12568" y="4298843"/>
                    <a:pt x="7662" y="4293938"/>
                  </a:cubicBezTo>
                  <a:cubicBezTo>
                    <a:pt x="2756" y="4289032"/>
                    <a:pt x="0" y="4282378"/>
                    <a:pt x="0" y="4275440"/>
                  </a:cubicBezTo>
                  <a:lnTo>
                    <a:pt x="0" y="26159"/>
                  </a:lnTo>
                  <a:cubicBezTo>
                    <a:pt x="0" y="19221"/>
                    <a:pt x="2756" y="12568"/>
                    <a:pt x="7662" y="7662"/>
                  </a:cubicBezTo>
                  <a:cubicBezTo>
                    <a:pt x="12568" y="2756"/>
                    <a:pt x="19221" y="0"/>
                    <a:pt x="26159" y="0"/>
                  </a:cubicBezTo>
                  <a:close/>
                </a:path>
              </a:pathLst>
            </a:custGeom>
            <a:solidFill>
              <a:srgbClr val="FFFEF7"/>
            </a:solidFill>
            <a:ln w="47625" cap="rnd">
              <a:solidFill>
                <a:srgbClr val="000000"/>
              </a:solidFill>
              <a:prstDash val="solid"/>
              <a:round/>
            </a:ln>
          </p:spPr>
        </p:sp>
        <p:sp>
          <p:nvSpPr>
            <p:cNvPr name="TextBox 5" id="5"/>
            <p:cNvSpPr txBox="true"/>
            <p:nvPr/>
          </p:nvSpPr>
          <p:spPr>
            <a:xfrm>
              <a:off x="0" y="-9525"/>
              <a:ext cx="4581730" cy="4311124"/>
            </a:xfrm>
            <a:prstGeom prst="rect">
              <a:avLst/>
            </a:prstGeom>
          </p:spPr>
          <p:txBody>
            <a:bodyPr anchor="ctr" rtlCol="false" tIns="0" lIns="0" bIns="0" rIns="0"/>
            <a:lstStyle/>
            <a:p>
              <a:pPr algn="ctr" marL="0" indent="0" lvl="0">
                <a:lnSpc>
                  <a:spcPts val="700"/>
                </a:lnSpc>
                <a:spcBef>
                  <a:spcPct val="0"/>
                </a:spcBef>
              </a:pPr>
            </a:p>
          </p:txBody>
        </p:sp>
      </p:grpSp>
      <p:grpSp>
        <p:nvGrpSpPr>
          <p:cNvPr name="Group 6" id="6"/>
          <p:cNvGrpSpPr/>
          <p:nvPr/>
        </p:nvGrpSpPr>
        <p:grpSpPr>
          <a:xfrm rot="0">
            <a:off x="1028700" y="1016458"/>
            <a:ext cx="5872315" cy="7819203"/>
            <a:chOff x="0" y="0"/>
            <a:chExt cx="2327098" cy="3098616"/>
          </a:xfrm>
        </p:grpSpPr>
        <p:sp>
          <p:nvSpPr>
            <p:cNvPr name="Freeform 7" id="7"/>
            <p:cNvSpPr/>
            <p:nvPr/>
          </p:nvSpPr>
          <p:spPr>
            <a:xfrm flipH="false" flipV="false" rot="0">
              <a:off x="0" y="0"/>
              <a:ext cx="2327098" cy="3098616"/>
            </a:xfrm>
            <a:custGeom>
              <a:avLst/>
              <a:gdLst/>
              <a:ahLst/>
              <a:cxnLst/>
              <a:rect r="r" b="b" t="t" l="l"/>
              <a:pathLst>
                <a:path h="3098616" w="2327098">
                  <a:moveTo>
                    <a:pt x="44825" y="0"/>
                  </a:moveTo>
                  <a:lnTo>
                    <a:pt x="2282273" y="0"/>
                  </a:lnTo>
                  <a:cubicBezTo>
                    <a:pt x="2294161" y="0"/>
                    <a:pt x="2305563" y="4723"/>
                    <a:pt x="2313969" y="13129"/>
                  </a:cubicBezTo>
                  <a:cubicBezTo>
                    <a:pt x="2322375" y="21535"/>
                    <a:pt x="2327098" y="32937"/>
                    <a:pt x="2327098" y="44825"/>
                  </a:cubicBezTo>
                  <a:lnTo>
                    <a:pt x="2327098" y="3053791"/>
                  </a:lnTo>
                  <a:cubicBezTo>
                    <a:pt x="2327098" y="3078547"/>
                    <a:pt x="2307029" y="3098616"/>
                    <a:pt x="2282273" y="3098616"/>
                  </a:cubicBezTo>
                  <a:lnTo>
                    <a:pt x="44825" y="3098616"/>
                  </a:lnTo>
                  <a:cubicBezTo>
                    <a:pt x="20069" y="3098616"/>
                    <a:pt x="0" y="3078547"/>
                    <a:pt x="0" y="3053791"/>
                  </a:cubicBezTo>
                  <a:lnTo>
                    <a:pt x="0" y="44825"/>
                  </a:lnTo>
                  <a:cubicBezTo>
                    <a:pt x="0" y="32937"/>
                    <a:pt x="4723" y="21535"/>
                    <a:pt x="13129" y="13129"/>
                  </a:cubicBezTo>
                  <a:cubicBezTo>
                    <a:pt x="21535" y="4723"/>
                    <a:pt x="32937" y="0"/>
                    <a:pt x="44825" y="0"/>
                  </a:cubicBezTo>
                  <a:close/>
                </a:path>
              </a:pathLst>
            </a:custGeom>
            <a:solidFill>
              <a:srgbClr val="FFFEF7"/>
            </a:solidFill>
            <a:ln w="47625" cap="rnd">
              <a:solidFill>
                <a:srgbClr val="000000"/>
              </a:solidFill>
              <a:prstDash val="solid"/>
              <a:round/>
            </a:ln>
          </p:spPr>
        </p:sp>
        <p:sp>
          <p:nvSpPr>
            <p:cNvPr name="TextBox 8" id="8"/>
            <p:cNvSpPr txBox="true"/>
            <p:nvPr/>
          </p:nvSpPr>
          <p:spPr>
            <a:xfrm>
              <a:off x="0" y="-9525"/>
              <a:ext cx="2327098" cy="3108141"/>
            </a:xfrm>
            <a:prstGeom prst="rect">
              <a:avLst/>
            </a:prstGeom>
          </p:spPr>
          <p:txBody>
            <a:bodyPr anchor="ctr" rtlCol="false" tIns="0" lIns="0" bIns="0" rIns="0"/>
            <a:lstStyle/>
            <a:p>
              <a:pPr algn="ctr" marL="0" indent="0" lvl="0">
                <a:lnSpc>
                  <a:spcPts val="700"/>
                </a:lnSpc>
                <a:spcBef>
                  <a:spcPct val="0"/>
                </a:spcBef>
              </a:pPr>
            </a:p>
          </p:txBody>
        </p:sp>
      </p:grpSp>
      <p:sp>
        <p:nvSpPr>
          <p:cNvPr name="Freeform 9" id="9"/>
          <p:cNvSpPr/>
          <p:nvPr/>
        </p:nvSpPr>
        <p:spPr>
          <a:xfrm flipH="false" flipV="false" rot="0">
            <a:off x="5892327" y="1413923"/>
            <a:ext cx="734337" cy="183584"/>
          </a:xfrm>
          <a:custGeom>
            <a:avLst/>
            <a:gdLst/>
            <a:ahLst/>
            <a:cxnLst/>
            <a:rect r="r" b="b" t="t" l="l"/>
            <a:pathLst>
              <a:path h="183584" w="734337">
                <a:moveTo>
                  <a:pt x="0" y="0"/>
                </a:moveTo>
                <a:lnTo>
                  <a:pt x="734337" y="0"/>
                </a:lnTo>
                <a:lnTo>
                  <a:pt x="734337" y="183584"/>
                </a:lnTo>
                <a:lnTo>
                  <a:pt x="0" y="1835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1199006" y="4394865"/>
            <a:ext cx="1710829" cy="1710829"/>
          </a:xfrm>
          <a:custGeom>
            <a:avLst/>
            <a:gdLst/>
            <a:ahLst/>
            <a:cxnLst/>
            <a:rect r="r" b="b" t="t" l="l"/>
            <a:pathLst>
              <a:path h="1710829" w="1710829">
                <a:moveTo>
                  <a:pt x="0" y="0"/>
                </a:moveTo>
                <a:lnTo>
                  <a:pt x="1710829" y="0"/>
                </a:lnTo>
                <a:lnTo>
                  <a:pt x="1710829" y="1710830"/>
                </a:lnTo>
                <a:lnTo>
                  <a:pt x="0" y="17108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7368805" y="709910"/>
            <a:ext cx="1775195" cy="1775195"/>
          </a:xfrm>
          <a:custGeom>
            <a:avLst/>
            <a:gdLst/>
            <a:ahLst/>
            <a:cxnLst/>
            <a:rect r="r" b="b" t="t" l="l"/>
            <a:pathLst>
              <a:path h="1775195" w="1775195">
                <a:moveTo>
                  <a:pt x="0" y="0"/>
                </a:moveTo>
                <a:lnTo>
                  <a:pt x="1775195" y="0"/>
                </a:lnTo>
                <a:lnTo>
                  <a:pt x="1775195" y="1775195"/>
                </a:lnTo>
                <a:lnTo>
                  <a:pt x="0" y="17751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9269720" y="2555290"/>
            <a:ext cx="1728881" cy="1728881"/>
          </a:xfrm>
          <a:custGeom>
            <a:avLst/>
            <a:gdLst/>
            <a:ahLst/>
            <a:cxnLst/>
            <a:rect r="r" b="b" t="t" l="l"/>
            <a:pathLst>
              <a:path h="1728881" w="1728881">
                <a:moveTo>
                  <a:pt x="0" y="0"/>
                </a:moveTo>
                <a:lnTo>
                  <a:pt x="1728881" y="0"/>
                </a:lnTo>
                <a:lnTo>
                  <a:pt x="1728881" y="1728881"/>
                </a:lnTo>
                <a:lnTo>
                  <a:pt x="0" y="172888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2978170" y="6204423"/>
            <a:ext cx="1775195" cy="1775195"/>
          </a:xfrm>
          <a:custGeom>
            <a:avLst/>
            <a:gdLst/>
            <a:ahLst/>
            <a:cxnLst/>
            <a:rect r="r" b="b" t="t" l="l"/>
            <a:pathLst>
              <a:path h="1775195" w="1775195">
                <a:moveTo>
                  <a:pt x="0" y="0"/>
                </a:moveTo>
                <a:lnTo>
                  <a:pt x="1775195" y="0"/>
                </a:lnTo>
                <a:lnTo>
                  <a:pt x="1775195" y="1775195"/>
                </a:lnTo>
                <a:lnTo>
                  <a:pt x="0" y="177519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1387333" y="2990236"/>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1387333" y="4165525"/>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false" flipV="false" rot="0">
            <a:off x="1387333" y="5345160"/>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7" id="17"/>
          <p:cNvSpPr/>
          <p:nvPr/>
        </p:nvSpPr>
        <p:spPr>
          <a:xfrm flipH="false" flipV="false" rot="0">
            <a:off x="15879088" y="800555"/>
            <a:ext cx="912582" cy="228145"/>
          </a:xfrm>
          <a:custGeom>
            <a:avLst/>
            <a:gdLst/>
            <a:ahLst/>
            <a:cxnLst/>
            <a:rect r="r" b="b" t="t" l="l"/>
            <a:pathLst>
              <a:path h="228145" w="912582">
                <a:moveTo>
                  <a:pt x="0" y="0"/>
                </a:moveTo>
                <a:lnTo>
                  <a:pt x="912581" y="0"/>
                </a:lnTo>
                <a:lnTo>
                  <a:pt x="912581" y="228145"/>
                </a:lnTo>
                <a:lnTo>
                  <a:pt x="0" y="2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6324846" y="4391520"/>
            <a:ext cx="1348159" cy="1348159"/>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47625"/>
              <a:ext cx="660400" cy="688975"/>
            </a:xfrm>
            <a:prstGeom prst="rect">
              <a:avLst/>
            </a:prstGeom>
          </p:spPr>
          <p:txBody>
            <a:bodyPr anchor="ctr" rtlCol="false" tIns="50800" lIns="50800" bIns="50800" rIns="50800"/>
            <a:lstStyle/>
            <a:p>
              <a:pPr algn="ctr">
                <a:lnSpc>
                  <a:spcPts val="2111"/>
                </a:lnSpc>
              </a:pPr>
            </a:p>
          </p:txBody>
        </p:sp>
      </p:grpSp>
      <p:grpSp>
        <p:nvGrpSpPr>
          <p:cNvPr name="Group 21" id="21"/>
          <p:cNvGrpSpPr/>
          <p:nvPr/>
        </p:nvGrpSpPr>
        <p:grpSpPr>
          <a:xfrm rot="0">
            <a:off x="6495086" y="4602653"/>
            <a:ext cx="1007677" cy="925892"/>
            <a:chOff x="0" y="0"/>
            <a:chExt cx="884596" cy="812800"/>
          </a:xfrm>
        </p:grpSpPr>
        <p:sp>
          <p:nvSpPr>
            <p:cNvPr name="Freeform 22" id="22"/>
            <p:cNvSpPr/>
            <p:nvPr/>
          </p:nvSpPr>
          <p:spPr>
            <a:xfrm flipH="false" flipV="false" rot="0">
              <a:off x="0" y="25501"/>
              <a:ext cx="870002" cy="761797"/>
            </a:xfrm>
            <a:custGeom>
              <a:avLst/>
              <a:gdLst/>
              <a:ahLst/>
              <a:cxnLst/>
              <a:rect r="r" b="b" t="t" l="l"/>
              <a:pathLst>
                <a:path h="761797" w="870002">
                  <a:moveTo>
                    <a:pt x="852000" y="348303"/>
                  </a:moveTo>
                  <a:lnTo>
                    <a:pt x="510792" y="7095"/>
                  </a:lnTo>
                  <a:cubicBezTo>
                    <a:pt x="505331" y="1634"/>
                    <a:pt x="497118" y="0"/>
                    <a:pt x="489983" y="2956"/>
                  </a:cubicBezTo>
                  <a:cubicBezTo>
                    <a:pt x="482848" y="5911"/>
                    <a:pt x="478196" y="12874"/>
                    <a:pt x="478196" y="20597"/>
                  </a:cubicBezTo>
                  <a:lnTo>
                    <a:pt x="478196" y="131601"/>
                  </a:lnTo>
                  <a:cubicBezTo>
                    <a:pt x="478196" y="157060"/>
                    <a:pt x="457557" y="177699"/>
                    <a:pt x="432098" y="177699"/>
                  </a:cubicBezTo>
                  <a:lnTo>
                    <a:pt x="46098" y="177699"/>
                  </a:lnTo>
                  <a:cubicBezTo>
                    <a:pt x="20639" y="177699"/>
                    <a:pt x="0" y="198338"/>
                    <a:pt x="0" y="223797"/>
                  </a:cubicBezTo>
                  <a:lnTo>
                    <a:pt x="0" y="538001"/>
                  </a:lnTo>
                  <a:cubicBezTo>
                    <a:pt x="0" y="563460"/>
                    <a:pt x="20639" y="584099"/>
                    <a:pt x="46098" y="584099"/>
                  </a:cubicBezTo>
                  <a:lnTo>
                    <a:pt x="432098" y="584099"/>
                  </a:lnTo>
                  <a:cubicBezTo>
                    <a:pt x="457557" y="584099"/>
                    <a:pt x="478196" y="604738"/>
                    <a:pt x="478196" y="630197"/>
                  </a:cubicBezTo>
                  <a:lnTo>
                    <a:pt x="478196" y="741201"/>
                  </a:lnTo>
                  <a:cubicBezTo>
                    <a:pt x="478196" y="748924"/>
                    <a:pt x="482848" y="755887"/>
                    <a:pt x="489983" y="758842"/>
                  </a:cubicBezTo>
                  <a:cubicBezTo>
                    <a:pt x="497118" y="761798"/>
                    <a:pt x="505331" y="760164"/>
                    <a:pt x="510792" y="754703"/>
                  </a:cubicBezTo>
                  <a:lnTo>
                    <a:pt x="852000" y="413495"/>
                  </a:lnTo>
                  <a:cubicBezTo>
                    <a:pt x="870002" y="395493"/>
                    <a:pt x="870002" y="366305"/>
                    <a:pt x="852000" y="348303"/>
                  </a:cubicBezTo>
                  <a:close/>
                </a:path>
              </a:pathLst>
            </a:custGeom>
            <a:solidFill>
              <a:srgbClr val="FFFFFF"/>
            </a:solidFill>
          </p:spPr>
        </p:sp>
        <p:sp>
          <p:nvSpPr>
            <p:cNvPr name="TextBox 23" id="23"/>
            <p:cNvSpPr txBox="true"/>
            <p:nvPr/>
          </p:nvSpPr>
          <p:spPr>
            <a:xfrm>
              <a:off x="0" y="174625"/>
              <a:ext cx="782996" cy="434975"/>
            </a:xfrm>
            <a:prstGeom prst="rect">
              <a:avLst/>
            </a:prstGeom>
          </p:spPr>
          <p:txBody>
            <a:bodyPr anchor="ctr" rtlCol="false" tIns="50800" lIns="50800" bIns="50800" rIns="50800"/>
            <a:lstStyle/>
            <a:p>
              <a:pPr algn="ctr">
                <a:lnSpc>
                  <a:spcPts val="2111"/>
                </a:lnSpc>
              </a:pPr>
            </a:p>
          </p:txBody>
        </p:sp>
      </p:grpSp>
      <p:sp>
        <p:nvSpPr>
          <p:cNvPr name="Freeform 24" id="24"/>
          <p:cNvSpPr/>
          <p:nvPr/>
        </p:nvSpPr>
        <p:spPr>
          <a:xfrm flipH="false" flipV="false" rot="0">
            <a:off x="1387333" y="6473197"/>
            <a:ext cx="876927" cy="760535"/>
          </a:xfrm>
          <a:custGeom>
            <a:avLst/>
            <a:gdLst/>
            <a:ahLst/>
            <a:cxnLst/>
            <a:rect r="r" b="b" t="t" l="l"/>
            <a:pathLst>
              <a:path h="760535" w="876927">
                <a:moveTo>
                  <a:pt x="0" y="0"/>
                </a:moveTo>
                <a:lnTo>
                  <a:pt x="876927" y="0"/>
                </a:lnTo>
                <a:lnTo>
                  <a:pt x="876927" y="760534"/>
                </a:lnTo>
                <a:lnTo>
                  <a:pt x="0" y="76053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5" id="25"/>
          <p:cNvSpPr/>
          <p:nvPr/>
        </p:nvSpPr>
        <p:spPr>
          <a:xfrm flipH="false" flipV="false" rot="0">
            <a:off x="1387333" y="7622374"/>
            <a:ext cx="876927" cy="760535"/>
          </a:xfrm>
          <a:custGeom>
            <a:avLst/>
            <a:gdLst/>
            <a:ahLst/>
            <a:cxnLst/>
            <a:rect r="r" b="b" t="t" l="l"/>
            <a:pathLst>
              <a:path h="760535" w="876927">
                <a:moveTo>
                  <a:pt x="0" y="0"/>
                </a:moveTo>
                <a:lnTo>
                  <a:pt x="876927" y="0"/>
                </a:lnTo>
                <a:lnTo>
                  <a:pt x="876927" y="760535"/>
                </a:lnTo>
                <a:lnTo>
                  <a:pt x="0" y="76053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6" id="26"/>
          <p:cNvSpPr/>
          <p:nvPr/>
        </p:nvSpPr>
        <p:spPr>
          <a:xfrm flipH="false" flipV="false" rot="0">
            <a:off x="14991490" y="7948064"/>
            <a:ext cx="1775195" cy="1775195"/>
          </a:xfrm>
          <a:custGeom>
            <a:avLst/>
            <a:gdLst/>
            <a:ahLst/>
            <a:cxnLst/>
            <a:rect r="r" b="b" t="t" l="l"/>
            <a:pathLst>
              <a:path h="1775195" w="1775195">
                <a:moveTo>
                  <a:pt x="0" y="0"/>
                </a:moveTo>
                <a:lnTo>
                  <a:pt x="1775195" y="0"/>
                </a:lnTo>
                <a:lnTo>
                  <a:pt x="1775195" y="1775195"/>
                </a:lnTo>
                <a:lnTo>
                  <a:pt x="0" y="17751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7" id="27"/>
          <p:cNvSpPr/>
          <p:nvPr/>
        </p:nvSpPr>
        <p:spPr>
          <a:xfrm flipH="false" flipV="false" rot="-4368286">
            <a:off x="9287610" y="1235395"/>
            <a:ext cx="936477" cy="1449094"/>
          </a:xfrm>
          <a:custGeom>
            <a:avLst/>
            <a:gdLst/>
            <a:ahLst/>
            <a:cxnLst/>
            <a:rect r="r" b="b" t="t" l="l"/>
            <a:pathLst>
              <a:path h="1449094" w="936477">
                <a:moveTo>
                  <a:pt x="0" y="0"/>
                </a:moveTo>
                <a:lnTo>
                  <a:pt x="936477" y="0"/>
                </a:lnTo>
                <a:lnTo>
                  <a:pt x="936477" y="1449093"/>
                </a:lnTo>
                <a:lnTo>
                  <a:pt x="0" y="144909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28" id="28"/>
          <p:cNvSpPr txBox="true"/>
          <p:nvPr/>
        </p:nvSpPr>
        <p:spPr>
          <a:xfrm rot="0">
            <a:off x="1238065" y="1688439"/>
            <a:ext cx="5962829" cy="765480"/>
          </a:xfrm>
          <a:prstGeom prst="rect">
            <a:avLst/>
          </a:prstGeom>
        </p:spPr>
        <p:txBody>
          <a:bodyPr anchor="t" rtlCol="false" tIns="0" lIns="0" bIns="0" rIns="0">
            <a:spAutoFit/>
          </a:bodyPr>
          <a:lstStyle/>
          <a:p>
            <a:pPr algn="l" marL="0" indent="0" lvl="0">
              <a:lnSpc>
                <a:spcPts val="6108"/>
              </a:lnSpc>
              <a:spcBef>
                <a:spcPct val="0"/>
              </a:spcBef>
            </a:pPr>
            <a:r>
              <a:rPr lang="en-US" sz="4362">
                <a:solidFill>
                  <a:srgbClr val="000000"/>
                </a:solidFill>
                <a:latin typeface="Repo Bold Bold"/>
              </a:rPr>
              <a:t>PROJECT ROADMAP</a:t>
            </a:r>
          </a:p>
        </p:txBody>
      </p:sp>
      <p:sp>
        <p:nvSpPr>
          <p:cNvPr name="TextBox 29" id="29"/>
          <p:cNvSpPr txBox="true"/>
          <p:nvPr/>
        </p:nvSpPr>
        <p:spPr>
          <a:xfrm rot="0">
            <a:off x="1579102" y="2956637"/>
            <a:ext cx="493388" cy="596423"/>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01</a:t>
            </a:r>
          </a:p>
        </p:txBody>
      </p:sp>
      <p:sp>
        <p:nvSpPr>
          <p:cNvPr name="TextBox 30" id="30"/>
          <p:cNvSpPr txBox="true"/>
          <p:nvPr/>
        </p:nvSpPr>
        <p:spPr>
          <a:xfrm rot="0">
            <a:off x="1533684" y="4207971"/>
            <a:ext cx="584224" cy="596423"/>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02</a:t>
            </a:r>
          </a:p>
        </p:txBody>
      </p:sp>
      <p:sp>
        <p:nvSpPr>
          <p:cNvPr name="TextBox 31" id="31"/>
          <p:cNvSpPr txBox="true"/>
          <p:nvPr/>
        </p:nvSpPr>
        <p:spPr>
          <a:xfrm rot="0">
            <a:off x="1579102" y="5383260"/>
            <a:ext cx="584224" cy="596423"/>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03</a:t>
            </a:r>
          </a:p>
        </p:txBody>
      </p:sp>
      <p:sp>
        <p:nvSpPr>
          <p:cNvPr name="TextBox 32" id="32"/>
          <p:cNvSpPr txBox="true"/>
          <p:nvPr/>
        </p:nvSpPr>
        <p:spPr>
          <a:xfrm rot="0">
            <a:off x="2505964" y="2865889"/>
            <a:ext cx="3753531" cy="990180"/>
          </a:xfrm>
          <a:prstGeom prst="rect">
            <a:avLst/>
          </a:prstGeom>
        </p:spPr>
        <p:txBody>
          <a:bodyPr anchor="t" rtlCol="false" tIns="0" lIns="0" bIns="0" rIns="0">
            <a:spAutoFit/>
          </a:bodyPr>
          <a:lstStyle/>
          <a:p>
            <a:pPr algn="l" marL="0" indent="0" lvl="0">
              <a:lnSpc>
                <a:spcPts val="1598"/>
              </a:lnSpc>
              <a:spcBef>
                <a:spcPct val="0"/>
              </a:spcBef>
            </a:pPr>
            <a:r>
              <a:rPr lang="en-US" sz="1141" spc="-11">
                <a:solidFill>
                  <a:srgbClr val="000000"/>
                </a:solidFill>
                <a:latin typeface="DM Sans"/>
              </a:rPr>
              <a:t>:Assemble the team and lay the foundation for the project. Establish goals, determine the scope, and generate ideas. </a:t>
            </a:r>
            <a:r>
              <a:rPr lang="en-US" sz="1141" spc="-11" strike="noStrike" u="none">
                <a:solidFill>
                  <a:srgbClr val="000000"/>
                </a:solidFill>
                <a:latin typeface="DM Sans"/>
              </a:rPr>
              <a:t>t. Quisque facilisis tincidunt risus sit amet sagittis. Praesent tempus vitae felis maximus pretium.</a:t>
            </a:r>
          </a:p>
        </p:txBody>
      </p:sp>
      <p:sp>
        <p:nvSpPr>
          <p:cNvPr name="TextBox 33" id="33"/>
          <p:cNvSpPr txBox="true"/>
          <p:nvPr/>
        </p:nvSpPr>
        <p:spPr>
          <a:xfrm rot="0">
            <a:off x="2505964" y="4146475"/>
            <a:ext cx="3753531" cy="790194"/>
          </a:xfrm>
          <a:prstGeom prst="rect">
            <a:avLst/>
          </a:prstGeom>
        </p:spPr>
        <p:txBody>
          <a:bodyPr anchor="t" rtlCol="false" tIns="0" lIns="0" bIns="0" rIns="0">
            <a:spAutoFit/>
          </a:bodyPr>
          <a:lstStyle/>
          <a:p>
            <a:pPr algn="l" marL="0" indent="0" lvl="0">
              <a:lnSpc>
                <a:spcPts val="1595"/>
              </a:lnSpc>
              <a:spcBef>
                <a:spcPct val="0"/>
              </a:spcBef>
            </a:pPr>
            <a:r>
              <a:rPr lang="en-US" sz="1139" spc="-11">
                <a:solidFill>
                  <a:srgbClr val="000000"/>
                </a:solidFill>
                <a:latin typeface="DM Sans"/>
              </a:rPr>
              <a:t>: Concentrate on designing a uniform user interface for dining applications. Create comprehensive design prototypes to maintain consistency across different platforms</a:t>
            </a:r>
          </a:p>
        </p:txBody>
      </p:sp>
      <p:sp>
        <p:nvSpPr>
          <p:cNvPr name="TextBox 34" id="34"/>
          <p:cNvSpPr txBox="true"/>
          <p:nvPr/>
        </p:nvSpPr>
        <p:spPr>
          <a:xfrm rot="0">
            <a:off x="2505964" y="5300330"/>
            <a:ext cx="3753531" cy="790155"/>
          </a:xfrm>
          <a:prstGeom prst="rect">
            <a:avLst/>
          </a:prstGeom>
        </p:spPr>
        <p:txBody>
          <a:bodyPr anchor="t" rtlCol="false" tIns="0" lIns="0" bIns="0" rIns="0">
            <a:spAutoFit/>
          </a:bodyPr>
          <a:lstStyle/>
          <a:p>
            <a:pPr algn="l" marL="0" indent="0" lvl="0">
              <a:lnSpc>
                <a:spcPts val="1598"/>
              </a:lnSpc>
              <a:spcBef>
                <a:spcPct val="0"/>
              </a:spcBef>
            </a:pPr>
            <a:r>
              <a:rPr lang="en-US" sz="1141" spc="-11">
                <a:solidFill>
                  <a:srgbClr val="000000"/>
                </a:solidFill>
                <a:latin typeface="DM Sans"/>
              </a:rPr>
              <a:t>Start the construction of the interactive web-app prototype utilizing technologies like Next.js, Prisma, Supabase etc. Conduct regular meetings and reviews to ensure the project stays on track.</a:t>
            </a:r>
          </a:p>
        </p:txBody>
      </p:sp>
      <p:sp>
        <p:nvSpPr>
          <p:cNvPr name="TextBox 35" id="35"/>
          <p:cNvSpPr txBox="true"/>
          <p:nvPr/>
        </p:nvSpPr>
        <p:spPr>
          <a:xfrm rot="0">
            <a:off x="7587542" y="1187448"/>
            <a:ext cx="1337720" cy="772494"/>
          </a:xfrm>
          <a:prstGeom prst="rect">
            <a:avLst/>
          </a:prstGeom>
        </p:spPr>
        <p:txBody>
          <a:bodyPr anchor="t" rtlCol="false" tIns="0" lIns="0" bIns="0" rIns="0">
            <a:spAutoFit/>
          </a:bodyPr>
          <a:lstStyle/>
          <a:p>
            <a:pPr algn="ctr">
              <a:lnSpc>
                <a:spcPts val="3096"/>
              </a:lnSpc>
            </a:pPr>
            <a:r>
              <a:rPr lang="en-US" sz="2211">
                <a:solidFill>
                  <a:srgbClr val="000000"/>
                </a:solidFill>
                <a:latin typeface="Repo Bold"/>
              </a:rPr>
              <a:t>Project</a:t>
            </a:r>
          </a:p>
          <a:p>
            <a:pPr algn="ctr" marL="0" indent="0" lvl="0">
              <a:lnSpc>
                <a:spcPts val="3096"/>
              </a:lnSpc>
              <a:spcBef>
                <a:spcPct val="0"/>
              </a:spcBef>
            </a:pPr>
            <a:r>
              <a:rPr lang="en-US" sz="2211">
                <a:solidFill>
                  <a:srgbClr val="000000"/>
                </a:solidFill>
                <a:latin typeface="Repo Bold"/>
              </a:rPr>
              <a:t>Idea</a:t>
            </a:r>
          </a:p>
        </p:txBody>
      </p:sp>
      <p:sp>
        <p:nvSpPr>
          <p:cNvPr name="TextBox 36" id="36"/>
          <p:cNvSpPr txBox="true"/>
          <p:nvPr/>
        </p:nvSpPr>
        <p:spPr>
          <a:xfrm rot="0">
            <a:off x="9465301" y="3009671"/>
            <a:ext cx="1337720" cy="772494"/>
          </a:xfrm>
          <a:prstGeom prst="rect">
            <a:avLst/>
          </a:prstGeom>
        </p:spPr>
        <p:txBody>
          <a:bodyPr anchor="t" rtlCol="false" tIns="0" lIns="0" bIns="0" rIns="0">
            <a:spAutoFit/>
          </a:bodyPr>
          <a:lstStyle/>
          <a:p>
            <a:pPr algn="ctr">
              <a:lnSpc>
                <a:spcPts val="3096"/>
              </a:lnSpc>
            </a:pPr>
            <a:r>
              <a:rPr lang="en-US" sz="2211">
                <a:solidFill>
                  <a:srgbClr val="000000"/>
                </a:solidFill>
                <a:latin typeface="Repo Bold"/>
              </a:rPr>
              <a:t>Interface </a:t>
            </a:r>
          </a:p>
          <a:p>
            <a:pPr algn="ctr">
              <a:lnSpc>
                <a:spcPts val="3096"/>
              </a:lnSpc>
            </a:pPr>
            <a:r>
              <a:rPr lang="en-US" sz="2211">
                <a:solidFill>
                  <a:srgbClr val="000000"/>
                </a:solidFill>
                <a:latin typeface="Repo Bold"/>
              </a:rPr>
              <a:t>design</a:t>
            </a:r>
          </a:p>
        </p:txBody>
      </p:sp>
      <p:sp>
        <p:nvSpPr>
          <p:cNvPr name="TextBox 37" id="37"/>
          <p:cNvSpPr txBox="true"/>
          <p:nvPr/>
        </p:nvSpPr>
        <p:spPr>
          <a:xfrm rot="0">
            <a:off x="13196907" y="6459355"/>
            <a:ext cx="1337720" cy="1163019"/>
          </a:xfrm>
          <a:prstGeom prst="rect">
            <a:avLst/>
          </a:prstGeom>
        </p:spPr>
        <p:txBody>
          <a:bodyPr anchor="t" rtlCol="false" tIns="0" lIns="0" bIns="0" rIns="0">
            <a:spAutoFit/>
          </a:bodyPr>
          <a:lstStyle/>
          <a:p>
            <a:pPr algn="ctr">
              <a:lnSpc>
                <a:spcPts val="3096"/>
              </a:lnSpc>
            </a:pPr>
            <a:r>
              <a:rPr lang="en-US" sz="2211">
                <a:solidFill>
                  <a:srgbClr val="000000"/>
                </a:solidFill>
                <a:latin typeface="Repo Bold"/>
              </a:rPr>
              <a:t>Testing</a:t>
            </a:r>
          </a:p>
          <a:p>
            <a:pPr algn="ctr">
              <a:lnSpc>
                <a:spcPts val="3096"/>
              </a:lnSpc>
            </a:pPr>
            <a:r>
              <a:rPr lang="en-US" sz="2211">
                <a:solidFill>
                  <a:srgbClr val="000000"/>
                </a:solidFill>
                <a:latin typeface="Repo Bold"/>
              </a:rPr>
              <a:t>&amp; bugs</a:t>
            </a:r>
          </a:p>
          <a:p>
            <a:pPr algn="ctr" marL="0" indent="0" lvl="0">
              <a:lnSpc>
                <a:spcPts val="3096"/>
              </a:lnSpc>
              <a:spcBef>
                <a:spcPct val="0"/>
              </a:spcBef>
            </a:pPr>
            <a:r>
              <a:rPr lang="en-US" sz="2211">
                <a:solidFill>
                  <a:srgbClr val="000000"/>
                </a:solidFill>
                <a:latin typeface="Repo Bold"/>
              </a:rPr>
              <a:t>fixes</a:t>
            </a:r>
          </a:p>
        </p:txBody>
      </p:sp>
      <p:sp>
        <p:nvSpPr>
          <p:cNvPr name="TextBox 38" id="38"/>
          <p:cNvSpPr txBox="true"/>
          <p:nvPr/>
        </p:nvSpPr>
        <p:spPr>
          <a:xfrm rot="0">
            <a:off x="11199006" y="4840221"/>
            <a:ext cx="1733164" cy="772494"/>
          </a:xfrm>
          <a:prstGeom prst="rect">
            <a:avLst/>
          </a:prstGeom>
        </p:spPr>
        <p:txBody>
          <a:bodyPr anchor="t" rtlCol="false" tIns="0" lIns="0" bIns="0" rIns="0">
            <a:spAutoFit/>
          </a:bodyPr>
          <a:lstStyle/>
          <a:p>
            <a:pPr algn="ctr">
              <a:lnSpc>
                <a:spcPts val="3096"/>
              </a:lnSpc>
            </a:pPr>
            <a:r>
              <a:rPr lang="en-US" sz="2211">
                <a:solidFill>
                  <a:srgbClr val="000000"/>
                </a:solidFill>
                <a:latin typeface="Repo Bold"/>
              </a:rPr>
              <a:t>Prototype</a:t>
            </a:r>
          </a:p>
          <a:p>
            <a:pPr algn="ctr">
              <a:lnSpc>
                <a:spcPts val="3096"/>
              </a:lnSpc>
            </a:pPr>
            <a:r>
              <a:rPr lang="en-US" sz="2211">
                <a:solidFill>
                  <a:srgbClr val="000000"/>
                </a:solidFill>
                <a:latin typeface="Repo Bold"/>
              </a:rPr>
              <a:t>creation</a:t>
            </a:r>
          </a:p>
        </p:txBody>
      </p:sp>
      <p:sp>
        <p:nvSpPr>
          <p:cNvPr name="TextBox 39" id="39"/>
          <p:cNvSpPr txBox="true"/>
          <p:nvPr/>
        </p:nvSpPr>
        <p:spPr>
          <a:xfrm rot="0">
            <a:off x="1579102" y="6516715"/>
            <a:ext cx="584224" cy="596423"/>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04</a:t>
            </a:r>
          </a:p>
        </p:txBody>
      </p:sp>
      <p:sp>
        <p:nvSpPr>
          <p:cNvPr name="TextBox 40" id="40"/>
          <p:cNvSpPr txBox="true"/>
          <p:nvPr/>
        </p:nvSpPr>
        <p:spPr>
          <a:xfrm rot="0">
            <a:off x="1533684" y="7643306"/>
            <a:ext cx="584224" cy="596423"/>
          </a:xfrm>
          <a:prstGeom prst="rect">
            <a:avLst/>
          </a:prstGeom>
        </p:spPr>
        <p:txBody>
          <a:bodyPr anchor="t" rtlCol="false" tIns="0" lIns="0" bIns="0" rIns="0">
            <a:spAutoFit/>
          </a:bodyPr>
          <a:lstStyle/>
          <a:p>
            <a:pPr algn="ctr">
              <a:lnSpc>
                <a:spcPts val="4796"/>
              </a:lnSpc>
              <a:spcBef>
                <a:spcPct val="0"/>
              </a:spcBef>
            </a:pPr>
            <a:r>
              <a:rPr lang="en-US" sz="3426">
                <a:solidFill>
                  <a:srgbClr val="000000"/>
                </a:solidFill>
                <a:latin typeface="Repo Bold Bold"/>
              </a:rPr>
              <a:t>05</a:t>
            </a:r>
          </a:p>
        </p:txBody>
      </p:sp>
      <p:sp>
        <p:nvSpPr>
          <p:cNvPr name="TextBox 41" id="41"/>
          <p:cNvSpPr txBox="true"/>
          <p:nvPr/>
        </p:nvSpPr>
        <p:spPr>
          <a:xfrm rot="0">
            <a:off x="2505964" y="6454147"/>
            <a:ext cx="3753531" cy="790155"/>
          </a:xfrm>
          <a:prstGeom prst="rect">
            <a:avLst/>
          </a:prstGeom>
        </p:spPr>
        <p:txBody>
          <a:bodyPr anchor="t" rtlCol="false" tIns="0" lIns="0" bIns="0" rIns="0">
            <a:spAutoFit/>
          </a:bodyPr>
          <a:lstStyle/>
          <a:p>
            <a:pPr algn="l" marL="0" indent="0" lvl="0">
              <a:lnSpc>
                <a:spcPts val="1598"/>
              </a:lnSpc>
              <a:spcBef>
                <a:spcPct val="0"/>
              </a:spcBef>
            </a:pPr>
            <a:r>
              <a:rPr lang="en-US" sz="1141" spc="-11">
                <a:solidFill>
                  <a:srgbClr val="000000"/>
                </a:solidFill>
                <a:latin typeface="DM Sans"/>
              </a:rPr>
              <a:t>Perform thorough testing of the application to detect and rectify any bugs or issues. Gather user feedback to make necessary adjustments for enhancing usability and functionality. </a:t>
            </a:r>
          </a:p>
        </p:txBody>
      </p:sp>
      <p:sp>
        <p:nvSpPr>
          <p:cNvPr name="TextBox 42" id="42"/>
          <p:cNvSpPr txBox="true"/>
          <p:nvPr/>
        </p:nvSpPr>
        <p:spPr>
          <a:xfrm rot="0">
            <a:off x="2505964" y="7592754"/>
            <a:ext cx="3753531" cy="790155"/>
          </a:xfrm>
          <a:prstGeom prst="rect">
            <a:avLst/>
          </a:prstGeom>
        </p:spPr>
        <p:txBody>
          <a:bodyPr anchor="t" rtlCol="false" tIns="0" lIns="0" bIns="0" rIns="0">
            <a:spAutoFit/>
          </a:bodyPr>
          <a:lstStyle/>
          <a:p>
            <a:pPr algn="l" marL="0" indent="0" lvl="0">
              <a:lnSpc>
                <a:spcPts val="1598"/>
              </a:lnSpc>
              <a:spcBef>
                <a:spcPct val="0"/>
              </a:spcBef>
            </a:pPr>
            <a:r>
              <a:rPr lang="en-US" sz="1141" spc="-11">
                <a:solidFill>
                  <a:srgbClr val="000000"/>
                </a:solidFill>
                <a:latin typeface="DM Sans"/>
              </a:rPr>
              <a:t>Get ready for the official launch by focusing on deploying the app to the respective platforms. Formulate marketing strategies to mark the commencement of public access.</a:t>
            </a:r>
          </a:p>
        </p:txBody>
      </p:sp>
      <p:sp>
        <p:nvSpPr>
          <p:cNvPr name="TextBox 43" id="43"/>
          <p:cNvSpPr txBox="true"/>
          <p:nvPr/>
        </p:nvSpPr>
        <p:spPr>
          <a:xfrm rot="0">
            <a:off x="15045445" y="8620864"/>
            <a:ext cx="1667285" cy="381969"/>
          </a:xfrm>
          <a:prstGeom prst="rect">
            <a:avLst/>
          </a:prstGeom>
        </p:spPr>
        <p:txBody>
          <a:bodyPr anchor="t" rtlCol="false" tIns="0" lIns="0" bIns="0" rIns="0">
            <a:spAutoFit/>
          </a:bodyPr>
          <a:lstStyle/>
          <a:p>
            <a:pPr algn="ctr" marL="0" indent="0" lvl="0">
              <a:lnSpc>
                <a:spcPts val="3096"/>
              </a:lnSpc>
              <a:spcBef>
                <a:spcPct val="0"/>
              </a:spcBef>
            </a:pPr>
            <a:r>
              <a:rPr lang="en-US" sz="2211">
                <a:solidFill>
                  <a:srgbClr val="000000"/>
                </a:solidFill>
                <a:latin typeface="Repo Bold"/>
              </a:rPr>
              <a:t>Deployment</a:t>
            </a:r>
          </a:p>
        </p:txBody>
      </p:sp>
      <p:sp>
        <p:nvSpPr>
          <p:cNvPr name="Freeform 44" id="44"/>
          <p:cNvSpPr/>
          <p:nvPr/>
        </p:nvSpPr>
        <p:spPr>
          <a:xfrm flipH="false" flipV="false" rot="-4368286">
            <a:off x="11165369" y="3216600"/>
            <a:ext cx="936477" cy="1449094"/>
          </a:xfrm>
          <a:custGeom>
            <a:avLst/>
            <a:gdLst/>
            <a:ahLst/>
            <a:cxnLst/>
            <a:rect r="r" b="b" t="t" l="l"/>
            <a:pathLst>
              <a:path h="1449094" w="936477">
                <a:moveTo>
                  <a:pt x="0" y="0"/>
                </a:moveTo>
                <a:lnTo>
                  <a:pt x="936476" y="0"/>
                </a:lnTo>
                <a:lnTo>
                  <a:pt x="936476" y="1449094"/>
                </a:lnTo>
                <a:lnTo>
                  <a:pt x="0" y="144909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45" id="45"/>
          <p:cNvSpPr/>
          <p:nvPr/>
        </p:nvSpPr>
        <p:spPr>
          <a:xfrm flipH="false" flipV="false" rot="-4368286">
            <a:off x="13026946" y="4888168"/>
            <a:ext cx="936477" cy="1449094"/>
          </a:xfrm>
          <a:custGeom>
            <a:avLst/>
            <a:gdLst/>
            <a:ahLst/>
            <a:cxnLst/>
            <a:rect r="r" b="b" t="t" l="l"/>
            <a:pathLst>
              <a:path h="1449094" w="936477">
                <a:moveTo>
                  <a:pt x="0" y="0"/>
                </a:moveTo>
                <a:lnTo>
                  <a:pt x="936477" y="0"/>
                </a:lnTo>
                <a:lnTo>
                  <a:pt x="936477" y="1449093"/>
                </a:lnTo>
                <a:lnTo>
                  <a:pt x="0" y="144909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46" id="46"/>
          <p:cNvSpPr/>
          <p:nvPr/>
        </p:nvSpPr>
        <p:spPr>
          <a:xfrm flipH="false" flipV="false" rot="-4368286">
            <a:off x="14896975" y="6853677"/>
            <a:ext cx="936477" cy="1449094"/>
          </a:xfrm>
          <a:custGeom>
            <a:avLst/>
            <a:gdLst/>
            <a:ahLst/>
            <a:cxnLst/>
            <a:rect r="r" b="b" t="t" l="l"/>
            <a:pathLst>
              <a:path h="1449094" w="936477">
                <a:moveTo>
                  <a:pt x="0" y="0"/>
                </a:moveTo>
                <a:lnTo>
                  <a:pt x="936477" y="0"/>
                </a:lnTo>
                <a:lnTo>
                  <a:pt x="936477" y="1449093"/>
                </a:lnTo>
                <a:lnTo>
                  <a:pt x="0" y="144909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6578623" y="2815166"/>
            <a:ext cx="12283179" cy="8017566"/>
          </a:xfrm>
          <a:custGeom>
            <a:avLst/>
            <a:gdLst/>
            <a:ahLst/>
            <a:cxnLst/>
            <a:rect r="r" b="b" t="t" l="l"/>
            <a:pathLst>
              <a:path h="8017566" w="12283179">
                <a:moveTo>
                  <a:pt x="0" y="0"/>
                </a:moveTo>
                <a:lnTo>
                  <a:pt x="12283180" y="0"/>
                </a:lnTo>
                <a:lnTo>
                  <a:pt x="12283180" y="8017566"/>
                </a:lnTo>
                <a:lnTo>
                  <a:pt x="0" y="8017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979872" y="7218468"/>
            <a:ext cx="4616256" cy="4490358"/>
          </a:xfrm>
          <a:custGeom>
            <a:avLst/>
            <a:gdLst/>
            <a:ahLst/>
            <a:cxnLst/>
            <a:rect r="r" b="b" t="t" l="l"/>
            <a:pathLst>
              <a:path h="4490358" w="4616256">
                <a:moveTo>
                  <a:pt x="0" y="0"/>
                </a:moveTo>
                <a:lnTo>
                  <a:pt x="4616256" y="0"/>
                </a:lnTo>
                <a:lnTo>
                  <a:pt x="4616256" y="4490358"/>
                </a:lnTo>
                <a:lnTo>
                  <a:pt x="0" y="44903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5515739" y="292225"/>
            <a:ext cx="5622061" cy="9994775"/>
          </a:xfrm>
          <a:custGeom>
            <a:avLst/>
            <a:gdLst/>
            <a:ahLst/>
            <a:cxnLst/>
            <a:rect r="r" b="b" t="t" l="l"/>
            <a:pathLst>
              <a:path h="9994775" w="5622061">
                <a:moveTo>
                  <a:pt x="0" y="0"/>
                </a:moveTo>
                <a:lnTo>
                  <a:pt x="5622061" y="0"/>
                </a:lnTo>
                <a:lnTo>
                  <a:pt x="5622061" y="9994775"/>
                </a:lnTo>
                <a:lnTo>
                  <a:pt x="0" y="9994775"/>
                </a:lnTo>
                <a:lnTo>
                  <a:pt x="0" y="0"/>
                </a:lnTo>
                <a:close/>
              </a:path>
            </a:pathLst>
          </a:custGeom>
          <a:blipFill>
            <a:blip r:embed="rId7">
              <a:extLst>
                <a:ext uri="{96DAC541-7B7A-43D3-8B79-37D633B846F1}">
                  <asvg:svgBlip xmlns:asvg="http://schemas.microsoft.com/office/drawing/2016/SVG/main" r:embed="rId8"/>
                </a:ext>
              </a:extLst>
            </a:blip>
            <a:stretch>
              <a:fillRect l="-47680" t="0" r="-47680" b="0"/>
            </a:stretch>
          </a:blipFill>
        </p:spPr>
      </p:sp>
      <p:sp>
        <p:nvSpPr>
          <p:cNvPr name="Freeform 6" id="6"/>
          <p:cNvSpPr/>
          <p:nvPr/>
        </p:nvSpPr>
        <p:spPr>
          <a:xfrm flipH="false" flipV="false" rot="1683888">
            <a:off x="12096820" y="6329592"/>
            <a:ext cx="1857988" cy="3976240"/>
          </a:xfrm>
          <a:custGeom>
            <a:avLst/>
            <a:gdLst/>
            <a:ahLst/>
            <a:cxnLst/>
            <a:rect r="r" b="b" t="t" l="l"/>
            <a:pathLst>
              <a:path h="3976240" w="1857988">
                <a:moveTo>
                  <a:pt x="0" y="0"/>
                </a:moveTo>
                <a:lnTo>
                  <a:pt x="1857988" y="0"/>
                </a:lnTo>
                <a:lnTo>
                  <a:pt x="1857988" y="3976240"/>
                </a:lnTo>
                <a:lnTo>
                  <a:pt x="0" y="39762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8174348">
            <a:off x="-3201505" y="-569052"/>
            <a:ext cx="8162855" cy="4496991"/>
          </a:xfrm>
          <a:custGeom>
            <a:avLst/>
            <a:gdLst/>
            <a:ahLst/>
            <a:cxnLst/>
            <a:rect r="r" b="b" t="t" l="l"/>
            <a:pathLst>
              <a:path h="4496991" w="8162855">
                <a:moveTo>
                  <a:pt x="0" y="0"/>
                </a:moveTo>
                <a:lnTo>
                  <a:pt x="8162855" y="0"/>
                </a:lnTo>
                <a:lnTo>
                  <a:pt x="8162855" y="4496990"/>
                </a:lnTo>
                <a:lnTo>
                  <a:pt x="0" y="44969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pic>
        <p:nvPicPr>
          <p:cNvPr name="Picture 8" id="8">
            <a:hlinkClick action="ppaction://media"/>
          </p:cNvPr>
          <p:cNvPicPr>
            <a:picLocks noChangeAspect="true"/>
          </p:cNvPicPr>
          <p:nvPr>
            <a:videoFile r:link="rId14"/>
            <p:extLst>
              <p:ext uri="{DAA4B4D4-6D71-4841-9C94-3DE7FCFB9230}">
                <p14:media xmlns:p14="http://schemas.microsoft.com/office/powerpoint/2010/main" r:embed="rId15"/>
              </p:ext>
            </p:extLst>
          </p:nvPr>
        </p:nvPicPr>
        <p:blipFill>
          <a:blip r:embed="rId13"/>
          <a:srcRect l="0" t="0" r="0" b="0"/>
          <a:stretch>
            <a:fillRect/>
          </a:stretch>
        </p:blipFill>
        <p:spPr>
          <a:xfrm flipH="false" flipV="false" rot="0">
            <a:off x="6337395" y="1264446"/>
            <a:ext cx="3978748" cy="8434947"/>
          </a:xfrm>
          <a:prstGeom prst="rect">
            <a:avLst/>
          </a:prstGeom>
          <a:ln cap="sq">
            <a:noFill/>
            <a:prstDash val="solid"/>
          </a:ln>
        </p:spPr>
      </p:pic>
    </p:spTree>
  </p:cSld>
  <p:clrMapOvr>
    <a:masterClrMapping/>
  </p:clrMapOvr>
  <p:timing>
    <p:tnLst>
      <p:par>
        <p:cTn dur="indefinite" restart="never" nodeType="tmRoot">
          <p:childTnLst>
            <p:video>
              <p:cMediaNode vol="100000">
                <p:cTn fill="hold" display="false">
                  <p:stCondLst>
                    <p:cond delay="indefinite"/>
                  </p:stCondLst>
                </p:cTn>
                <p:tgtEl>
                  <p:spTgt spid="8"/>
                </p:tgtEl>
              </p:cMediaNode>
            </p:video>
          </p:childTnLst>
        </p:cTn>
      </p:par>
    </p:tnLst>
  </p:timing>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028700" y="4160970"/>
            <a:ext cx="5060685" cy="4605223"/>
          </a:xfrm>
          <a:custGeom>
            <a:avLst/>
            <a:gdLst/>
            <a:ahLst/>
            <a:cxnLst/>
            <a:rect r="r" b="b" t="t" l="l"/>
            <a:pathLst>
              <a:path h="4605223" w="5060685">
                <a:moveTo>
                  <a:pt x="0" y="0"/>
                </a:moveTo>
                <a:lnTo>
                  <a:pt x="5060685" y="0"/>
                </a:lnTo>
                <a:lnTo>
                  <a:pt x="5060685" y="4605223"/>
                </a:lnTo>
                <a:lnTo>
                  <a:pt x="0" y="46052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585250" y="5037922"/>
            <a:ext cx="8716094" cy="5689232"/>
          </a:xfrm>
          <a:custGeom>
            <a:avLst/>
            <a:gdLst/>
            <a:ahLst/>
            <a:cxnLst/>
            <a:rect r="r" b="b" t="t" l="l"/>
            <a:pathLst>
              <a:path h="5689232" w="8716094">
                <a:moveTo>
                  <a:pt x="0" y="0"/>
                </a:moveTo>
                <a:lnTo>
                  <a:pt x="8716094" y="0"/>
                </a:lnTo>
                <a:lnTo>
                  <a:pt x="8716094" y="5689232"/>
                </a:lnTo>
                <a:lnTo>
                  <a:pt x="0" y="56892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6615357" y="4160970"/>
            <a:ext cx="5060685" cy="4605223"/>
          </a:xfrm>
          <a:custGeom>
            <a:avLst/>
            <a:gdLst/>
            <a:ahLst/>
            <a:cxnLst/>
            <a:rect r="r" b="b" t="t" l="l"/>
            <a:pathLst>
              <a:path h="4605223" w="5060685">
                <a:moveTo>
                  <a:pt x="0" y="0"/>
                </a:moveTo>
                <a:lnTo>
                  <a:pt x="5060684" y="0"/>
                </a:lnTo>
                <a:lnTo>
                  <a:pt x="5060684" y="4605223"/>
                </a:lnTo>
                <a:lnTo>
                  <a:pt x="0" y="46052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2198615" y="4160970"/>
            <a:ext cx="5060685" cy="4605223"/>
          </a:xfrm>
          <a:custGeom>
            <a:avLst/>
            <a:gdLst/>
            <a:ahLst/>
            <a:cxnLst/>
            <a:rect r="r" b="b" t="t" l="l"/>
            <a:pathLst>
              <a:path h="4605223" w="5060685">
                <a:moveTo>
                  <a:pt x="0" y="0"/>
                </a:moveTo>
                <a:lnTo>
                  <a:pt x="5060685" y="0"/>
                </a:lnTo>
                <a:lnTo>
                  <a:pt x="5060685" y="4605223"/>
                </a:lnTo>
                <a:lnTo>
                  <a:pt x="0" y="46052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15357" y="1263707"/>
            <a:ext cx="5060685" cy="1910409"/>
          </a:xfrm>
          <a:custGeom>
            <a:avLst/>
            <a:gdLst/>
            <a:ahLst/>
            <a:cxnLst/>
            <a:rect r="r" b="b" t="t" l="l"/>
            <a:pathLst>
              <a:path h="1910409" w="5060685">
                <a:moveTo>
                  <a:pt x="0" y="0"/>
                </a:moveTo>
                <a:lnTo>
                  <a:pt x="5060684" y="0"/>
                </a:lnTo>
                <a:lnTo>
                  <a:pt x="5060684" y="1910408"/>
                </a:lnTo>
                <a:lnTo>
                  <a:pt x="0" y="191040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true" rot="7499656">
            <a:off x="4123323" y="2326829"/>
            <a:ext cx="2397621" cy="1083022"/>
          </a:xfrm>
          <a:custGeom>
            <a:avLst/>
            <a:gdLst/>
            <a:ahLst/>
            <a:cxnLst/>
            <a:rect r="r" b="b" t="t" l="l"/>
            <a:pathLst>
              <a:path h="1083022" w="2397621">
                <a:moveTo>
                  <a:pt x="0" y="1083022"/>
                </a:moveTo>
                <a:lnTo>
                  <a:pt x="2397621" y="1083022"/>
                </a:lnTo>
                <a:lnTo>
                  <a:pt x="2397621" y="0"/>
                </a:lnTo>
                <a:lnTo>
                  <a:pt x="0" y="0"/>
                </a:lnTo>
                <a:lnTo>
                  <a:pt x="0" y="1083022"/>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4888765" y="4603038"/>
            <a:ext cx="1040792" cy="1080924"/>
          </a:xfrm>
          <a:custGeom>
            <a:avLst/>
            <a:gdLst/>
            <a:ahLst/>
            <a:cxnLst/>
            <a:rect r="r" b="b" t="t" l="l"/>
            <a:pathLst>
              <a:path h="1080924" w="1040792">
                <a:moveTo>
                  <a:pt x="0" y="0"/>
                </a:moveTo>
                <a:lnTo>
                  <a:pt x="1040792" y="0"/>
                </a:lnTo>
                <a:lnTo>
                  <a:pt x="1040792" y="1080924"/>
                </a:lnTo>
                <a:lnTo>
                  <a:pt x="0" y="108092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4173736">
            <a:off x="11132770" y="4586002"/>
            <a:ext cx="501635" cy="644847"/>
          </a:xfrm>
          <a:custGeom>
            <a:avLst/>
            <a:gdLst/>
            <a:ahLst/>
            <a:cxnLst/>
            <a:rect r="r" b="b" t="t" l="l"/>
            <a:pathLst>
              <a:path h="644847" w="501635">
                <a:moveTo>
                  <a:pt x="0" y="0"/>
                </a:moveTo>
                <a:lnTo>
                  <a:pt x="501635" y="0"/>
                </a:lnTo>
                <a:lnTo>
                  <a:pt x="501635" y="644846"/>
                </a:lnTo>
                <a:lnTo>
                  <a:pt x="0" y="64484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0">
            <a:off x="16779223" y="4691421"/>
            <a:ext cx="351164" cy="452079"/>
          </a:xfrm>
          <a:custGeom>
            <a:avLst/>
            <a:gdLst/>
            <a:ahLst/>
            <a:cxnLst/>
            <a:rect r="r" b="b" t="t" l="l"/>
            <a:pathLst>
              <a:path h="452079" w="351164">
                <a:moveTo>
                  <a:pt x="0" y="0"/>
                </a:moveTo>
                <a:lnTo>
                  <a:pt x="351164" y="0"/>
                </a:lnTo>
                <a:lnTo>
                  <a:pt x="351164" y="452079"/>
                </a:lnTo>
                <a:lnTo>
                  <a:pt x="0" y="4520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2" id="12"/>
          <p:cNvSpPr/>
          <p:nvPr/>
        </p:nvSpPr>
        <p:spPr>
          <a:xfrm flipH="true" flipV="true" rot="-7473391">
            <a:off x="11765115" y="2328655"/>
            <a:ext cx="2397621" cy="1083022"/>
          </a:xfrm>
          <a:custGeom>
            <a:avLst/>
            <a:gdLst/>
            <a:ahLst/>
            <a:cxnLst/>
            <a:rect r="r" b="b" t="t" l="l"/>
            <a:pathLst>
              <a:path h="1083022" w="2397621">
                <a:moveTo>
                  <a:pt x="2397620" y="1083021"/>
                </a:moveTo>
                <a:lnTo>
                  <a:pt x="0" y="1083021"/>
                </a:lnTo>
                <a:lnTo>
                  <a:pt x="0" y="0"/>
                </a:lnTo>
                <a:lnTo>
                  <a:pt x="2397620" y="0"/>
                </a:lnTo>
                <a:lnTo>
                  <a:pt x="2397620" y="1083021"/>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8446158">
            <a:off x="7620974" y="3265248"/>
            <a:ext cx="1780330" cy="1013667"/>
          </a:xfrm>
          <a:custGeom>
            <a:avLst/>
            <a:gdLst/>
            <a:ahLst/>
            <a:cxnLst/>
            <a:rect r="r" b="b" t="t" l="l"/>
            <a:pathLst>
              <a:path h="1013667" w="1780330">
                <a:moveTo>
                  <a:pt x="0" y="0"/>
                </a:moveTo>
                <a:lnTo>
                  <a:pt x="1780330" y="0"/>
                </a:lnTo>
                <a:lnTo>
                  <a:pt x="1780330" y="1013667"/>
                </a:lnTo>
                <a:lnTo>
                  <a:pt x="0" y="101366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14" id="14"/>
          <p:cNvSpPr txBox="true"/>
          <p:nvPr/>
        </p:nvSpPr>
        <p:spPr>
          <a:xfrm rot="0">
            <a:off x="6932102" y="5369668"/>
            <a:ext cx="4427193" cy="2881243"/>
          </a:xfrm>
          <a:prstGeom prst="rect">
            <a:avLst/>
          </a:prstGeom>
        </p:spPr>
        <p:txBody>
          <a:bodyPr anchor="t" rtlCol="false" tIns="0" lIns="0" bIns="0" rIns="0">
            <a:spAutoFit/>
          </a:bodyPr>
          <a:lstStyle/>
          <a:p>
            <a:pPr algn="l" marL="0" indent="0" lvl="0">
              <a:lnSpc>
                <a:spcPts val="2891"/>
              </a:lnSpc>
              <a:spcBef>
                <a:spcPct val="0"/>
              </a:spcBef>
            </a:pPr>
            <a:r>
              <a:rPr lang="en-US" sz="2065" spc="-20">
                <a:solidFill>
                  <a:srgbClr val="000000"/>
                </a:solidFill>
                <a:latin typeface="DM Sans"/>
              </a:rPr>
              <a:t>We plan to extend our services by creating full-featured Android and iOS apps, a centralized account management service, and integrating major dining brands. This will provide users with a single login for all their dining needs, further simplifying the online dining experience.</a:t>
            </a:r>
          </a:p>
        </p:txBody>
      </p:sp>
      <p:sp>
        <p:nvSpPr>
          <p:cNvPr name="TextBox 15" id="15"/>
          <p:cNvSpPr txBox="true"/>
          <p:nvPr/>
        </p:nvSpPr>
        <p:spPr>
          <a:xfrm rot="0">
            <a:off x="6882807" y="4680032"/>
            <a:ext cx="3256664" cy="463468"/>
          </a:xfrm>
          <a:prstGeom prst="rect">
            <a:avLst/>
          </a:prstGeom>
        </p:spPr>
        <p:txBody>
          <a:bodyPr anchor="t" rtlCol="false" tIns="0" lIns="0" bIns="0" rIns="0">
            <a:spAutoFit/>
          </a:bodyPr>
          <a:lstStyle/>
          <a:p>
            <a:pPr algn="l">
              <a:lnSpc>
                <a:spcPts val="3854"/>
              </a:lnSpc>
              <a:spcBef>
                <a:spcPct val="0"/>
              </a:spcBef>
            </a:pPr>
            <a:r>
              <a:rPr lang="en-US" sz="2753">
                <a:solidFill>
                  <a:srgbClr val="000000"/>
                </a:solidFill>
                <a:latin typeface="DM Sans Bold"/>
              </a:rPr>
              <a:t>Future Innovations</a:t>
            </a:r>
          </a:p>
        </p:txBody>
      </p:sp>
      <p:sp>
        <p:nvSpPr>
          <p:cNvPr name="TextBox 16" id="16"/>
          <p:cNvSpPr txBox="true"/>
          <p:nvPr/>
        </p:nvSpPr>
        <p:spPr>
          <a:xfrm rot="0">
            <a:off x="12392310" y="5229603"/>
            <a:ext cx="4673296" cy="3324130"/>
          </a:xfrm>
          <a:prstGeom prst="rect">
            <a:avLst/>
          </a:prstGeom>
        </p:spPr>
        <p:txBody>
          <a:bodyPr anchor="t" rtlCol="false" tIns="0" lIns="0" bIns="0" rIns="0">
            <a:spAutoFit/>
          </a:bodyPr>
          <a:lstStyle/>
          <a:p>
            <a:pPr algn="l" marL="0" indent="0" lvl="0">
              <a:lnSpc>
                <a:spcPts val="2630"/>
              </a:lnSpc>
              <a:spcBef>
                <a:spcPct val="0"/>
              </a:spcBef>
            </a:pPr>
            <a:r>
              <a:rPr lang="en-US" sz="1878" spc="-18">
                <a:solidFill>
                  <a:srgbClr val="000000"/>
                </a:solidFill>
                <a:latin typeface="DM Sans"/>
              </a:rPr>
              <a:t>This project has provided us with valuable experience in building and innovating a product from its initial stage to its final deployment phase. We’ve learned and applied various technologies, which has improved our understanding of various areas of study. This revolutionary idea is particularly relevant in the post-pandemic world where online dining has become increasingly prevalent.</a:t>
            </a:r>
          </a:p>
        </p:txBody>
      </p:sp>
      <p:sp>
        <p:nvSpPr>
          <p:cNvPr name="TextBox 17" id="17"/>
          <p:cNvSpPr txBox="true"/>
          <p:nvPr/>
        </p:nvSpPr>
        <p:spPr>
          <a:xfrm rot="0">
            <a:off x="12306698" y="4643796"/>
            <a:ext cx="4695427" cy="430448"/>
          </a:xfrm>
          <a:prstGeom prst="rect">
            <a:avLst/>
          </a:prstGeom>
        </p:spPr>
        <p:txBody>
          <a:bodyPr anchor="t" rtlCol="false" tIns="0" lIns="0" bIns="0" rIns="0">
            <a:spAutoFit/>
          </a:bodyPr>
          <a:lstStyle/>
          <a:p>
            <a:pPr algn="l">
              <a:lnSpc>
                <a:spcPts val="3574"/>
              </a:lnSpc>
              <a:spcBef>
                <a:spcPct val="0"/>
              </a:spcBef>
            </a:pPr>
            <a:r>
              <a:rPr lang="en-US" sz="2553">
                <a:solidFill>
                  <a:srgbClr val="000000"/>
                </a:solidFill>
                <a:latin typeface="DM Sans Bold"/>
              </a:rPr>
              <a:t>Learning and Development</a:t>
            </a:r>
          </a:p>
        </p:txBody>
      </p:sp>
      <p:sp>
        <p:nvSpPr>
          <p:cNvPr name="TextBox 18" id="18"/>
          <p:cNvSpPr txBox="true"/>
          <p:nvPr/>
        </p:nvSpPr>
        <p:spPr>
          <a:xfrm rot="0">
            <a:off x="6932102" y="1764103"/>
            <a:ext cx="4427193" cy="813883"/>
          </a:xfrm>
          <a:prstGeom prst="rect">
            <a:avLst/>
          </a:prstGeom>
        </p:spPr>
        <p:txBody>
          <a:bodyPr anchor="t" rtlCol="false" tIns="0" lIns="0" bIns="0" rIns="0">
            <a:spAutoFit/>
          </a:bodyPr>
          <a:lstStyle/>
          <a:p>
            <a:pPr algn="ctr" marL="0" indent="0" lvl="0">
              <a:lnSpc>
                <a:spcPts val="6681"/>
              </a:lnSpc>
              <a:spcBef>
                <a:spcPct val="0"/>
              </a:spcBef>
            </a:pPr>
            <a:r>
              <a:rPr lang="en-US" sz="4772">
                <a:solidFill>
                  <a:srgbClr val="000000"/>
                </a:solidFill>
                <a:latin typeface="Repo Bold Bold"/>
              </a:rPr>
              <a:t>Conclusions</a:t>
            </a:r>
          </a:p>
        </p:txBody>
      </p:sp>
      <p:sp>
        <p:nvSpPr>
          <p:cNvPr name="TextBox 19" id="19"/>
          <p:cNvSpPr txBox="true"/>
          <p:nvPr/>
        </p:nvSpPr>
        <p:spPr>
          <a:xfrm rot="0">
            <a:off x="1286887" y="5313321"/>
            <a:ext cx="4544311" cy="3243193"/>
          </a:xfrm>
          <a:prstGeom prst="rect">
            <a:avLst/>
          </a:prstGeom>
        </p:spPr>
        <p:txBody>
          <a:bodyPr anchor="t" rtlCol="false" tIns="0" lIns="0" bIns="0" rIns="0">
            <a:spAutoFit/>
          </a:bodyPr>
          <a:lstStyle/>
          <a:p>
            <a:pPr algn="l">
              <a:lnSpc>
                <a:spcPts val="2891"/>
              </a:lnSpc>
              <a:spcBef>
                <a:spcPct val="0"/>
              </a:spcBef>
            </a:pPr>
            <a:r>
              <a:rPr lang="en-US" sz="2065" spc="-20" strike="noStrike" u="none">
                <a:solidFill>
                  <a:srgbClr val="000000"/>
                </a:solidFill>
                <a:latin typeface="DM Sans"/>
              </a:rPr>
              <a:t>Our interactive web-app revolutionizes the dining application landscape by introducing a standard layout across different platforms. This simplifies the user experience, particularly for the elderly, and has the potential to significantly change the online dining landscape.</a:t>
            </a:r>
          </a:p>
          <a:p>
            <a:pPr algn="l" marL="0" indent="0" lvl="0">
              <a:lnSpc>
                <a:spcPts val="2891"/>
              </a:lnSpc>
              <a:spcBef>
                <a:spcPct val="0"/>
              </a:spcBef>
            </a:pPr>
          </a:p>
        </p:txBody>
      </p:sp>
      <p:sp>
        <p:nvSpPr>
          <p:cNvPr name="TextBox 20" id="20"/>
          <p:cNvSpPr txBox="true"/>
          <p:nvPr/>
        </p:nvSpPr>
        <p:spPr>
          <a:xfrm rot="0">
            <a:off x="1545074" y="4680032"/>
            <a:ext cx="3256664" cy="463468"/>
          </a:xfrm>
          <a:prstGeom prst="rect">
            <a:avLst/>
          </a:prstGeom>
        </p:spPr>
        <p:txBody>
          <a:bodyPr anchor="t" rtlCol="false" tIns="0" lIns="0" bIns="0" rIns="0">
            <a:spAutoFit/>
          </a:bodyPr>
          <a:lstStyle/>
          <a:p>
            <a:pPr algn="l">
              <a:lnSpc>
                <a:spcPts val="3854"/>
              </a:lnSpc>
              <a:spcBef>
                <a:spcPct val="0"/>
              </a:spcBef>
            </a:pPr>
            <a:r>
              <a:rPr lang="en-US" sz="2753">
                <a:solidFill>
                  <a:srgbClr val="000000"/>
                </a:solidFill>
                <a:latin typeface="DM Sans Bold"/>
              </a:rPr>
              <a:t>Project Impact: </a:t>
            </a:r>
          </a:p>
        </p:txBody>
      </p:sp>
      <p:sp>
        <p:nvSpPr>
          <p:cNvPr name="Freeform 21" id="21"/>
          <p:cNvSpPr/>
          <p:nvPr/>
        </p:nvSpPr>
        <p:spPr>
          <a:xfrm flipH="false" flipV="false" rot="7282648">
            <a:off x="-1792404" y="516566"/>
            <a:ext cx="5115649" cy="2818257"/>
          </a:xfrm>
          <a:custGeom>
            <a:avLst/>
            <a:gdLst/>
            <a:ahLst/>
            <a:cxnLst/>
            <a:rect r="r" b="b" t="t" l="l"/>
            <a:pathLst>
              <a:path h="2818257" w="5115649">
                <a:moveTo>
                  <a:pt x="0" y="0"/>
                </a:moveTo>
                <a:lnTo>
                  <a:pt x="5115649" y="0"/>
                </a:lnTo>
                <a:lnTo>
                  <a:pt x="5115649" y="2818257"/>
                </a:lnTo>
                <a:lnTo>
                  <a:pt x="0" y="2818257"/>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22" id="22"/>
          <p:cNvSpPr/>
          <p:nvPr/>
        </p:nvSpPr>
        <p:spPr>
          <a:xfrm flipH="false" flipV="false" rot="0">
            <a:off x="15895616" y="8945111"/>
            <a:ext cx="2966186" cy="2885291"/>
          </a:xfrm>
          <a:custGeom>
            <a:avLst/>
            <a:gdLst/>
            <a:ahLst/>
            <a:cxnLst/>
            <a:rect r="r" b="b" t="t" l="l"/>
            <a:pathLst>
              <a:path h="2885291" w="2966186">
                <a:moveTo>
                  <a:pt x="0" y="0"/>
                </a:moveTo>
                <a:lnTo>
                  <a:pt x="2966187" y="0"/>
                </a:lnTo>
                <a:lnTo>
                  <a:pt x="2966187" y="2885290"/>
                </a:lnTo>
                <a:lnTo>
                  <a:pt x="0" y="288529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6415938" y="1028700"/>
            <a:ext cx="5456124" cy="1700931"/>
            <a:chOff x="0" y="0"/>
            <a:chExt cx="1962273" cy="611733"/>
          </a:xfrm>
        </p:grpSpPr>
        <p:sp>
          <p:nvSpPr>
            <p:cNvPr name="Freeform 4" id="4"/>
            <p:cNvSpPr/>
            <p:nvPr/>
          </p:nvSpPr>
          <p:spPr>
            <a:xfrm flipH="false" flipV="false" rot="0">
              <a:off x="0" y="0"/>
              <a:ext cx="1962273" cy="611733"/>
            </a:xfrm>
            <a:custGeom>
              <a:avLst/>
              <a:gdLst/>
              <a:ahLst/>
              <a:cxnLst/>
              <a:rect r="r" b="b" t="t" l="l"/>
              <a:pathLst>
                <a:path h="611733" w="1962273">
                  <a:moveTo>
                    <a:pt x="48244" y="0"/>
                  </a:moveTo>
                  <a:lnTo>
                    <a:pt x="1914029" y="0"/>
                  </a:lnTo>
                  <a:cubicBezTo>
                    <a:pt x="1940673" y="0"/>
                    <a:pt x="1962273" y="21600"/>
                    <a:pt x="1962273" y="48244"/>
                  </a:cubicBezTo>
                  <a:lnTo>
                    <a:pt x="1962273" y="563489"/>
                  </a:lnTo>
                  <a:cubicBezTo>
                    <a:pt x="1962273" y="590133"/>
                    <a:pt x="1940673" y="611733"/>
                    <a:pt x="1914029" y="611733"/>
                  </a:cubicBezTo>
                  <a:lnTo>
                    <a:pt x="48244" y="611733"/>
                  </a:lnTo>
                  <a:cubicBezTo>
                    <a:pt x="35449" y="611733"/>
                    <a:pt x="23178" y="606650"/>
                    <a:pt x="14130" y="597603"/>
                  </a:cubicBezTo>
                  <a:cubicBezTo>
                    <a:pt x="5083" y="588555"/>
                    <a:pt x="0" y="576284"/>
                    <a:pt x="0" y="563489"/>
                  </a:cubicBezTo>
                  <a:lnTo>
                    <a:pt x="0" y="48244"/>
                  </a:lnTo>
                  <a:cubicBezTo>
                    <a:pt x="0" y="21600"/>
                    <a:pt x="21600" y="0"/>
                    <a:pt x="48244" y="0"/>
                  </a:cubicBezTo>
                  <a:close/>
                </a:path>
              </a:pathLst>
            </a:custGeom>
            <a:solidFill>
              <a:srgbClr val="FFFEF7"/>
            </a:solidFill>
            <a:ln w="47625" cap="rnd">
              <a:solidFill>
                <a:srgbClr val="000000"/>
              </a:solidFill>
              <a:prstDash val="solid"/>
              <a:round/>
            </a:ln>
          </p:spPr>
        </p:sp>
        <p:sp>
          <p:nvSpPr>
            <p:cNvPr name="TextBox 5" id="5"/>
            <p:cNvSpPr txBox="true"/>
            <p:nvPr/>
          </p:nvSpPr>
          <p:spPr>
            <a:xfrm>
              <a:off x="0" y="-9525"/>
              <a:ext cx="1962273" cy="621258"/>
            </a:xfrm>
            <a:prstGeom prst="rect">
              <a:avLst/>
            </a:prstGeom>
          </p:spPr>
          <p:txBody>
            <a:bodyPr anchor="ctr" rtlCol="false" tIns="0" lIns="0" bIns="0" rIns="0"/>
            <a:lstStyle/>
            <a:p>
              <a:pPr algn="ctr" marL="0" indent="0" lvl="0">
                <a:lnSpc>
                  <a:spcPts val="700"/>
                </a:lnSpc>
                <a:spcBef>
                  <a:spcPct val="0"/>
                </a:spcBef>
              </a:pPr>
            </a:p>
          </p:txBody>
        </p:sp>
      </p:grpSp>
      <p:sp>
        <p:nvSpPr>
          <p:cNvPr name="TextBox 6" id="6"/>
          <p:cNvSpPr txBox="true"/>
          <p:nvPr/>
        </p:nvSpPr>
        <p:spPr>
          <a:xfrm rot="0">
            <a:off x="6631341" y="1108443"/>
            <a:ext cx="5025319" cy="1369996"/>
          </a:xfrm>
          <a:prstGeom prst="rect">
            <a:avLst/>
          </a:prstGeom>
        </p:spPr>
        <p:txBody>
          <a:bodyPr anchor="t" rtlCol="false" tIns="0" lIns="0" bIns="0" rIns="0">
            <a:spAutoFit/>
          </a:bodyPr>
          <a:lstStyle/>
          <a:p>
            <a:pPr algn="ctr" marL="0" indent="0" lvl="0">
              <a:lnSpc>
                <a:spcPts val="11008"/>
              </a:lnSpc>
              <a:spcBef>
                <a:spcPct val="0"/>
              </a:spcBef>
            </a:pPr>
            <a:r>
              <a:rPr lang="en-US" sz="7863">
                <a:solidFill>
                  <a:srgbClr val="000000"/>
                </a:solidFill>
                <a:latin typeface="Repo Bold Bold"/>
              </a:rPr>
              <a:t>T</a:t>
            </a:r>
            <a:r>
              <a:rPr lang="en-US" sz="7863" strike="noStrike" u="none">
                <a:solidFill>
                  <a:srgbClr val="000000"/>
                </a:solidFill>
                <a:latin typeface="Repo Bold Bold"/>
              </a:rPr>
              <a:t>he team</a:t>
            </a:r>
          </a:p>
        </p:txBody>
      </p:sp>
      <p:sp>
        <p:nvSpPr>
          <p:cNvPr name="Freeform 7" id="7"/>
          <p:cNvSpPr/>
          <p:nvPr/>
        </p:nvSpPr>
        <p:spPr>
          <a:xfrm flipH="false" flipV="false" rot="935593">
            <a:off x="11534606" y="-585903"/>
            <a:ext cx="10108522" cy="5568877"/>
          </a:xfrm>
          <a:custGeom>
            <a:avLst/>
            <a:gdLst/>
            <a:ahLst/>
            <a:cxnLst/>
            <a:rect r="r" b="b" t="t" l="l"/>
            <a:pathLst>
              <a:path h="5568877" w="10108522">
                <a:moveTo>
                  <a:pt x="0" y="0"/>
                </a:moveTo>
                <a:lnTo>
                  <a:pt x="10108523" y="0"/>
                </a:lnTo>
                <a:lnTo>
                  <a:pt x="10108523" y="5568877"/>
                </a:lnTo>
                <a:lnTo>
                  <a:pt x="0" y="55688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4899343" y="4115805"/>
            <a:ext cx="2554938" cy="4227105"/>
            <a:chOff x="0" y="0"/>
            <a:chExt cx="1629461" cy="2695917"/>
          </a:xfrm>
        </p:grpSpPr>
        <p:sp>
          <p:nvSpPr>
            <p:cNvPr name="Freeform 9" id="9"/>
            <p:cNvSpPr/>
            <p:nvPr/>
          </p:nvSpPr>
          <p:spPr>
            <a:xfrm flipH="false" flipV="false" rot="0">
              <a:off x="0" y="0"/>
              <a:ext cx="1629461" cy="2695917"/>
            </a:xfrm>
            <a:custGeom>
              <a:avLst/>
              <a:gdLst/>
              <a:ahLst/>
              <a:cxnLst/>
              <a:rect r="r" b="b" t="t" l="l"/>
              <a:pathLst>
                <a:path h="2695917" w="1629461">
                  <a:moveTo>
                    <a:pt x="103026" y="0"/>
                  </a:moveTo>
                  <a:lnTo>
                    <a:pt x="1526435" y="0"/>
                  </a:lnTo>
                  <a:cubicBezTo>
                    <a:pt x="1553759" y="0"/>
                    <a:pt x="1579964" y="10855"/>
                    <a:pt x="1599285" y="30176"/>
                  </a:cubicBezTo>
                  <a:cubicBezTo>
                    <a:pt x="1618606" y="49497"/>
                    <a:pt x="1629461" y="75702"/>
                    <a:pt x="1629461" y="103026"/>
                  </a:cubicBezTo>
                  <a:lnTo>
                    <a:pt x="1629461" y="2592891"/>
                  </a:lnTo>
                  <a:cubicBezTo>
                    <a:pt x="1629461" y="2649791"/>
                    <a:pt x="1583334" y="2695917"/>
                    <a:pt x="1526435" y="2695917"/>
                  </a:cubicBezTo>
                  <a:lnTo>
                    <a:pt x="103026" y="2695917"/>
                  </a:lnTo>
                  <a:cubicBezTo>
                    <a:pt x="46126" y="2695917"/>
                    <a:pt x="0" y="2649791"/>
                    <a:pt x="0" y="2592891"/>
                  </a:cubicBezTo>
                  <a:lnTo>
                    <a:pt x="0" y="103026"/>
                  </a:lnTo>
                  <a:cubicBezTo>
                    <a:pt x="0" y="46126"/>
                    <a:pt x="46126" y="0"/>
                    <a:pt x="103026" y="0"/>
                  </a:cubicBezTo>
                  <a:close/>
                </a:path>
              </a:pathLst>
            </a:custGeom>
            <a:solidFill>
              <a:srgbClr val="FFFEF7"/>
            </a:solidFill>
            <a:ln w="47625" cap="rnd">
              <a:solidFill>
                <a:srgbClr val="000000"/>
              </a:solidFill>
              <a:prstDash val="solid"/>
              <a:round/>
            </a:ln>
          </p:spPr>
        </p:sp>
        <p:sp>
          <p:nvSpPr>
            <p:cNvPr name="TextBox 10" id="10"/>
            <p:cNvSpPr txBox="true"/>
            <p:nvPr/>
          </p:nvSpPr>
          <p:spPr>
            <a:xfrm>
              <a:off x="0" y="0"/>
              <a:ext cx="1629461" cy="2695917"/>
            </a:xfrm>
            <a:prstGeom prst="rect">
              <a:avLst/>
            </a:prstGeom>
          </p:spPr>
          <p:txBody>
            <a:bodyPr anchor="ctr" rtlCol="false" tIns="0" lIns="0" bIns="0" rIns="0"/>
            <a:lstStyle/>
            <a:p>
              <a:pPr algn="ctr" marL="0" indent="0" lvl="0">
                <a:lnSpc>
                  <a:spcPts val="699"/>
                </a:lnSpc>
                <a:spcBef>
                  <a:spcPct val="0"/>
                </a:spcBef>
              </a:pPr>
            </a:p>
          </p:txBody>
        </p:sp>
      </p:grpSp>
      <p:sp>
        <p:nvSpPr>
          <p:cNvPr name="AutoShape 11" id="11"/>
          <p:cNvSpPr/>
          <p:nvPr/>
        </p:nvSpPr>
        <p:spPr>
          <a:xfrm>
            <a:off x="4906254" y="4642515"/>
            <a:ext cx="2548027" cy="0"/>
          </a:xfrm>
          <a:prstGeom prst="line">
            <a:avLst/>
          </a:prstGeom>
          <a:ln cap="flat" w="28575">
            <a:solidFill>
              <a:srgbClr val="000000"/>
            </a:solidFill>
            <a:prstDash val="solid"/>
            <a:headEnd type="none" len="sm" w="sm"/>
            <a:tailEnd type="none" len="sm" w="sm"/>
          </a:ln>
        </p:spPr>
      </p:sp>
      <p:grpSp>
        <p:nvGrpSpPr>
          <p:cNvPr name="Group 12" id="12"/>
          <p:cNvGrpSpPr>
            <a:grpSpLocks noChangeAspect="true"/>
          </p:cNvGrpSpPr>
          <p:nvPr/>
        </p:nvGrpSpPr>
        <p:grpSpPr>
          <a:xfrm rot="0">
            <a:off x="5131220" y="4899986"/>
            <a:ext cx="2092590" cy="2092590"/>
            <a:chOff x="0" y="0"/>
            <a:chExt cx="14840029" cy="14840029"/>
          </a:xfrm>
        </p:grpSpPr>
        <p:sp>
          <p:nvSpPr>
            <p:cNvPr name="Freeform 13" id="13"/>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0000"/>
            </a:solidFill>
          </p:spPr>
        </p:sp>
        <p:sp>
          <p:nvSpPr>
            <p:cNvPr name="Freeform 14" id="14"/>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EF7"/>
            </a:solidFill>
          </p:spPr>
        </p:sp>
        <p:sp>
          <p:nvSpPr>
            <p:cNvPr name="Freeform 15" id="15"/>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10796" t="0" r="-10796" b="0"/>
              </a:stretch>
            </a:blipFill>
          </p:spPr>
        </p:sp>
      </p:grpSp>
      <p:sp>
        <p:nvSpPr>
          <p:cNvPr name="TextBox 16" id="16"/>
          <p:cNvSpPr txBox="true"/>
          <p:nvPr/>
        </p:nvSpPr>
        <p:spPr>
          <a:xfrm rot="0">
            <a:off x="5131220" y="7114796"/>
            <a:ext cx="2023647" cy="278873"/>
          </a:xfrm>
          <a:prstGeom prst="rect">
            <a:avLst/>
          </a:prstGeom>
        </p:spPr>
        <p:txBody>
          <a:bodyPr anchor="t" rtlCol="false" tIns="0" lIns="0" bIns="0" rIns="0">
            <a:spAutoFit/>
          </a:bodyPr>
          <a:lstStyle/>
          <a:p>
            <a:pPr algn="ctr">
              <a:lnSpc>
                <a:spcPts val="2377"/>
              </a:lnSpc>
              <a:spcBef>
                <a:spcPct val="0"/>
              </a:spcBef>
            </a:pPr>
            <a:r>
              <a:rPr lang="en-US" sz="1698">
                <a:solidFill>
                  <a:srgbClr val="000000"/>
                </a:solidFill>
                <a:latin typeface="DM Sans Bold"/>
              </a:rPr>
              <a:t>Burhanuddin</a:t>
            </a:r>
          </a:p>
        </p:txBody>
      </p:sp>
      <p:sp>
        <p:nvSpPr>
          <p:cNvPr name="TextBox 17" id="17"/>
          <p:cNvSpPr txBox="true"/>
          <p:nvPr/>
        </p:nvSpPr>
        <p:spPr>
          <a:xfrm rot="0">
            <a:off x="5131220" y="7386545"/>
            <a:ext cx="2023647" cy="231676"/>
          </a:xfrm>
          <a:prstGeom prst="rect">
            <a:avLst/>
          </a:prstGeom>
        </p:spPr>
        <p:txBody>
          <a:bodyPr anchor="t" rtlCol="false" tIns="0" lIns="0" bIns="0" rIns="0">
            <a:spAutoFit/>
          </a:bodyPr>
          <a:lstStyle/>
          <a:p>
            <a:pPr algn="ctr" marL="0" indent="0" lvl="0">
              <a:lnSpc>
                <a:spcPts val="1924"/>
              </a:lnSpc>
              <a:spcBef>
                <a:spcPct val="0"/>
              </a:spcBef>
            </a:pPr>
          </a:p>
        </p:txBody>
      </p:sp>
      <p:sp>
        <p:nvSpPr>
          <p:cNvPr name="Freeform 18" id="18"/>
          <p:cNvSpPr/>
          <p:nvPr/>
        </p:nvSpPr>
        <p:spPr>
          <a:xfrm flipH="false" flipV="false" rot="0">
            <a:off x="6696198" y="4318359"/>
            <a:ext cx="551466" cy="137866"/>
          </a:xfrm>
          <a:custGeom>
            <a:avLst/>
            <a:gdLst/>
            <a:ahLst/>
            <a:cxnLst/>
            <a:rect r="r" b="b" t="t" l="l"/>
            <a:pathLst>
              <a:path h="137866" w="551466">
                <a:moveTo>
                  <a:pt x="0" y="0"/>
                </a:moveTo>
                <a:lnTo>
                  <a:pt x="551465" y="0"/>
                </a:lnTo>
                <a:lnTo>
                  <a:pt x="551465" y="137867"/>
                </a:lnTo>
                <a:lnTo>
                  <a:pt x="0" y="1378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9" id="19"/>
          <p:cNvGrpSpPr/>
          <p:nvPr/>
        </p:nvGrpSpPr>
        <p:grpSpPr>
          <a:xfrm rot="0">
            <a:off x="11872062" y="4242879"/>
            <a:ext cx="2488664" cy="4119529"/>
            <a:chOff x="0" y="0"/>
            <a:chExt cx="1629461" cy="2697275"/>
          </a:xfrm>
        </p:grpSpPr>
        <p:sp>
          <p:nvSpPr>
            <p:cNvPr name="Freeform 20" id="20"/>
            <p:cNvSpPr/>
            <p:nvPr/>
          </p:nvSpPr>
          <p:spPr>
            <a:xfrm flipH="false" flipV="false" rot="0">
              <a:off x="0" y="0"/>
              <a:ext cx="1629461" cy="2697275"/>
            </a:xfrm>
            <a:custGeom>
              <a:avLst/>
              <a:gdLst/>
              <a:ahLst/>
              <a:cxnLst/>
              <a:rect r="r" b="b" t="t" l="l"/>
              <a:pathLst>
                <a:path h="2697275" w="1629461">
                  <a:moveTo>
                    <a:pt x="105770" y="0"/>
                  </a:moveTo>
                  <a:lnTo>
                    <a:pt x="1523691" y="0"/>
                  </a:lnTo>
                  <a:cubicBezTo>
                    <a:pt x="1551743" y="0"/>
                    <a:pt x="1578646" y="11144"/>
                    <a:pt x="1598481" y="30979"/>
                  </a:cubicBezTo>
                  <a:cubicBezTo>
                    <a:pt x="1618317" y="50815"/>
                    <a:pt x="1629461" y="77718"/>
                    <a:pt x="1629461" y="105770"/>
                  </a:cubicBezTo>
                  <a:lnTo>
                    <a:pt x="1629461" y="2591505"/>
                  </a:lnTo>
                  <a:cubicBezTo>
                    <a:pt x="1629461" y="2649920"/>
                    <a:pt x="1582106" y="2697275"/>
                    <a:pt x="1523691" y="2697275"/>
                  </a:cubicBezTo>
                  <a:lnTo>
                    <a:pt x="105770" y="2697275"/>
                  </a:lnTo>
                  <a:cubicBezTo>
                    <a:pt x="47355" y="2697275"/>
                    <a:pt x="0" y="2649920"/>
                    <a:pt x="0" y="2591505"/>
                  </a:cubicBezTo>
                  <a:lnTo>
                    <a:pt x="0" y="105770"/>
                  </a:lnTo>
                  <a:cubicBezTo>
                    <a:pt x="0" y="47355"/>
                    <a:pt x="47355" y="0"/>
                    <a:pt x="105770" y="0"/>
                  </a:cubicBezTo>
                  <a:close/>
                </a:path>
              </a:pathLst>
            </a:custGeom>
            <a:solidFill>
              <a:srgbClr val="FFFEF7"/>
            </a:solidFill>
            <a:ln w="47625" cap="rnd">
              <a:solidFill>
                <a:srgbClr val="000000"/>
              </a:solidFill>
              <a:prstDash val="solid"/>
              <a:round/>
            </a:ln>
          </p:spPr>
        </p:sp>
        <p:sp>
          <p:nvSpPr>
            <p:cNvPr name="TextBox 21" id="21"/>
            <p:cNvSpPr txBox="true"/>
            <p:nvPr/>
          </p:nvSpPr>
          <p:spPr>
            <a:xfrm>
              <a:off x="0" y="-9525"/>
              <a:ext cx="1629461" cy="2706800"/>
            </a:xfrm>
            <a:prstGeom prst="rect">
              <a:avLst/>
            </a:prstGeom>
          </p:spPr>
          <p:txBody>
            <a:bodyPr anchor="ctr" rtlCol="false" tIns="0" lIns="0" bIns="0" rIns="0"/>
            <a:lstStyle/>
            <a:p>
              <a:pPr algn="ctr" marL="0" indent="0" lvl="0">
                <a:lnSpc>
                  <a:spcPts val="700"/>
                </a:lnSpc>
                <a:spcBef>
                  <a:spcPct val="0"/>
                </a:spcBef>
              </a:pPr>
            </a:p>
          </p:txBody>
        </p:sp>
      </p:grpSp>
      <p:sp>
        <p:nvSpPr>
          <p:cNvPr name="AutoShape 22" id="22"/>
          <p:cNvSpPr/>
          <p:nvPr/>
        </p:nvSpPr>
        <p:spPr>
          <a:xfrm>
            <a:off x="11878794" y="4755926"/>
            <a:ext cx="2481932" cy="0"/>
          </a:xfrm>
          <a:prstGeom prst="line">
            <a:avLst/>
          </a:prstGeom>
          <a:ln cap="flat" w="28575">
            <a:solidFill>
              <a:srgbClr val="000000"/>
            </a:solidFill>
            <a:prstDash val="solid"/>
            <a:headEnd type="none" len="sm" w="sm"/>
            <a:tailEnd type="none" len="sm" w="sm"/>
          </a:ln>
        </p:spPr>
      </p:sp>
      <p:grpSp>
        <p:nvGrpSpPr>
          <p:cNvPr name="Group 23" id="23"/>
          <p:cNvGrpSpPr>
            <a:grpSpLocks noChangeAspect="true"/>
          </p:cNvGrpSpPr>
          <p:nvPr/>
        </p:nvGrpSpPr>
        <p:grpSpPr>
          <a:xfrm rot="0">
            <a:off x="12097924" y="5006718"/>
            <a:ext cx="2038308" cy="2038308"/>
            <a:chOff x="0" y="0"/>
            <a:chExt cx="14840029" cy="14840029"/>
          </a:xfrm>
        </p:grpSpPr>
        <p:sp>
          <p:nvSpPr>
            <p:cNvPr name="Freeform 24" id="24"/>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0000"/>
            </a:solidFill>
          </p:spPr>
        </p:sp>
        <p:sp>
          <p:nvSpPr>
            <p:cNvPr name="Freeform 25" id="25"/>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EF7"/>
            </a:solidFill>
          </p:spPr>
        </p:sp>
        <p:sp>
          <p:nvSpPr>
            <p:cNvPr name="Freeform 26" id="26"/>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8"/>
              <a:stretch>
                <a:fillRect l="223" t="0" r="223" b="0"/>
              </a:stretch>
            </a:blipFill>
          </p:spPr>
        </p:sp>
      </p:grpSp>
      <p:sp>
        <p:nvSpPr>
          <p:cNvPr name="TextBox 27" id="27"/>
          <p:cNvSpPr txBox="true"/>
          <p:nvPr/>
        </p:nvSpPr>
        <p:spPr>
          <a:xfrm rot="0">
            <a:off x="12097924" y="7163336"/>
            <a:ext cx="1971153" cy="265140"/>
          </a:xfrm>
          <a:prstGeom prst="rect">
            <a:avLst/>
          </a:prstGeom>
        </p:spPr>
        <p:txBody>
          <a:bodyPr anchor="t" rtlCol="false" tIns="0" lIns="0" bIns="0" rIns="0">
            <a:spAutoFit/>
          </a:bodyPr>
          <a:lstStyle/>
          <a:p>
            <a:pPr algn="ctr">
              <a:lnSpc>
                <a:spcPts val="2185"/>
              </a:lnSpc>
              <a:spcBef>
                <a:spcPct val="0"/>
              </a:spcBef>
            </a:pPr>
            <a:r>
              <a:rPr lang="en-US" sz="1561">
                <a:solidFill>
                  <a:srgbClr val="000000"/>
                </a:solidFill>
                <a:latin typeface="DM Sans Bold"/>
              </a:rPr>
              <a:t>Pratham Pitliya</a:t>
            </a:r>
          </a:p>
        </p:txBody>
      </p:sp>
      <p:sp>
        <p:nvSpPr>
          <p:cNvPr name="Freeform 28" id="28"/>
          <p:cNvSpPr/>
          <p:nvPr/>
        </p:nvSpPr>
        <p:spPr>
          <a:xfrm flipH="false" flipV="false" rot="0">
            <a:off x="13539930" y="4382453"/>
            <a:ext cx="529148" cy="132287"/>
          </a:xfrm>
          <a:custGeom>
            <a:avLst/>
            <a:gdLst/>
            <a:ahLst/>
            <a:cxnLst/>
            <a:rect r="r" b="b" t="t" l="l"/>
            <a:pathLst>
              <a:path h="132287" w="529148">
                <a:moveTo>
                  <a:pt x="0" y="0"/>
                </a:moveTo>
                <a:lnTo>
                  <a:pt x="529148" y="0"/>
                </a:lnTo>
                <a:lnTo>
                  <a:pt x="529148" y="132287"/>
                </a:lnTo>
                <a:lnTo>
                  <a:pt x="0" y="1322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9" id="29"/>
          <p:cNvGrpSpPr/>
          <p:nvPr/>
        </p:nvGrpSpPr>
        <p:grpSpPr>
          <a:xfrm rot="0">
            <a:off x="15322524" y="4115805"/>
            <a:ext cx="2531294" cy="4246603"/>
            <a:chOff x="0" y="0"/>
            <a:chExt cx="1629461" cy="2733650"/>
          </a:xfrm>
        </p:grpSpPr>
        <p:sp>
          <p:nvSpPr>
            <p:cNvPr name="Freeform 30" id="30"/>
            <p:cNvSpPr/>
            <p:nvPr/>
          </p:nvSpPr>
          <p:spPr>
            <a:xfrm flipH="false" flipV="false" rot="0">
              <a:off x="0" y="0"/>
              <a:ext cx="1629461" cy="2733650"/>
            </a:xfrm>
            <a:custGeom>
              <a:avLst/>
              <a:gdLst/>
              <a:ahLst/>
              <a:cxnLst/>
              <a:rect r="r" b="b" t="t" l="l"/>
              <a:pathLst>
                <a:path h="2733650" w="1629461">
                  <a:moveTo>
                    <a:pt x="103988" y="0"/>
                  </a:moveTo>
                  <a:lnTo>
                    <a:pt x="1525472" y="0"/>
                  </a:lnTo>
                  <a:cubicBezTo>
                    <a:pt x="1553052" y="0"/>
                    <a:pt x="1579502" y="10956"/>
                    <a:pt x="1599003" y="30458"/>
                  </a:cubicBezTo>
                  <a:cubicBezTo>
                    <a:pt x="1618505" y="49959"/>
                    <a:pt x="1629461" y="76409"/>
                    <a:pt x="1629461" y="103988"/>
                  </a:cubicBezTo>
                  <a:lnTo>
                    <a:pt x="1629461" y="2629661"/>
                  </a:lnTo>
                  <a:cubicBezTo>
                    <a:pt x="1629461" y="2687093"/>
                    <a:pt x="1582903" y="2733650"/>
                    <a:pt x="1525472" y="2733650"/>
                  </a:cubicBezTo>
                  <a:lnTo>
                    <a:pt x="103988" y="2733650"/>
                  </a:lnTo>
                  <a:cubicBezTo>
                    <a:pt x="46557" y="2733650"/>
                    <a:pt x="0" y="2687093"/>
                    <a:pt x="0" y="2629661"/>
                  </a:cubicBezTo>
                  <a:lnTo>
                    <a:pt x="0" y="103988"/>
                  </a:lnTo>
                  <a:cubicBezTo>
                    <a:pt x="0" y="76409"/>
                    <a:pt x="10956" y="49959"/>
                    <a:pt x="30458" y="30458"/>
                  </a:cubicBezTo>
                  <a:cubicBezTo>
                    <a:pt x="49959" y="10956"/>
                    <a:pt x="76409" y="0"/>
                    <a:pt x="103988" y="0"/>
                  </a:cubicBezTo>
                  <a:close/>
                </a:path>
              </a:pathLst>
            </a:custGeom>
            <a:solidFill>
              <a:srgbClr val="FFFEF7"/>
            </a:solidFill>
            <a:ln w="47625" cap="rnd">
              <a:solidFill>
                <a:srgbClr val="000000"/>
              </a:solidFill>
              <a:prstDash val="solid"/>
              <a:round/>
            </a:ln>
          </p:spPr>
        </p:sp>
        <p:sp>
          <p:nvSpPr>
            <p:cNvPr name="TextBox 31" id="31"/>
            <p:cNvSpPr txBox="true"/>
            <p:nvPr/>
          </p:nvSpPr>
          <p:spPr>
            <a:xfrm>
              <a:off x="0" y="0"/>
              <a:ext cx="1629461" cy="2733650"/>
            </a:xfrm>
            <a:prstGeom prst="rect">
              <a:avLst/>
            </a:prstGeom>
          </p:spPr>
          <p:txBody>
            <a:bodyPr anchor="ctr" rtlCol="false" tIns="0" lIns="0" bIns="0" rIns="0"/>
            <a:lstStyle/>
            <a:p>
              <a:pPr algn="ctr" marL="0" indent="0" lvl="0">
                <a:lnSpc>
                  <a:spcPts val="699"/>
                </a:lnSpc>
                <a:spcBef>
                  <a:spcPct val="0"/>
                </a:spcBef>
              </a:pPr>
            </a:p>
          </p:txBody>
        </p:sp>
      </p:grpSp>
      <p:sp>
        <p:nvSpPr>
          <p:cNvPr name="AutoShape 32" id="32"/>
          <p:cNvSpPr/>
          <p:nvPr/>
        </p:nvSpPr>
        <p:spPr>
          <a:xfrm>
            <a:off x="15329371" y="4637640"/>
            <a:ext cx="2524447" cy="0"/>
          </a:xfrm>
          <a:prstGeom prst="line">
            <a:avLst/>
          </a:prstGeom>
          <a:ln cap="flat" w="28575">
            <a:solidFill>
              <a:srgbClr val="000000"/>
            </a:solidFill>
            <a:prstDash val="solid"/>
            <a:headEnd type="none" len="sm" w="sm"/>
            <a:tailEnd type="none" len="sm" w="sm"/>
          </a:ln>
        </p:spPr>
      </p:sp>
      <p:grpSp>
        <p:nvGrpSpPr>
          <p:cNvPr name="Group 33" id="33"/>
          <p:cNvGrpSpPr>
            <a:grpSpLocks noChangeAspect="true"/>
          </p:cNvGrpSpPr>
          <p:nvPr/>
        </p:nvGrpSpPr>
        <p:grpSpPr>
          <a:xfrm rot="0">
            <a:off x="15552255" y="4892729"/>
            <a:ext cx="2073224" cy="2073224"/>
            <a:chOff x="0" y="0"/>
            <a:chExt cx="14840029" cy="14840029"/>
          </a:xfrm>
        </p:grpSpPr>
        <p:sp>
          <p:nvSpPr>
            <p:cNvPr name="Freeform 34" id="34"/>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0000"/>
            </a:solidFill>
          </p:spPr>
        </p:sp>
        <p:sp>
          <p:nvSpPr>
            <p:cNvPr name="Freeform 35" id="35"/>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EF7"/>
            </a:solidFill>
          </p:spPr>
        </p:sp>
        <p:sp>
          <p:nvSpPr>
            <p:cNvPr name="Freeform 36" id="36"/>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9"/>
              <a:stretch>
                <a:fillRect l="223" t="0" r="223" b="0"/>
              </a:stretch>
            </a:blipFill>
          </p:spPr>
        </p:sp>
      </p:grpSp>
      <p:sp>
        <p:nvSpPr>
          <p:cNvPr name="TextBox 37" id="37"/>
          <p:cNvSpPr txBox="true"/>
          <p:nvPr/>
        </p:nvSpPr>
        <p:spPr>
          <a:xfrm rot="0">
            <a:off x="15552255" y="7077253"/>
            <a:ext cx="2004919" cy="273899"/>
          </a:xfrm>
          <a:prstGeom prst="rect">
            <a:avLst/>
          </a:prstGeom>
        </p:spPr>
        <p:txBody>
          <a:bodyPr anchor="t" rtlCol="false" tIns="0" lIns="0" bIns="0" rIns="0">
            <a:spAutoFit/>
          </a:bodyPr>
          <a:lstStyle/>
          <a:p>
            <a:pPr algn="ctr">
              <a:lnSpc>
                <a:spcPts val="2228"/>
              </a:lnSpc>
              <a:spcBef>
                <a:spcPct val="0"/>
              </a:spcBef>
            </a:pPr>
            <a:r>
              <a:rPr lang="en-US" sz="1591">
                <a:solidFill>
                  <a:srgbClr val="000000"/>
                </a:solidFill>
                <a:latin typeface="DM Sans Bold"/>
              </a:rPr>
              <a:t>Siddharth Bansal </a:t>
            </a:r>
          </a:p>
        </p:txBody>
      </p:sp>
      <p:sp>
        <p:nvSpPr>
          <p:cNvPr name="Freeform 38" id="38"/>
          <p:cNvSpPr/>
          <p:nvPr/>
        </p:nvSpPr>
        <p:spPr>
          <a:xfrm flipH="false" flipV="false" rot="0">
            <a:off x="17074856" y="4339516"/>
            <a:ext cx="501222" cy="125305"/>
          </a:xfrm>
          <a:custGeom>
            <a:avLst/>
            <a:gdLst/>
            <a:ahLst/>
            <a:cxnLst/>
            <a:rect r="r" b="b" t="t" l="l"/>
            <a:pathLst>
              <a:path h="125305" w="501222">
                <a:moveTo>
                  <a:pt x="0" y="0"/>
                </a:moveTo>
                <a:lnTo>
                  <a:pt x="501222" y="0"/>
                </a:lnTo>
                <a:lnTo>
                  <a:pt x="501222" y="125306"/>
                </a:lnTo>
                <a:lnTo>
                  <a:pt x="0" y="1253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9" id="39"/>
          <p:cNvGrpSpPr/>
          <p:nvPr/>
        </p:nvGrpSpPr>
        <p:grpSpPr>
          <a:xfrm rot="0">
            <a:off x="1229980" y="4158713"/>
            <a:ext cx="2554938" cy="4246603"/>
            <a:chOff x="0" y="0"/>
            <a:chExt cx="1629461" cy="2708352"/>
          </a:xfrm>
        </p:grpSpPr>
        <p:sp>
          <p:nvSpPr>
            <p:cNvPr name="Freeform 40" id="40"/>
            <p:cNvSpPr/>
            <p:nvPr/>
          </p:nvSpPr>
          <p:spPr>
            <a:xfrm flipH="false" flipV="false" rot="0">
              <a:off x="0" y="0"/>
              <a:ext cx="1629461" cy="2708352"/>
            </a:xfrm>
            <a:custGeom>
              <a:avLst/>
              <a:gdLst/>
              <a:ahLst/>
              <a:cxnLst/>
              <a:rect r="r" b="b" t="t" l="l"/>
              <a:pathLst>
                <a:path h="2708352" w="1629461">
                  <a:moveTo>
                    <a:pt x="103026" y="0"/>
                  </a:moveTo>
                  <a:lnTo>
                    <a:pt x="1526435" y="0"/>
                  </a:lnTo>
                  <a:cubicBezTo>
                    <a:pt x="1553759" y="0"/>
                    <a:pt x="1579964" y="10855"/>
                    <a:pt x="1599285" y="30176"/>
                  </a:cubicBezTo>
                  <a:cubicBezTo>
                    <a:pt x="1618606" y="49497"/>
                    <a:pt x="1629461" y="75702"/>
                    <a:pt x="1629461" y="103026"/>
                  </a:cubicBezTo>
                  <a:lnTo>
                    <a:pt x="1629461" y="2605326"/>
                  </a:lnTo>
                  <a:cubicBezTo>
                    <a:pt x="1629461" y="2662226"/>
                    <a:pt x="1583334" y="2708352"/>
                    <a:pt x="1526435" y="2708352"/>
                  </a:cubicBezTo>
                  <a:lnTo>
                    <a:pt x="103026" y="2708352"/>
                  </a:lnTo>
                  <a:cubicBezTo>
                    <a:pt x="46126" y="2708352"/>
                    <a:pt x="0" y="2662226"/>
                    <a:pt x="0" y="2605326"/>
                  </a:cubicBezTo>
                  <a:lnTo>
                    <a:pt x="0" y="103026"/>
                  </a:lnTo>
                  <a:cubicBezTo>
                    <a:pt x="0" y="46126"/>
                    <a:pt x="46126" y="0"/>
                    <a:pt x="103026" y="0"/>
                  </a:cubicBezTo>
                  <a:close/>
                </a:path>
              </a:pathLst>
            </a:custGeom>
            <a:solidFill>
              <a:srgbClr val="FFFEF7"/>
            </a:solidFill>
            <a:ln w="47625" cap="rnd">
              <a:solidFill>
                <a:srgbClr val="000000"/>
              </a:solidFill>
              <a:prstDash val="solid"/>
              <a:round/>
            </a:ln>
          </p:spPr>
        </p:sp>
        <p:sp>
          <p:nvSpPr>
            <p:cNvPr name="TextBox 41" id="41"/>
            <p:cNvSpPr txBox="true"/>
            <p:nvPr/>
          </p:nvSpPr>
          <p:spPr>
            <a:xfrm>
              <a:off x="0" y="-9525"/>
              <a:ext cx="1629461" cy="2717877"/>
            </a:xfrm>
            <a:prstGeom prst="rect">
              <a:avLst/>
            </a:prstGeom>
          </p:spPr>
          <p:txBody>
            <a:bodyPr anchor="ctr" rtlCol="false" tIns="0" lIns="0" bIns="0" rIns="0"/>
            <a:lstStyle/>
            <a:p>
              <a:pPr algn="ctr" marL="0" indent="0" lvl="0">
                <a:lnSpc>
                  <a:spcPts val="700"/>
                </a:lnSpc>
                <a:spcBef>
                  <a:spcPct val="0"/>
                </a:spcBef>
              </a:pPr>
            </a:p>
          </p:txBody>
        </p:sp>
      </p:grpSp>
      <p:sp>
        <p:nvSpPr>
          <p:cNvPr name="AutoShape 42" id="42"/>
          <p:cNvSpPr/>
          <p:nvPr/>
        </p:nvSpPr>
        <p:spPr>
          <a:xfrm flipV="true">
            <a:off x="1236891" y="4685423"/>
            <a:ext cx="2548027" cy="0"/>
          </a:xfrm>
          <a:prstGeom prst="line">
            <a:avLst/>
          </a:prstGeom>
          <a:ln cap="flat" w="28575">
            <a:solidFill>
              <a:srgbClr val="000000"/>
            </a:solidFill>
            <a:prstDash val="solid"/>
            <a:headEnd type="none" len="sm" w="sm"/>
            <a:tailEnd type="none" len="sm" w="sm"/>
          </a:ln>
        </p:spPr>
      </p:sp>
      <p:grpSp>
        <p:nvGrpSpPr>
          <p:cNvPr name="Group 43" id="43"/>
          <p:cNvGrpSpPr>
            <a:grpSpLocks noChangeAspect="true"/>
          </p:cNvGrpSpPr>
          <p:nvPr/>
        </p:nvGrpSpPr>
        <p:grpSpPr>
          <a:xfrm rot="0">
            <a:off x="1461857" y="4942894"/>
            <a:ext cx="2092590" cy="2092590"/>
            <a:chOff x="0" y="0"/>
            <a:chExt cx="14840029" cy="14840029"/>
          </a:xfrm>
        </p:grpSpPr>
        <p:sp>
          <p:nvSpPr>
            <p:cNvPr name="Freeform 44" id="44"/>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0000"/>
            </a:solidFill>
          </p:spPr>
        </p:sp>
        <p:sp>
          <p:nvSpPr>
            <p:cNvPr name="Freeform 45" id="45"/>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EF7"/>
            </a:solidFill>
          </p:spPr>
        </p:sp>
        <p:sp>
          <p:nvSpPr>
            <p:cNvPr name="Freeform 46" id="46"/>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10"/>
              <a:stretch>
                <a:fillRect l="223" t="-14860" r="223" b="-14860"/>
              </a:stretch>
            </a:blipFill>
          </p:spPr>
        </p:sp>
      </p:grpSp>
      <p:sp>
        <p:nvSpPr>
          <p:cNvPr name="Freeform 47" id="47"/>
          <p:cNvSpPr/>
          <p:nvPr/>
        </p:nvSpPr>
        <p:spPr>
          <a:xfrm flipH="false" flipV="false" rot="0">
            <a:off x="2961226" y="4363002"/>
            <a:ext cx="524277" cy="131069"/>
          </a:xfrm>
          <a:custGeom>
            <a:avLst/>
            <a:gdLst/>
            <a:ahLst/>
            <a:cxnLst/>
            <a:rect r="r" b="b" t="t" l="l"/>
            <a:pathLst>
              <a:path h="131069" w="524277">
                <a:moveTo>
                  <a:pt x="0" y="0"/>
                </a:moveTo>
                <a:lnTo>
                  <a:pt x="524278" y="0"/>
                </a:lnTo>
                <a:lnTo>
                  <a:pt x="524278" y="131069"/>
                </a:lnTo>
                <a:lnTo>
                  <a:pt x="0" y="1310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48" id="48"/>
          <p:cNvSpPr txBox="true"/>
          <p:nvPr/>
        </p:nvSpPr>
        <p:spPr>
          <a:xfrm rot="0">
            <a:off x="1461857" y="7148179"/>
            <a:ext cx="2023647" cy="276450"/>
          </a:xfrm>
          <a:prstGeom prst="rect">
            <a:avLst/>
          </a:prstGeom>
        </p:spPr>
        <p:txBody>
          <a:bodyPr anchor="t" rtlCol="false" tIns="0" lIns="0" bIns="0" rIns="0">
            <a:spAutoFit/>
          </a:bodyPr>
          <a:lstStyle/>
          <a:p>
            <a:pPr algn="ctr">
              <a:lnSpc>
                <a:spcPts val="2238"/>
              </a:lnSpc>
              <a:spcBef>
                <a:spcPct val="0"/>
              </a:spcBef>
            </a:pPr>
            <a:r>
              <a:rPr lang="en-US" sz="1599">
                <a:solidFill>
                  <a:srgbClr val="000000"/>
                </a:solidFill>
                <a:latin typeface="DM Sans Bold"/>
              </a:rPr>
              <a:t>Divyanshu Lohar</a:t>
            </a:r>
          </a:p>
        </p:txBody>
      </p:sp>
      <p:sp>
        <p:nvSpPr>
          <p:cNvPr name="TextBox 49" id="49"/>
          <p:cNvSpPr txBox="true"/>
          <p:nvPr/>
        </p:nvSpPr>
        <p:spPr>
          <a:xfrm rot="0">
            <a:off x="1461857" y="7452840"/>
            <a:ext cx="2023647" cy="231676"/>
          </a:xfrm>
          <a:prstGeom prst="rect">
            <a:avLst/>
          </a:prstGeom>
        </p:spPr>
        <p:txBody>
          <a:bodyPr anchor="t" rtlCol="false" tIns="0" lIns="0" bIns="0" rIns="0">
            <a:spAutoFit/>
          </a:bodyPr>
          <a:lstStyle/>
          <a:p>
            <a:pPr algn="ctr">
              <a:lnSpc>
                <a:spcPts val="1924"/>
              </a:lnSpc>
              <a:spcBef>
                <a:spcPct val="0"/>
              </a:spcBef>
            </a:pPr>
            <a:r>
              <a:rPr lang="en-US" sz="1374">
                <a:solidFill>
                  <a:srgbClr val="000000"/>
                </a:solidFill>
                <a:latin typeface="DM Sans Italics"/>
              </a:rPr>
              <a:t>Team lead</a:t>
            </a:r>
          </a:p>
        </p:txBody>
      </p:sp>
      <p:sp>
        <p:nvSpPr>
          <p:cNvPr name="Freeform 50" id="50"/>
          <p:cNvSpPr/>
          <p:nvPr/>
        </p:nvSpPr>
        <p:spPr>
          <a:xfrm flipH="false" flipV="false" rot="1280600">
            <a:off x="-4258763" y="6858085"/>
            <a:ext cx="7251066" cy="3994678"/>
          </a:xfrm>
          <a:custGeom>
            <a:avLst/>
            <a:gdLst/>
            <a:ahLst/>
            <a:cxnLst/>
            <a:rect r="r" b="b" t="t" l="l"/>
            <a:pathLst>
              <a:path h="3994678" w="7251066">
                <a:moveTo>
                  <a:pt x="0" y="0"/>
                </a:moveTo>
                <a:lnTo>
                  <a:pt x="7251066" y="0"/>
                </a:lnTo>
                <a:lnTo>
                  <a:pt x="7251066" y="3994679"/>
                </a:lnTo>
                <a:lnTo>
                  <a:pt x="0" y="399467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51" id="51"/>
          <p:cNvSpPr txBox="true"/>
          <p:nvPr/>
        </p:nvSpPr>
        <p:spPr>
          <a:xfrm rot="0">
            <a:off x="1461857" y="7827390"/>
            <a:ext cx="2023647" cy="276450"/>
          </a:xfrm>
          <a:prstGeom prst="rect">
            <a:avLst/>
          </a:prstGeom>
        </p:spPr>
        <p:txBody>
          <a:bodyPr anchor="t" rtlCol="false" tIns="0" lIns="0" bIns="0" rIns="0">
            <a:spAutoFit/>
          </a:bodyPr>
          <a:lstStyle/>
          <a:p>
            <a:pPr algn="ctr">
              <a:lnSpc>
                <a:spcPts val="2238"/>
              </a:lnSpc>
              <a:spcBef>
                <a:spcPct val="0"/>
              </a:spcBef>
            </a:pPr>
            <a:r>
              <a:rPr lang="en-US" sz="1599">
                <a:solidFill>
                  <a:srgbClr val="000000"/>
                </a:solidFill>
                <a:latin typeface="DM Sans Bold"/>
              </a:rPr>
              <a:t>(20ETCCS037)</a:t>
            </a:r>
          </a:p>
        </p:txBody>
      </p:sp>
      <p:sp>
        <p:nvSpPr>
          <p:cNvPr name="TextBox 52" id="52"/>
          <p:cNvSpPr txBox="true"/>
          <p:nvPr/>
        </p:nvSpPr>
        <p:spPr>
          <a:xfrm rot="0">
            <a:off x="5164989" y="7764984"/>
            <a:ext cx="2023647" cy="276450"/>
          </a:xfrm>
          <a:prstGeom prst="rect">
            <a:avLst/>
          </a:prstGeom>
        </p:spPr>
        <p:txBody>
          <a:bodyPr anchor="t" rtlCol="false" tIns="0" lIns="0" bIns="0" rIns="0">
            <a:spAutoFit/>
          </a:bodyPr>
          <a:lstStyle/>
          <a:p>
            <a:pPr algn="ctr">
              <a:lnSpc>
                <a:spcPts val="2238"/>
              </a:lnSpc>
              <a:spcBef>
                <a:spcPct val="0"/>
              </a:spcBef>
            </a:pPr>
            <a:r>
              <a:rPr lang="en-US" sz="1599">
                <a:solidFill>
                  <a:srgbClr val="000000"/>
                </a:solidFill>
                <a:latin typeface="DM Sans Bold"/>
              </a:rPr>
              <a:t>(20ETCCS019)</a:t>
            </a:r>
          </a:p>
        </p:txBody>
      </p:sp>
      <p:grpSp>
        <p:nvGrpSpPr>
          <p:cNvPr name="Group 53" id="53"/>
          <p:cNvGrpSpPr/>
          <p:nvPr/>
        </p:nvGrpSpPr>
        <p:grpSpPr>
          <a:xfrm rot="0">
            <a:off x="8416307" y="4201621"/>
            <a:ext cx="2338595" cy="4160787"/>
            <a:chOff x="0" y="0"/>
            <a:chExt cx="3118126" cy="5547716"/>
          </a:xfrm>
        </p:grpSpPr>
        <p:grpSp>
          <p:nvGrpSpPr>
            <p:cNvPr name="Group 54" id="54"/>
            <p:cNvGrpSpPr/>
            <p:nvPr/>
          </p:nvGrpSpPr>
          <p:grpSpPr>
            <a:xfrm rot="0">
              <a:off x="0" y="0"/>
              <a:ext cx="3118126" cy="5547716"/>
              <a:chOff x="0" y="0"/>
              <a:chExt cx="1629461" cy="2899108"/>
            </a:xfrm>
          </p:grpSpPr>
          <p:sp>
            <p:nvSpPr>
              <p:cNvPr name="Freeform 55" id="55"/>
              <p:cNvSpPr/>
              <p:nvPr/>
            </p:nvSpPr>
            <p:spPr>
              <a:xfrm flipH="false" flipV="false" rot="0">
                <a:off x="0" y="0"/>
                <a:ext cx="1629461" cy="2899108"/>
              </a:xfrm>
              <a:custGeom>
                <a:avLst/>
                <a:gdLst/>
                <a:ahLst/>
                <a:cxnLst/>
                <a:rect r="r" b="b" t="t" l="l"/>
                <a:pathLst>
                  <a:path h="2899108" w="1629461">
                    <a:moveTo>
                      <a:pt x="112557" y="0"/>
                    </a:moveTo>
                    <a:lnTo>
                      <a:pt x="1516904" y="0"/>
                    </a:lnTo>
                    <a:cubicBezTo>
                      <a:pt x="1546756" y="0"/>
                      <a:pt x="1575385" y="11859"/>
                      <a:pt x="1596493" y="32967"/>
                    </a:cubicBezTo>
                    <a:cubicBezTo>
                      <a:pt x="1617602" y="54076"/>
                      <a:pt x="1629461" y="82705"/>
                      <a:pt x="1629461" y="112557"/>
                    </a:cubicBezTo>
                    <a:lnTo>
                      <a:pt x="1629461" y="2786551"/>
                    </a:lnTo>
                    <a:cubicBezTo>
                      <a:pt x="1629461" y="2848714"/>
                      <a:pt x="1579067" y="2899108"/>
                      <a:pt x="1516904" y="2899108"/>
                    </a:cubicBezTo>
                    <a:lnTo>
                      <a:pt x="112557" y="2899108"/>
                    </a:lnTo>
                    <a:cubicBezTo>
                      <a:pt x="50393" y="2899108"/>
                      <a:pt x="0" y="2848714"/>
                      <a:pt x="0" y="2786551"/>
                    </a:cubicBezTo>
                    <a:lnTo>
                      <a:pt x="0" y="112557"/>
                    </a:lnTo>
                    <a:cubicBezTo>
                      <a:pt x="0" y="50393"/>
                      <a:pt x="50393" y="0"/>
                      <a:pt x="112557" y="0"/>
                    </a:cubicBezTo>
                    <a:close/>
                  </a:path>
                </a:pathLst>
              </a:custGeom>
              <a:solidFill>
                <a:srgbClr val="FFFEF7"/>
              </a:solidFill>
              <a:ln w="47625" cap="rnd">
                <a:solidFill>
                  <a:srgbClr val="000000"/>
                </a:solidFill>
                <a:prstDash val="solid"/>
                <a:round/>
              </a:ln>
            </p:spPr>
          </p:sp>
          <p:sp>
            <p:nvSpPr>
              <p:cNvPr name="TextBox 56" id="56"/>
              <p:cNvSpPr txBox="true"/>
              <p:nvPr/>
            </p:nvSpPr>
            <p:spPr>
              <a:xfrm>
                <a:off x="0" y="-9525"/>
                <a:ext cx="1629461" cy="2908633"/>
              </a:xfrm>
              <a:prstGeom prst="rect">
                <a:avLst/>
              </a:prstGeom>
            </p:spPr>
            <p:txBody>
              <a:bodyPr anchor="ctr" rtlCol="false" tIns="0" lIns="0" bIns="0" rIns="0"/>
              <a:lstStyle/>
              <a:p>
                <a:pPr algn="ctr" marL="0" indent="0" lvl="0">
                  <a:lnSpc>
                    <a:spcPts val="700"/>
                  </a:lnSpc>
                  <a:spcBef>
                    <a:spcPct val="0"/>
                  </a:spcBef>
                </a:pPr>
              </a:p>
            </p:txBody>
          </p:sp>
        </p:grpSp>
        <p:sp>
          <p:nvSpPr>
            <p:cNvPr name="AutoShape 57" id="57"/>
            <p:cNvSpPr/>
            <p:nvPr/>
          </p:nvSpPr>
          <p:spPr>
            <a:xfrm flipV="true">
              <a:off x="8435" y="642813"/>
              <a:ext cx="3109692" cy="0"/>
            </a:xfrm>
            <a:prstGeom prst="line">
              <a:avLst/>
            </a:prstGeom>
            <a:ln cap="flat" w="38100">
              <a:solidFill>
                <a:srgbClr val="000000"/>
              </a:solidFill>
              <a:prstDash val="solid"/>
              <a:headEnd type="none" len="sm" w="sm"/>
              <a:tailEnd type="none" len="sm" w="sm"/>
            </a:ln>
          </p:spPr>
        </p:sp>
        <p:grpSp>
          <p:nvGrpSpPr>
            <p:cNvPr name="Group 58" id="58"/>
            <p:cNvGrpSpPr>
              <a:grpSpLocks noChangeAspect="true"/>
            </p:cNvGrpSpPr>
            <p:nvPr/>
          </p:nvGrpSpPr>
          <p:grpSpPr>
            <a:xfrm rot="0">
              <a:off x="282990" y="957038"/>
              <a:ext cx="2553861" cy="2553861"/>
              <a:chOff x="0" y="0"/>
              <a:chExt cx="14840029" cy="14840029"/>
            </a:xfrm>
          </p:grpSpPr>
          <p:sp>
            <p:nvSpPr>
              <p:cNvPr name="Freeform 59" id="59"/>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0000"/>
              </a:solidFill>
            </p:spPr>
          </p:sp>
          <p:sp>
            <p:nvSpPr>
              <p:cNvPr name="Freeform 60" id="60"/>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EF7"/>
              </a:solidFill>
            </p:spPr>
          </p:sp>
          <p:sp>
            <p:nvSpPr>
              <p:cNvPr name="Freeform 61" id="61"/>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13"/>
                <a:stretch>
                  <a:fillRect l="223" t="0" r="223" b="0"/>
                </a:stretch>
              </a:blipFill>
            </p:spPr>
          </p:sp>
        </p:grpSp>
        <p:sp>
          <p:nvSpPr>
            <p:cNvPr name="Freeform 62" id="62"/>
            <p:cNvSpPr/>
            <p:nvPr/>
          </p:nvSpPr>
          <p:spPr>
            <a:xfrm flipH="false" flipV="false" rot="0">
              <a:off x="2112867" y="249321"/>
              <a:ext cx="639844" cy="159961"/>
            </a:xfrm>
            <a:custGeom>
              <a:avLst/>
              <a:gdLst/>
              <a:ahLst/>
              <a:cxnLst/>
              <a:rect r="r" b="b" t="t" l="l"/>
              <a:pathLst>
                <a:path h="159961" w="639844">
                  <a:moveTo>
                    <a:pt x="0" y="0"/>
                  </a:moveTo>
                  <a:lnTo>
                    <a:pt x="639844" y="0"/>
                  </a:lnTo>
                  <a:lnTo>
                    <a:pt x="639844" y="159961"/>
                  </a:lnTo>
                  <a:lnTo>
                    <a:pt x="0" y="1599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3" id="63"/>
            <p:cNvSpPr txBox="true"/>
            <p:nvPr/>
          </p:nvSpPr>
          <p:spPr>
            <a:xfrm rot="0">
              <a:off x="282990" y="3666361"/>
              <a:ext cx="2469721" cy="670590"/>
            </a:xfrm>
            <a:prstGeom prst="rect">
              <a:avLst/>
            </a:prstGeom>
          </p:spPr>
          <p:txBody>
            <a:bodyPr anchor="t" rtlCol="false" tIns="0" lIns="0" bIns="0" rIns="0">
              <a:spAutoFit/>
            </a:bodyPr>
            <a:lstStyle/>
            <a:p>
              <a:pPr algn="ctr">
                <a:lnSpc>
                  <a:spcPts val="2045"/>
                </a:lnSpc>
                <a:spcBef>
                  <a:spcPct val="0"/>
                </a:spcBef>
              </a:pPr>
              <a:r>
                <a:rPr lang="en-US" sz="1460">
                  <a:solidFill>
                    <a:srgbClr val="000000"/>
                  </a:solidFill>
                  <a:latin typeface="DM Sans Bold"/>
                </a:rPr>
                <a:t>Ajaypal Singh Chundawat</a:t>
              </a:r>
            </a:p>
          </p:txBody>
        </p:sp>
        <p:sp>
          <p:nvSpPr>
            <p:cNvPr name="TextBox 64" id="64"/>
            <p:cNvSpPr txBox="true"/>
            <p:nvPr/>
          </p:nvSpPr>
          <p:spPr>
            <a:xfrm rot="0">
              <a:off x="168753" y="4789848"/>
              <a:ext cx="2698196" cy="355900"/>
            </a:xfrm>
            <a:prstGeom prst="rect">
              <a:avLst/>
            </a:prstGeom>
          </p:spPr>
          <p:txBody>
            <a:bodyPr anchor="t" rtlCol="false" tIns="0" lIns="0" bIns="0" rIns="0">
              <a:spAutoFit/>
            </a:bodyPr>
            <a:lstStyle/>
            <a:p>
              <a:pPr algn="ctr">
                <a:lnSpc>
                  <a:spcPts val="2238"/>
                </a:lnSpc>
                <a:spcBef>
                  <a:spcPct val="0"/>
                </a:spcBef>
              </a:pPr>
              <a:r>
                <a:rPr lang="en-US" sz="1599">
                  <a:solidFill>
                    <a:srgbClr val="000000"/>
                  </a:solidFill>
                  <a:latin typeface="DM Sans Bold"/>
                </a:rPr>
                <a:t>(20ETCCS004)</a:t>
              </a:r>
            </a:p>
          </p:txBody>
        </p:sp>
      </p:grpSp>
      <p:sp>
        <p:nvSpPr>
          <p:cNvPr name="TextBox 65" id="65"/>
          <p:cNvSpPr txBox="true"/>
          <p:nvPr/>
        </p:nvSpPr>
        <p:spPr>
          <a:xfrm rot="0">
            <a:off x="12105255" y="7784482"/>
            <a:ext cx="2023647" cy="276450"/>
          </a:xfrm>
          <a:prstGeom prst="rect">
            <a:avLst/>
          </a:prstGeom>
        </p:spPr>
        <p:txBody>
          <a:bodyPr anchor="t" rtlCol="false" tIns="0" lIns="0" bIns="0" rIns="0">
            <a:spAutoFit/>
          </a:bodyPr>
          <a:lstStyle/>
          <a:p>
            <a:pPr algn="ctr">
              <a:lnSpc>
                <a:spcPts val="2238"/>
              </a:lnSpc>
              <a:spcBef>
                <a:spcPct val="0"/>
              </a:spcBef>
            </a:pPr>
            <a:r>
              <a:rPr lang="en-US" sz="1599">
                <a:solidFill>
                  <a:srgbClr val="000000"/>
                </a:solidFill>
                <a:latin typeface="DM Sans Bold"/>
              </a:rPr>
              <a:t>(20ETCCS089)</a:t>
            </a:r>
          </a:p>
        </p:txBody>
      </p:sp>
      <p:sp>
        <p:nvSpPr>
          <p:cNvPr name="TextBox 66" id="66"/>
          <p:cNvSpPr txBox="true"/>
          <p:nvPr/>
        </p:nvSpPr>
        <p:spPr>
          <a:xfrm rot="0">
            <a:off x="15555631" y="7784482"/>
            <a:ext cx="2023647" cy="276450"/>
          </a:xfrm>
          <a:prstGeom prst="rect">
            <a:avLst/>
          </a:prstGeom>
        </p:spPr>
        <p:txBody>
          <a:bodyPr anchor="t" rtlCol="false" tIns="0" lIns="0" bIns="0" rIns="0">
            <a:spAutoFit/>
          </a:bodyPr>
          <a:lstStyle/>
          <a:p>
            <a:pPr algn="ctr">
              <a:lnSpc>
                <a:spcPts val="2238"/>
              </a:lnSpc>
              <a:spcBef>
                <a:spcPct val="0"/>
              </a:spcBef>
            </a:pPr>
            <a:r>
              <a:rPr lang="en-US" sz="1599">
                <a:solidFill>
                  <a:srgbClr val="000000"/>
                </a:solidFill>
                <a:latin typeface="DM Sans Bold"/>
              </a:rPr>
              <a:t>(20ETCCS102)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DAF5BKDp-0s</dc:identifier>
  <dcterms:modified xsi:type="dcterms:W3CDTF">2011-08-01T06:04:30Z</dcterms:modified>
  <cp:revision>1</cp:revision>
  <dc:title>UNIFIED</dc:title>
</cp:coreProperties>
</file>