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Our Tour and Travel Website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our premier tour and travel website - your gateway to discovering the world's most captivating destinations. Explore our wide range of immersive experiences and embark on unforgettable journeys that will create lasting memories.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61720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Our Mission and Vision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4672013" y="2936200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9920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Enriching Experiences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our customers with transformative travel experiences that broaden their horizons and enrich their lives.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9412962" y="2936200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Sustainable Tourism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Promote responsible travel that respects local cultures and environments, creating a positive impact on the communities we visit.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8053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Inspiring Exploration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Ignite a passion for discovery and encourage our customers to venture beyond the beaten path.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8514"/>
            <a:ext cx="86132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 and Functionalities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Intuitive Search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Easily find your dream destination with our powerful search engine and filters.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831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Recommendations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tailored suggestions based on your interests and travel preferences.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Seamless Booking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Book your entire trip, from flights to accommodations, with just a few clicks.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8796"/>
            <a:ext cx="59253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Destination Highlights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Majestic Landscapes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awe-inspiring natural wonders, from towering mountain peaks to pristine beaches.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Cultural Immersion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 into the rich tapestry of local customs, cuisine, and traditions around the globe.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8492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Historical Discoveries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Uncover the fascinating stories and legacies of ancient civilizations and iconic landmarks.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Outdoor Adventures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Embark on thrilling activities, from hiking and wildlife safaris to water sports and more.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75091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Customized Travel Packages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0384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Tailor-Made Itineraries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 with our experts to create a personalized trip that aligns with your interests and budget.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30006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Flexible Arrangements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Adjust your package with add-ons, upgrades, and modifications to suit your needs.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All-Inclusive Options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Enjoy hassle-free travel with our comprehensive packages that cover transportation, accommodations, and more.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1245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User-Friendly Booking Process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Browse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our wide selection of destinations and travel packages.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Select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Customize your trip and choose the perfect package for your needs.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Complete your booking securely and conveniently through our online platform.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76638"/>
            <a:ext cx="95765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Testimonials and Customer Reviews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81535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9294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Exceptional Service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0553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team was attentive and went above and beyond to ensure our trip was unforgettable.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81535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9294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Seamless Logistics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20553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Every aspect of our journey, from flights to accommodations, was meticulously planned and executed.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81535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9294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Memorable Experiences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20553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activities and local immersion opportunities exceeded our expectations and created lasting memories.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81535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9294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Highly Recommended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20553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can't wait to plan our next trip with this amazing tour and travel company.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2024-05-11T09:21:34Z</dcterms:created>
  <dcterms:modified xsi:type="dcterms:W3CDTF">2024-05-11T09:21:34Z</dcterms:modified>
</cp:coreProperties>
</file>