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03F5-FEF0-E375-9D47-A9D9DE0F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62201-7F57-F6F8-B178-229E87876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7140-58AD-09A2-F300-C6B75D99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41F3-B48F-0784-4569-F774F7D8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CCE5-CE8C-A090-360F-5613AB83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B64A-B1F4-8018-C37A-6E07CCA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FB4D0-5264-2E90-0228-70A4BD67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2C2D-A6C3-E2BA-4068-3DC3E00A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22DA-325B-9205-0557-71D69EA5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66F9-75E5-8B3A-9E7C-1DA2D0D9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3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3A7A-E0FC-6DCD-A3A2-9FC03A22B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D4BA5-8337-E7A7-7F11-8594BD6B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A53D-43CE-45A3-0149-CEE09FD4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CF59-F7B5-E7E1-BA06-44D7A65E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B1AF-D408-63AF-BD90-983D466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06-C3CF-0D90-283D-753FAF82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C392-D356-9A90-62A4-00017063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8665-CD86-3207-28FC-64F70AE1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7B43-9BC1-A96B-6ED1-E645BB1A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3C88-DD81-2578-CBB5-01C1A33C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7862-C748-E738-FDE9-394C954C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4972-8355-7A9B-BE66-4462CF37C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E40B-584F-1043-3F7D-8FC5165D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E2C1-06C3-475F-C971-5E4CA081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1038-A2F1-B6CB-0DDE-A88B2592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7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6597-21DD-B875-FF0F-65D5D958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A2A3-3C57-CDF5-7CB5-F5E333F2A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45BA-798B-2B3C-21A4-D1713B7C7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DAECC-2310-B6BA-480B-FD559110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0AC3-08EB-6C68-E791-E542E438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04B4-5B99-CEBF-300A-FC31A809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8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C5D3-CF20-83A5-9D6A-C9D83D93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F13D0-397B-7A80-8EDE-8063CCEC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96E45-ACDC-0134-5352-F2E57CBC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0B32A-0DE8-6156-D106-AC99F4221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542E7-EB37-2261-A28E-3C4A97E0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E0805-554F-6CF6-1EB9-23733CC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B9D6-D1C6-5E99-DF9D-CFA39A7E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19934-B4D1-4C2A-D7DD-DAB4B420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5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39B0-0F72-E93E-1D85-BB9EC977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19700-57C2-877C-6A59-258CEC36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83313-2D44-D296-93BF-075467FA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20685-0929-71A0-7737-98B31EC3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6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37E95-D5CF-10CB-E97A-181A5409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A0F45-55E7-2CF4-4D3D-0EDEEDBA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50504-559C-5171-CDFD-356C55F9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8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A298-3658-E208-5D5D-49D17E1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2EFF-FBD1-A6C9-0D54-6E6CA7F9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06AA9-0577-9423-3D5F-C467BAE1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8E2F-1DF5-33A8-9060-217D07B0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D20EB-B91B-0946-ECA4-C4316C80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C79CF-14F0-0A85-003F-9428ADE1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AEF5-2BFE-F076-EAC8-3FCD6D14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28DF2-F675-2A9C-0F05-0D7F7784E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045-BAC8-DEEC-C770-496ADDFBE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6ADF1-6070-8D8E-EE16-A55EEF43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D480-3004-DAC3-0D2E-1FB4E20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5572-404E-A7E8-1393-8D42DF05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67892-3B8C-5A53-EDB2-CC24613E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871F-DF5A-A2AE-23EE-7D6A55C21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3E54-AF59-93E6-899B-28735077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37DA-F1D7-4E18-9875-F1E7EFDD4971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B7A92-BA52-3CD0-F1BA-85A0F3D26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7BA9-5B76-9462-1D5E-C2E52B064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2590-B881-4896-B50E-F53F5F162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1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1072-7DD0-E5DC-34E3-28E5A0D09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qytftdyfdftfdc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B10BA-4D90-54C2-99E6-42999DA43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qgfttfctyft</a:t>
            </a:r>
          </a:p>
        </p:txBody>
      </p:sp>
    </p:spTree>
    <p:extLst>
      <p:ext uri="{BB962C8B-B14F-4D97-AF65-F5344CB8AC3E}">
        <p14:creationId xmlns:p14="http://schemas.microsoft.com/office/powerpoint/2010/main" val="146651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qytftdyfdftfdc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qytftdyfdftfdc</dc:title>
  <dc:creator>aadityakumarvishwakarma31@gmail.com</dc:creator>
  <cp:lastModifiedBy>aadityakumarvishwakarma31@gmail.com</cp:lastModifiedBy>
  <cp:revision>2</cp:revision>
  <dcterms:created xsi:type="dcterms:W3CDTF">2023-01-01T12:03:23Z</dcterms:created>
  <dcterms:modified xsi:type="dcterms:W3CDTF">2023-01-01T12:06:56Z</dcterms:modified>
</cp:coreProperties>
</file>