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70" r:id="rId9"/>
    <p:sldId id="271" r:id="rId10"/>
    <p:sldId id="266" r:id="rId11"/>
    <p:sldId id="267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A0A19-D963-4ED8-A355-BA27B781D60B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01BC8-8F76-4216-B86D-8B0DC9B02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01BC8-8F76-4216-B86D-8B0DC9B02BC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98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6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2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6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2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6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9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8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FD05AA-5269-4DAA-ADCC-01C36D9F17E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3CEF3F-1F5B-41DA-B819-D4AA27BB8D3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Computer Organization and Architecture – Let’s solve these.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Vasudevan </a:t>
            </a:r>
            <a:endParaRPr lang="en-IN" dirty="0" smtClean="0"/>
          </a:p>
          <a:p>
            <a:r>
              <a:rPr lang="en-IN" dirty="0" smtClean="0"/>
              <a:t>Session – 15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4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Q.No.8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Mention the status of control signals for the below operation</a:t>
            </a:r>
          </a:p>
          <a:p>
            <a:r>
              <a:rPr lang="en-IN" dirty="0" smtClean="0"/>
              <a:t>ADD $s1, $s2, $s3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50349"/>
              </p:ext>
            </p:extLst>
          </p:nvPr>
        </p:nvGraphicFramePr>
        <p:xfrm>
          <a:off x="1530138" y="2846494"/>
          <a:ext cx="8303943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22660"/>
                <a:gridCol w="922660"/>
                <a:gridCol w="922660"/>
                <a:gridCol w="922660"/>
                <a:gridCol w="922660"/>
                <a:gridCol w="922660"/>
                <a:gridCol w="922660"/>
                <a:gridCol w="914709"/>
                <a:gridCol w="9306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RegDst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ALUSrc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Memto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Q.No</a:t>
            </a:r>
            <a:r>
              <a:rPr lang="en-IN" dirty="0" smtClean="0"/>
              <a:t>. 9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2668"/>
            <a:ext cx="10058400" cy="943186"/>
          </a:xfrm>
        </p:spPr>
        <p:txBody>
          <a:bodyPr/>
          <a:lstStyle/>
          <a:p>
            <a:r>
              <a:rPr lang="en-IN" dirty="0" smtClean="0"/>
              <a:t>Mention the status of the control signals for the below instruction </a:t>
            </a:r>
          </a:p>
          <a:p>
            <a:r>
              <a:rPr lang="en-IN" dirty="0" smtClean="0"/>
              <a:t>LW $t0, 32($t1)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70764"/>
              </p:ext>
            </p:extLst>
          </p:nvPr>
        </p:nvGraphicFramePr>
        <p:xfrm>
          <a:off x="1575858" y="2897294"/>
          <a:ext cx="8303943" cy="1010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2660"/>
                <a:gridCol w="922660"/>
                <a:gridCol w="922660"/>
                <a:gridCol w="922660"/>
                <a:gridCol w="922660"/>
                <a:gridCol w="922660"/>
                <a:gridCol w="922660"/>
                <a:gridCol w="914709"/>
                <a:gridCol w="9306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RegDst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ALUSrc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Memto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</a:t>
                      </a:r>
                    </a:p>
                    <a:p>
                      <a:r>
                        <a:rPr lang="en-IN" dirty="0" smtClean="0"/>
                        <a:t>Write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ALUOP2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2144" y="4398264"/>
            <a:ext cx="99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For you to solve!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Find the status of control signals for any SW operation.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Q. No. 10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646807"/>
            <a:ext cx="1838325" cy="2019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6901" y="1926121"/>
            <a:ext cx="501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Write the MIPS equivalent for the following C Code.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224" y="2295453"/>
            <a:ext cx="5479972" cy="39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Q. NO. 10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/>
                </a:solidFill>
              </a:rPr>
              <a:t>You work this out. </a:t>
            </a:r>
          </a:p>
          <a:p>
            <a:pPr lvl="0"/>
            <a:r>
              <a:rPr lang="en-US" dirty="0" smtClean="0"/>
              <a:t>Write the MIPS equivalent for the following C Code.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 a</a:t>
            </a:r>
            <a:r>
              <a:rPr lang="en-US" dirty="0">
                <a:solidFill>
                  <a:srgbClr val="FF0000"/>
                </a:solidFill>
              </a:rPr>
              <a:t>=(b-d)+2;</a:t>
            </a:r>
            <a:endParaRPr lang="en-IN" dirty="0">
              <a:solidFill>
                <a:srgbClr val="FF0000"/>
              </a:solidFill>
            </a:endParaRPr>
          </a:p>
          <a:p>
            <a:pPr lvl="0"/>
            <a:r>
              <a:rPr lang="en-US" sz="1800" dirty="0" smtClean="0">
                <a:solidFill>
                  <a:srgbClr val="FF0000"/>
                </a:solidFill>
              </a:rPr>
              <a:t>2. while(a</a:t>
            </a:r>
            <a:r>
              <a:rPr lang="en-US" sz="1800" dirty="0">
                <a:solidFill>
                  <a:srgbClr val="FF0000"/>
                </a:solidFill>
              </a:rPr>
              <a:t>!=b)</a:t>
            </a:r>
            <a:endParaRPr lang="en-IN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{</a:t>
            </a:r>
            <a:endParaRPr lang="en-IN" sz="18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c=</a:t>
            </a:r>
            <a:r>
              <a:rPr lang="en-US" sz="1600" dirty="0" err="1">
                <a:solidFill>
                  <a:srgbClr val="FF0000"/>
                </a:solidFill>
              </a:rPr>
              <a:t>c+a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  <a:endParaRPr lang="en-IN" sz="16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a++;</a:t>
            </a:r>
            <a:endParaRPr lang="en-IN" sz="16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}</a:t>
            </a:r>
            <a:endParaRPr lang="en-IN" sz="18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3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" y="112967"/>
            <a:ext cx="10058400" cy="61865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Q.No.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300" y="97080"/>
            <a:ext cx="8915400" cy="5248656"/>
          </a:xfrm>
        </p:spPr>
        <p:txBody>
          <a:bodyPr/>
          <a:lstStyle/>
          <a:p>
            <a:r>
              <a:rPr lang="en-US" dirty="0"/>
              <a:t>Write the following expression using 4 address format, 3address format, 2 address format,1 address format and 0 address </a:t>
            </a:r>
            <a:r>
              <a:rPr lang="en-US" dirty="0" smtClean="0"/>
              <a:t>format.  a = b + c ; # this is the question folks.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53" y="701505"/>
            <a:ext cx="8662093" cy="1389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34953" y="2071200"/>
            <a:ext cx="8662093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34953" y="3312075"/>
            <a:ext cx="8662094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34953" y="4588425"/>
            <a:ext cx="866209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4952" y="5680415"/>
            <a:ext cx="86620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You work this out!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Write the following expression using 4 address format, 3address format, 2 address format,1 address format and 0 address format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=(</a:t>
            </a:r>
            <a:r>
              <a:rPr lang="en-US" dirty="0" err="1">
                <a:solidFill>
                  <a:srgbClr val="FF0000"/>
                </a:solidFill>
              </a:rPr>
              <a:t>y+d</a:t>
            </a:r>
            <a:r>
              <a:rPr lang="en-US" dirty="0" smtClean="0">
                <a:solidFill>
                  <a:srgbClr val="FF0000"/>
                </a:solidFill>
              </a:rPr>
              <a:t>)/(</a:t>
            </a:r>
            <a:r>
              <a:rPr lang="en-US" dirty="0">
                <a:solidFill>
                  <a:srgbClr val="FF0000"/>
                </a:solidFill>
              </a:rPr>
              <a:t>d+3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IN" dirty="0" smtClean="0"/>
              <a:t>You folks try this and get me answer.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4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Q.NO.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Give the register transfer notations for the </a:t>
            </a:r>
            <a:r>
              <a:rPr lang="en-US" dirty="0" smtClean="0"/>
              <a:t>following MIPS Instructions. (It could be asked as RTN or RTL also) </a:t>
            </a:r>
            <a:endParaRPr lang="en-IN" dirty="0"/>
          </a:p>
          <a:p>
            <a:pPr lvl="1"/>
            <a:r>
              <a:rPr lang="en-US" dirty="0"/>
              <a:t>LW $t2,100($s2)	</a:t>
            </a:r>
            <a:r>
              <a:rPr lang="en-US" dirty="0">
                <a:solidFill>
                  <a:srgbClr val="FF0000"/>
                </a:solidFill>
              </a:rPr>
              <a:t>$t2&lt;-mem[100+$s2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/>
              <a:t>SW $t3,32($s2)		</a:t>
            </a:r>
            <a:r>
              <a:rPr lang="en-US" dirty="0">
                <a:solidFill>
                  <a:srgbClr val="FF0000"/>
                </a:solidFill>
              </a:rPr>
              <a:t>mem[32+$s2]&lt;-$t3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beq</a:t>
            </a:r>
            <a:r>
              <a:rPr lang="en-US" dirty="0"/>
              <a:t> $t1,$t3,8		</a:t>
            </a:r>
            <a:r>
              <a:rPr lang="en-US" dirty="0">
                <a:solidFill>
                  <a:srgbClr val="FF0000"/>
                </a:solidFill>
              </a:rPr>
              <a:t>if $t1==$t3 goto (pc+4)+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dirty="0" err="1"/>
              <a:t>addi</a:t>
            </a:r>
            <a:r>
              <a:rPr lang="en-US" dirty="0"/>
              <a:t> $t1,$t2,32		</a:t>
            </a:r>
            <a:r>
              <a:rPr lang="en-US" dirty="0">
                <a:solidFill>
                  <a:srgbClr val="FF0000"/>
                </a:solidFill>
              </a:rPr>
              <a:t>$t1&lt;-$t2+32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4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Q.NO.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65562"/>
          </a:xfrm>
        </p:spPr>
        <p:txBody>
          <a:bodyPr/>
          <a:lstStyle/>
          <a:p>
            <a:r>
              <a:rPr lang="en-US" b="1" dirty="0" smtClean="0"/>
              <a:t>For </a:t>
            </a:r>
            <a:r>
              <a:rPr lang="en-US" b="1" dirty="0"/>
              <a:t>the following MIPS INSTRUCTIONS  give the  RTL equivalents, addressing </a:t>
            </a:r>
            <a:r>
              <a:rPr lang="en-US" b="1" dirty="0" smtClean="0"/>
              <a:t>modes. </a:t>
            </a:r>
            <a:endParaRPr lang="en-IN" b="1" dirty="0"/>
          </a:p>
          <a:p>
            <a:r>
              <a:rPr lang="en-US" dirty="0">
                <a:solidFill>
                  <a:srgbClr val="FF0000"/>
                </a:solidFill>
              </a:rPr>
              <a:t>or  $s2,$t1,$t2	</a:t>
            </a: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$s2&lt;-$t1 OR $t2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               Register addressing mode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sw</a:t>
            </a:r>
            <a:r>
              <a:rPr lang="en-US" dirty="0">
                <a:solidFill>
                  <a:srgbClr val="FF0000"/>
                </a:solidFill>
              </a:rPr>
              <a:t> $t3,12($t0)	</a:t>
            </a: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mem[12+$t0]&lt;- $t3 	 -           Base/displacement addressing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Q.NO.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68" y="1857788"/>
            <a:ext cx="65328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Decode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the instruction (010f8020)</a:t>
            </a:r>
            <a:r>
              <a:rPr lang="en-US" b="1" baseline="-25000" dirty="0">
                <a:solidFill>
                  <a:schemeClr val="accent3">
                    <a:lumMod val="50000"/>
                  </a:schemeClr>
                </a:solidFill>
              </a:rPr>
              <a:t>16	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0000 0001 0000 1111 1000 0000 0010 </a:t>
            </a:r>
            <a:r>
              <a:rPr lang="en-US" b="1" dirty="0" smtClean="0"/>
              <a:t>0000 = 32 bits (Length) </a:t>
            </a:r>
          </a:p>
          <a:p>
            <a:pPr marL="0" indent="0">
              <a:buNone/>
            </a:pPr>
            <a:r>
              <a:rPr lang="en-US" b="1" dirty="0" smtClean="0"/>
              <a:t>Let us decode: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0000 00</a:t>
            </a:r>
            <a:r>
              <a:rPr lang="en-US" b="1" dirty="0" smtClean="0">
                <a:solidFill>
                  <a:schemeClr val="accent3"/>
                </a:solidFill>
              </a:rPr>
              <a:t>01 </a:t>
            </a:r>
            <a:r>
              <a:rPr lang="en-US" b="1" dirty="0">
                <a:solidFill>
                  <a:schemeClr val="accent3"/>
                </a:solidFill>
              </a:rPr>
              <a:t>000</a:t>
            </a:r>
            <a:r>
              <a:rPr lang="en-US" b="1" dirty="0">
                <a:solidFill>
                  <a:srgbClr val="7030A0"/>
                </a:solidFill>
              </a:rPr>
              <a:t>0 1111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1000 0</a:t>
            </a:r>
            <a:r>
              <a:rPr lang="en-US" b="1" dirty="0">
                <a:solidFill>
                  <a:schemeClr val="accent5"/>
                </a:solidFill>
              </a:rPr>
              <a:t>000 00</a:t>
            </a:r>
            <a:r>
              <a:rPr lang="en-US" b="1" dirty="0"/>
              <a:t>10 0000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Ans: add   $16, $</a:t>
            </a:r>
            <a:r>
              <a:rPr lang="en-US" b="1" dirty="0">
                <a:solidFill>
                  <a:srgbClr val="0070C0"/>
                </a:solidFill>
              </a:rPr>
              <a:t>8</a:t>
            </a:r>
            <a:r>
              <a:rPr lang="en-US" b="1" dirty="0" smtClean="0">
                <a:solidFill>
                  <a:srgbClr val="0070C0"/>
                </a:solidFill>
              </a:rPr>
              <a:t>, $15 == add $s0, $t0, $t7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4201763"/>
            <a:ext cx="2184400" cy="20152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99480" y="286603"/>
            <a:ext cx="60960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registers</a:t>
            </a:r>
            <a:r>
              <a:rPr lang="en-US" dirty="0">
                <a:solidFill>
                  <a:srgbClr val="FF0000"/>
                </a:solidFill>
              </a:rPr>
              <a:t> $s0 to $s7 map onto registers 16 to 23</a:t>
            </a:r>
            <a:r>
              <a:rPr lang="en-US" dirty="0"/>
              <a:t>, and </a:t>
            </a:r>
            <a:r>
              <a:rPr lang="en-US" b="1" dirty="0"/>
              <a:t>registers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$t0 to $t7 map onto registers 8 to 15.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07" y="4354397"/>
            <a:ext cx="6086475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357" y="1845734"/>
            <a:ext cx="4125783" cy="23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Q. NO. 5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Decode it yourself. </a:t>
            </a:r>
          </a:p>
          <a:p>
            <a:r>
              <a:rPr lang="en-US" b="1" dirty="0">
                <a:solidFill>
                  <a:schemeClr val="accent3"/>
                </a:solidFill>
              </a:rPr>
              <a:t>Decode the instruction (</a:t>
            </a:r>
            <a:r>
              <a:rPr lang="en-US" b="1" dirty="0" smtClean="0">
                <a:solidFill>
                  <a:schemeClr val="accent3"/>
                </a:solidFill>
              </a:rPr>
              <a:t>022f8020)</a:t>
            </a:r>
            <a:r>
              <a:rPr lang="en-US" b="1" baseline="-25000" dirty="0">
                <a:solidFill>
                  <a:schemeClr val="accent3"/>
                </a:solidFill>
              </a:rPr>
              <a:t> </a:t>
            </a:r>
            <a:r>
              <a:rPr lang="en-US" b="1" baseline="-25000" dirty="0">
                <a:solidFill>
                  <a:schemeClr val="accent3">
                    <a:lumMod val="50000"/>
                  </a:schemeClr>
                </a:solidFill>
              </a:rPr>
              <a:t>16</a:t>
            </a:r>
            <a:endParaRPr lang="en-IN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99480" y="286603"/>
            <a:ext cx="60960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registers</a:t>
            </a:r>
            <a:r>
              <a:rPr lang="en-US" dirty="0">
                <a:solidFill>
                  <a:srgbClr val="FF0000"/>
                </a:solidFill>
              </a:rPr>
              <a:t> $s0 to $s7 map onto registers 16 to 23</a:t>
            </a:r>
            <a:r>
              <a:rPr lang="en-US" dirty="0"/>
              <a:t>, and </a:t>
            </a:r>
            <a:r>
              <a:rPr lang="en-US" b="1" dirty="0"/>
              <a:t>registers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$t0 to $t7 map onto registers 8 to 15.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67" y="4383058"/>
            <a:ext cx="6086475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968" y="1912392"/>
            <a:ext cx="4020472" cy="23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86" y="3317670"/>
            <a:ext cx="5647841" cy="27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62" y="120349"/>
            <a:ext cx="10058400" cy="878663"/>
          </a:xfrm>
        </p:spPr>
        <p:txBody>
          <a:bodyPr/>
          <a:lstStyle/>
          <a:p>
            <a:r>
              <a:rPr lang="en-IN" dirty="0" smtClean="0"/>
              <a:t>Q. NO.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80" y="900161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Encode the following instructions in binary. Also write the RTL for each </a:t>
            </a:r>
            <a:r>
              <a:rPr lang="en-US" dirty="0" smtClean="0"/>
              <a:t>instruction</a:t>
            </a:r>
            <a:endParaRPr lang="en-IN" dirty="0"/>
          </a:p>
          <a:p>
            <a:pPr lvl="0"/>
            <a:r>
              <a:rPr lang="en-US" b="1" dirty="0" smtClean="0">
                <a:solidFill>
                  <a:srgbClr val="C00000"/>
                </a:solidFill>
              </a:rPr>
              <a:t>add  </a:t>
            </a:r>
            <a:r>
              <a:rPr lang="en-US" b="1" dirty="0">
                <a:solidFill>
                  <a:srgbClr val="C00000"/>
                </a:solidFill>
              </a:rPr>
              <a:t>$t1,$s0,$s1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6" y="1865799"/>
            <a:ext cx="10534242" cy="38375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92880" y="1270452"/>
            <a:ext cx="237436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$t1&lt;-$s0+$s1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Q. NO. 7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Encode the following instructions in binary. Also write the RTL for the instruction presented. </a:t>
            </a:r>
          </a:p>
          <a:p>
            <a:r>
              <a:rPr lang="en-US" dirty="0">
                <a:solidFill>
                  <a:srgbClr val="0070C0"/>
                </a:solidFill>
              </a:rPr>
              <a:t>and $s1,$t1,$t2</a:t>
            </a:r>
            <a:r>
              <a:rPr lang="en-US" dirty="0"/>
              <a:t> 	</a:t>
            </a:r>
            <a:r>
              <a:rPr lang="en-US" dirty="0" smtClean="0"/>
              <a:t> 					</a:t>
            </a:r>
            <a:r>
              <a:rPr lang="en-US" b="1" dirty="0" smtClean="0"/>
              <a:t>RTL : $s1 &lt;-reg </a:t>
            </a:r>
            <a:r>
              <a:rPr lang="en-US" b="1" dirty="0"/>
              <a:t>$t1 &amp; reg $t2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3" y="3448471"/>
            <a:ext cx="5257800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45" y="2772805"/>
            <a:ext cx="4859619" cy="30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</TotalTime>
  <Words>444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Computer Organization and Architecture – Let’s solve these.</vt:lpstr>
      <vt:lpstr>Q.No. 1</vt:lpstr>
      <vt:lpstr>You work this out! </vt:lpstr>
      <vt:lpstr>Q.NO. 2</vt:lpstr>
      <vt:lpstr>Q.NO. 3</vt:lpstr>
      <vt:lpstr>Q.NO. 4</vt:lpstr>
      <vt:lpstr>Q. NO. 5 </vt:lpstr>
      <vt:lpstr>Q. NO. 6</vt:lpstr>
      <vt:lpstr>Q. NO. 7 </vt:lpstr>
      <vt:lpstr>Q.No.8</vt:lpstr>
      <vt:lpstr>Q.No. 9 </vt:lpstr>
      <vt:lpstr>Q. No. 10</vt:lpstr>
      <vt:lpstr>Q. NO. 10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 – Let’s solve these.</dc:title>
  <dc:creator>Shriram K V</dc:creator>
  <cp:lastModifiedBy>Shriram K V</cp:lastModifiedBy>
  <cp:revision>34</cp:revision>
  <dcterms:created xsi:type="dcterms:W3CDTF">2018-05-29T01:44:25Z</dcterms:created>
  <dcterms:modified xsi:type="dcterms:W3CDTF">2018-06-06T10:32:43Z</dcterms:modified>
</cp:coreProperties>
</file>