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DB5E4C6-DD94-4309-A80A-58141C9DDA53}">
  <a:tblStyle styleId="{DDB5E4C6-DD94-4309-A80A-58141C9DDA5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FBFD"/>
          </a:solidFill>
        </a:fill>
      </a:tcStyle>
    </a:wholeTbl>
    <a:band1H>
      <a:tcTxStyle/>
      <a:tcStyle>
        <a:fill>
          <a:solidFill>
            <a:srgbClr val="F4F8FC"/>
          </a:solidFill>
        </a:fill>
      </a:tcStyle>
    </a:band1H>
    <a:band2H>
      <a:tcTxStyle/>
    </a:band2H>
    <a:band1V>
      <a:tcTxStyle/>
      <a:tcStyle>
        <a:fill>
          <a:solidFill>
            <a:srgbClr val="F4F8FC"/>
          </a:solidFill>
        </a:fill>
      </a:tcStyle>
    </a:band1V>
    <a:band2V>
      <a:tcTxStyle/>
    </a:band2V>
    <a:lastCol>
      <a:tcTxStyle b="on" i="off">
        <a:schemeClr val="lt1"/>
      </a:tcTxStyle>
      <a:tcStyle>
        <a:fill>
          <a:solidFill>
            <a:schemeClr val="accent1"/>
          </a:solidFill>
        </a:fill>
      </a:tcStyle>
    </a:lastCol>
    <a:firstCol>
      <a:tcTxStyle b="on" i="off">
        <a:schemeClr val="lt1"/>
      </a:tcTxStyle>
      <a:tcStyle>
        <a:fill>
          <a:solidFill>
            <a:schemeClr val="accent1"/>
          </a:solidFill>
        </a:fill>
      </a:tcStyle>
    </a:firstCol>
    <a:lastRow>
      <a:tcTxStyle b="on" i="off">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3DFFBAB-EA54-44CA-958D-740668FF7C5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88419C8-E854-4C9A-A5F2-57FF2E928467}" styleName="Table_2">
    <a:wholeTbl>
      <a:tcTxStyle b="off" i="off">
        <a:font>
          <a:latin typeface="Arial"/>
          <a:ea typeface="Arial"/>
          <a:cs typeface="Arial"/>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40000"/>
            </a:schemeClr>
          </a:solidFill>
        </a:fill>
      </a:tcStyle>
    </a:band1H>
    <a:band2H>
      <a:tcTxStyle/>
    </a:band2H>
    <a:band1V>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fill>
          <a:solidFill>
            <a:schemeClr val="accent4">
              <a:alpha val="40000"/>
            </a:schemeClr>
          </a:solidFill>
        </a:fill>
      </a:tcStyle>
    </a:band1V>
    <a:band2V>
      <a:tcTxStyle/>
    </a:band2V>
    <a:la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5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3587" y="0"/>
            <a:ext cx="3169920" cy="480059"/>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69"/>
            <a:ext cx="5852159" cy="4320539"/>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119474"/>
            <a:ext cx="3169920" cy="48005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3587" y="9119474"/>
            <a:ext cx="3169920" cy="480059"/>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Font typeface="Arial"/>
              <a:buNone/>
            </a:pPr>
            <a:r>
              <a:t/>
            </a:r>
            <a:endParaRPr b="0" i="0" sz="13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4:notes"/>
          <p:cNvSpPr txBox="1"/>
          <p:nvPr>
            <p:ph idx="1" type="body"/>
          </p:nvPr>
        </p:nvSpPr>
        <p:spPr>
          <a:xfrm>
            <a:off x="731520" y="4560569"/>
            <a:ext cx="5852159" cy="4320539"/>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3: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03" name="Google Shape;103;p23: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5: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10" name="Google Shape;110;p25: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7:notes"/>
          <p:cNvSpPr txBox="1"/>
          <p:nvPr>
            <p:ph idx="1" type="body"/>
          </p:nvPr>
        </p:nvSpPr>
        <p:spPr>
          <a:xfrm>
            <a:off x="731520" y="4560569"/>
            <a:ext cx="5852100" cy="432059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29: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9: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23" name="Google Shape;123;p29: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124" name="Google Shape;124;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31: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1: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32" name="Google Shape;132;p31: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133" name="Google Shape;133;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33: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41" name="Google Shape;141;p33: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35: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47" name="Google Shape;147;p35: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7: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7: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54" name="Google Shape;154;p37: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155" name="Google Shape;155;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39: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9: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62" name="Google Shape;162;p39: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163" name="Google Shape;163;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41: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1: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70" name="Google Shape;170;p41: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171" name="Google Shape;171;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6: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43" name="Google Shape;43;p6: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44" name="Google Shape;44;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44: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78" name="Google Shape;178;p44: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46: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6: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85" name="Google Shape;185;p46: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186" name="Google Shape;186;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234e6aea9f_0_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4e6aea9f_0_6:notes"/>
          <p:cNvSpPr txBox="1"/>
          <p:nvPr>
            <p:ph idx="1" type="body"/>
          </p:nvPr>
        </p:nvSpPr>
        <p:spPr>
          <a:xfrm>
            <a:off x="731520" y="4560569"/>
            <a:ext cx="5852100" cy="432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34e6aea9f_0_6:notes"/>
          <p:cNvSpPr txBox="1"/>
          <p:nvPr>
            <p:ph idx="12" type="sldNum"/>
          </p:nvPr>
        </p:nvSpPr>
        <p:spPr>
          <a:xfrm>
            <a:off x="4143587" y="9119474"/>
            <a:ext cx="3169800" cy="480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Font typeface="Arial"/>
              <a:buNone/>
            </a:pPr>
            <a:r>
              <a:t/>
            </a:r>
            <a:endParaRPr/>
          </a:p>
          <a:p>
            <a:pPr indent="0" lvl="1" marL="0" rtl="0" algn="l">
              <a:spcBef>
                <a:spcPts val="0"/>
              </a:spcBef>
              <a:spcAft>
                <a:spcPts val="0"/>
              </a:spcAft>
              <a:buClr>
                <a:srgbClr val="000000"/>
              </a:buClr>
              <a:buFont typeface="Arial"/>
              <a:buNone/>
            </a:pPr>
            <a:r>
              <a:t/>
            </a:r>
            <a:endParaRPr/>
          </a:p>
          <a:p>
            <a:pPr indent="0" lvl="2" marL="0" rtl="0" algn="l">
              <a:spcBef>
                <a:spcPts val="0"/>
              </a:spcBef>
              <a:spcAft>
                <a:spcPts val="0"/>
              </a:spcAft>
              <a:buClr>
                <a:srgbClr val="000000"/>
              </a:buClr>
              <a:buFont typeface="Arial"/>
              <a:buNone/>
            </a:pPr>
            <a:r>
              <a:t/>
            </a:r>
            <a:endParaRPr/>
          </a:p>
          <a:p>
            <a:pPr indent="0" lvl="3" marL="0" rtl="0" algn="l">
              <a:spcBef>
                <a:spcPts val="0"/>
              </a:spcBef>
              <a:spcAft>
                <a:spcPts val="0"/>
              </a:spcAft>
              <a:buClr>
                <a:srgbClr val="000000"/>
              </a:buClr>
              <a:buFont typeface="Arial"/>
              <a:buNone/>
            </a:pPr>
            <a:r>
              <a:t/>
            </a:r>
            <a:endParaRPr/>
          </a:p>
          <a:p>
            <a:pPr indent="0" lvl="4" marL="0" rtl="0" algn="l">
              <a:spcBef>
                <a:spcPts val="0"/>
              </a:spcBef>
              <a:spcAft>
                <a:spcPts val="0"/>
              </a:spcAft>
              <a:buClr>
                <a:srgbClr val="000000"/>
              </a:buClr>
              <a:buFont typeface="Arial"/>
              <a:buNone/>
            </a:pPr>
            <a:r>
              <a:t/>
            </a:r>
            <a:endParaRPr/>
          </a:p>
          <a:p>
            <a:pPr indent="0" lvl="5" marL="0" rtl="0" algn="l">
              <a:spcBef>
                <a:spcPts val="0"/>
              </a:spcBef>
              <a:spcAft>
                <a:spcPts val="0"/>
              </a:spcAft>
              <a:buClr>
                <a:srgbClr val="000000"/>
              </a:buClr>
              <a:buFont typeface="Arial"/>
              <a:buNone/>
            </a:pPr>
            <a:r>
              <a:t/>
            </a:r>
            <a:endParaRPr/>
          </a:p>
          <a:p>
            <a:pPr indent="0" lvl="6" marL="0" rtl="0" algn="l">
              <a:spcBef>
                <a:spcPts val="0"/>
              </a:spcBef>
              <a:spcAft>
                <a:spcPts val="0"/>
              </a:spcAft>
              <a:buClr>
                <a:srgbClr val="000000"/>
              </a:buClr>
              <a:buFont typeface="Arial"/>
              <a:buNone/>
            </a:pPr>
            <a:r>
              <a:t/>
            </a:r>
            <a:endParaRPr/>
          </a:p>
          <a:p>
            <a:pPr indent="0" lvl="7" marL="0" rtl="0" algn="l">
              <a:spcBef>
                <a:spcPts val="0"/>
              </a:spcBef>
              <a:spcAft>
                <a:spcPts val="0"/>
              </a:spcAft>
              <a:buClr>
                <a:srgbClr val="000000"/>
              </a:buClr>
              <a:buFont typeface="Arial"/>
              <a:buNone/>
            </a:pPr>
            <a:r>
              <a:t/>
            </a:r>
            <a:endParaRPr/>
          </a:p>
          <a:p>
            <a:pPr indent="0" lvl="8" marL="0" rtl="0" algn="l">
              <a:spcBef>
                <a:spcPts val="0"/>
              </a:spcBef>
              <a:spcAft>
                <a:spcPts val="0"/>
              </a:spcAft>
              <a:buClr>
                <a:srgbClr val="000000"/>
              </a:buClr>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48: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99" name="Google Shape;199;p48: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50: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08" name="Google Shape;208;p50: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52: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2: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15" name="Google Shape;215;p52: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216" name="Google Shape;216;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54:notes"/>
          <p:cNvSpPr txBox="1"/>
          <p:nvPr>
            <p:ph idx="1" type="body"/>
          </p:nvPr>
        </p:nvSpPr>
        <p:spPr>
          <a:xfrm>
            <a:off x="731520" y="4560569"/>
            <a:ext cx="5852100" cy="432059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57:notes"/>
          <p:cNvSpPr txBox="1"/>
          <p:nvPr>
            <p:ph idx="1" type="body"/>
          </p:nvPr>
        </p:nvSpPr>
        <p:spPr>
          <a:xfrm>
            <a:off x="731520" y="4560569"/>
            <a:ext cx="5852159" cy="4320539"/>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58:notes"/>
          <p:cNvSpPr txBox="1"/>
          <p:nvPr>
            <p:ph idx="1" type="body"/>
          </p:nvPr>
        </p:nvSpPr>
        <p:spPr>
          <a:xfrm>
            <a:off x="731520" y="4560569"/>
            <a:ext cx="5852159" cy="4320539"/>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59:notes"/>
          <p:cNvSpPr txBox="1"/>
          <p:nvPr>
            <p:ph idx="1" type="body"/>
          </p:nvPr>
        </p:nvSpPr>
        <p:spPr>
          <a:xfrm>
            <a:off x="731520" y="4560569"/>
            <a:ext cx="5852159" cy="432053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46" name="Google Shape;246;p59:notes"/>
          <p:cNvSpPr txBox="1"/>
          <p:nvPr>
            <p:ph idx="12" type="sldNum"/>
          </p:nvPr>
        </p:nvSpPr>
        <p:spPr>
          <a:xfrm>
            <a:off x="4143587" y="9119474"/>
            <a:ext cx="3169920" cy="480059"/>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Font typeface="Arial"/>
              <a:buNone/>
            </a:pPr>
            <a:r>
              <a:t/>
            </a:r>
            <a:endParaRPr b="0" i="0" sz="13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9: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51" name="Google Shape;51;p9: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61: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56" name="Google Shape;256;p61: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63: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62" name="Google Shape;262;p63: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65: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5: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69" name="Google Shape;269;p65: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270" name="Google Shape;270;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67: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78" name="Google Shape;278;p67: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69: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9: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84" name="Google Shape;284;p69: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285" name="Google Shape;285;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71: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1: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93" name="Google Shape;293;p71: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294" name="Google Shape;294;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73: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04" name="Google Shape;304;p73: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75: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15" name="Google Shape;315;p75: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11: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58" name="Google Shape;58;p11: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3:notes"/>
          <p:cNvSpPr txBox="1"/>
          <p:nvPr>
            <p:ph idx="12" type="sldNum"/>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sp>
        <p:nvSpPr>
          <p:cNvPr id="64" name="Google Shape;64;p13: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65" name="Google Shape;65;p13:notes"/>
          <p:cNvSpPr txBox="1"/>
          <p:nvPr>
            <p:ph idx="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66" name="Google Shape;66;p13:notes"/>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5: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73" name="Google Shape;73;p15: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74" name="Google Shape;74;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17: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81" name="Google Shape;81;p17: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9:notes"/>
          <p:cNvSpPr txBox="1"/>
          <p:nvPr>
            <p:ph idx="11" type="ftr"/>
          </p:nvPr>
        </p:nvSpPr>
        <p:spPr>
          <a:xfrm>
            <a:off x="1257300" y="720725"/>
            <a:ext cx="4800600" cy="3600450"/>
          </a:xfrm>
          <a:prstGeom prst="rect">
            <a:avLst/>
          </a:prstGeom>
          <a:noFill/>
          <a:ln cap="flat" cmpd="sng" w="1270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89" name="Google Shape;89;p19: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
        <p:nvSpPr>
          <p:cNvPr id="90" name="Google Shape;90;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1:notes"/>
          <p:cNvSpPr txBox="1"/>
          <p:nvPr>
            <p:ph idx="1" type="body"/>
          </p:nvPr>
        </p:nvSpPr>
        <p:spPr>
          <a:xfrm>
            <a:off x="731520" y="4560569"/>
            <a:ext cx="5852159" cy="4320539"/>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6" name="Google Shape;96;p21:notes"/>
          <p:cNvSpPr txBox="1"/>
          <p:nvPr>
            <p:ph idx="12" type="sldNum"/>
          </p:nvPr>
        </p:nvSpPr>
        <p:spPr>
          <a:xfrm>
            <a:off x="4143587" y="9119474"/>
            <a:ext cx="3169920" cy="480059"/>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2pPr>
            <a:lvl3pPr indent="0" lvl="2"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3pPr>
            <a:lvl4pPr indent="0" lvl="3"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4pPr>
            <a:lvl5pPr indent="0" lvl="4"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5pPr>
            <a:lvl6pPr indent="0" lvl="5"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6pPr>
            <a:lvl7pPr indent="0" lvl="6"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7pPr>
            <a:lvl8pPr indent="0" lvl="7"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8pPr>
            <a:lvl9pPr indent="0" lvl="8"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9pPr>
          </a:lstStyle>
          <a:p/>
        </p:txBody>
      </p:sp>
      <p:sp>
        <p:nvSpPr>
          <p:cNvPr id="14" name="Google Shape;14;p2"/>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chemeClr val="lt1"/>
              </a:buClr>
              <a:buSzPts val="3000"/>
              <a:buFont typeface="Arial"/>
              <a:buChar char="●"/>
              <a:defRPr b="0" i="0" sz="3000" u="none" cap="none" strike="noStrike">
                <a:solidFill>
                  <a:schemeClr val="lt1"/>
                </a:solidFill>
                <a:latin typeface="Arial"/>
                <a:ea typeface="Arial"/>
                <a:cs typeface="Arial"/>
                <a:sym typeface="Arial"/>
              </a:defRPr>
            </a:lvl1pPr>
            <a:lvl2pPr indent="-381000" lvl="1" marL="914400" marR="0" rtl="0" algn="l">
              <a:lnSpc>
                <a:spcPct val="100000"/>
              </a:lnSpc>
              <a:spcBef>
                <a:spcPts val="0"/>
              </a:spcBef>
              <a:spcAft>
                <a:spcPts val="0"/>
              </a:spcAft>
              <a:buClr>
                <a:schemeClr val="lt1"/>
              </a:buClr>
              <a:buSzPts val="2400"/>
              <a:buFont typeface="Courier New"/>
              <a:buChar char="o"/>
              <a:defRPr b="0" i="0" sz="2400" u="none" cap="none" strike="noStrike">
                <a:solidFill>
                  <a:schemeClr val="lt1"/>
                </a:solidFill>
                <a:latin typeface="Arial"/>
                <a:ea typeface="Arial"/>
                <a:cs typeface="Arial"/>
                <a:sym typeface="Arial"/>
              </a:defRPr>
            </a:lvl2pPr>
            <a:lvl3pPr indent="-381000" lvl="2" marL="1371600" marR="0" rtl="0" algn="l">
              <a:lnSpc>
                <a:spcPct val="100000"/>
              </a:lnSpc>
              <a:spcBef>
                <a:spcPts val="0"/>
              </a:spcBef>
              <a:spcAft>
                <a:spcPts val="0"/>
              </a:spcAft>
              <a:buClr>
                <a:schemeClr val="lt1"/>
              </a:buClr>
              <a:buSzPts val="2400"/>
              <a:buFont typeface="Noto Sans Symbols"/>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5pPr>
            <a:lvl6pPr indent="-342900" lvl="5" marL="2743200" marR="0" rtl="0" algn="l">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6pPr>
            <a:lvl7pPr indent="-342900" lvl="6" marL="32004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8pPr>
            <a:lvl9pPr indent="-342900" lvl="8" marL="4114800" marR="0" rtl="0" algn="l">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1066800" y="838200"/>
            <a:ext cx="77724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1pPr>
            <a:lvl2pPr indent="0" lvl="1" rtl="0" algn="l">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2pPr>
            <a:lvl3pPr indent="0" lvl="2" rtl="0" algn="l">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3pPr>
            <a:lvl4pPr indent="0" lvl="3" rtl="0" algn="l">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4pPr>
            <a:lvl5pPr indent="0" lvl="4" rtl="0" algn="l">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5pPr>
            <a:lvl6pPr indent="0" lvl="5" marL="457200" rtl="0" algn="l">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6pPr>
            <a:lvl7pPr indent="0" lvl="6" marL="914400" rtl="0" algn="l">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7pPr>
            <a:lvl8pPr indent="0" lvl="7" marL="1371600" rtl="0" algn="l">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8pPr>
            <a:lvl9pPr indent="0" lvl="8" marL="1828800" rtl="0" algn="l">
              <a:spcBef>
                <a:spcPts val="0"/>
              </a:spcBef>
              <a:spcAft>
                <a:spcPts val="0"/>
              </a:spcAft>
              <a:buClr>
                <a:schemeClr val="lt1"/>
              </a:buClr>
              <a:buSzPts val="1400"/>
              <a:buFont typeface="Arial"/>
              <a:buNone/>
              <a:defRPr b="1" i="0" sz="4400" u="none" cap="none" strike="noStrike">
                <a:solidFill>
                  <a:schemeClr val="dk2"/>
                </a:solidFill>
                <a:latin typeface="Times New Roman"/>
                <a:ea typeface="Times New Roman"/>
                <a:cs typeface="Times New Roman"/>
                <a:sym typeface="Times New Roman"/>
              </a:defRPr>
            </a:lvl9pPr>
          </a:lstStyle>
          <a:p/>
        </p:txBody>
      </p:sp>
      <p:sp>
        <p:nvSpPr>
          <p:cNvPr id="17" name="Google Shape;17;p3"/>
          <p:cNvSpPr txBox="1"/>
          <p:nvPr>
            <p:ph idx="1" type="body"/>
          </p:nvPr>
        </p:nvSpPr>
        <p:spPr>
          <a:xfrm>
            <a:off x="1066800" y="210185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rgbClr val="A5002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accent2"/>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666699"/>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0" type="dt"/>
          </p:nvPr>
        </p:nvSpPr>
        <p:spPr>
          <a:xfrm>
            <a:off x="1066800" y="6413500"/>
            <a:ext cx="1904999"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Times New Roman"/>
              <a:buNone/>
              <a:defRPr b="0" i="0" sz="1400" u="none" cap="none" strike="noStrik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1" type="ftr"/>
          </p:nvPr>
        </p:nvSpPr>
        <p:spPr>
          <a:xfrm>
            <a:off x="3429000" y="6413500"/>
            <a:ext cx="2895600" cy="457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Times New Roman"/>
              <a:buNone/>
              <a:defRPr b="0" i="0" sz="1400" u="none" cap="none" strike="noStrik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lnSpc>
                <a:spcPct val="100000"/>
              </a:lnSpc>
              <a:spcBef>
                <a:spcPts val="0"/>
              </a:spcBef>
              <a:spcAft>
                <a:spcPts val="0"/>
              </a:spcAft>
              <a:buClr>
                <a:schemeClr val="dk1"/>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Google Shape;20;p3"/>
          <p:cNvSpPr txBox="1"/>
          <p:nvPr>
            <p:ph idx="12" type="sldNum"/>
          </p:nvPr>
        </p:nvSpPr>
        <p:spPr>
          <a:xfrm>
            <a:off x="8229600" y="6413500"/>
            <a:ext cx="914400" cy="457200"/>
          </a:xfrm>
          <a:prstGeom prst="rect">
            <a:avLst/>
          </a:prstGeom>
          <a:noFill/>
          <a:ln>
            <a:noFill/>
          </a:ln>
        </p:spPr>
        <p:txBody>
          <a:bodyPr anchorCtr="0" anchor="b"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Font typeface="Arial"/>
              <a:buNone/>
              <a:defRPr b="0" i="0" sz="1800" u="none" cap="none" strike="noStrik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r>
              <a:t/>
            </a:r>
            <a:endParaRPr/>
          </a:p>
          <a:p>
            <a:pPr indent="0" lvl="1" marL="457200" rtl="0" algn="l">
              <a:spcBef>
                <a:spcPts val="0"/>
              </a:spcBef>
              <a:spcAft>
                <a:spcPts val="0"/>
              </a:spcAft>
              <a:buNone/>
            </a:pPr>
            <a:r>
              <a:t/>
            </a:r>
            <a:endParaRPr>
              <a:solidFill>
                <a:schemeClr val="dk1"/>
              </a:solidFill>
            </a:endParaRPr>
          </a:p>
          <a:p>
            <a:pPr indent="0" lvl="2" marL="914400" rtl="0" algn="l">
              <a:spcBef>
                <a:spcPts val="0"/>
              </a:spcBef>
              <a:spcAft>
                <a:spcPts val="0"/>
              </a:spcAft>
              <a:buNone/>
            </a:pPr>
            <a:r>
              <a:t/>
            </a:r>
            <a:endParaRPr>
              <a:solidFill>
                <a:schemeClr val="dk1"/>
              </a:solidFill>
            </a:endParaRPr>
          </a:p>
          <a:p>
            <a:pPr indent="0" lvl="3" marL="1371600" rtl="0" algn="l">
              <a:spcBef>
                <a:spcPts val="0"/>
              </a:spcBef>
              <a:spcAft>
                <a:spcPts val="0"/>
              </a:spcAft>
              <a:buNone/>
            </a:pPr>
            <a:r>
              <a:t/>
            </a:r>
            <a:endParaRPr>
              <a:solidFill>
                <a:schemeClr val="dk1"/>
              </a:solidFill>
            </a:endParaRPr>
          </a:p>
          <a:p>
            <a:pPr indent="0" lvl="4" marL="1828800" rtl="0" algn="l">
              <a:spcBef>
                <a:spcPts val="0"/>
              </a:spcBef>
              <a:spcAft>
                <a:spcPts val="0"/>
              </a:spcAft>
              <a:buNone/>
            </a:pPr>
            <a:r>
              <a:t/>
            </a:r>
            <a:endParaRPr>
              <a:solidFill>
                <a:schemeClr val="dk1"/>
              </a:solidFill>
            </a:endParaRPr>
          </a:p>
          <a:p>
            <a:pPr indent="0" lvl="5" marL="2286000" rtl="0" algn="l">
              <a:spcBef>
                <a:spcPts val="0"/>
              </a:spcBef>
              <a:spcAft>
                <a:spcPts val="0"/>
              </a:spcAft>
              <a:buNone/>
            </a:pPr>
            <a:r>
              <a:t/>
            </a:r>
            <a:endParaRPr>
              <a:solidFill>
                <a:schemeClr val="dk1"/>
              </a:solidFill>
            </a:endParaRPr>
          </a:p>
          <a:p>
            <a:pPr indent="0" lvl="6" marL="2743200" rtl="0" algn="l">
              <a:spcBef>
                <a:spcPts val="0"/>
              </a:spcBef>
              <a:spcAft>
                <a:spcPts val="0"/>
              </a:spcAft>
              <a:buNone/>
            </a:pPr>
            <a:r>
              <a:t/>
            </a:r>
            <a:endParaRPr>
              <a:solidFill>
                <a:schemeClr val="dk1"/>
              </a:solidFill>
            </a:endParaRPr>
          </a:p>
          <a:p>
            <a:pPr indent="0" lvl="7" marL="3200400" rtl="0" algn="l">
              <a:spcBef>
                <a:spcPts val="0"/>
              </a:spcBef>
              <a:spcAft>
                <a:spcPts val="0"/>
              </a:spcAft>
              <a:buNone/>
            </a:pPr>
            <a:r>
              <a:t/>
            </a:r>
            <a:endParaRPr>
              <a:solidFill>
                <a:schemeClr val="dk1"/>
              </a:solidFill>
            </a:endParaRPr>
          </a:p>
          <a:p>
            <a:pPr indent="0" lvl="8" marL="365760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2pPr>
            <a:lvl3pPr indent="0" lvl="2"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3pPr>
            <a:lvl4pPr indent="0" lvl="3"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4pPr>
            <a:lvl5pPr indent="0" lvl="4"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5pPr>
            <a:lvl6pPr indent="0" lvl="5"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6pPr>
            <a:lvl7pPr indent="0" lvl="6"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7pPr>
            <a:lvl8pPr indent="0" lvl="7"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8pPr>
            <a:lvl9pPr indent="0" lvl="8"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2pPr>
            <a:lvl3pPr indent="0" lvl="2"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3pPr>
            <a:lvl4pPr indent="0" lvl="3"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4pPr>
            <a:lvl5pPr indent="0" lvl="4"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5pPr>
            <a:lvl6pPr indent="0" lvl="5"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6pPr>
            <a:lvl7pPr indent="0" lvl="6"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7pPr>
            <a:lvl8pPr indent="0" lvl="7"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8pPr>
            <a:lvl9pPr indent="0" lvl="8"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9pPr>
          </a:lstStyle>
          <a:p/>
        </p:txBody>
      </p:sp>
      <p:sp>
        <p:nvSpPr>
          <p:cNvPr id="26" name="Google Shape;26;p6"/>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chemeClr val="lt1"/>
              </a:buClr>
              <a:buSzPts val="3000"/>
              <a:buFont typeface="Arial"/>
              <a:buChar char="●"/>
              <a:defRPr b="0" i="0" sz="3000" u="none" cap="none" strike="noStrike">
                <a:solidFill>
                  <a:schemeClr val="lt1"/>
                </a:solidFill>
                <a:latin typeface="Arial"/>
                <a:ea typeface="Arial"/>
                <a:cs typeface="Arial"/>
                <a:sym typeface="Arial"/>
              </a:defRPr>
            </a:lvl1pPr>
            <a:lvl2pPr indent="-381000" lvl="1" marL="914400" marR="0" rtl="0" algn="l">
              <a:lnSpc>
                <a:spcPct val="100000"/>
              </a:lnSpc>
              <a:spcBef>
                <a:spcPts val="0"/>
              </a:spcBef>
              <a:spcAft>
                <a:spcPts val="0"/>
              </a:spcAft>
              <a:buClr>
                <a:schemeClr val="lt1"/>
              </a:buClr>
              <a:buSzPts val="2400"/>
              <a:buFont typeface="Courier New"/>
              <a:buChar char="o"/>
              <a:defRPr b="0" i="0" sz="2400" u="none" cap="none" strike="noStrike">
                <a:solidFill>
                  <a:schemeClr val="lt1"/>
                </a:solidFill>
                <a:latin typeface="Arial"/>
                <a:ea typeface="Arial"/>
                <a:cs typeface="Arial"/>
                <a:sym typeface="Arial"/>
              </a:defRPr>
            </a:lvl2pPr>
            <a:lvl3pPr indent="-381000" lvl="2" marL="1371600" marR="0" rtl="0" algn="l">
              <a:lnSpc>
                <a:spcPct val="100000"/>
              </a:lnSpc>
              <a:spcBef>
                <a:spcPts val="0"/>
              </a:spcBef>
              <a:spcAft>
                <a:spcPts val="0"/>
              </a:spcAft>
              <a:buClr>
                <a:schemeClr val="lt1"/>
              </a:buClr>
              <a:buSzPts val="2400"/>
              <a:buFont typeface="Noto Sans Symbols"/>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5pPr>
            <a:lvl6pPr indent="-342900" lvl="5" marL="2743200" marR="0" rtl="0" algn="l">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6pPr>
            <a:lvl7pPr indent="-342900" lvl="6" marL="32004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8pPr>
            <a:lvl9pPr indent="-342900" lvl="8" marL="4114800" marR="0" rtl="0" algn="l">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9pPr>
          </a:lstStyle>
          <a:p/>
        </p:txBody>
      </p:sp>
      <p:sp>
        <p:nvSpPr>
          <p:cNvPr id="27" name="Google Shape;27;p6"/>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chemeClr val="lt1"/>
              </a:buClr>
              <a:buSzPts val="3000"/>
              <a:buFont typeface="Arial"/>
              <a:buChar char="●"/>
              <a:defRPr b="0" i="0" sz="3000" u="none" cap="none" strike="noStrike">
                <a:solidFill>
                  <a:schemeClr val="lt1"/>
                </a:solidFill>
                <a:latin typeface="Arial"/>
                <a:ea typeface="Arial"/>
                <a:cs typeface="Arial"/>
                <a:sym typeface="Arial"/>
              </a:defRPr>
            </a:lvl1pPr>
            <a:lvl2pPr indent="-381000" lvl="1" marL="914400" marR="0" rtl="0" algn="l">
              <a:lnSpc>
                <a:spcPct val="100000"/>
              </a:lnSpc>
              <a:spcBef>
                <a:spcPts val="0"/>
              </a:spcBef>
              <a:spcAft>
                <a:spcPts val="0"/>
              </a:spcAft>
              <a:buClr>
                <a:schemeClr val="lt1"/>
              </a:buClr>
              <a:buSzPts val="2400"/>
              <a:buFont typeface="Courier New"/>
              <a:buChar char="o"/>
              <a:defRPr b="0" i="0" sz="2400" u="none" cap="none" strike="noStrike">
                <a:solidFill>
                  <a:schemeClr val="lt1"/>
                </a:solidFill>
                <a:latin typeface="Arial"/>
                <a:ea typeface="Arial"/>
                <a:cs typeface="Arial"/>
                <a:sym typeface="Arial"/>
              </a:defRPr>
            </a:lvl2pPr>
            <a:lvl3pPr indent="-381000" lvl="2" marL="1371600" marR="0" rtl="0" algn="l">
              <a:lnSpc>
                <a:spcPct val="100000"/>
              </a:lnSpc>
              <a:spcBef>
                <a:spcPts val="0"/>
              </a:spcBef>
              <a:spcAft>
                <a:spcPts val="0"/>
              </a:spcAft>
              <a:buClr>
                <a:schemeClr val="lt1"/>
              </a:buClr>
              <a:buSzPts val="2400"/>
              <a:buFont typeface="Noto Sans Symbols"/>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5pPr>
            <a:lvl6pPr indent="-342900" lvl="5" marL="2743200" marR="0" rtl="0" algn="l">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6pPr>
            <a:lvl7pPr indent="-342900" lvl="6" marL="32004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8pPr>
            <a:lvl9pPr indent="-342900" lvl="8" marL="4114800" marR="0" rtl="0" algn="l">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28" name="Shape 28"/>
        <p:cNvGrpSpPr/>
        <p:nvPr/>
      </p:nvGrpSpPr>
      <p:grpSpPr>
        <a:xfrm>
          <a:off x="0" y="0"/>
          <a:ext cx="0" cy="0"/>
          <a:chOff x="0" y="0"/>
          <a:chExt cx="0" cy="0"/>
        </a:xfrm>
      </p:grpSpPr>
      <p:sp>
        <p:nvSpPr>
          <p:cNvPr id="29" name="Google Shape;29;p7"/>
          <p:cNvSpPr txBox="1"/>
          <p:nvPr>
            <p:ph idx="1" type="body"/>
          </p:nvPr>
        </p:nvSpPr>
        <p:spPr>
          <a:xfrm>
            <a:off x="457200" y="5875078"/>
            <a:ext cx="8229600" cy="6927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42900" lvl="1" marL="914400" marR="0" rtl="0" algn="ctr">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2pPr>
            <a:lvl3pPr indent="-342900" lvl="2" marL="1371600" marR="0" rtl="0" algn="ctr">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3pPr>
            <a:lvl4pPr indent="-342900" lvl="3" marL="1828800" marR="0" rtl="0" algn="ctr">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ctr">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5pPr>
            <a:lvl6pPr indent="-342900" lvl="5" marL="2743200" marR="0" rtl="0" algn="ctr">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6pPr>
            <a:lvl7pPr indent="-342900" lvl="6" marL="3200400" marR="0" rtl="0" algn="ctr">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ctr">
              <a:lnSpc>
                <a:spcPct val="100000"/>
              </a:lnSpc>
              <a:spcBef>
                <a:spcPts val="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8pPr>
            <a:lvl9pPr indent="-342900" lvl="8" marL="4114800" marR="0" rtl="0" algn="ctr">
              <a:lnSpc>
                <a:spcPct val="100000"/>
              </a:lnSpc>
              <a:spcBef>
                <a:spcPts val="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2C3BE"/>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0" lvl="1"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2pPr>
            <a:lvl3pPr indent="0" lvl="2"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3pPr>
            <a:lvl4pPr indent="0" lvl="3"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4pPr>
            <a:lvl5pPr indent="0" lvl="4"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5pPr>
            <a:lvl6pPr indent="0" lvl="5"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6pPr>
            <a:lvl7pPr indent="0" lvl="6"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7pPr>
            <a:lvl8pPr indent="0" lvl="7"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8pPr>
            <a:lvl9pPr indent="0" lvl="8" rtl="0" algn="l">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lt1"/>
              </a:buClr>
              <a:buSzPts val="3000"/>
              <a:buFont typeface="Arial"/>
              <a:buChar char="●"/>
              <a:defRPr b="0" i="0" sz="3000" u="none" cap="none" strike="noStrike">
                <a:solidFill>
                  <a:schemeClr val="lt1"/>
                </a:solidFill>
                <a:latin typeface="Arial"/>
                <a:ea typeface="Arial"/>
                <a:cs typeface="Arial"/>
                <a:sym typeface="Arial"/>
              </a:defRPr>
            </a:lvl1pPr>
            <a:lvl2pPr indent="-381000" lvl="1" marL="914400" marR="0" rtl="0" algn="l">
              <a:lnSpc>
                <a:spcPct val="100000"/>
              </a:lnSpc>
              <a:spcBef>
                <a:spcPts val="480"/>
              </a:spcBef>
              <a:spcAft>
                <a:spcPts val="0"/>
              </a:spcAft>
              <a:buClr>
                <a:schemeClr val="lt1"/>
              </a:buClr>
              <a:buSzPts val="2400"/>
              <a:buFont typeface="Courier New"/>
              <a:buChar char="o"/>
              <a:defRPr b="0" i="0" sz="24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lt1"/>
              </a:buClr>
              <a:buSzPts val="2400"/>
              <a:buFont typeface="Noto Sans Symbols"/>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00000"/>
              </a:lnSpc>
              <a:spcBef>
                <a:spcPts val="36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5pPr>
            <a:lvl6pPr indent="-342900" lvl="5" marL="2743200" marR="0" rtl="0" algn="l">
              <a:lnSpc>
                <a:spcPct val="100000"/>
              </a:lnSpc>
              <a:spcBef>
                <a:spcPts val="36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00000"/>
              </a:lnSpc>
              <a:spcBef>
                <a:spcPts val="360"/>
              </a:spcBef>
              <a:spcAft>
                <a:spcPts val="0"/>
              </a:spcAft>
              <a:buClr>
                <a:schemeClr val="lt1"/>
              </a:buClr>
              <a:buSzPts val="1800"/>
              <a:buFont typeface="Courier New"/>
              <a:buChar char="o"/>
              <a:defRPr b="0" i="0" sz="1800" u="none" cap="none" strike="noStrike">
                <a:solidFill>
                  <a:schemeClr val="lt1"/>
                </a:solidFill>
                <a:latin typeface="Arial"/>
                <a:ea typeface="Arial"/>
                <a:cs typeface="Arial"/>
                <a:sym typeface="Arial"/>
              </a:defRPr>
            </a:lvl8pPr>
            <a:lvl9pPr indent="-342900" lvl="8" marL="4114800" marR="0" rtl="0" algn="l">
              <a:lnSpc>
                <a:spcPct val="100000"/>
              </a:lnSpc>
              <a:spcBef>
                <a:spcPts val="36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indiatoday.intoday.in/story/India+largest+source+of+smuggled+CFCs/1/7525.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epa.gov/ozone/science/hole/whyan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hyperlink" Target="https://youtu.be/qUfVMogIdr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Black_light" TargetMode="External"/><Relationship Id="rId4" Type="http://schemas.openxmlformats.org/officeDocument/2006/relationships/hyperlink" Target="http://en.wikipedia.org/wiki/Ultraviolet_germicidal_irradiation" TargetMode="External"/><Relationship Id="rId5" Type="http://schemas.openxmlformats.org/officeDocument/2006/relationships/hyperlink" Target="http://en.wikipedia.org/wiki/EU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grpSp>
        <p:nvGrpSpPr>
          <p:cNvPr id="34" name="Google Shape;34;p8"/>
          <p:cNvGrpSpPr/>
          <p:nvPr/>
        </p:nvGrpSpPr>
        <p:grpSpPr>
          <a:xfrm>
            <a:off x="1794631" y="759319"/>
            <a:ext cx="7169905" cy="5908852"/>
            <a:chOff x="3119901" y="1339157"/>
            <a:chExt cx="6024100" cy="5340252"/>
          </a:xfrm>
        </p:grpSpPr>
        <p:grpSp>
          <p:nvGrpSpPr>
            <p:cNvPr id="35" name="Google Shape;35;p8"/>
            <p:cNvGrpSpPr/>
            <p:nvPr/>
          </p:nvGrpSpPr>
          <p:grpSpPr>
            <a:xfrm>
              <a:off x="3119901" y="1339157"/>
              <a:ext cx="6024100" cy="4856168"/>
              <a:chOff x="2826093" y="1143270"/>
              <a:chExt cx="4959855" cy="5448871"/>
            </a:xfrm>
          </p:grpSpPr>
          <p:pic>
            <p:nvPicPr>
              <p:cNvPr descr="ozone_1979-2011_lrg.jpeg" id="36" name="Google Shape;36;p8"/>
              <p:cNvPicPr preferRelativeResize="0"/>
              <p:nvPr/>
            </p:nvPicPr>
            <p:blipFill rotWithShape="1">
              <a:blip r:embed="rId3">
                <a:alphaModFix/>
              </a:blip>
              <a:srcRect b="53486" l="0" r="0" t="0"/>
              <a:stretch/>
            </p:blipFill>
            <p:spPr>
              <a:xfrm>
                <a:off x="2826094" y="1143270"/>
                <a:ext cx="4959854" cy="2625701"/>
              </a:xfrm>
              <a:prstGeom prst="rect">
                <a:avLst/>
              </a:prstGeom>
              <a:noFill/>
              <a:ln>
                <a:noFill/>
              </a:ln>
            </p:spPr>
          </p:pic>
          <p:pic>
            <p:nvPicPr>
              <p:cNvPr descr="ozone_1979-2011_lrg.jpeg" id="37" name="Google Shape;37;p8"/>
              <p:cNvPicPr preferRelativeResize="0"/>
              <p:nvPr/>
            </p:nvPicPr>
            <p:blipFill rotWithShape="1">
              <a:blip r:embed="rId3">
                <a:alphaModFix/>
              </a:blip>
              <a:srcRect b="1963" l="0" r="0" t="45697"/>
              <a:stretch/>
            </p:blipFill>
            <p:spPr>
              <a:xfrm>
                <a:off x="2826093" y="3782773"/>
                <a:ext cx="4959854" cy="2809368"/>
              </a:xfrm>
              <a:prstGeom prst="rect">
                <a:avLst/>
              </a:prstGeom>
              <a:noFill/>
              <a:ln>
                <a:noFill/>
              </a:ln>
            </p:spPr>
          </p:pic>
        </p:grpSp>
        <p:sp>
          <p:nvSpPr>
            <p:cNvPr id="38" name="Google Shape;38;p8"/>
            <p:cNvSpPr txBox="1"/>
            <p:nvPr/>
          </p:nvSpPr>
          <p:spPr>
            <a:xfrm>
              <a:off x="3119901" y="6248522"/>
              <a:ext cx="6024099"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100" u="none" cap="none" strike="noStrike">
                  <a:solidFill>
                    <a:srgbClr val="000000"/>
                  </a:solidFill>
                  <a:latin typeface="Arial"/>
                  <a:ea typeface="Arial"/>
                  <a:cs typeface="Arial"/>
                  <a:sym typeface="Arial"/>
                </a:rPr>
                <a:t>Images by NASA on the status of the Antarctic Ozone Hole on September 16 of the years 1979,1987,2006&amp; 2011  </a:t>
              </a:r>
              <a:endParaRPr b="0" i="0" sz="1100" u="none" cap="none" strike="noStrike">
                <a:solidFill>
                  <a:srgbClr val="000000"/>
                </a:solidFill>
                <a:latin typeface="Arial"/>
                <a:ea typeface="Arial"/>
                <a:cs typeface="Arial"/>
                <a:sym typeface="Arial"/>
              </a:endParaRPr>
            </a:p>
          </p:txBody>
        </p:sp>
      </p:grpSp>
      <p:sp>
        <p:nvSpPr>
          <p:cNvPr id="39" name="Google Shape;39;p8"/>
          <p:cNvSpPr/>
          <p:nvPr/>
        </p:nvSpPr>
        <p:spPr>
          <a:xfrm>
            <a:off x="887109" y="-10655"/>
            <a:ext cx="446918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4800" u="none" cap="none" strike="noStrike">
                <a:solidFill>
                  <a:schemeClr val="dk1"/>
                </a:solidFill>
                <a:latin typeface="Times New Roman"/>
                <a:ea typeface="Times New Roman"/>
                <a:cs typeface="Times New Roman"/>
                <a:sym typeface="Times New Roman"/>
              </a:rPr>
              <a:t>Ozone Depletion</a:t>
            </a:r>
            <a:endParaRPr b="0" i="0" sz="4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b="1" i="0" sz="3600" u="none" cap="none" strike="noStrike">
              <a:solidFill>
                <a:schemeClr val="lt1"/>
              </a:solidFill>
              <a:latin typeface="Arial"/>
              <a:ea typeface="Arial"/>
              <a:cs typeface="Arial"/>
              <a:sym typeface="Arial"/>
            </a:endParaRPr>
          </a:p>
        </p:txBody>
      </p:sp>
      <p:pic>
        <p:nvPicPr>
          <p:cNvPr id="106" name="Google Shape;106;p17"/>
          <p:cNvPicPr preferRelativeResize="0"/>
          <p:nvPr/>
        </p:nvPicPr>
        <p:blipFill rotWithShape="1">
          <a:blip r:embed="rId3">
            <a:alphaModFix/>
          </a:blip>
          <a:srcRect b="0" l="0" r="0" t="0"/>
          <a:stretch/>
        </p:blipFill>
        <p:spPr>
          <a:xfrm>
            <a:off x="-55757" y="76200"/>
            <a:ext cx="9199756" cy="670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18"/>
          <p:cNvSpPr txBox="1"/>
          <p:nvPr>
            <p:ph type="title"/>
          </p:nvPr>
        </p:nvSpPr>
        <p:spPr>
          <a:xfrm>
            <a:off x="213559" y="143386"/>
            <a:ext cx="8765100" cy="73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3600" u="none" cap="none" strike="noStrike">
                <a:solidFill>
                  <a:schemeClr val="dk2"/>
                </a:solidFill>
                <a:latin typeface="Times New Roman"/>
                <a:ea typeface="Times New Roman"/>
                <a:cs typeface="Times New Roman"/>
                <a:sym typeface="Times New Roman"/>
              </a:rPr>
              <a:t>Natural Formation and Removal of Ozone</a:t>
            </a:r>
            <a:endParaRPr/>
          </a:p>
        </p:txBody>
      </p:sp>
      <p:sp>
        <p:nvSpPr>
          <p:cNvPr id="113" name="Google Shape;113;p18"/>
          <p:cNvSpPr/>
          <p:nvPr/>
        </p:nvSpPr>
        <p:spPr>
          <a:xfrm>
            <a:off x="266700" y="972556"/>
            <a:ext cx="8610599" cy="56354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imes New Roman"/>
              <a:buNone/>
            </a:pPr>
            <a:r>
              <a:rPr b="1" i="0" lang="en-US" sz="2400" u="none" cap="none" strike="noStrike">
                <a:solidFill>
                  <a:srgbClr val="0000FF"/>
                </a:solidFill>
                <a:latin typeface="Times New Roman"/>
                <a:ea typeface="Times New Roman"/>
                <a:cs typeface="Times New Roman"/>
                <a:sym typeface="Times New Roman"/>
              </a:rPr>
              <a:t>Ozone Formation:</a:t>
            </a:r>
            <a:endParaRPr/>
          </a:p>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                                O</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 hν  </a:t>
            </a:r>
            <a:r>
              <a:rPr b="0" i="0" lang="en-US" sz="2400" u="none" cap="none" strike="noStrike">
                <a:solidFill>
                  <a:srgbClr val="000000"/>
                </a:solidFill>
                <a:highlight>
                  <a:srgbClr val="FFFFFF"/>
                </a:highlight>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2 O</a:t>
            </a:r>
            <a:r>
              <a:rPr b="0" baseline="30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(λ&lt; 240 nm)</a:t>
            </a:r>
            <a:endParaRPr/>
          </a:p>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                                 O</a:t>
            </a:r>
            <a:r>
              <a:rPr b="0" baseline="30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 O</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rgbClr val="000000"/>
                </a:solidFill>
                <a:highlight>
                  <a:srgbClr val="FFFFFF"/>
                </a:highlight>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O</a:t>
            </a:r>
            <a:r>
              <a:rPr b="0" baseline="-25000" i="0" lang="en-US" sz="2400" u="none" cap="none" strike="noStrike">
                <a:solidFill>
                  <a:schemeClr val="dk1"/>
                </a:solidFill>
                <a:latin typeface="Times New Roman"/>
                <a:ea typeface="Times New Roman"/>
                <a:cs typeface="Times New Roman"/>
                <a:sym typeface="Times New Roman"/>
              </a:rPr>
              <a:t>3</a:t>
            </a:r>
            <a:endParaRPr/>
          </a:p>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Font typeface="Times New Roman"/>
              <a:buNone/>
            </a:pPr>
            <a:r>
              <a:rPr b="1" i="0" lang="en-US" sz="2400" u="none" cap="none" strike="noStrike">
                <a:solidFill>
                  <a:srgbClr val="FF0000"/>
                </a:solidFill>
                <a:latin typeface="Times New Roman"/>
                <a:ea typeface="Times New Roman"/>
                <a:cs typeface="Times New Roman"/>
                <a:sym typeface="Times New Roman"/>
              </a:rPr>
              <a:t>Ozone Removal: </a:t>
            </a:r>
            <a:endParaRPr/>
          </a:p>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                              O</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 + hν </a:t>
            </a:r>
            <a:r>
              <a:rPr b="0" i="0" lang="en-US" sz="2400" u="none" cap="none" strike="noStrike">
                <a:solidFill>
                  <a:srgbClr val="000000"/>
                </a:solidFill>
                <a:highlight>
                  <a:srgbClr val="FFFFFF"/>
                </a:highlight>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O</a:t>
            </a:r>
            <a:r>
              <a:rPr b="0" baseline="30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 O</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( 200 nm&lt;λ&lt;310)</a:t>
            </a:r>
            <a:endParaRPr/>
          </a:p>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                              O</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 + O</a:t>
            </a:r>
            <a:r>
              <a:rPr b="0" baseline="3000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rgbClr val="000000"/>
                </a:solidFill>
                <a:highlight>
                  <a:srgbClr val="FFFFFF"/>
                </a:highlight>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2 O</a:t>
            </a:r>
            <a:r>
              <a:rPr b="0" baseline="-25000" i="0" lang="en-US" sz="2400" u="none" cap="none" strike="noStrike">
                <a:solidFill>
                  <a:schemeClr val="dk1"/>
                </a:solidFill>
                <a:latin typeface="Times New Roman"/>
                <a:ea typeface="Times New Roman"/>
                <a:cs typeface="Times New Roman"/>
                <a:sym typeface="Times New Roman"/>
              </a:rPr>
              <a:t>2</a:t>
            </a:r>
            <a:endParaRPr/>
          </a:p>
          <a:p>
            <a:pPr indent="0" lvl="0" marL="0" marR="0" rtl="0" algn="l">
              <a:lnSpc>
                <a:spcPct val="115000"/>
              </a:lnSpc>
              <a:spcBef>
                <a:spcPts val="0"/>
              </a:spcBef>
              <a:spcAft>
                <a:spcPts val="0"/>
              </a:spcAft>
              <a:buClr>
                <a:srgbClr val="000000"/>
              </a:buClr>
              <a:buFont typeface="Times New Roman"/>
              <a:buNone/>
            </a:pPr>
            <a:r>
              <a:rPr b="0" i="0" lang="en-US" sz="2400" u="none" cap="none" strike="noStrike">
                <a:solidFill>
                  <a:srgbClr val="000000"/>
                </a:solidFill>
                <a:highlight>
                  <a:srgbClr val="FFFFFF"/>
                </a:highlight>
                <a:latin typeface="Times New Roman"/>
                <a:ea typeface="Times New Roman"/>
                <a:cs typeface="Times New Roman"/>
                <a:sym typeface="Times New Roman"/>
              </a:rPr>
              <a:t>                             </a:t>
            </a:r>
            <a:endParaRPr/>
          </a:p>
          <a:p>
            <a:pPr indent="0" lvl="0" marL="0" marR="0" rtl="0" algn="l">
              <a:lnSpc>
                <a:spcPct val="115000"/>
              </a:lnSpc>
              <a:spcBef>
                <a:spcPts val="0"/>
              </a:spcBef>
              <a:spcAft>
                <a:spcPts val="0"/>
              </a:spcAft>
              <a:buClr>
                <a:srgbClr val="FF0000"/>
              </a:buClr>
              <a:buFont typeface="Times New Roman"/>
              <a:buNone/>
            </a:pPr>
            <a:r>
              <a:rPr b="1" i="0" lang="en-US" sz="2400" u="none" cap="none" strike="noStrike">
                <a:solidFill>
                  <a:srgbClr val="FF0000"/>
                </a:solidFill>
                <a:highlight>
                  <a:srgbClr val="FFFFFF"/>
                </a:highlight>
                <a:latin typeface="Times New Roman"/>
                <a:ea typeface="Times New Roman"/>
                <a:cs typeface="Times New Roman"/>
                <a:sym typeface="Times New Roman"/>
              </a:rPr>
              <a:t>Catalytic Ozone Removal (by Cl, Br, OH</a:t>
            </a:r>
            <a:r>
              <a:rPr b="1" baseline="30000" i="0" lang="en-US" sz="2400" u="none" cap="none" strike="noStrike">
                <a:solidFill>
                  <a:srgbClr val="FF0000"/>
                </a:solidFill>
                <a:highlight>
                  <a:srgbClr val="FFFFFF"/>
                </a:highlight>
                <a:latin typeface="Times New Roman"/>
                <a:ea typeface="Times New Roman"/>
                <a:cs typeface="Times New Roman"/>
                <a:sym typeface="Times New Roman"/>
              </a:rPr>
              <a:t>*</a:t>
            </a:r>
            <a:r>
              <a:rPr b="1" i="0" lang="en-US" sz="2400" u="none" cap="none" strike="noStrike">
                <a:solidFill>
                  <a:srgbClr val="FF0000"/>
                </a:solidFill>
                <a:highlight>
                  <a:srgbClr val="FFFFFF"/>
                </a:highlight>
                <a:latin typeface="Times New Roman"/>
                <a:ea typeface="Times New Roman"/>
                <a:cs typeface="Times New Roman"/>
                <a:sym typeface="Times New Roman"/>
              </a:rPr>
              <a:t>, NO</a:t>
            </a:r>
            <a:r>
              <a:rPr b="1" baseline="30000" i="0" lang="en-US" sz="2400" u="none" cap="none" strike="noStrike">
                <a:solidFill>
                  <a:srgbClr val="FF0000"/>
                </a:solidFill>
                <a:highlight>
                  <a:srgbClr val="FFFFFF"/>
                </a:highlight>
                <a:latin typeface="Times New Roman"/>
                <a:ea typeface="Times New Roman"/>
                <a:cs typeface="Times New Roman"/>
                <a:sym typeface="Times New Roman"/>
              </a:rPr>
              <a:t>*</a:t>
            </a:r>
            <a:r>
              <a:rPr b="1" i="0" lang="en-US" sz="2400" u="none" cap="none" strike="noStrike">
                <a:solidFill>
                  <a:srgbClr val="FF0000"/>
                </a:solidFill>
                <a:highlight>
                  <a:srgbClr val="FFFFFF"/>
                </a:highlight>
                <a:latin typeface="Times New Roman"/>
                <a:ea typeface="Times New Roman"/>
                <a:cs typeface="Times New Roman"/>
                <a:sym typeface="Times New Roman"/>
              </a:rPr>
              <a:t>):</a:t>
            </a:r>
            <a:endParaRPr/>
          </a:p>
          <a:p>
            <a:pPr indent="0" lvl="0" marL="0" marR="0" rtl="0" algn="l">
              <a:lnSpc>
                <a:spcPct val="115000"/>
              </a:lnSpc>
              <a:spcBef>
                <a:spcPts val="0"/>
              </a:spcBef>
              <a:spcAft>
                <a:spcPts val="0"/>
              </a:spcAft>
              <a:buClr>
                <a:srgbClr val="000000"/>
              </a:buClr>
              <a:buFont typeface="Times New Roman"/>
              <a:buNone/>
            </a:pPr>
            <a:r>
              <a:rPr b="0" i="1" lang="en-US" sz="2400" u="none" cap="none" strike="noStrike">
                <a:solidFill>
                  <a:srgbClr val="000000"/>
                </a:solidFill>
                <a:highlight>
                  <a:srgbClr val="FFFFFF"/>
                </a:highlight>
                <a:latin typeface="Times New Roman"/>
                <a:ea typeface="Times New Roman"/>
                <a:cs typeface="Times New Roman"/>
                <a:sym typeface="Times New Roman"/>
              </a:rPr>
              <a:t>The catalysts can be anthropogenic or natural</a:t>
            </a:r>
            <a:endParaRPr/>
          </a:p>
          <a:p>
            <a:pPr indent="0" lvl="0" marL="0" marR="0" rtl="0" algn="l">
              <a:lnSpc>
                <a:spcPct val="115000"/>
              </a:lnSpc>
              <a:spcBef>
                <a:spcPts val="0"/>
              </a:spcBef>
              <a:spcAft>
                <a:spcPts val="0"/>
              </a:spcAft>
              <a:buClr>
                <a:srgbClr val="000000"/>
              </a:buClr>
              <a:buFont typeface="Times New Roman"/>
              <a:buNone/>
            </a:pPr>
            <a:r>
              <a:rPr b="0" i="0" lang="en-US" sz="2400" u="none" cap="none" strike="noStrike">
                <a:solidFill>
                  <a:srgbClr val="000000"/>
                </a:solidFill>
                <a:highlight>
                  <a:srgbClr val="FFFFFF"/>
                </a:highlight>
                <a:latin typeface="Times New Roman"/>
                <a:ea typeface="Times New Roman"/>
                <a:cs typeface="Times New Roman"/>
                <a:sym typeface="Times New Roman"/>
              </a:rPr>
              <a:t>                              Cl + O</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3</a:t>
            </a:r>
            <a:r>
              <a:rPr b="0" i="0" lang="en-US" sz="2400" u="none" cap="none" strike="noStrike">
                <a:solidFill>
                  <a:srgbClr val="000000"/>
                </a:solidFill>
                <a:highlight>
                  <a:srgbClr val="FFFFFF"/>
                </a:highlight>
                <a:latin typeface="Times New Roman"/>
                <a:ea typeface="Times New Roman"/>
                <a:cs typeface="Times New Roman"/>
                <a:sym typeface="Times New Roman"/>
              </a:rPr>
              <a:t> → ClO + O</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2</a:t>
            </a:r>
            <a:endParaRPr/>
          </a:p>
          <a:p>
            <a:pPr indent="0" lvl="0" marL="0" marR="0" rtl="0" algn="l">
              <a:lnSpc>
                <a:spcPct val="115000"/>
              </a:lnSpc>
              <a:spcBef>
                <a:spcPts val="0"/>
              </a:spcBef>
              <a:spcAft>
                <a:spcPts val="0"/>
              </a:spcAft>
              <a:buClr>
                <a:srgbClr val="000000"/>
              </a:buClr>
              <a:buFont typeface="Times New Roman"/>
              <a:buNone/>
            </a:pPr>
            <a:r>
              <a:rPr b="0" i="0" lang="en-US" sz="2400" u="none" cap="none" strike="noStrike">
                <a:solidFill>
                  <a:srgbClr val="000000"/>
                </a:solidFill>
                <a:highlight>
                  <a:srgbClr val="FFFFFF"/>
                </a:highlight>
                <a:latin typeface="Times New Roman"/>
                <a:ea typeface="Times New Roman"/>
                <a:cs typeface="Times New Roman"/>
                <a:sym typeface="Times New Roman"/>
              </a:rPr>
              <a:t>                            ClO + O</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3</a:t>
            </a:r>
            <a:r>
              <a:rPr b="0" i="0" lang="en-US" sz="2400" u="none" cap="none" strike="noStrike">
                <a:solidFill>
                  <a:srgbClr val="000000"/>
                </a:solidFill>
                <a:highlight>
                  <a:srgbClr val="FFFFFF"/>
                </a:highlight>
                <a:latin typeface="Times New Roman"/>
                <a:ea typeface="Times New Roman"/>
                <a:cs typeface="Times New Roman"/>
                <a:sym typeface="Times New Roman"/>
              </a:rPr>
              <a:t> → Cl + 2 O</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2</a:t>
            </a:r>
            <a:r>
              <a:rPr b="0" i="0" lang="en-US" sz="2400" u="none" cap="none" strike="noStrike">
                <a:solidFill>
                  <a:srgbClr val="000000"/>
                </a:solidFill>
                <a:highlight>
                  <a:srgbClr val="FFFFFF"/>
                </a:highlight>
                <a:latin typeface="Times New Roman"/>
                <a:ea typeface="Times New Roman"/>
                <a:cs typeface="Times New Roman"/>
                <a:sym typeface="Times New Roman"/>
              </a:rPr>
              <a:t>.....catalyst regenerated. </a:t>
            </a:r>
            <a:endParaRPr/>
          </a:p>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Arial"/>
              <a:buNone/>
            </a:pPr>
            <a:r>
              <a:rPr b="1" i="0" lang="en-US" sz="3600" u="none" cap="none" strike="noStrike">
                <a:solidFill>
                  <a:srgbClr val="000000"/>
                </a:solidFill>
                <a:latin typeface="Arial"/>
                <a:ea typeface="Arial"/>
                <a:cs typeface="Arial"/>
                <a:sym typeface="Arial"/>
              </a:rPr>
              <a:t>Anthropogenic Ozone Depletion</a:t>
            </a:r>
            <a:endParaRPr/>
          </a:p>
        </p:txBody>
      </p:sp>
      <p:sp>
        <p:nvSpPr>
          <p:cNvPr id="119" name="Google Shape;119;p19"/>
          <p:cNvSpPr txBox="1"/>
          <p:nvPr>
            <p:ph idx="1" type="body"/>
          </p:nvPr>
        </p:nvSpPr>
        <p:spPr>
          <a:xfrm>
            <a:off x="436123" y="1341437"/>
            <a:ext cx="8190600" cy="5319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Emission of chlorofluorocarbons and other ozone depleting substances.</a:t>
            </a:r>
            <a:endParaRPr/>
          </a:p>
          <a:p>
            <a:pPr indent="-381000" lvl="0" marL="457200" marR="0" rtl="0" algn="l">
              <a:lnSpc>
                <a:spcPct val="90000"/>
              </a:lnSpc>
              <a:spcBef>
                <a:spcPts val="64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These molecules are inert and non water soluble, </a:t>
            </a:r>
            <a:endParaRPr/>
          </a:p>
          <a:p>
            <a:pPr indent="-381000" lvl="0" marL="457200" marR="0" rtl="0" algn="l">
              <a:lnSpc>
                <a:spcPct val="90000"/>
              </a:lnSpc>
              <a:spcBef>
                <a:spcPts val="64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They are not destroyed through atmospheric chemical reactions in the troposphere or removed with precipitation.</a:t>
            </a:r>
            <a:endParaRPr/>
          </a:p>
          <a:p>
            <a:pPr indent="-381000" lvl="0" marL="457200" marR="0" rtl="0" algn="l">
              <a:lnSpc>
                <a:spcPct val="90000"/>
              </a:lnSpc>
              <a:spcBef>
                <a:spcPts val="64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They rise to the stratosphere and are broken down to yield Cl, Br. e.g. </a:t>
            </a:r>
            <a:endParaRPr/>
          </a:p>
          <a:p>
            <a:pPr indent="0" lvl="0" marL="0" marR="0" rtl="0" algn="l">
              <a:lnSpc>
                <a:spcPct val="90000"/>
              </a:lnSpc>
              <a:spcBef>
                <a:spcPts val="640"/>
              </a:spcBef>
              <a:spcAft>
                <a:spcPts val="0"/>
              </a:spcAft>
              <a:buClr>
                <a:schemeClr val="lt1"/>
              </a:buClr>
              <a:buFont typeface="Arial"/>
              <a:buNone/>
            </a:pP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highlight>
                  <a:srgbClr val="FFFFFF"/>
                </a:highlight>
                <a:latin typeface="Times New Roman"/>
                <a:ea typeface="Times New Roman"/>
                <a:cs typeface="Times New Roman"/>
                <a:sym typeface="Times New Roman"/>
              </a:rPr>
              <a:t>CFCl</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3</a:t>
            </a:r>
            <a:r>
              <a:rPr b="0" i="0" lang="en-US" sz="2400" u="none" cap="none" strike="noStrike">
                <a:solidFill>
                  <a:srgbClr val="000000"/>
                </a:solidFill>
                <a:highlight>
                  <a:srgbClr val="FFFFFF"/>
                </a:highlight>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hν</a:t>
            </a:r>
            <a:r>
              <a:rPr b="0" i="0" lang="en-US" sz="2400" u="none" cap="none" strike="noStrike">
                <a:solidFill>
                  <a:srgbClr val="000000"/>
                </a:solidFill>
                <a:highlight>
                  <a:srgbClr val="FFFFFF"/>
                </a:highlight>
                <a:latin typeface="Times New Roman"/>
                <a:ea typeface="Times New Roman"/>
                <a:cs typeface="Times New Roman"/>
                <a:sym typeface="Times New Roman"/>
              </a:rPr>
              <a:t> → CFCl</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2</a:t>
            </a:r>
            <a:r>
              <a:rPr b="0" i="0" lang="en-US" sz="2400" u="none" cap="none" strike="noStrike">
                <a:solidFill>
                  <a:srgbClr val="000000"/>
                </a:solidFill>
                <a:highlight>
                  <a:srgbClr val="FFFFFF"/>
                </a:highlight>
                <a:latin typeface="Times New Roman"/>
                <a:ea typeface="Times New Roman"/>
                <a:cs typeface="Times New Roman"/>
                <a:sym typeface="Times New Roman"/>
              </a:rPr>
              <a:t> + Cl</a:t>
            </a:r>
            <a:endParaRPr/>
          </a:p>
          <a:p>
            <a:pPr indent="-3810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This results in a drastically higher concentration of ozone-destroying catalysts (Cl, Br) in the stratosphere.</a:t>
            </a:r>
            <a:endParaRPr/>
          </a:p>
          <a:p>
            <a:pPr indent="-3810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Accelerates the catalytic destruction of ozone. </a:t>
            </a:r>
            <a:endParaRPr/>
          </a:p>
          <a:p>
            <a:pPr indent="-381000" lvl="0" marL="457200" marR="0" rtl="0" algn="l">
              <a:lnSpc>
                <a:spcPct val="90000"/>
              </a:lnSpc>
              <a:spcBef>
                <a:spcPts val="56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single chlorine molecule can break down tens of thousands of ozone molecules before it gets deactivated.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62000" y="4572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Ozone Depletion</a:t>
            </a:r>
            <a:endParaRPr/>
          </a:p>
        </p:txBody>
      </p:sp>
      <p:sp>
        <p:nvSpPr>
          <p:cNvPr id="127" name="Google Shape;127;p20"/>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A50021"/>
              </a:buClr>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128" name="Google Shape;128;p20"/>
          <p:cNvPicPr preferRelativeResize="0"/>
          <p:nvPr/>
        </p:nvPicPr>
        <p:blipFill rotWithShape="1">
          <a:blip r:embed="rId3">
            <a:alphaModFix/>
          </a:blip>
          <a:srcRect b="0" l="0" r="0" t="0"/>
          <a:stretch/>
        </p:blipFill>
        <p:spPr>
          <a:xfrm>
            <a:off x="728793" y="1685925"/>
            <a:ext cx="8415207" cy="509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b="1" i="0" sz="4400" u="none" cap="none" strike="noStrike">
              <a:solidFill>
                <a:schemeClr val="dk2"/>
              </a:solidFill>
              <a:latin typeface="Times New Roman"/>
              <a:ea typeface="Times New Roman"/>
              <a:cs typeface="Times New Roman"/>
              <a:sym typeface="Times New Roman"/>
            </a:endParaRPr>
          </a:p>
        </p:txBody>
      </p:sp>
      <p:sp>
        <p:nvSpPr>
          <p:cNvPr id="136" name="Google Shape;136;p21"/>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A50021"/>
              </a:buClr>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137" name="Google Shape;137;p21"/>
          <p:cNvPicPr preferRelativeResize="0"/>
          <p:nvPr/>
        </p:nvPicPr>
        <p:blipFill rotWithShape="1">
          <a:blip r:embed="rId3">
            <a:alphaModFix/>
          </a:blip>
          <a:srcRect b="0" l="0" r="0" t="0"/>
          <a:stretch/>
        </p:blipFill>
        <p:spPr>
          <a:xfrm>
            <a:off x="152400" y="228600"/>
            <a:ext cx="8991600" cy="6400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graphicFrame>
        <p:nvGraphicFramePr>
          <p:cNvPr id="143" name="Google Shape;143;p22"/>
          <p:cNvGraphicFramePr/>
          <p:nvPr/>
        </p:nvGraphicFramePr>
        <p:xfrm>
          <a:off x="114300" y="375975"/>
          <a:ext cx="3000000" cy="3000000"/>
        </p:xfrm>
        <a:graphic>
          <a:graphicData uri="http://schemas.openxmlformats.org/drawingml/2006/table">
            <a:tbl>
              <a:tblPr>
                <a:noFill/>
                <a:tableStyleId>{13DFFBAB-EA54-44CA-958D-740668FF7C54}</a:tableStyleId>
              </a:tblPr>
              <a:tblGrid>
                <a:gridCol w="1447800"/>
                <a:gridCol w="6317225"/>
                <a:gridCol w="1150375"/>
              </a:tblGrid>
              <a:tr h="533400">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Chemical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Application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O</a:t>
                      </a:r>
                      <a:r>
                        <a:rPr b="1" baseline="-25000" lang="en-US" sz="2000" u="none" cap="none" strike="noStrike">
                          <a:latin typeface="Times New Roman"/>
                          <a:ea typeface="Times New Roman"/>
                          <a:cs typeface="Times New Roman"/>
                          <a:sym typeface="Times New Roman"/>
                        </a:rPr>
                        <a:t>3</a:t>
                      </a:r>
                      <a:r>
                        <a:rPr b="1" lang="en-US" sz="2000" u="none" cap="none" strike="noStrike">
                          <a:latin typeface="Times New Roman"/>
                          <a:ea typeface="Times New Roman"/>
                          <a:cs typeface="Times New Roman"/>
                          <a:sym typeface="Times New Roman"/>
                        </a:rPr>
                        <a:t> Dep.  Pot.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8650">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CFC</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Stable in troposphere. Rise to the stratosphere, break down in presence of UV-B and attack O</a:t>
                      </a:r>
                      <a:r>
                        <a:rPr baseline="-25000" lang="en-US" sz="2000" u="none" cap="none" strike="noStrike">
                          <a:latin typeface="Times New Roman"/>
                          <a:ea typeface="Times New Roman"/>
                          <a:cs typeface="Times New Roman"/>
                          <a:sym typeface="Times New Roman"/>
                        </a:rPr>
                        <a:t>3</a:t>
                      </a:r>
                      <a:r>
                        <a:rPr lang="en-US" sz="2000" u="none" cap="none" strike="noStrike">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0.6-1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85800">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CCl</a:t>
                      </a:r>
                      <a:r>
                        <a:rPr b="1" baseline="-25000" lang="en-US" sz="2000" u="none" cap="none" strike="noStrike">
                          <a:latin typeface="Times New Roman"/>
                          <a:ea typeface="Times New Roman"/>
                          <a:cs typeface="Times New Roman"/>
                          <a:sym typeface="Times New Roman"/>
                        </a:rPr>
                        <a:t>4</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Wide industrial uses: CFC manufacture, solvent and catalyst. Potent carcinogen.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1.2.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60125">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Halons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Contain Br, F, C. Fire extinguishing agent. Production Stopped in the U.S. ended on 12/31/93. Br is many times more effective at destroying ozone than Cl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8650">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HCFC</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CFC-replacements. Lesser depletion potential.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0.01- 0.1.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2950">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HFC</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CFC replacements. Because they do not contain chlorine or bromine, they do not deplete the ozone layer.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850">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MeBr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CH</a:t>
                      </a:r>
                      <a:r>
                        <a:rPr baseline="-25000" lang="en-US" sz="2000" u="none" cap="none" strike="noStrike">
                          <a:latin typeface="Times New Roman"/>
                          <a:ea typeface="Times New Roman"/>
                          <a:cs typeface="Times New Roman"/>
                          <a:sym typeface="Times New Roman"/>
                        </a:rPr>
                        <a:t>3</a:t>
                      </a:r>
                      <a:r>
                        <a:rPr lang="en-US" sz="2000" u="none" cap="none" strike="noStrike">
                          <a:latin typeface="Times New Roman"/>
                          <a:ea typeface="Times New Roman"/>
                          <a:cs typeface="Times New Roman"/>
                          <a:sym typeface="Times New Roman"/>
                        </a:rPr>
                        <a:t>Br Methyl Bromide. Pesticide for soil and many agricultural products. Production stopped in the U.S. on 12/31/2000.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0.6.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7675">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CH</a:t>
                      </a:r>
                      <a:r>
                        <a:rPr b="1" baseline="-25000" lang="en-US" sz="2000" u="none" cap="none" strike="noStrike">
                          <a:latin typeface="Times New Roman"/>
                          <a:ea typeface="Times New Roman"/>
                          <a:cs typeface="Times New Roman"/>
                          <a:sym typeface="Times New Roman"/>
                        </a:rPr>
                        <a:t>3</a:t>
                      </a:r>
                      <a:r>
                        <a:rPr b="1" lang="en-US" sz="2000" u="none" cap="none" strike="noStrike">
                          <a:latin typeface="Times New Roman"/>
                          <a:ea typeface="Times New Roman"/>
                          <a:cs typeface="Times New Roman"/>
                          <a:sym typeface="Times New Roman"/>
                        </a:rPr>
                        <a:t>CCl</a:t>
                      </a:r>
                      <a:r>
                        <a:rPr b="1" baseline="-25000" lang="en-US" sz="2000" u="none" cap="none" strike="noStrike">
                          <a:latin typeface="Times New Roman"/>
                          <a:ea typeface="Times New Roman"/>
                          <a:cs typeface="Times New Roman"/>
                          <a:sym typeface="Times New Roman"/>
                        </a:rPr>
                        <a:t>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Font typeface="Verdana"/>
                        <a:buNone/>
                      </a:pPr>
                      <a:r>
                        <a:rPr b="0" lang="en-US" sz="2000" u="none" cap="none" strike="noStrike">
                          <a:latin typeface="Times New Roman"/>
                          <a:ea typeface="Times New Roman"/>
                          <a:cs typeface="Times New Roman"/>
                          <a:sym typeface="Times New Roman"/>
                        </a:rPr>
                        <a:t>Methyl Chloroform</a:t>
                      </a:r>
                      <a:r>
                        <a:rPr b="1" lang="en-US" sz="2000" u="none" cap="none" strike="noStrike">
                          <a:latin typeface="Times New Roman"/>
                          <a:ea typeface="Times New Roman"/>
                          <a:cs typeface="Times New Roman"/>
                          <a:sym typeface="Times New Roman"/>
                        </a:rPr>
                        <a:t>. </a:t>
                      </a:r>
                      <a:r>
                        <a:rPr lang="en-US" sz="2000" u="none" cap="none" strike="noStrike">
                          <a:latin typeface="Times New Roman"/>
                          <a:ea typeface="Times New Roman"/>
                          <a:cs typeface="Times New Roman"/>
                          <a:sym typeface="Times New Roman"/>
                        </a:rPr>
                        <a:t>Industrial solvent. </a:t>
                      </a:r>
                      <a:endParaRPr/>
                    </a:p>
                    <a:p>
                      <a:pPr indent="0" lvl="0" marL="0" marR="0" rtl="0" algn="just">
                        <a:lnSpc>
                          <a:spcPct val="100000"/>
                        </a:lnSpc>
                        <a:spcBef>
                          <a:spcPts val="0"/>
                        </a:spcBef>
                        <a:spcAft>
                          <a:spcPts val="0"/>
                        </a:spcAft>
                        <a:buClr>
                          <a:srgbClr val="000000"/>
                        </a:buClr>
                        <a:buFont typeface="Arial"/>
                        <a:buNone/>
                      </a:pPr>
                      <a:r>
                        <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0.11.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325">
                <a:tc>
                  <a:txBody>
                    <a:bodyPr/>
                    <a:lstStyle/>
                    <a:p>
                      <a:pPr indent="0" lvl="0" marL="0" marR="0" rtl="0" algn="just">
                        <a:lnSpc>
                          <a:spcPct val="100000"/>
                        </a:lnSpc>
                        <a:spcBef>
                          <a:spcPts val="0"/>
                        </a:spcBef>
                        <a:spcAft>
                          <a:spcPts val="0"/>
                        </a:spcAft>
                        <a:buClr>
                          <a:srgbClr val="000000"/>
                        </a:buClr>
                        <a:buFont typeface="Times New Roman"/>
                        <a:buNone/>
                      </a:pPr>
                      <a:r>
                        <a:rPr b="1" lang="en-US" sz="2000" u="none" cap="none" strike="noStrike">
                          <a:latin typeface="Times New Roman"/>
                          <a:ea typeface="Times New Roman"/>
                          <a:cs typeface="Times New Roman"/>
                          <a:sym typeface="Times New Roman"/>
                        </a:rPr>
                        <a:t>HBFC</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Hydrobromofluorocarbon Class I substances.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Font typeface="Times New Roman"/>
                        <a:buNone/>
                      </a:pPr>
                      <a:r>
                        <a:rPr lang="en-US" sz="2000" u="none" cap="none" strike="noStrike">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556045" y="228600"/>
            <a:ext cx="91440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Chlorofluorocarbons</a:t>
            </a:r>
            <a:endParaRPr/>
          </a:p>
        </p:txBody>
      </p:sp>
      <p:sp>
        <p:nvSpPr>
          <p:cNvPr id="150" name="Google Shape;150;p23"/>
          <p:cNvSpPr/>
          <p:nvPr/>
        </p:nvSpPr>
        <p:spPr>
          <a:xfrm>
            <a:off x="457200" y="1292821"/>
            <a:ext cx="8305799" cy="5393399"/>
          </a:xfrm>
          <a:prstGeom prst="rect">
            <a:avLst/>
          </a:prstGeom>
          <a:noFill/>
          <a:ln>
            <a:noFill/>
          </a:ln>
        </p:spPr>
        <p:txBody>
          <a:bodyPr anchorCtr="0" anchor="ctr" bIns="45700" lIns="91425" spcFirstLastPara="1" rIns="91425" wrap="square" tIns="45700">
            <a:noAutofit/>
          </a:bodyPr>
          <a:lstStyle/>
          <a:p>
            <a:pPr indent="-228600" lvl="0" marL="457200" marR="0" rtl="0" algn="just">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CFCs can last in stratosphere &gt; 100 yr. </a:t>
            </a:r>
            <a:endParaRPr/>
          </a:p>
          <a:p>
            <a:pPr indent="-228600" lvl="0" marL="457200" marR="0" rtl="0" algn="just">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Production ban since December 31, 1995. </a:t>
            </a:r>
            <a:endParaRPr/>
          </a:p>
          <a:p>
            <a:pPr indent="-228600" lvl="0" marL="457200" marR="0" rtl="0" algn="just">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Only recycled and stockpiled CFCs can now be used on a limited basis.</a:t>
            </a:r>
            <a:endParaRPr/>
          </a:p>
          <a:p>
            <a:pPr indent="-228600" lvl="0" marL="457200" marR="0" rtl="0" algn="just">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CFCs are also a “greenhouse gas”</a:t>
            </a:r>
            <a:endParaRPr/>
          </a:p>
          <a:p>
            <a:pPr indent="-228600" lvl="0" marL="457200" marR="0" rtl="0" algn="just">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Class I substances have an ozone-depletion potential of 0.2 or higher. These include CFCs, halons, carbon tetrachloride, methyl chloroform, HBFC and methyl bromide.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1066799" y="2667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Hydrochlorofluorocarbons</a:t>
            </a:r>
            <a:endParaRPr b="0" i="0" sz="4400" u="none" cap="none" strike="noStrike">
              <a:solidFill>
                <a:schemeClr val="dk2"/>
              </a:solidFill>
              <a:latin typeface="Times New Roman"/>
              <a:ea typeface="Times New Roman"/>
              <a:cs typeface="Times New Roman"/>
              <a:sym typeface="Times New Roman"/>
            </a:endParaRPr>
          </a:p>
        </p:txBody>
      </p:sp>
      <p:sp>
        <p:nvSpPr>
          <p:cNvPr id="158" name="Google Shape;158;p24"/>
          <p:cNvSpPr txBox="1"/>
          <p:nvPr>
            <p:ph idx="1" type="body"/>
          </p:nvPr>
        </p:nvSpPr>
        <p:spPr>
          <a:xfrm>
            <a:off x="533400" y="2101850"/>
            <a:ext cx="8305799"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HCFCs and hydroflurocarbons (HFC) are safer.</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Less stable in the atmosphere</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Less likely to reach the stratosphere to affect the ozone layer.</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HFCs even lack Cl and hence are safer.</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But HCFCs an HFCs are highly potent greenhouse gasses.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157543" y="14634"/>
            <a:ext cx="8681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Measurement of Ozone: Dobson Unit</a:t>
            </a:r>
            <a:endParaRPr/>
          </a:p>
        </p:txBody>
      </p:sp>
      <p:sp>
        <p:nvSpPr>
          <p:cNvPr id="166" name="Google Shape;166;p25"/>
          <p:cNvSpPr txBox="1"/>
          <p:nvPr>
            <p:ph idx="1" type="body"/>
          </p:nvPr>
        </p:nvSpPr>
        <p:spPr>
          <a:xfrm>
            <a:off x="157543" y="1386234"/>
            <a:ext cx="84582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1250"/>
              <a:buFont typeface="Arial"/>
              <a:buChar char="●"/>
            </a:pPr>
            <a:r>
              <a:rPr b="0" i="0" lang="en-US" sz="2800" u="none" cap="none" strike="noStrike">
                <a:solidFill>
                  <a:schemeClr val="dk1"/>
                </a:solidFill>
                <a:latin typeface="Times New Roman"/>
                <a:ea typeface="Times New Roman"/>
                <a:cs typeface="Times New Roman"/>
                <a:sym typeface="Times New Roman"/>
              </a:rPr>
              <a:t>Measurement of stratospheric ozone columnar density: Dobson unit (DU)</a:t>
            </a:r>
            <a:endParaRPr/>
          </a:p>
          <a:p>
            <a:pPr indent="-455613" lvl="1" marL="1027113" marR="0" rtl="0" algn="l">
              <a:lnSpc>
                <a:spcPct val="100000"/>
              </a:lnSpc>
              <a:spcBef>
                <a:spcPts val="480"/>
              </a:spcBef>
              <a:spcAft>
                <a:spcPts val="0"/>
              </a:spcAft>
              <a:buClr>
                <a:schemeClr val="accent2"/>
              </a:buClr>
              <a:buSzPts val="1100"/>
              <a:buFont typeface="Arial"/>
              <a:buChar char="●"/>
            </a:pPr>
            <a:r>
              <a:rPr b="0" i="0" lang="en-US" sz="2400" u="none" cap="none" strike="noStrike">
                <a:solidFill>
                  <a:schemeClr val="dk1"/>
                </a:solidFill>
                <a:latin typeface="Times New Roman"/>
                <a:ea typeface="Times New Roman"/>
                <a:cs typeface="Times New Roman"/>
                <a:sym typeface="Times New Roman"/>
              </a:rPr>
              <a:t>Gordon Dobson, University of Oxford researcher.</a:t>
            </a:r>
            <a:endParaRPr/>
          </a:p>
          <a:p>
            <a:pPr indent="-455613" lvl="1" marL="1027113" marR="0" rtl="0" algn="l">
              <a:lnSpc>
                <a:spcPct val="100000"/>
              </a:lnSpc>
              <a:spcBef>
                <a:spcPts val="480"/>
              </a:spcBef>
              <a:spcAft>
                <a:spcPts val="0"/>
              </a:spcAft>
              <a:buClr>
                <a:schemeClr val="accent2"/>
              </a:buClr>
              <a:buSzPts val="1100"/>
              <a:buFont typeface="Arial"/>
              <a:buChar char="●"/>
            </a:pPr>
            <a:r>
              <a:rPr b="0" i="0" lang="en-US" sz="2400" u="none" cap="none" strike="noStrike">
                <a:solidFill>
                  <a:schemeClr val="dk1"/>
                </a:solidFill>
                <a:latin typeface="Times New Roman"/>
                <a:ea typeface="Times New Roman"/>
                <a:cs typeface="Times New Roman"/>
                <a:sym typeface="Times New Roman"/>
              </a:rPr>
              <a:t>1920s, he built the Dobson ozone spectrophotometer.</a:t>
            </a:r>
            <a:endParaRPr/>
          </a:p>
          <a:p>
            <a:pPr indent="-457200" lvl="0" marL="457200" marR="0" rtl="0" algn="l">
              <a:lnSpc>
                <a:spcPct val="100000"/>
              </a:lnSpc>
              <a:spcBef>
                <a:spcPts val="560"/>
              </a:spcBef>
              <a:spcAft>
                <a:spcPts val="0"/>
              </a:spcAft>
              <a:buClr>
                <a:srgbClr val="A50021"/>
              </a:buClr>
              <a:buSzPts val="1250"/>
              <a:buFont typeface="Arial"/>
              <a:buChar char="●"/>
            </a:pPr>
            <a:r>
              <a:rPr b="0" i="0" lang="en-US" sz="2800" u="none" cap="none" strike="noStrike">
                <a:solidFill>
                  <a:schemeClr val="dk1"/>
                </a:solidFill>
                <a:latin typeface="Times New Roman"/>
                <a:ea typeface="Times New Roman"/>
                <a:cs typeface="Times New Roman"/>
                <a:sym typeface="Times New Roman"/>
              </a:rPr>
              <a:t>1 DU = a layer of ozone that would be 10 µm thick under standard temperature and pressure. 2.69×10</a:t>
            </a:r>
            <a:r>
              <a:rPr b="0" baseline="30000" i="0" lang="en-US" sz="2800" u="none" cap="none" strike="noStrike">
                <a:solidFill>
                  <a:schemeClr val="dk1"/>
                </a:solidFill>
                <a:latin typeface="Times New Roman"/>
                <a:ea typeface="Times New Roman"/>
                <a:cs typeface="Times New Roman"/>
                <a:sym typeface="Times New Roman"/>
              </a:rPr>
              <a:t>16</a:t>
            </a:r>
            <a:r>
              <a:rPr b="0" i="0" lang="en-US" sz="2800" u="none" cap="none" strike="noStrike">
                <a:solidFill>
                  <a:schemeClr val="dk1"/>
                </a:solidFill>
                <a:latin typeface="Times New Roman"/>
                <a:ea typeface="Times New Roman"/>
                <a:cs typeface="Times New Roman"/>
                <a:sym typeface="Times New Roman"/>
              </a:rPr>
              <a:t> ozone molecules/ sq. cm</a:t>
            </a:r>
            <a:endParaRPr/>
          </a:p>
          <a:p>
            <a:pPr indent="-457200" lvl="0" marL="457200" marR="0" rtl="0" algn="l">
              <a:lnSpc>
                <a:spcPct val="100000"/>
              </a:lnSpc>
              <a:spcBef>
                <a:spcPts val="560"/>
              </a:spcBef>
              <a:spcAft>
                <a:spcPts val="0"/>
              </a:spcAft>
              <a:buClr>
                <a:srgbClr val="A50021"/>
              </a:buClr>
              <a:buSzPts val="1250"/>
              <a:buFont typeface="Arial"/>
              <a:buChar char="●"/>
            </a:pPr>
            <a:r>
              <a:rPr b="0" i="0" lang="en-US" sz="2800" u="none" cap="none" strike="noStrike">
                <a:solidFill>
                  <a:schemeClr val="dk1"/>
                </a:solidFill>
                <a:latin typeface="Times New Roman"/>
                <a:ea typeface="Times New Roman"/>
                <a:cs typeface="Times New Roman"/>
                <a:sym typeface="Times New Roman"/>
              </a:rPr>
              <a:t>300 DU of ozone brought down to the surface of the Earth (atmospheric pressure) at 0°C would occupy a layer only 3 mm thick. </a:t>
            </a:r>
            <a:endParaRPr/>
          </a:p>
          <a:p>
            <a:pPr indent="-457200" lvl="0" marL="457200" marR="0" rtl="0" algn="l">
              <a:lnSpc>
                <a:spcPct val="100000"/>
              </a:lnSpc>
              <a:spcBef>
                <a:spcPts val="560"/>
              </a:spcBef>
              <a:spcAft>
                <a:spcPts val="0"/>
              </a:spcAft>
              <a:buClr>
                <a:srgbClr val="A50021"/>
              </a:buClr>
              <a:buSzPts val="1250"/>
              <a:buFont typeface="Arial"/>
              <a:buChar char="●"/>
            </a:pPr>
            <a:r>
              <a:rPr b="0" i="0" lang="en-US" sz="2800" u="none" cap="none" strike="noStrike">
                <a:solidFill>
                  <a:schemeClr val="dk1"/>
                </a:solidFill>
                <a:latin typeface="Times New Roman"/>
                <a:ea typeface="Times New Roman"/>
                <a:cs typeface="Times New Roman"/>
                <a:sym typeface="Times New Roman"/>
              </a:rPr>
              <a:t>Ozone hole: Layer &lt; 220 DU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76576" y="2667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Global warming and Ozone –Depletion impacts of CFCs</a:t>
            </a:r>
            <a:endParaRPr/>
          </a:p>
        </p:txBody>
      </p:sp>
      <p:sp>
        <p:nvSpPr>
          <p:cNvPr id="174" name="Google Shape;174;p26"/>
          <p:cNvSpPr txBox="1"/>
          <p:nvPr>
            <p:ph idx="1" type="body"/>
          </p:nvPr>
        </p:nvSpPr>
        <p:spPr>
          <a:xfrm>
            <a:off x="609600" y="1600972"/>
            <a:ext cx="8229600" cy="4756149"/>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Fully halogenated CFCs have long atmospheric lifetimes,</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They contain relatively large amounts of chlorine </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They absorb strongly within the 7 to 13 micron atmospheric window</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Therefore, they have considerable potential for both global warming and ozone depletion.</a:t>
            </a:r>
            <a:endParaRPr/>
          </a:p>
          <a:p>
            <a:pPr indent="-457200" lvl="0" marL="457200" marR="0" rtl="0" algn="l">
              <a:lnSpc>
                <a:spcPct val="100000"/>
              </a:lnSpc>
              <a:spcBef>
                <a:spcPts val="640"/>
              </a:spcBef>
              <a:spcAft>
                <a:spcPts val="0"/>
              </a:spcAft>
              <a:buClr>
                <a:srgbClr val="A50021"/>
              </a:buClr>
              <a:buSzPts val="1450"/>
              <a:buFont typeface="Arial"/>
              <a:buChar char="●"/>
            </a:pPr>
            <a:r>
              <a:rPr b="1" i="0" lang="en-US" sz="3200" u="none" cap="none" strike="noStrike">
                <a:solidFill>
                  <a:schemeClr val="dk1"/>
                </a:solidFill>
                <a:latin typeface="Times New Roman"/>
                <a:ea typeface="Times New Roman"/>
                <a:cs typeface="Times New Roman"/>
                <a:sym typeface="Times New Roman"/>
              </a:rPr>
              <a:t>They are 15000 times potent than carbon dioxide when compared to carbon dioxide!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9"/>
          <p:cNvSpPr txBox="1"/>
          <p:nvPr>
            <p:ph type="title"/>
          </p:nvPr>
        </p:nvSpPr>
        <p:spPr>
          <a:xfrm>
            <a:off x="241370" y="151862"/>
            <a:ext cx="7772400" cy="849394"/>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Ozone</a:t>
            </a:r>
            <a:endParaRPr/>
          </a:p>
        </p:txBody>
      </p:sp>
      <p:sp>
        <p:nvSpPr>
          <p:cNvPr id="47" name="Google Shape;47;p9"/>
          <p:cNvSpPr txBox="1"/>
          <p:nvPr>
            <p:ph idx="1" type="body"/>
          </p:nvPr>
        </p:nvSpPr>
        <p:spPr>
          <a:xfrm>
            <a:off x="435625" y="1351132"/>
            <a:ext cx="8483099"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1450"/>
              <a:buFont typeface="Arial"/>
              <a:buChar char="●"/>
            </a:pPr>
            <a:r>
              <a:rPr b="0" i="0" lang="en-US" sz="3000" u="none" cap="none" strike="noStrike">
                <a:solidFill>
                  <a:schemeClr val="dk1"/>
                </a:solidFill>
                <a:latin typeface="Times New Roman"/>
                <a:ea typeface="Times New Roman"/>
                <a:cs typeface="Times New Roman"/>
                <a:sym typeface="Times New Roman"/>
              </a:rPr>
              <a:t>About 90% of Ozone resides in the stratosphere</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000" u="none" cap="none" strike="noStrike">
                <a:solidFill>
                  <a:schemeClr val="dk1"/>
                </a:solidFill>
                <a:latin typeface="Times New Roman"/>
                <a:ea typeface="Times New Roman"/>
                <a:cs typeface="Times New Roman"/>
                <a:sym typeface="Times New Roman"/>
              </a:rPr>
              <a:t>It protects us from UV radiations</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000" u="none" cap="none" strike="noStrike">
                <a:solidFill>
                  <a:schemeClr val="dk1"/>
                </a:solidFill>
                <a:latin typeface="Times New Roman"/>
                <a:ea typeface="Times New Roman"/>
                <a:cs typeface="Times New Roman"/>
                <a:sym typeface="Times New Roman"/>
              </a:rPr>
              <a:t>Increase in the Troposphere ozone can contribute to raising global temperature</a:t>
            </a:r>
            <a:endParaRPr/>
          </a:p>
          <a:p>
            <a:pPr indent="-457200" lvl="0" marL="457200" marR="0" rtl="0" algn="just">
              <a:lnSpc>
                <a:spcPct val="100000"/>
              </a:lnSpc>
              <a:spcBef>
                <a:spcPts val="640"/>
              </a:spcBef>
              <a:spcAft>
                <a:spcPts val="0"/>
              </a:spcAft>
              <a:buClr>
                <a:srgbClr val="A50021"/>
              </a:buClr>
              <a:buSzPts val="1450"/>
              <a:buFont typeface="Arial"/>
              <a:buChar char="●"/>
            </a:pPr>
            <a:r>
              <a:rPr b="0" i="0" lang="en-US" sz="3000" u="none" cap="none" strike="noStrike">
                <a:solidFill>
                  <a:schemeClr val="dk1"/>
                </a:solidFill>
                <a:latin typeface="Times New Roman"/>
                <a:ea typeface="Times New Roman"/>
                <a:cs typeface="Times New Roman"/>
                <a:sym typeface="Times New Roman"/>
              </a:rPr>
              <a:t>Ozone is continuously created in the stratosphere by absorption of UV radiation, while it is continuously being removed by various chemical reactions that convert it back to molecular oxygen</a:t>
            </a:r>
            <a:endParaRPr/>
          </a:p>
          <a:p>
            <a:pPr indent="-365125" lvl="0" marL="457200" marR="0" rtl="0" algn="just">
              <a:lnSpc>
                <a:spcPct val="100000"/>
              </a:lnSpc>
              <a:spcBef>
                <a:spcPts val="640"/>
              </a:spcBef>
              <a:spcAft>
                <a:spcPts val="0"/>
              </a:spcAft>
              <a:buClr>
                <a:srgbClr val="A50021"/>
              </a:buClr>
              <a:buSzPts val="145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nvSpPr>
        <p:spPr>
          <a:xfrm>
            <a:off x="152400" y="2187306"/>
            <a:ext cx="8666399" cy="4122299"/>
          </a:xfrm>
          <a:prstGeom prst="rect">
            <a:avLst/>
          </a:prstGeom>
          <a:noFill/>
          <a:ln>
            <a:noFill/>
          </a:ln>
        </p:spPr>
        <p:txBody>
          <a:bodyPr anchorCtr="0" anchor="ctr" bIns="91425" lIns="91425" spcFirstLastPara="1" rIns="91425" wrap="square" tIns="91425">
            <a:noAutofit/>
          </a:bodyPr>
          <a:lstStyle/>
          <a:p>
            <a:pPr indent="-228600" lvl="0" marL="457200" marR="0" rtl="0" algn="just">
              <a:lnSpc>
                <a:spcPct val="115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According to UNEP, in 2008, India produced almost all the CFC in the world, and the amount it officially exported was far lower than the amount reported by other countries to be imported from India.</a:t>
            </a:r>
            <a:endParaRPr/>
          </a:p>
          <a:p>
            <a:pPr indent="-228600" lvl="0" marL="457200" marR="0" rtl="0" algn="just">
              <a:lnSpc>
                <a:spcPct val="115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However, CFC's are still the most smuggled commodity, next to drugs.</a:t>
            </a:r>
            <a:endParaRPr/>
          </a:p>
          <a:p>
            <a:pPr indent="-228600" lvl="0" marL="457200" marR="0" rtl="0" algn="just">
              <a:lnSpc>
                <a:spcPct val="115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India and South Korea are the two major manufacturers that still produce CFC's, but are sold on the black market.</a:t>
            </a:r>
            <a:endParaRPr/>
          </a:p>
          <a:p>
            <a:pPr indent="-76200" lvl="0" marL="457200" marR="0" rtl="0" algn="just">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76200" lvl="0" marL="457200" marR="0" rtl="0" algn="just">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76200" lvl="0" marL="457200" marR="0" rtl="0" algn="just">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Font typeface="Arial"/>
              <a:buNone/>
            </a:pPr>
            <a:r>
              <a:t/>
            </a:r>
            <a:endParaRPr b="0" i="0" sz="2400" u="sng" cap="none" strike="noStrike">
              <a:solidFill>
                <a:schemeClr val="hlink"/>
              </a:solidFill>
              <a:latin typeface="Arial"/>
              <a:ea typeface="Arial"/>
              <a:cs typeface="Arial"/>
              <a:sym typeface="Arial"/>
              <a:hlinkClick r:id="rId3"/>
            </a:endParaRPr>
          </a:p>
          <a:p>
            <a:pPr indent="0" lvl="0" marL="0" marR="0" rtl="0" algn="just">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7"/>
          <p:cNvSpPr txBox="1"/>
          <p:nvPr/>
        </p:nvSpPr>
        <p:spPr>
          <a:xfrm>
            <a:off x="1981200" y="325675"/>
            <a:ext cx="7162799" cy="85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4800" u="none" cap="none" strike="noStrike">
                <a:solidFill>
                  <a:srgbClr val="000000"/>
                </a:solidFill>
                <a:latin typeface="Arial"/>
                <a:ea typeface="Arial"/>
                <a:cs typeface="Arial"/>
                <a:sym typeface="Arial"/>
              </a:rPr>
              <a:t>India &amp; CFC's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idx="1" type="body"/>
          </p:nvPr>
        </p:nvSpPr>
        <p:spPr>
          <a:xfrm>
            <a:off x="429254" y="1323748"/>
            <a:ext cx="8409946" cy="4892902"/>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A5002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In 2008, UNEP estimated these two countries accounted for over 70 per cent of global CFC production, which has come down from a million tonnes a year to 50,000.</a:t>
            </a:r>
            <a:endParaRPr/>
          </a:p>
          <a:p>
            <a:pPr indent="-165100" lvl="0" marL="457200" marR="0" rtl="0" algn="l">
              <a:lnSpc>
                <a:spcPct val="100000"/>
              </a:lnSpc>
              <a:spcBef>
                <a:spcPts val="640"/>
              </a:spcBef>
              <a:spcAft>
                <a:spcPts val="0"/>
              </a:spcAft>
              <a:buClr>
                <a:srgbClr val="A5002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68300" lvl="0" marL="457200" marR="0" rtl="0" algn="l">
              <a:lnSpc>
                <a:spcPct val="100000"/>
              </a:lnSpc>
              <a:spcBef>
                <a:spcPts val="640"/>
              </a:spcBef>
              <a:spcAft>
                <a:spcPts val="0"/>
              </a:spcAft>
              <a:buClr>
                <a:srgbClr val="A5002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All developed nations have already banned CFC  production, and India officially banned CFC's in late 2008, after signing the Montreal Protocol.</a:t>
            </a:r>
            <a:endParaRPr/>
          </a:p>
          <a:p>
            <a:pPr indent="-165100" lvl="0" marL="457200" marR="0" rtl="0" algn="l">
              <a:lnSpc>
                <a:spcPct val="100000"/>
              </a:lnSpc>
              <a:spcBef>
                <a:spcPts val="640"/>
              </a:spcBef>
              <a:spcAft>
                <a:spcPts val="0"/>
              </a:spcAft>
              <a:buClr>
                <a:srgbClr val="A5002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151450" y="838200"/>
            <a:ext cx="91440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Homogenous and Heterogeneous Ozone Depletion</a:t>
            </a:r>
            <a:endParaRPr/>
          </a:p>
        </p:txBody>
      </p:sp>
      <p:sp>
        <p:nvSpPr>
          <p:cNvPr id="195" name="Google Shape;195;p29"/>
          <p:cNvSpPr txBox="1"/>
          <p:nvPr>
            <p:ph idx="1" type="body"/>
          </p:nvPr>
        </p:nvSpPr>
        <p:spPr>
          <a:xfrm>
            <a:off x="389425" y="2101850"/>
            <a:ext cx="84498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000">
              <a:solidFill>
                <a:schemeClr val="lt1"/>
              </a:solidFill>
              <a:latin typeface="Arial"/>
              <a:ea typeface="Arial"/>
              <a:cs typeface="Arial"/>
              <a:sym typeface="Arial"/>
            </a:endParaRPr>
          </a:p>
          <a:p>
            <a:pPr indent="-381000" lvl="0" marL="457200" rtl="0" algn="l">
              <a:lnSpc>
                <a:spcPct val="90000"/>
              </a:lnSpc>
              <a:spcBef>
                <a:spcPts val="560"/>
              </a:spcBef>
              <a:spcAft>
                <a:spcPts val="0"/>
              </a:spcAft>
              <a:buClr>
                <a:schemeClr val="dk1"/>
              </a:buClr>
              <a:buSzPts val="2400"/>
              <a:buFont typeface="Times New Roman"/>
              <a:buChar char="●"/>
            </a:pPr>
            <a:r>
              <a:rPr lang="en-US" sz="2400"/>
              <a:t>Homogeneous:</a:t>
            </a:r>
            <a:endParaRPr sz="2400"/>
          </a:p>
          <a:p>
            <a:pPr indent="-381000" lvl="1" marL="1371600" rtl="0" algn="l">
              <a:lnSpc>
                <a:spcPct val="90000"/>
              </a:lnSpc>
              <a:spcBef>
                <a:spcPts val="0"/>
              </a:spcBef>
              <a:spcAft>
                <a:spcPts val="0"/>
              </a:spcAft>
              <a:buClr>
                <a:schemeClr val="dk1"/>
              </a:buClr>
              <a:buSzPts val="2400"/>
              <a:buFont typeface="Times New Roman"/>
              <a:buChar char="○"/>
            </a:pPr>
            <a:r>
              <a:rPr lang="en-US" sz="2400"/>
              <a:t>the depletion occuring more or less uniformly all over the globe (in the statosphere. </a:t>
            </a:r>
            <a:endParaRPr sz="2400"/>
          </a:p>
          <a:p>
            <a:pPr indent="-381000" lvl="0" marL="457200" rtl="0" algn="l">
              <a:lnSpc>
                <a:spcPct val="90000"/>
              </a:lnSpc>
              <a:spcBef>
                <a:spcPts val="0"/>
              </a:spcBef>
              <a:spcAft>
                <a:spcPts val="0"/>
              </a:spcAft>
              <a:buClr>
                <a:schemeClr val="dk1"/>
              </a:buClr>
              <a:buSzPts val="2400"/>
              <a:buFont typeface="Times New Roman"/>
              <a:buChar char="●"/>
            </a:pPr>
            <a:r>
              <a:rPr lang="en-US" sz="2400"/>
              <a:t>Heterogeneous: Ozone hole</a:t>
            </a:r>
            <a:endParaRPr sz="2400"/>
          </a:p>
          <a:p>
            <a:pPr indent="-381000" lvl="1" marL="1371600" rtl="0" algn="l">
              <a:lnSpc>
                <a:spcPct val="90000"/>
              </a:lnSpc>
              <a:spcBef>
                <a:spcPts val="0"/>
              </a:spcBef>
              <a:spcAft>
                <a:spcPts val="0"/>
              </a:spcAft>
              <a:buClr>
                <a:schemeClr val="dk1"/>
              </a:buClr>
              <a:buSzPts val="2400"/>
              <a:buFont typeface="Times New Roman"/>
              <a:buChar char="○"/>
            </a:pPr>
            <a:r>
              <a:rPr lang="en-US" sz="2400"/>
              <a:t>Excessive depletion of the ozone layer above the poles especially during the spring season.  </a:t>
            </a:r>
            <a:endParaRPr sz="2400"/>
          </a:p>
          <a:p>
            <a:pPr indent="0" lvl="1" marL="571500" rtl="0" algn="l">
              <a:lnSpc>
                <a:spcPct val="90000"/>
              </a:lnSpc>
              <a:spcBef>
                <a:spcPts val="560"/>
              </a:spcBef>
              <a:spcAft>
                <a:spcPts val="0"/>
              </a:spcAft>
              <a:buClr>
                <a:schemeClr val="dk1"/>
              </a:buClr>
              <a:buSzPts val="1100"/>
              <a:buFont typeface="Arial"/>
              <a:buNone/>
            </a:pPr>
            <a:r>
              <a:rPr lang="en-US" sz="2400"/>
              <a:t>(</a:t>
            </a:r>
            <a:r>
              <a:rPr lang="en-US" sz="2400" u="sng">
                <a:solidFill>
                  <a:schemeClr val="hlink"/>
                </a:solidFill>
                <a:hlinkClick r:id="rId3"/>
              </a:rPr>
              <a:t>http://www.epa.gov/ozone/science/hole/whyant.html)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0"/>
          <p:cNvPicPr preferRelativeResize="0"/>
          <p:nvPr/>
        </p:nvPicPr>
        <p:blipFill rotWithShape="1">
          <a:blip r:embed="rId3">
            <a:alphaModFix/>
          </a:blip>
          <a:srcRect b="0" l="0" r="0" t="0"/>
          <a:stretch/>
        </p:blipFill>
        <p:spPr>
          <a:xfrm>
            <a:off x="19050" y="1227972"/>
            <a:ext cx="4857750" cy="4857750"/>
          </a:xfrm>
          <a:prstGeom prst="rect">
            <a:avLst/>
          </a:prstGeom>
          <a:noFill/>
          <a:ln>
            <a:noFill/>
          </a:ln>
        </p:spPr>
      </p:pic>
      <p:sp>
        <p:nvSpPr>
          <p:cNvPr id="202" name="Google Shape;202;p30"/>
          <p:cNvSpPr txBox="1"/>
          <p:nvPr>
            <p:ph type="title"/>
          </p:nvPr>
        </p:nvSpPr>
        <p:spPr>
          <a:xfrm>
            <a:off x="23160" y="-12204"/>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Ozone Hole</a:t>
            </a:r>
            <a:endParaRPr/>
          </a:p>
        </p:txBody>
      </p:sp>
      <p:sp>
        <p:nvSpPr>
          <p:cNvPr id="203" name="Google Shape;203;p30"/>
          <p:cNvSpPr/>
          <p:nvPr/>
        </p:nvSpPr>
        <p:spPr>
          <a:xfrm>
            <a:off x="4876800" y="1572550"/>
            <a:ext cx="4114800" cy="4428600"/>
          </a:xfrm>
          <a:prstGeom prst="rect">
            <a:avLst/>
          </a:prstGeom>
          <a:noFill/>
          <a:ln>
            <a:noFill/>
          </a:ln>
        </p:spPr>
        <p:txBody>
          <a:bodyPr anchorCtr="0" anchor="t" bIns="45700" lIns="91425" spcFirstLastPara="1" rIns="91425" wrap="square" tIns="45700">
            <a:noAutofit/>
          </a:bodyPr>
          <a:lstStyle/>
          <a:p>
            <a:pPr indent="0" lvl="1" marL="571500" rtl="0" algn="l">
              <a:lnSpc>
                <a:spcPct val="90000"/>
              </a:lnSpc>
              <a:spcBef>
                <a:spcPts val="560"/>
              </a:spcBef>
              <a:spcAft>
                <a:spcPts val="0"/>
              </a:spcAft>
              <a:buClr>
                <a:schemeClr val="dk1"/>
              </a:buClr>
              <a:buSzPts val="1100"/>
              <a:buFont typeface="Arial"/>
              <a:buNone/>
            </a:pPr>
            <a:r>
              <a:rPr b="0" i="0" lang="en-US" sz="2400" u="none" cap="none" strike="noStrike">
                <a:solidFill>
                  <a:schemeClr val="dk1"/>
                </a:solidFill>
                <a:latin typeface="Times New Roman"/>
                <a:ea typeface="Times New Roman"/>
                <a:cs typeface="Times New Roman"/>
                <a:sym typeface="Times New Roman"/>
              </a:rPr>
              <a:t>Largest observed ozone hole, September 21-30 Sept, 2006 (10.6 mi. sq miles). The blue and purple colors are where there is the least ozone, and the greens, yellows, and reds are where there is more ozone. Credit: NASA</a:t>
            </a:r>
            <a:endParaRPr/>
          </a:p>
        </p:txBody>
      </p:sp>
      <p:sp>
        <p:nvSpPr>
          <p:cNvPr id="204" name="Google Shape;204;p30"/>
          <p:cNvSpPr/>
          <p:nvPr/>
        </p:nvSpPr>
        <p:spPr>
          <a:xfrm>
            <a:off x="23160" y="6353792"/>
            <a:ext cx="8494444" cy="52322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Font typeface="Arial"/>
              <a:buNone/>
            </a:pPr>
            <a:r>
              <a:rPr b="1" i="0" lang="en-US" sz="2800" u="none" cap="none" strike="noStrike">
                <a:solidFill>
                  <a:srgbClr val="000000"/>
                </a:solidFill>
                <a:latin typeface="Arial"/>
                <a:ea typeface="Arial"/>
                <a:cs typeface="Arial"/>
                <a:sym typeface="Arial"/>
              </a:rPr>
              <a:t>Watch</a:t>
            </a:r>
            <a:r>
              <a:rPr b="1" i="0" lang="en-US" sz="2800" u="sng" cap="none" strike="noStrike">
                <a:solidFill>
                  <a:schemeClr val="hlink"/>
                </a:solidFill>
                <a:latin typeface="Arial"/>
                <a:ea typeface="Arial"/>
                <a:cs typeface="Arial"/>
                <a:sym typeface="Arial"/>
                <a:hlinkClick r:id="rId4"/>
              </a:rPr>
              <a:t> NASA </a:t>
            </a:r>
            <a:r>
              <a:rPr b="1" i="0" lang="en-US" sz="2800" u="none" cap="none" strike="noStrike">
                <a:solidFill>
                  <a:srgbClr val="000000"/>
                </a:solidFill>
                <a:latin typeface="Arial"/>
                <a:ea typeface="Arial"/>
                <a:cs typeface="Arial"/>
                <a:sym typeface="Arial"/>
              </a:rPr>
              <a:t>video on Ozone Depletion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9" name="Shape 209"/>
        <p:cNvGrpSpPr/>
        <p:nvPr/>
      </p:nvGrpSpPr>
      <p:grpSpPr>
        <a:xfrm>
          <a:off x="0" y="0"/>
          <a:ext cx="0" cy="0"/>
          <a:chOff x="0" y="0"/>
          <a:chExt cx="0" cy="0"/>
        </a:xfrm>
      </p:grpSpPr>
      <p:sp>
        <p:nvSpPr>
          <p:cNvPr id="210" name="Google Shape;210;p31"/>
          <p:cNvSpPr txBox="1"/>
          <p:nvPr/>
        </p:nvSpPr>
        <p:spPr>
          <a:xfrm>
            <a:off x="1057850" y="460237"/>
            <a:ext cx="67470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4400" u="none" cap="none" strike="noStrike">
                <a:solidFill>
                  <a:schemeClr val="dk1"/>
                </a:solidFill>
                <a:latin typeface="Times New Roman"/>
                <a:ea typeface="Times New Roman"/>
                <a:cs typeface="Times New Roman"/>
                <a:sym typeface="Times New Roman"/>
              </a:rPr>
              <a:t>Antarctic Ozone Hole</a:t>
            </a:r>
            <a:endParaRPr/>
          </a:p>
        </p:txBody>
      </p:sp>
      <p:sp>
        <p:nvSpPr>
          <p:cNvPr id="211" name="Google Shape;211;p31"/>
          <p:cNvSpPr txBox="1"/>
          <p:nvPr/>
        </p:nvSpPr>
        <p:spPr>
          <a:xfrm>
            <a:off x="90500" y="1368075"/>
            <a:ext cx="8681699" cy="4478399"/>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In the 3-month long dark polar winter,</a:t>
            </a:r>
            <a:r>
              <a:rPr b="1" i="0" lang="en-US" sz="2400" u="none" cap="none" strike="noStrike">
                <a:solidFill>
                  <a:srgbClr val="000000"/>
                </a:solidFill>
                <a:latin typeface="Times New Roman"/>
                <a:ea typeface="Times New Roman"/>
                <a:cs typeface="Times New Roman"/>
                <a:sym typeface="Times New Roman"/>
              </a:rPr>
              <a:t> the Polar Vortex develop </a:t>
            </a:r>
            <a:r>
              <a:rPr b="0" i="0" lang="en-US" sz="2400" u="none" cap="none" strike="noStrike">
                <a:solidFill>
                  <a:srgbClr val="000000"/>
                </a:solidFill>
                <a:latin typeface="Times New Roman"/>
                <a:ea typeface="Times New Roman"/>
                <a:cs typeface="Times New Roman"/>
                <a:sym typeface="Times New Roman"/>
              </a:rPr>
              <a:t>(</a:t>
            </a:r>
            <a:r>
              <a:rPr b="0" i="0" lang="en-US" sz="2400" u="sng" cap="none" strike="noStrike">
                <a:solidFill>
                  <a:schemeClr val="hlink"/>
                </a:solidFill>
                <a:latin typeface="Times New Roman"/>
                <a:ea typeface="Times New Roman"/>
                <a:cs typeface="Times New Roman"/>
                <a:sym typeface="Times New Roman"/>
              </a:rPr>
              <a:t>http://science.nasa.gov/headlines/y2000/ast02oct_1.htm)</a:t>
            </a:r>
            <a:endParaRPr b="1" i="0" sz="24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It is more pronounced in the southern hemisphere due to fewer land masses.</a:t>
            </a:r>
            <a:r>
              <a:rPr b="1" i="0" lang="en-US" sz="2400" u="none" cap="none" strike="noStrike">
                <a:solidFill>
                  <a:srgbClr val="000000"/>
                </a:solidFill>
                <a:latin typeface="Times New Roman"/>
                <a:ea typeface="Times New Roman"/>
                <a:cs typeface="Times New Roman"/>
                <a:sym typeface="Times New Roman"/>
              </a:rPr>
              <a:t> </a:t>
            </a:r>
            <a:endParaRPr/>
          </a:p>
          <a:p>
            <a:pPr indent="-2286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It traps and chills the polar stratosphere to &lt;–80 °C. </a:t>
            </a:r>
            <a:endParaRPr/>
          </a:p>
          <a:p>
            <a:pPr indent="-228600" lvl="0" marL="4572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Polar Stratospheric Clouds (PSCs) </a:t>
            </a:r>
            <a:r>
              <a:rPr b="0" i="0" lang="en-US" sz="2400" u="none" cap="none" strike="noStrike">
                <a:solidFill>
                  <a:srgbClr val="000000"/>
                </a:solidFill>
                <a:latin typeface="Times New Roman"/>
                <a:ea typeface="Times New Roman"/>
                <a:cs typeface="Times New Roman"/>
                <a:sym typeface="Times New Roman"/>
              </a:rPr>
              <a:t>form at these temperatures.</a:t>
            </a:r>
            <a:endParaRPr/>
          </a:p>
          <a:p>
            <a:pPr indent="-2286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Chlorine accumulates on these ice crystals in the form of reservoir compounds like </a:t>
            </a:r>
            <a:r>
              <a:rPr b="1" i="0" lang="en-US" sz="2400" u="none" cap="none" strike="noStrike">
                <a:solidFill>
                  <a:schemeClr val="dk1"/>
                </a:solidFill>
                <a:latin typeface="Times New Roman"/>
                <a:ea typeface="Times New Roman"/>
                <a:cs typeface="Times New Roman"/>
                <a:sym typeface="Times New Roman"/>
              </a:rPr>
              <a:t>ClONO</a:t>
            </a:r>
            <a:r>
              <a:rPr b="1" baseline="-25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Times New Roman"/>
                <a:ea typeface="Times New Roman"/>
                <a:cs typeface="Times New Roman"/>
                <a:sym typeface="Times New Roman"/>
              </a:rPr>
              <a:t>, HOCl </a:t>
            </a:r>
            <a:r>
              <a:rPr b="0" i="0" lang="en-US" sz="2400" u="none" cap="none" strike="noStrike">
                <a:solidFill>
                  <a:srgbClr val="000000"/>
                </a:solidFill>
                <a:highlight>
                  <a:srgbClr val="FFFFFF"/>
                </a:highlight>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Font typeface="Times New Roman"/>
              <a:buNone/>
            </a:pPr>
            <a:r>
              <a:rPr b="0" i="0" lang="en-US" sz="2400" u="none" cap="none" strike="noStrike">
                <a:solidFill>
                  <a:srgbClr val="000000"/>
                </a:solidFill>
                <a:highlight>
                  <a:srgbClr val="FFFFFF"/>
                </a:highlight>
                <a:latin typeface="Times New Roman"/>
                <a:ea typeface="Times New Roman"/>
                <a:cs typeface="Times New Roman"/>
                <a:sym typeface="Times New Roman"/>
              </a:rPr>
              <a:t>                              Cl + O</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3</a:t>
            </a:r>
            <a:r>
              <a:rPr b="0" i="0" lang="en-US" sz="2400" u="none" cap="none" strike="noStrike">
                <a:solidFill>
                  <a:srgbClr val="000000"/>
                </a:solidFill>
                <a:highlight>
                  <a:srgbClr val="FFFFFF"/>
                </a:highlight>
                <a:latin typeface="Times New Roman"/>
                <a:ea typeface="Times New Roman"/>
                <a:cs typeface="Times New Roman"/>
                <a:sym typeface="Times New Roman"/>
              </a:rPr>
              <a:t> → ClO + O</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2</a:t>
            </a:r>
            <a:endParaRPr/>
          </a:p>
          <a:p>
            <a:pPr indent="0" lvl="0" marL="0" marR="0" rtl="0" algn="l">
              <a:lnSpc>
                <a:spcPct val="115000"/>
              </a:lnSpc>
              <a:spcBef>
                <a:spcPts val="0"/>
              </a:spcBef>
              <a:spcAft>
                <a:spcPts val="0"/>
              </a:spcAft>
              <a:buClr>
                <a:srgbClr val="000000"/>
              </a:buClr>
              <a:buFont typeface="Arial"/>
              <a:buNone/>
            </a:pPr>
            <a:r>
              <a:rPr b="0" i="0" lang="en-US" sz="2400" u="none" cap="none" strike="noStrike">
                <a:solidFill>
                  <a:srgbClr val="000000"/>
                </a:solidFill>
                <a:highlight>
                  <a:srgbClr val="FFFFFF"/>
                </a:highlight>
                <a:latin typeface="Times New Roman"/>
                <a:ea typeface="Times New Roman"/>
                <a:cs typeface="Times New Roman"/>
                <a:sym typeface="Times New Roman"/>
              </a:rPr>
              <a:t>                         ClO + NO</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2</a:t>
            </a:r>
            <a:r>
              <a:rPr b="0" i="0" lang="en-US" sz="2400" u="none" cap="none" strike="noStrike">
                <a:solidFill>
                  <a:srgbClr val="000000"/>
                </a:solidFill>
                <a:highlight>
                  <a:srgbClr val="FFFFFF"/>
                </a:highlight>
                <a:latin typeface="Times New Roman"/>
                <a:ea typeface="Times New Roman"/>
                <a:cs typeface="Times New Roman"/>
                <a:sym typeface="Times New Roman"/>
              </a:rPr>
              <a:t> → ClONO</a:t>
            </a:r>
            <a:r>
              <a:rPr b="0" baseline="-25000" i="0" lang="en-US" sz="2400" u="none" cap="none" strike="noStrike">
                <a:solidFill>
                  <a:srgbClr val="000000"/>
                </a:solidFill>
                <a:highlight>
                  <a:srgbClr val="FFFFFF"/>
                </a:highlight>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540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Times New Roman"/>
              <a:ea typeface="Times New Roman"/>
              <a:cs typeface="Times New Roman"/>
              <a:sym typeface="Times New Roman"/>
            </a:endParaRPr>
          </a:p>
          <a:p>
            <a:pPr indent="-762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b="1" i="0" sz="4400" u="none" cap="none" strike="noStrike">
              <a:solidFill>
                <a:schemeClr val="dk2"/>
              </a:solidFill>
              <a:latin typeface="Times New Roman"/>
              <a:ea typeface="Times New Roman"/>
              <a:cs typeface="Times New Roman"/>
              <a:sym typeface="Times New Roman"/>
            </a:endParaRPr>
          </a:p>
        </p:txBody>
      </p:sp>
      <p:sp>
        <p:nvSpPr>
          <p:cNvPr id="219" name="Google Shape;219;p32"/>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A50021"/>
              </a:buClr>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220" name="Google Shape;220;p32"/>
          <p:cNvPicPr preferRelativeResize="0"/>
          <p:nvPr/>
        </p:nvPicPr>
        <p:blipFill rotWithShape="1">
          <a:blip r:embed="rId3">
            <a:alphaModFix/>
          </a:blip>
          <a:srcRect b="0" l="0" r="0" t="0"/>
          <a:stretch/>
        </p:blipFill>
        <p:spPr>
          <a:xfrm>
            <a:off x="0" y="76200"/>
            <a:ext cx="9143999" cy="67042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Arial"/>
              <a:buNone/>
            </a:pPr>
            <a:r>
              <a:rPr b="1" i="0" lang="en-US" sz="3600" u="none" cap="none" strike="noStrike">
                <a:solidFill>
                  <a:srgbClr val="000000"/>
                </a:solidFill>
                <a:latin typeface="Arial"/>
                <a:ea typeface="Arial"/>
                <a:cs typeface="Arial"/>
                <a:sym typeface="Arial"/>
              </a:rPr>
              <a:t>Antarctic Ozone Hole</a:t>
            </a:r>
            <a:endParaRPr/>
          </a:p>
        </p:txBody>
      </p:sp>
      <p:sp>
        <p:nvSpPr>
          <p:cNvPr id="226" name="Google Shape;226;p33"/>
          <p:cNvSpPr txBox="1"/>
          <p:nvPr>
            <p:ph idx="1" type="body"/>
          </p:nvPr>
        </p:nvSpPr>
        <p:spPr>
          <a:xfrm>
            <a:off x="457200" y="1417637"/>
            <a:ext cx="8524500" cy="49677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highlight>
                  <a:srgbClr val="FFFFFF"/>
                </a:highlight>
                <a:latin typeface="Times New Roman"/>
                <a:ea typeface="Times New Roman"/>
                <a:cs typeface="Times New Roman"/>
                <a:sym typeface="Times New Roman"/>
              </a:rPr>
              <a:t>In the spring, solar radiation triggers the release of massive quantities of Cl from the reservoir compounds.</a:t>
            </a:r>
            <a:endParaRPr/>
          </a:p>
          <a:p>
            <a:pPr indent="-2286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highlight>
                  <a:srgbClr val="FFFFFF"/>
                </a:highlight>
                <a:latin typeface="Times New Roman"/>
                <a:ea typeface="Times New Roman"/>
                <a:cs typeface="Times New Roman"/>
                <a:sym typeface="Times New Roman"/>
              </a:rPr>
              <a:t>The released Cl causes a rapid catalytic degradation of ozone in a short span. </a:t>
            </a:r>
            <a:endParaRPr/>
          </a:p>
          <a:p>
            <a:pPr indent="-2286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highlight>
                  <a:srgbClr val="FFFFFF"/>
                </a:highlight>
                <a:latin typeface="Times New Roman"/>
                <a:ea typeface="Times New Roman"/>
                <a:cs typeface="Times New Roman"/>
                <a:sym typeface="Times New Roman"/>
              </a:rPr>
              <a:t>This leads to the formation of the ozone hole. </a:t>
            </a:r>
            <a:endParaRPr/>
          </a:p>
          <a:p>
            <a:pPr indent="-2286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highlight>
                  <a:srgbClr val="FFFFFF"/>
                </a:highlight>
                <a:latin typeface="Times New Roman"/>
                <a:ea typeface="Times New Roman"/>
                <a:cs typeface="Times New Roman"/>
                <a:sym typeface="Times New Roman"/>
              </a:rPr>
              <a:t>By mid-December (in the Antarctic), the polar vortex breaks up, PSCs disappear, and ozone from lower latitudes comes in and the ozone hole shuts down. </a:t>
            </a:r>
            <a:endParaRPr/>
          </a:p>
          <a:p>
            <a:pPr indent="0" lvl="0" marL="22860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0" y="12328"/>
            <a:ext cx="7785946" cy="70557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i="0" lang="en-US" sz="3600" u="none" cap="none" strike="noStrike">
                <a:solidFill>
                  <a:srgbClr val="000000"/>
                </a:solidFill>
                <a:latin typeface="Arial"/>
                <a:ea typeface="Arial"/>
                <a:cs typeface="Arial"/>
                <a:sym typeface="Arial"/>
              </a:rPr>
              <a:t>Temporal status of Ozone </a:t>
            </a:r>
            <a:endParaRPr b="1" i="0" sz="3600" u="none" cap="none" strike="noStrike">
              <a:solidFill>
                <a:srgbClr val="000000"/>
              </a:solidFill>
              <a:latin typeface="Arial"/>
              <a:ea typeface="Arial"/>
              <a:cs typeface="Arial"/>
              <a:sym typeface="Arial"/>
            </a:endParaRPr>
          </a:p>
        </p:txBody>
      </p:sp>
      <p:graphicFrame>
        <p:nvGraphicFramePr>
          <p:cNvPr id="232" name="Google Shape;232;p34"/>
          <p:cNvGraphicFramePr/>
          <p:nvPr/>
        </p:nvGraphicFramePr>
        <p:xfrm>
          <a:off x="805371" y="966400"/>
          <a:ext cx="3000000" cy="3000000"/>
        </p:xfrm>
        <a:graphic>
          <a:graphicData uri="http://schemas.openxmlformats.org/drawingml/2006/table">
            <a:tbl>
              <a:tblPr bandRow="1" firstRow="1">
                <a:gradFill>
                  <a:gsLst>
                    <a:gs pos="0">
                      <a:srgbClr val="FFFD99"/>
                    </a:gs>
                    <a:gs pos="35000">
                      <a:srgbClr val="FFFCB7"/>
                    </a:gs>
                    <a:gs pos="100000">
                      <a:srgbClr val="FFFDE1"/>
                    </a:gs>
                  </a:gsLst>
                  <a:lin ang="16200000" scaled="0"/>
                </a:gradFill>
                <a:tableStyleId>{D88419C8-E854-4C9A-A5F2-57FF2E928467}</a:tableStyleId>
              </a:tblPr>
              <a:tblGrid>
                <a:gridCol w="933150"/>
                <a:gridCol w="2573575"/>
                <a:gridCol w="2976875"/>
              </a:tblGrid>
              <a:tr h="917275">
                <a:tc>
                  <a:txBody>
                    <a:bodyPr/>
                    <a:lstStyle/>
                    <a:p>
                      <a:pPr indent="0" lvl="0" marL="0" marR="0" rtl="0" algn="l">
                        <a:lnSpc>
                          <a:spcPct val="100000"/>
                        </a:lnSpc>
                        <a:spcBef>
                          <a:spcPts val="0"/>
                        </a:spcBef>
                        <a:spcAft>
                          <a:spcPts val="0"/>
                        </a:spcAft>
                        <a:buClr>
                          <a:srgbClr val="000000"/>
                        </a:buClr>
                        <a:buFont typeface="Times New Roman"/>
                        <a:buNone/>
                      </a:pPr>
                      <a:r>
                        <a:rPr lang="en-US" sz="2800" u="none" cap="none" strike="noStrike">
                          <a:latin typeface="Times New Roman"/>
                          <a:ea typeface="Times New Roman"/>
                          <a:cs typeface="Times New Roman"/>
                          <a:sym typeface="Times New Roman"/>
                        </a:rPr>
                        <a:t>Year</a:t>
                      </a:r>
                      <a:endParaRPr sz="2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800" u="none" cap="none" strike="noStrike">
                          <a:latin typeface="Times New Roman"/>
                          <a:ea typeface="Times New Roman"/>
                          <a:cs typeface="Times New Roman"/>
                          <a:sym typeface="Times New Roman"/>
                        </a:rPr>
                        <a:t>Area of O</a:t>
                      </a:r>
                      <a:r>
                        <a:rPr baseline="-25000" lang="en-US" sz="2800" u="none" cap="none" strike="noStrike">
                          <a:latin typeface="Times New Roman"/>
                          <a:ea typeface="Times New Roman"/>
                          <a:cs typeface="Times New Roman"/>
                          <a:sym typeface="Times New Roman"/>
                        </a:rPr>
                        <a:t>3 </a:t>
                      </a:r>
                      <a:r>
                        <a:rPr lang="en-US" sz="2800" u="none" cap="none" strike="noStrike">
                          <a:latin typeface="Times New Roman"/>
                          <a:ea typeface="Times New Roman"/>
                          <a:cs typeface="Times New Roman"/>
                          <a:sym typeface="Times New Roman"/>
                        </a:rPr>
                        <a:t>Hole </a:t>
                      </a:r>
                      <a:endParaRPr/>
                    </a:p>
                    <a:p>
                      <a:pPr indent="0" lvl="0" marL="0" marR="0" rtl="0" algn="l">
                        <a:lnSpc>
                          <a:spcPct val="100000"/>
                        </a:lnSpc>
                        <a:spcBef>
                          <a:spcPts val="0"/>
                        </a:spcBef>
                        <a:spcAft>
                          <a:spcPts val="0"/>
                        </a:spcAft>
                        <a:buClr>
                          <a:srgbClr val="000000"/>
                        </a:buClr>
                        <a:buFont typeface="Times New Roman"/>
                        <a:buNone/>
                      </a:pPr>
                      <a:r>
                        <a:rPr lang="en-US" sz="2800" u="none" cap="none" strike="noStrike">
                          <a:latin typeface="Times New Roman"/>
                          <a:ea typeface="Times New Roman"/>
                          <a:cs typeface="Times New Roman"/>
                          <a:sym typeface="Times New Roman"/>
                        </a:rPr>
                        <a:t>(in million km</a:t>
                      </a:r>
                      <a:r>
                        <a:rPr baseline="30000" lang="en-US" sz="2800" u="none" cap="none" strike="noStrike">
                          <a:latin typeface="Times New Roman"/>
                          <a:ea typeface="Times New Roman"/>
                          <a:cs typeface="Times New Roman"/>
                          <a:sym typeface="Times New Roman"/>
                        </a:rPr>
                        <a:t>2</a:t>
                      </a:r>
                      <a:r>
                        <a:rPr lang="en-US" sz="2800" u="none" cap="none" strike="noStrike">
                          <a:latin typeface="Times New Roman"/>
                          <a:ea typeface="Times New Roman"/>
                          <a:cs typeface="Times New Roman"/>
                          <a:sym typeface="Times New Roman"/>
                        </a:rPr>
                        <a:t>)</a:t>
                      </a:r>
                      <a:endParaRPr sz="2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800" u="none" cap="none" strike="noStrike">
                          <a:latin typeface="Times New Roman"/>
                          <a:ea typeface="Times New Roman"/>
                          <a:cs typeface="Times New Roman"/>
                          <a:sym typeface="Times New Roman"/>
                        </a:rPr>
                        <a:t>Concentration of O</a:t>
                      </a:r>
                      <a:r>
                        <a:rPr baseline="-25000" lang="en-US" sz="2800" u="none" cap="none" strike="noStrike">
                          <a:latin typeface="Times New Roman"/>
                          <a:ea typeface="Times New Roman"/>
                          <a:cs typeface="Times New Roman"/>
                          <a:sym typeface="Times New Roman"/>
                        </a:rPr>
                        <a:t>3</a:t>
                      </a:r>
                      <a:r>
                        <a:rPr lang="en-US" sz="2800" u="none" cap="none" strike="noStrike">
                          <a:latin typeface="Times New Roman"/>
                          <a:ea typeface="Times New Roman"/>
                          <a:cs typeface="Times New Roman"/>
                          <a:sym typeface="Times New Roman"/>
                        </a:rPr>
                        <a:t> (in DU)</a:t>
                      </a:r>
                      <a:endParaRPr sz="2800" u="none" cap="none" strike="noStrike">
                        <a:latin typeface="Times New Roman"/>
                        <a:ea typeface="Times New Roman"/>
                        <a:cs typeface="Times New Roman"/>
                        <a:sym typeface="Times New Roman"/>
                      </a:endParaRPr>
                    </a:p>
                  </a:txBody>
                  <a:tcPr marT="45725" marB="45725" marR="91450" marL="91450"/>
                </a:tc>
              </a:tr>
              <a:tr h="447625">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1979</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11.1</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194</a:t>
                      </a:r>
                      <a:endParaRPr sz="2400" u="none" cap="none" strike="noStrike">
                        <a:latin typeface="Times New Roman"/>
                        <a:ea typeface="Times New Roman"/>
                        <a:cs typeface="Times New Roman"/>
                        <a:sym typeface="Times New Roman"/>
                      </a:endParaRPr>
                    </a:p>
                  </a:txBody>
                  <a:tcPr marT="45725" marB="45725" marR="91450" marL="91450"/>
                </a:tc>
              </a:tr>
              <a:tr h="447625">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1987</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22.4</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109</a:t>
                      </a:r>
                      <a:endParaRPr sz="2400" u="none" cap="none" strike="noStrike">
                        <a:latin typeface="Times New Roman"/>
                        <a:ea typeface="Times New Roman"/>
                        <a:cs typeface="Times New Roman"/>
                        <a:sym typeface="Times New Roman"/>
                      </a:endParaRPr>
                    </a:p>
                  </a:txBody>
                  <a:tcPr marT="45725" marB="45725" marR="91450" marL="91450"/>
                </a:tc>
              </a:tr>
              <a:tr h="447625">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2006</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29.6</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84</a:t>
                      </a:r>
                      <a:endParaRPr sz="2400" u="none" cap="none" strike="noStrike">
                        <a:latin typeface="Times New Roman"/>
                        <a:ea typeface="Times New Roman"/>
                        <a:cs typeface="Times New Roman"/>
                        <a:sym typeface="Times New Roman"/>
                      </a:endParaRPr>
                    </a:p>
                  </a:txBody>
                  <a:tcPr marT="45725" marB="45725" marR="91450" marL="91450"/>
                </a:tc>
              </a:tr>
              <a:tr h="447625">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2011</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26</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Font typeface="Times New Roman"/>
                        <a:buNone/>
                      </a:pPr>
                      <a:r>
                        <a:rPr lang="en-US" sz="2400" u="none" cap="none" strike="noStrike">
                          <a:latin typeface="Times New Roman"/>
                          <a:ea typeface="Times New Roman"/>
                          <a:cs typeface="Times New Roman"/>
                          <a:sym typeface="Times New Roman"/>
                        </a:rPr>
                        <a:t>95</a:t>
                      </a:r>
                      <a:endParaRPr sz="2400" u="none" cap="none" strike="noStrike">
                        <a:latin typeface="Times New Roman"/>
                        <a:ea typeface="Times New Roman"/>
                        <a:cs typeface="Times New Roman"/>
                        <a:sym typeface="Times New Roman"/>
                      </a:endParaRPr>
                    </a:p>
                  </a:txBody>
                  <a:tcPr marT="45725" marB="45725" marR="91450" marL="91450"/>
                </a:tc>
              </a:tr>
            </a:tbl>
          </a:graphicData>
        </a:graphic>
      </p:graphicFrame>
      <p:pic>
        <p:nvPicPr>
          <p:cNvPr descr="ozone_1979-2011_lrg.jpeg" id="233" name="Google Shape;233;p34"/>
          <p:cNvPicPr preferRelativeResize="0"/>
          <p:nvPr/>
        </p:nvPicPr>
        <p:blipFill rotWithShape="1">
          <a:blip r:embed="rId3">
            <a:alphaModFix/>
          </a:blip>
          <a:srcRect b="53486" l="0" r="0" t="0"/>
          <a:stretch/>
        </p:blipFill>
        <p:spPr>
          <a:xfrm>
            <a:off x="69025" y="3740079"/>
            <a:ext cx="4434628" cy="1601466"/>
          </a:xfrm>
          <a:prstGeom prst="rect">
            <a:avLst/>
          </a:prstGeom>
          <a:noFill/>
          <a:ln>
            <a:noFill/>
          </a:ln>
        </p:spPr>
      </p:pic>
      <p:pic>
        <p:nvPicPr>
          <p:cNvPr descr="ozone_1979-2011_lrg.jpeg" id="234" name="Google Shape;234;p34"/>
          <p:cNvPicPr preferRelativeResize="0"/>
          <p:nvPr/>
        </p:nvPicPr>
        <p:blipFill rotWithShape="1">
          <a:blip r:embed="rId3">
            <a:alphaModFix/>
          </a:blip>
          <a:srcRect b="1963" l="0" r="0" t="45697"/>
          <a:stretch/>
        </p:blipFill>
        <p:spPr>
          <a:xfrm>
            <a:off x="4320924" y="4951582"/>
            <a:ext cx="4726442" cy="1826241"/>
          </a:xfrm>
          <a:prstGeom prst="rect">
            <a:avLst/>
          </a:prstGeom>
          <a:noFill/>
          <a:ln>
            <a:noFill/>
          </a:ln>
        </p:spPr>
      </p:pic>
      <p:sp>
        <p:nvSpPr>
          <p:cNvPr id="235" name="Google Shape;235;p34"/>
          <p:cNvSpPr txBox="1"/>
          <p:nvPr/>
        </p:nvSpPr>
        <p:spPr>
          <a:xfrm>
            <a:off x="0" y="5445896"/>
            <a:ext cx="419668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100" u="none" cap="none" strike="noStrike">
                <a:solidFill>
                  <a:srgbClr val="000000"/>
                </a:solidFill>
                <a:latin typeface="Arial"/>
                <a:ea typeface="Arial"/>
                <a:cs typeface="Arial"/>
                <a:sym typeface="Arial"/>
              </a:rPr>
              <a:t>Images by NASA on the status of the Antarctic Ozone Hole on September 16 of the years 1979,1987,2006&amp; 2011  </a:t>
            </a:r>
            <a:endParaRPr b="0" i="0" sz="1100" u="none" cap="none" strike="noStrike">
              <a:solidFill>
                <a:srgbClr val="000000"/>
              </a:solidFill>
              <a:latin typeface="Arial"/>
              <a:ea typeface="Arial"/>
              <a:cs typeface="Arial"/>
              <a:sym typeface="Arial"/>
            </a:endParaRPr>
          </a:p>
        </p:txBody>
      </p:sp>
      <p:sp>
        <p:nvSpPr>
          <p:cNvPr id="236" name="Google Shape;236;p34"/>
          <p:cNvSpPr txBox="1"/>
          <p:nvPr/>
        </p:nvSpPr>
        <p:spPr>
          <a:xfrm>
            <a:off x="4503653" y="3794552"/>
            <a:ext cx="474826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Credit: https://earthobservatory.nasa.gov/IOTD/view.php?id=79198</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nvSpPr>
        <p:spPr>
          <a:xfrm>
            <a:off x="366916" y="205788"/>
            <a:ext cx="8029599"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Times New Roman"/>
              <a:buNone/>
            </a:pPr>
            <a:r>
              <a:rPr b="1" i="0" lang="en-US" sz="3600" u="none" cap="none" strike="noStrike">
                <a:solidFill>
                  <a:srgbClr val="000000"/>
                </a:solidFill>
                <a:latin typeface="Times New Roman"/>
                <a:ea typeface="Times New Roman"/>
                <a:cs typeface="Times New Roman"/>
                <a:sym typeface="Times New Roman"/>
              </a:rPr>
              <a:t>Montreal Protocol on Substances that Deplete the Ozone Layer</a:t>
            </a:r>
            <a:r>
              <a:rPr b="0" i="0" lang="en-US" sz="3600" u="none" cap="none" strike="noStrike">
                <a:solidFill>
                  <a:srgbClr val="000000"/>
                </a:solidFill>
                <a:latin typeface="Times New Roman"/>
                <a:ea typeface="Times New Roman"/>
                <a:cs typeface="Times New Roman"/>
                <a:sym typeface="Times New Roman"/>
              </a:rPr>
              <a:t> </a:t>
            </a:r>
            <a:endParaRPr b="0" i="0" sz="3600" u="none" cap="none" strike="noStrike">
              <a:solidFill>
                <a:srgbClr val="0C0C0C"/>
              </a:solidFill>
              <a:latin typeface="Times New Roman"/>
              <a:ea typeface="Times New Roman"/>
              <a:cs typeface="Times New Roman"/>
              <a:sym typeface="Times New Roman"/>
            </a:endParaRPr>
          </a:p>
        </p:txBody>
      </p:sp>
      <p:sp>
        <p:nvSpPr>
          <p:cNvPr id="242" name="Google Shape;242;p35"/>
          <p:cNvSpPr txBox="1"/>
          <p:nvPr/>
        </p:nvSpPr>
        <p:spPr>
          <a:xfrm>
            <a:off x="339358" y="1423802"/>
            <a:ext cx="8714031" cy="5195267"/>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International treaty with a mission to protect Ozone layer by regulating production of ozone-depleting substances (ODSs) </a:t>
            </a:r>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57200" lvl="0" marL="457200" marR="0" rtl="0" algn="just">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It was initiated on 16 September 1987, and entered into force on 1 January 1989; 197 countries participated in the ratification process thereafter</a:t>
            </a:r>
            <a:endParaRPr/>
          </a:p>
          <a:p>
            <a:pPr indent="-304800" lvl="0" marL="457200" marR="0" rtl="0" algn="just">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57200" lvl="0" marL="457200" marR="0" rtl="0" algn="just">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It is believed that if the international agreement is adhered to, the ozone layer is expected to recover by 2050.</a:t>
            </a:r>
            <a:endParaRPr/>
          </a:p>
          <a:p>
            <a:pPr indent="0" lvl="0" marL="0" marR="0" rtl="0" algn="just">
              <a:lnSpc>
                <a:spcPct val="90000"/>
              </a:lnSpc>
              <a:spcBef>
                <a:spcPts val="0"/>
              </a:spcBef>
              <a:spcAft>
                <a:spcPts val="0"/>
              </a:spcAft>
              <a:buClr>
                <a:srgbClr val="000000"/>
              </a:buClr>
              <a:buFont typeface="Arial"/>
              <a:buNone/>
            </a:pPr>
            <a:r>
              <a:t/>
            </a:r>
            <a:endParaRPr b="0" i="0" sz="2400" u="none" cap="none" strike="noStrike">
              <a:solidFill>
                <a:srgbClr val="7B4036"/>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FF"/>
              </a:buClr>
              <a:buFont typeface="Times New Roman"/>
              <a:buNone/>
            </a:pPr>
            <a:r>
              <a:rPr b="0" i="0" lang="en-US" sz="2400" u="none" cap="none" strike="noStrike">
                <a:solidFill>
                  <a:srgbClr val="0000FF"/>
                </a:solidFill>
                <a:latin typeface="Times New Roman"/>
                <a:ea typeface="Times New Roman"/>
                <a:cs typeface="Times New Roman"/>
                <a:sym typeface="Times New Roman"/>
              </a:rPr>
              <a:t>“Perhaps the single most successful international environmental agreement to date has been the Montreal Protocol”</a:t>
            </a:r>
            <a:r>
              <a:rPr b="0" i="0" lang="en-US" sz="2400" u="none" cap="none" strike="noStrike">
                <a:solidFill>
                  <a:srgbClr val="7B4036"/>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Kofi Annan  (Former Secretary-General of the United Nations)</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nvSpPr>
        <p:spPr>
          <a:xfrm>
            <a:off x="323737" y="361112"/>
            <a:ext cx="7810606"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1" i="0" lang="en-US" sz="3600" u="none" cap="none" strike="noStrike">
                <a:solidFill>
                  <a:srgbClr val="000000"/>
                </a:solidFill>
                <a:latin typeface="Times New Roman"/>
                <a:ea typeface="Times New Roman"/>
                <a:cs typeface="Times New Roman"/>
                <a:sym typeface="Times New Roman"/>
              </a:rPr>
              <a:t>How has the Montreal Protocol been a success story?</a:t>
            </a:r>
            <a:endParaRPr b="1" i="0" sz="3600" u="none" cap="none" strike="noStrike">
              <a:solidFill>
                <a:srgbClr val="000000"/>
              </a:solidFill>
              <a:latin typeface="Times New Roman"/>
              <a:ea typeface="Times New Roman"/>
              <a:cs typeface="Times New Roman"/>
              <a:sym typeface="Times New Roman"/>
            </a:endParaRPr>
          </a:p>
        </p:txBody>
      </p:sp>
      <p:sp>
        <p:nvSpPr>
          <p:cNvPr id="249" name="Google Shape;249;p36"/>
          <p:cNvSpPr/>
          <p:nvPr/>
        </p:nvSpPr>
        <p:spPr>
          <a:xfrm>
            <a:off x="177463" y="1561441"/>
            <a:ext cx="8595498" cy="132343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The treaty with the international cooperation has effectively phased-out the production and consumption of several major Ozone Depleting Substances (ODSs) in the lower atmosphere and in the stratosphere, enabling staratospheric ozone recovery.</a:t>
            </a:r>
            <a:endParaRPr b="0" i="0" sz="2000" u="none" cap="none" strike="noStrike">
              <a:solidFill>
                <a:srgbClr val="000000"/>
              </a:solidFill>
              <a:latin typeface="Arial"/>
              <a:ea typeface="Arial"/>
              <a:cs typeface="Arial"/>
              <a:sym typeface="Arial"/>
            </a:endParaRPr>
          </a:p>
        </p:txBody>
      </p:sp>
      <p:grpSp>
        <p:nvGrpSpPr>
          <p:cNvPr id="250" name="Google Shape;250;p36"/>
          <p:cNvGrpSpPr/>
          <p:nvPr/>
        </p:nvGrpSpPr>
        <p:grpSpPr>
          <a:xfrm>
            <a:off x="0" y="2497715"/>
            <a:ext cx="9360354" cy="4336323"/>
            <a:chOff x="0" y="2497715"/>
            <a:chExt cx="9360354" cy="4336323"/>
          </a:xfrm>
        </p:grpSpPr>
        <p:pic>
          <p:nvPicPr>
            <p:cNvPr descr="montreal-effective-chlorine.gif" id="251" name="Google Shape;251;p36"/>
            <p:cNvPicPr preferRelativeResize="0"/>
            <p:nvPr/>
          </p:nvPicPr>
          <p:blipFill rotWithShape="1">
            <a:blip r:embed="rId3">
              <a:alphaModFix/>
            </a:blip>
            <a:srcRect b="0" l="0" r="0" t="0"/>
            <a:stretch/>
          </p:blipFill>
          <p:spPr>
            <a:xfrm>
              <a:off x="2540238" y="2497715"/>
              <a:ext cx="5767027" cy="3842085"/>
            </a:xfrm>
            <a:prstGeom prst="rect">
              <a:avLst/>
            </a:prstGeom>
            <a:noFill/>
            <a:ln>
              <a:noFill/>
            </a:ln>
          </p:spPr>
        </p:pic>
        <p:sp>
          <p:nvSpPr>
            <p:cNvPr id="252" name="Google Shape;252;p36"/>
            <p:cNvSpPr/>
            <p:nvPr/>
          </p:nvSpPr>
          <p:spPr>
            <a:xfrm>
              <a:off x="0" y="6310818"/>
              <a:ext cx="936035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400" u="none" cap="none" strike="noStrike">
                  <a:solidFill>
                    <a:srgbClr val="000000"/>
                  </a:solidFill>
                  <a:latin typeface="Arial"/>
                  <a:ea typeface="Arial"/>
                  <a:cs typeface="Arial"/>
                  <a:sym typeface="Arial"/>
                </a:rPr>
                <a:t>Graphical illustration by CSIRO Marine and Atmosphere Research on global impact of the Montreal Protocol on the levels of ODSs in the atmosphere, and suggest the impact by 2050</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pic>
        <p:nvPicPr>
          <p:cNvPr id="53" name="Google Shape;53;p10"/>
          <p:cNvPicPr preferRelativeResize="0"/>
          <p:nvPr/>
        </p:nvPicPr>
        <p:blipFill rotWithShape="1">
          <a:blip r:embed="rId3">
            <a:alphaModFix/>
          </a:blip>
          <a:srcRect b="0" l="0" r="0" t="0"/>
          <a:stretch/>
        </p:blipFill>
        <p:spPr>
          <a:xfrm>
            <a:off x="5557837" y="0"/>
            <a:ext cx="3586162" cy="6705599"/>
          </a:xfrm>
          <a:prstGeom prst="rect">
            <a:avLst/>
          </a:prstGeom>
          <a:noFill/>
          <a:ln>
            <a:noFill/>
          </a:ln>
        </p:spPr>
      </p:pic>
      <p:pic>
        <p:nvPicPr>
          <p:cNvPr id="54" name="Google Shape;54;p10"/>
          <p:cNvPicPr preferRelativeResize="0"/>
          <p:nvPr/>
        </p:nvPicPr>
        <p:blipFill rotWithShape="1">
          <a:blip r:embed="rId4">
            <a:alphaModFix/>
          </a:blip>
          <a:srcRect b="0" l="0" r="0" t="0"/>
          <a:stretch/>
        </p:blipFill>
        <p:spPr>
          <a:xfrm>
            <a:off x="0" y="3516923"/>
            <a:ext cx="5715000" cy="33410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nvSpPr>
        <p:spPr>
          <a:xfrm>
            <a:off x="685800" y="1524000"/>
            <a:ext cx="8229600" cy="43592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i="0" lang="en-US" sz="4000" u="none" cap="none" strike="noStrike">
                <a:solidFill>
                  <a:schemeClr val="dk1"/>
                </a:solidFill>
                <a:latin typeface="Times New Roman"/>
                <a:ea typeface="Times New Roman"/>
                <a:cs typeface="Times New Roman"/>
                <a:sym typeface="Times New Roman"/>
              </a:rPr>
              <a:t>Never doubt that a small group of </a:t>
            </a:r>
            <a:endParaRPr/>
          </a:p>
          <a:p>
            <a:pPr indent="0" lvl="0" marL="0" marR="0" rtl="0" algn="l">
              <a:lnSpc>
                <a:spcPct val="100000"/>
              </a:lnSpc>
              <a:spcBef>
                <a:spcPts val="0"/>
              </a:spcBef>
              <a:spcAft>
                <a:spcPts val="0"/>
              </a:spcAft>
              <a:buClr>
                <a:schemeClr val="dk1"/>
              </a:buClr>
              <a:buFont typeface="Times New Roman"/>
              <a:buNone/>
            </a:pPr>
            <a:r>
              <a:rPr b="1" i="0" lang="en-US" sz="4000" u="none" cap="none" strike="noStrike">
                <a:solidFill>
                  <a:schemeClr val="dk1"/>
                </a:solidFill>
                <a:latin typeface="Times New Roman"/>
                <a:ea typeface="Times New Roman"/>
                <a:cs typeface="Times New Roman"/>
                <a:sym typeface="Times New Roman"/>
              </a:rPr>
              <a:t>thoughtful, committed citizens </a:t>
            </a:r>
            <a:endParaRPr/>
          </a:p>
          <a:p>
            <a:pPr indent="0" lvl="0" marL="0" marR="0" rtl="0" algn="l">
              <a:lnSpc>
                <a:spcPct val="100000"/>
              </a:lnSpc>
              <a:spcBef>
                <a:spcPts val="0"/>
              </a:spcBef>
              <a:spcAft>
                <a:spcPts val="0"/>
              </a:spcAft>
              <a:buClr>
                <a:schemeClr val="dk1"/>
              </a:buClr>
              <a:buFont typeface="Times New Roman"/>
              <a:buNone/>
            </a:pPr>
            <a:r>
              <a:rPr b="1" i="0" lang="en-US" sz="4000" u="none" cap="none" strike="noStrike">
                <a:solidFill>
                  <a:schemeClr val="dk1"/>
                </a:solidFill>
                <a:latin typeface="Times New Roman"/>
                <a:ea typeface="Times New Roman"/>
                <a:cs typeface="Times New Roman"/>
                <a:sym typeface="Times New Roman"/>
              </a:rPr>
              <a:t>can change the  world indeed </a:t>
            </a:r>
            <a:endParaRPr/>
          </a:p>
          <a:p>
            <a:pPr indent="0" lvl="0" marL="0" marR="0" rtl="0" algn="l">
              <a:lnSpc>
                <a:spcPct val="100000"/>
              </a:lnSpc>
              <a:spcBef>
                <a:spcPts val="0"/>
              </a:spcBef>
              <a:spcAft>
                <a:spcPts val="0"/>
              </a:spcAft>
              <a:buClr>
                <a:schemeClr val="dk1"/>
              </a:buClr>
              <a:buFont typeface="Times New Roman"/>
              <a:buNone/>
            </a:pPr>
            <a:r>
              <a:rPr b="1" i="0" lang="en-US" sz="4000" u="none" cap="none" strike="noStrike">
                <a:solidFill>
                  <a:schemeClr val="dk1"/>
                </a:solidFill>
                <a:latin typeface="Times New Roman"/>
                <a:ea typeface="Times New Roman"/>
                <a:cs typeface="Times New Roman"/>
                <a:sym typeface="Times New Roman"/>
              </a:rPr>
              <a:t>it’s the only thing that ever has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i="0" lang="en-US" sz="4000" u="none" cap="none" strike="noStrike">
                <a:solidFill>
                  <a:schemeClr val="dk1"/>
                </a:solidFill>
                <a:latin typeface="Times New Roman"/>
                <a:ea typeface="Times New Roman"/>
                <a:cs typeface="Times New Roman"/>
                <a:sym typeface="Times New Roman"/>
              </a:rPr>
              <a:t>				- Margaret Meed</a:t>
            </a:r>
            <a:endParaRPr b="1"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457200" y="274637"/>
            <a:ext cx="8229600" cy="610036"/>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3600" u="none" cap="none" strike="noStrike">
                <a:solidFill>
                  <a:srgbClr val="FF0000"/>
                </a:solidFill>
                <a:latin typeface="Arial"/>
                <a:ea typeface="Arial"/>
                <a:cs typeface="Arial"/>
                <a:sym typeface="Arial"/>
              </a:rPr>
              <a:t>Extra slides</a:t>
            </a:r>
            <a:endParaRPr b="1" i="0" sz="3600" u="none" cap="none" strike="noStrike">
              <a:solidFill>
                <a:srgbClr val="FF0000"/>
              </a:solidFill>
              <a:latin typeface="Arial"/>
              <a:ea typeface="Arial"/>
              <a:cs typeface="Arial"/>
              <a:sym typeface="Arial"/>
            </a:endParaRPr>
          </a:p>
        </p:txBody>
      </p:sp>
      <p:pic>
        <p:nvPicPr>
          <p:cNvPr id="265" name="Google Shape;265;p38"/>
          <p:cNvPicPr preferRelativeResize="0"/>
          <p:nvPr/>
        </p:nvPicPr>
        <p:blipFill rotWithShape="1">
          <a:blip r:embed="rId3">
            <a:alphaModFix/>
          </a:blip>
          <a:srcRect b="0" l="0" r="0" t="0"/>
          <a:stretch/>
        </p:blipFill>
        <p:spPr>
          <a:xfrm>
            <a:off x="0" y="1098708"/>
            <a:ext cx="8929938" cy="575929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4400" u="none" cap="none" strike="noStrike">
                <a:solidFill>
                  <a:schemeClr val="dk2"/>
                </a:solidFill>
                <a:latin typeface="Times New Roman"/>
                <a:ea typeface="Times New Roman"/>
                <a:cs typeface="Times New Roman"/>
                <a:sym typeface="Times New Roman"/>
              </a:rPr>
              <a:t>How ozone is destroyed by CFCs</a:t>
            </a:r>
            <a:br>
              <a:rPr b="1" i="0" lang="en-US" sz="4400" u="none" cap="none" strike="noStrike">
                <a:solidFill>
                  <a:schemeClr val="dk2"/>
                </a:solidFill>
                <a:latin typeface="Times New Roman"/>
                <a:ea typeface="Times New Roman"/>
                <a:cs typeface="Times New Roman"/>
                <a:sym typeface="Times New Roman"/>
              </a:rPr>
            </a:br>
            <a:endParaRPr b="1" i="0" sz="4400" u="none" cap="none" strike="noStrike">
              <a:solidFill>
                <a:schemeClr val="dk2"/>
              </a:solidFill>
              <a:latin typeface="Times New Roman"/>
              <a:ea typeface="Times New Roman"/>
              <a:cs typeface="Times New Roman"/>
              <a:sym typeface="Times New Roman"/>
            </a:endParaRPr>
          </a:p>
        </p:txBody>
      </p:sp>
      <p:sp>
        <p:nvSpPr>
          <p:cNvPr id="273" name="Google Shape;273;p39"/>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A50021"/>
              </a:buClr>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274" name="Google Shape;274;p39"/>
          <p:cNvPicPr preferRelativeResize="0"/>
          <p:nvPr/>
        </p:nvPicPr>
        <p:blipFill rotWithShape="1">
          <a:blip r:embed="rId3">
            <a:alphaModFix/>
          </a:blip>
          <a:srcRect b="0" l="0" r="0" t="0"/>
          <a:stretch/>
        </p:blipFill>
        <p:spPr>
          <a:xfrm>
            <a:off x="381000" y="1295400"/>
            <a:ext cx="8305799" cy="54863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40"/>
          <p:cNvPicPr preferRelativeResize="0"/>
          <p:nvPr/>
        </p:nvPicPr>
        <p:blipFill rotWithShape="1">
          <a:blip r:embed="rId3">
            <a:alphaModFix/>
          </a:blip>
          <a:srcRect b="0" l="0" r="0" t="0"/>
          <a:stretch/>
        </p:blipFill>
        <p:spPr>
          <a:xfrm>
            <a:off x="0" y="0"/>
            <a:ext cx="9067799" cy="68579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b="1" i="0" sz="4400" u="none" cap="none" strike="noStrike">
              <a:solidFill>
                <a:schemeClr val="dk2"/>
              </a:solidFill>
              <a:latin typeface="Times New Roman"/>
              <a:ea typeface="Times New Roman"/>
              <a:cs typeface="Times New Roman"/>
              <a:sym typeface="Times New Roman"/>
            </a:endParaRPr>
          </a:p>
        </p:txBody>
      </p:sp>
      <p:sp>
        <p:nvSpPr>
          <p:cNvPr id="288" name="Google Shape;288;p41"/>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A50021"/>
              </a:buClr>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289" name="Google Shape;289;p41"/>
          <p:cNvPicPr preferRelativeResize="0"/>
          <p:nvPr/>
        </p:nvPicPr>
        <p:blipFill rotWithShape="1">
          <a:blip r:embed="rId3">
            <a:alphaModFix/>
          </a:blip>
          <a:srcRect b="0" l="0" r="0" t="0"/>
          <a:stretch/>
        </p:blipFill>
        <p:spPr>
          <a:xfrm>
            <a:off x="228600" y="48101"/>
            <a:ext cx="8915399" cy="650509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0" y="30103"/>
            <a:ext cx="7772400" cy="60483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3200" u="none" cap="none" strike="noStrike">
                <a:solidFill>
                  <a:schemeClr val="dk2"/>
                </a:solidFill>
                <a:latin typeface="Times New Roman"/>
                <a:ea typeface="Times New Roman"/>
                <a:cs typeface="Times New Roman"/>
                <a:sym typeface="Times New Roman"/>
              </a:rPr>
              <a:t>Ozone layer as protective shield</a:t>
            </a:r>
            <a:endParaRPr/>
          </a:p>
        </p:txBody>
      </p:sp>
      <p:sp>
        <p:nvSpPr>
          <p:cNvPr id="297" name="Google Shape;297;p42"/>
          <p:cNvSpPr txBox="1"/>
          <p:nvPr>
            <p:ph idx="1" type="body"/>
          </p:nvPr>
        </p:nvSpPr>
        <p:spPr>
          <a:xfrm>
            <a:off x="288625" y="880248"/>
            <a:ext cx="8550575" cy="53364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A50021"/>
              </a:buClr>
              <a:buFont typeface="Arial"/>
              <a:buNone/>
            </a:pPr>
            <a:r>
              <a:rPr b="0" i="0" lang="en-US" sz="2400" u="none" cap="none" strike="noStrike">
                <a:solidFill>
                  <a:srgbClr val="008000"/>
                </a:solidFill>
                <a:latin typeface="Times New Roman"/>
                <a:ea typeface="Times New Roman"/>
                <a:cs typeface="Times New Roman"/>
                <a:sym typeface="Times New Roman"/>
              </a:rPr>
              <a:t>Atomic oxygen is produced by the photolytic decomposition of molecular oxygen</a:t>
            </a:r>
            <a:endParaRPr/>
          </a:p>
          <a:p>
            <a:pPr indent="0" lvl="0" marL="0" marR="0" rtl="0" algn="l">
              <a:lnSpc>
                <a:spcPct val="100000"/>
              </a:lnSpc>
              <a:spcBef>
                <a:spcPts val="720"/>
              </a:spcBef>
              <a:spcAft>
                <a:spcPts val="0"/>
              </a:spcAft>
              <a:buClr>
                <a:srgbClr val="A50021"/>
              </a:buClr>
              <a:buFont typeface="Arial"/>
              <a:buNone/>
            </a:pPr>
            <a:r>
              <a:rPr b="0" i="0" lang="en-US" sz="2400" u="none" cap="none" strike="noStrike">
                <a:solidFill>
                  <a:srgbClr val="008000"/>
                </a:solidFill>
                <a:latin typeface="Times New Roman"/>
                <a:ea typeface="Times New Roman"/>
                <a:cs typeface="Times New Roman"/>
                <a:sym typeface="Times New Roman"/>
              </a:rPr>
              <a:t>             O2   +   hν             O   +  O</a:t>
            </a:r>
            <a:endParaRPr/>
          </a:p>
          <a:p>
            <a:pPr indent="0" lvl="0" marL="0" marR="0" rtl="0" algn="l">
              <a:lnSpc>
                <a:spcPct val="100000"/>
              </a:lnSpc>
              <a:spcBef>
                <a:spcPts val="720"/>
              </a:spcBef>
              <a:spcAft>
                <a:spcPts val="0"/>
              </a:spcAft>
              <a:buClr>
                <a:srgbClr val="A50021"/>
              </a:buClr>
              <a:buFont typeface="Arial"/>
              <a:buNone/>
            </a:pPr>
            <a:r>
              <a:rPr b="0" i="0" lang="en-US" sz="2400" u="none" cap="none" strike="noStrike">
                <a:solidFill>
                  <a:srgbClr val="008000"/>
                </a:solidFill>
                <a:latin typeface="Times New Roman"/>
                <a:ea typeface="Times New Roman"/>
                <a:cs typeface="Times New Roman"/>
                <a:sym typeface="Times New Roman"/>
              </a:rPr>
              <a:t>Atomic oxygen, in turn, reacts rapidly with molecular oxygen to form ozone </a:t>
            </a:r>
            <a:endParaRPr/>
          </a:p>
          <a:p>
            <a:pPr indent="0" lvl="0" marL="0" marR="0" rtl="0" algn="l">
              <a:lnSpc>
                <a:spcPct val="100000"/>
              </a:lnSpc>
              <a:spcBef>
                <a:spcPts val="720"/>
              </a:spcBef>
              <a:spcAft>
                <a:spcPts val="0"/>
              </a:spcAft>
              <a:buClr>
                <a:srgbClr val="A50021"/>
              </a:buClr>
              <a:buFont typeface="Arial"/>
              <a:buNone/>
            </a:pPr>
            <a:r>
              <a:rPr b="0" i="0" lang="en-US" sz="2400" u="none" cap="none" strike="noStrike">
                <a:solidFill>
                  <a:srgbClr val="008000"/>
                </a:solidFill>
                <a:latin typeface="Times New Roman"/>
                <a:ea typeface="Times New Roman"/>
                <a:cs typeface="Times New Roman"/>
                <a:sym typeface="Times New Roman"/>
              </a:rPr>
              <a:t>O  +  O2  +  M            O3   +   M</a:t>
            </a:r>
            <a:endParaRPr/>
          </a:p>
          <a:p>
            <a:pPr indent="0" lvl="0" marL="0" marR="0" rtl="0" algn="l">
              <a:lnSpc>
                <a:spcPct val="100000"/>
              </a:lnSpc>
              <a:spcBef>
                <a:spcPts val="720"/>
              </a:spcBef>
              <a:spcAft>
                <a:spcPts val="0"/>
              </a:spcAft>
              <a:buClr>
                <a:srgbClr val="A50021"/>
              </a:buClr>
              <a:buFont typeface="Arial"/>
              <a:buNone/>
            </a:pPr>
            <a:r>
              <a:rPr b="0" i="0" lang="en-US" sz="2400" u="none" cap="none" strike="noStrike">
                <a:solidFill>
                  <a:srgbClr val="008000"/>
                </a:solidFill>
                <a:latin typeface="Times New Roman"/>
                <a:ea typeface="Times New Roman"/>
                <a:cs typeface="Times New Roman"/>
                <a:sym typeface="Times New Roman"/>
              </a:rPr>
              <a:t> where M represents  a third atom (Nitrogen or oxygen) </a:t>
            </a:r>
            <a:endParaRPr b="0" i="0" sz="2400" u="none" cap="none" strike="noStrike">
              <a:solidFill>
                <a:srgbClr val="008000"/>
              </a:solidFill>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A50021"/>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720"/>
              </a:spcBef>
              <a:spcAft>
                <a:spcPts val="0"/>
              </a:spcAft>
              <a:buClr>
                <a:srgbClr val="A50021"/>
              </a:buClr>
              <a:buSzPts val="1067"/>
              <a:buFont typeface="Arial"/>
              <a:buChar char="●"/>
            </a:pPr>
            <a:r>
              <a:rPr b="0" i="0" lang="en-US" sz="2400" u="none" cap="none" strike="noStrike">
                <a:solidFill>
                  <a:schemeClr val="dk1"/>
                </a:solidFill>
                <a:latin typeface="Times New Roman"/>
                <a:ea typeface="Times New Roman"/>
                <a:cs typeface="Times New Roman"/>
                <a:sym typeface="Times New Roman"/>
              </a:rPr>
              <a:t>Ozone removal by photo dissociation</a:t>
            </a:r>
            <a:endParaRPr/>
          </a:p>
          <a:p>
            <a:pPr indent="0" lvl="0" marL="0" marR="0" rtl="0" algn="l">
              <a:lnSpc>
                <a:spcPct val="100000"/>
              </a:lnSpc>
              <a:spcBef>
                <a:spcPts val="720"/>
              </a:spcBef>
              <a:spcAft>
                <a:spcPts val="0"/>
              </a:spcAft>
              <a:buClr>
                <a:srgbClr val="A50021"/>
              </a:buClr>
              <a:buFont typeface="Arial"/>
              <a:buNone/>
            </a:pPr>
            <a:r>
              <a:rPr b="0" i="0" lang="en-US" sz="2400" u="none" cap="none" strike="noStrike">
                <a:solidFill>
                  <a:schemeClr val="dk1"/>
                </a:solidFill>
                <a:latin typeface="Times New Roman"/>
                <a:ea typeface="Times New Roman"/>
                <a:cs typeface="Times New Roman"/>
                <a:sym typeface="Times New Roman"/>
              </a:rPr>
              <a:t>O3   +   hν              O2   +   O</a:t>
            </a:r>
            <a:endParaRPr/>
          </a:p>
          <a:p>
            <a:pPr indent="0" lvl="0" marL="0" marR="0" rtl="0" algn="l">
              <a:lnSpc>
                <a:spcPct val="100000"/>
              </a:lnSpc>
              <a:spcBef>
                <a:spcPts val="720"/>
              </a:spcBef>
              <a:spcAft>
                <a:spcPts val="0"/>
              </a:spcAft>
              <a:buClr>
                <a:srgbClr val="A50021"/>
              </a:buClr>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298" name="Google Shape;298;p42"/>
          <p:cNvCxnSpPr/>
          <p:nvPr/>
        </p:nvCxnSpPr>
        <p:spPr>
          <a:xfrm>
            <a:off x="2749619" y="1924922"/>
            <a:ext cx="685799" cy="0"/>
          </a:xfrm>
          <a:prstGeom prst="straightConnector1">
            <a:avLst/>
          </a:prstGeom>
          <a:noFill/>
          <a:ln cap="flat" cmpd="sng" w="9525">
            <a:solidFill>
              <a:srgbClr val="000000"/>
            </a:solidFill>
            <a:prstDash val="solid"/>
            <a:round/>
            <a:headEnd len="sm" w="sm" type="none"/>
            <a:tailEnd len="med" w="med" type="triangle"/>
          </a:ln>
        </p:spPr>
      </p:cxnSp>
      <p:cxnSp>
        <p:nvCxnSpPr>
          <p:cNvPr id="299" name="Google Shape;299;p42"/>
          <p:cNvCxnSpPr/>
          <p:nvPr/>
        </p:nvCxnSpPr>
        <p:spPr>
          <a:xfrm>
            <a:off x="1862969" y="5150976"/>
            <a:ext cx="685799" cy="0"/>
          </a:xfrm>
          <a:prstGeom prst="straightConnector1">
            <a:avLst/>
          </a:prstGeom>
          <a:noFill/>
          <a:ln cap="flat" cmpd="sng" w="9525">
            <a:solidFill>
              <a:srgbClr val="000000"/>
            </a:solidFill>
            <a:prstDash val="solid"/>
            <a:round/>
            <a:headEnd len="sm" w="sm" type="none"/>
            <a:tailEnd len="med" w="med" type="triangle"/>
          </a:ln>
        </p:spPr>
      </p:cxnSp>
      <p:cxnSp>
        <p:nvCxnSpPr>
          <p:cNvPr id="300" name="Google Shape;300;p42"/>
          <p:cNvCxnSpPr/>
          <p:nvPr/>
        </p:nvCxnSpPr>
        <p:spPr>
          <a:xfrm>
            <a:off x="2368620" y="3254273"/>
            <a:ext cx="685799" cy="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grpSp>
        <p:nvGrpSpPr>
          <p:cNvPr id="306" name="Google Shape;306;p43"/>
          <p:cNvGrpSpPr/>
          <p:nvPr/>
        </p:nvGrpSpPr>
        <p:grpSpPr>
          <a:xfrm>
            <a:off x="838200" y="1447800"/>
            <a:ext cx="7951787" cy="4905375"/>
            <a:chOff x="838200" y="1447800"/>
            <a:chExt cx="7951787" cy="4905375"/>
          </a:xfrm>
        </p:grpSpPr>
        <p:sp>
          <p:nvSpPr>
            <p:cNvPr id="307" name="Google Shape;307;p43"/>
            <p:cNvSpPr txBox="1"/>
            <p:nvPr/>
          </p:nvSpPr>
          <p:spPr>
            <a:xfrm>
              <a:off x="838200" y="1447800"/>
              <a:ext cx="7951787" cy="4905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H</a:t>
              </a:r>
              <a:r>
                <a:rPr b="1" baseline="-25000" i="0" lang="en-US" sz="3200" u="none" cap="none" strike="noStrike">
                  <a:solidFill>
                    <a:schemeClr val="dk1"/>
                  </a:solidFill>
                  <a:latin typeface="Times New Roman"/>
                  <a:ea typeface="Times New Roman"/>
                  <a:cs typeface="Times New Roman"/>
                  <a:sym typeface="Times New Roman"/>
                </a:rPr>
                <a:t>2</a:t>
              </a:r>
              <a:r>
                <a:rPr b="1" i="0" lang="en-US" sz="3200" u="none" cap="none" strike="noStrike">
                  <a:solidFill>
                    <a:schemeClr val="dk1"/>
                  </a:solidFill>
                  <a:latin typeface="Times New Roman"/>
                  <a:ea typeface="Times New Roman"/>
                  <a:cs typeface="Times New Roman"/>
                  <a:sym typeface="Times New Roman"/>
                </a:rPr>
                <a:t>O  +  ClONO</a:t>
              </a:r>
              <a:r>
                <a:rPr b="1" baseline="-25000" i="0" lang="en-US" sz="2800" u="none" cap="none" strike="noStrike">
                  <a:solidFill>
                    <a:schemeClr val="dk1"/>
                  </a:solidFill>
                  <a:latin typeface="Times New Roman"/>
                  <a:ea typeface="Times New Roman"/>
                  <a:cs typeface="Times New Roman"/>
                  <a:sym typeface="Times New Roman"/>
                </a:rPr>
                <a:t>2</a:t>
              </a:r>
              <a:r>
                <a:rPr b="1" i="0" lang="en-US" sz="3200" u="none" cap="none" strike="noStrike">
                  <a:solidFill>
                    <a:schemeClr val="dk1"/>
                  </a:solidFill>
                  <a:latin typeface="Times New Roman"/>
                  <a:ea typeface="Times New Roman"/>
                  <a:cs typeface="Times New Roman"/>
                  <a:sym typeface="Times New Roman"/>
                </a:rPr>
                <a:t> 		HOCl  +  HNO</a:t>
              </a:r>
              <a:r>
                <a:rPr b="1" baseline="-25000" i="0" lang="en-US" sz="2800" u="none" cap="none" strike="noStrik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The sun light frees Cl from HOCl by photolysis</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HOCl  +  h</a:t>
              </a:r>
              <a:r>
                <a:rPr b="1" i="0" lang="en-US" sz="3200" u="none" cap="none" strike="noStrike">
                  <a:solidFill>
                    <a:schemeClr val="dk1"/>
                  </a:solidFill>
                  <a:latin typeface="Arial"/>
                  <a:ea typeface="Arial"/>
                  <a:cs typeface="Arial"/>
                  <a:sym typeface="Arial"/>
                </a:rPr>
                <a:t>υ</a:t>
              </a:r>
              <a:r>
                <a:rPr b="1" i="0" lang="en-US" sz="3200" u="none" cap="none" strike="noStrike">
                  <a:solidFill>
                    <a:schemeClr val="dk1"/>
                  </a:solidFill>
                  <a:latin typeface="Times New Roman"/>
                  <a:ea typeface="Times New Roman"/>
                  <a:cs typeface="Times New Roman"/>
                  <a:sym typeface="Times New Roman"/>
                </a:rPr>
                <a:t> 		Cl  +  OH</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Cl  +  O</a:t>
              </a:r>
              <a:r>
                <a:rPr b="1" baseline="-25000" i="0" lang="en-US" sz="2800" u="none" cap="none" strike="noStrike">
                  <a:solidFill>
                    <a:schemeClr val="dk1"/>
                  </a:solidFill>
                  <a:latin typeface="Times New Roman"/>
                  <a:ea typeface="Times New Roman"/>
                  <a:cs typeface="Times New Roman"/>
                  <a:sym typeface="Times New Roman"/>
                </a:rPr>
                <a:t>3</a:t>
              </a:r>
              <a:r>
                <a:rPr b="1" baseline="-25000" i="0" lang="en-US" sz="32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 			ClO  +  O</a:t>
              </a:r>
              <a:r>
                <a:rPr b="1" baseline="-25000" i="0" lang="en-US" sz="2800" u="none" cap="none" strike="noStrik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OH  +  O</a:t>
              </a:r>
              <a:r>
                <a:rPr b="1" baseline="-25000" i="0" lang="en-US" sz="2800" u="none" cap="none" strike="noStrike">
                  <a:solidFill>
                    <a:schemeClr val="dk1"/>
                  </a:solidFill>
                  <a:latin typeface="Times New Roman"/>
                  <a:ea typeface="Times New Roman"/>
                  <a:cs typeface="Times New Roman"/>
                  <a:sym typeface="Times New Roman"/>
                </a:rPr>
                <a:t>3</a:t>
              </a:r>
              <a:r>
                <a:rPr b="1" baseline="-25000" i="0" lang="en-US" sz="32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		HO</a:t>
              </a:r>
              <a:r>
                <a:rPr b="1" baseline="-25000" i="0" lang="en-US" sz="2800" u="none" cap="none" strike="noStrike">
                  <a:solidFill>
                    <a:schemeClr val="dk1"/>
                  </a:solidFill>
                  <a:latin typeface="Times New Roman"/>
                  <a:ea typeface="Times New Roman"/>
                  <a:cs typeface="Times New Roman"/>
                  <a:sym typeface="Times New Roman"/>
                </a:rPr>
                <a:t>2</a:t>
              </a:r>
              <a:r>
                <a:rPr b="1" i="0" lang="en-US" sz="3200" u="none" cap="none" strike="noStrike">
                  <a:solidFill>
                    <a:schemeClr val="dk1"/>
                  </a:solidFill>
                  <a:latin typeface="Times New Roman"/>
                  <a:ea typeface="Times New Roman"/>
                  <a:cs typeface="Times New Roman"/>
                  <a:sym typeface="Times New Roman"/>
                </a:rPr>
                <a:t>  +  O</a:t>
              </a:r>
              <a:r>
                <a:rPr b="1" baseline="-25000" i="0" lang="en-US" sz="2800" u="none" cap="none" strike="noStrike">
                  <a:solidFill>
                    <a:schemeClr val="dk1"/>
                  </a:solidFill>
                  <a:latin typeface="Times New Roman"/>
                  <a:ea typeface="Times New Roman"/>
                  <a:cs typeface="Times New Roman"/>
                  <a:sym typeface="Times New Roman"/>
                </a:rPr>
                <a:t>2</a:t>
              </a:r>
              <a:endParaRPr/>
            </a:p>
          </p:txBody>
        </p:sp>
        <p:cxnSp>
          <p:nvCxnSpPr>
            <p:cNvPr id="308" name="Google Shape;308;p43"/>
            <p:cNvCxnSpPr/>
            <p:nvPr/>
          </p:nvCxnSpPr>
          <p:spPr>
            <a:xfrm>
              <a:off x="4191000" y="2213850"/>
              <a:ext cx="1143000" cy="0"/>
            </a:xfrm>
            <a:prstGeom prst="straightConnector1">
              <a:avLst/>
            </a:prstGeom>
            <a:noFill/>
            <a:ln cap="flat" cmpd="sng" w="9525">
              <a:solidFill>
                <a:schemeClr val="dk1"/>
              </a:solidFill>
              <a:prstDash val="solid"/>
              <a:miter lim="8000"/>
              <a:headEnd len="sm" w="sm" type="none"/>
              <a:tailEnd len="med" w="med" type="triangle"/>
            </a:ln>
          </p:spPr>
        </p:cxnSp>
        <p:cxnSp>
          <p:nvCxnSpPr>
            <p:cNvPr id="309" name="Google Shape;309;p43"/>
            <p:cNvCxnSpPr/>
            <p:nvPr/>
          </p:nvCxnSpPr>
          <p:spPr>
            <a:xfrm>
              <a:off x="3276600" y="3941640"/>
              <a:ext cx="1143000" cy="0"/>
            </a:xfrm>
            <a:prstGeom prst="straightConnector1">
              <a:avLst/>
            </a:prstGeom>
            <a:noFill/>
            <a:ln cap="flat" cmpd="sng" w="9525">
              <a:solidFill>
                <a:schemeClr val="dk1"/>
              </a:solidFill>
              <a:prstDash val="solid"/>
              <a:miter lim="8000"/>
              <a:headEnd len="sm" w="sm" type="none"/>
              <a:tailEnd len="med" w="med" type="triangle"/>
            </a:ln>
          </p:spPr>
        </p:cxnSp>
        <p:cxnSp>
          <p:nvCxnSpPr>
            <p:cNvPr id="310" name="Google Shape;310;p43"/>
            <p:cNvCxnSpPr/>
            <p:nvPr/>
          </p:nvCxnSpPr>
          <p:spPr>
            <a:xfrm>
              <a:off x="3048000" y="4741726"/>
              <a:ext cx="1143000" cy="0"/>
            </a:xfrm>
            <a:prstGeom prst="straightConnector1">
              <a:avLst/>
            </a:prstGeom>
            <a:noFill/>
            <a:ln cap="flat" cmpd="sng" w="9525">
              <a:solidFill>
                <a:schemeClr val="dk1"/>
              </a:solidFill>
              <a:prstDash val="solid"/>
              <a:miter lim="8000"/>
              <a:headEnd len="sm" w="sm" type="none"/>
              <a:tailEnd len="med" w="med" type="triangle"/>
            </a:ln>
          </p:spPr>
        </p:cxnSp>
        <p:cxnSp>
          <p:nvCxnSpPr>
            <p:cNvPr id="311" name="Google Shape;311;p43"/>
            <p:cNvCxnSpPr/>
            <p:nvPr/>
          </p:nvCxnSpPr>
          <p:spPr>
            <a:xfrm>
              <a:off x="3124200" y="5619810"/>
              <a:ext cx="1143000" cy="0"/>
            </a:xfrm>
            <a:prstGeom prst="straightConnector1">
              <a:avLst/>
            </a:prstGeom>
            <a:noFill/>
            <a:ln cap="flat" cmpd="sng" w="9525">
              <a:solidFill>
                <a:schemeClr val="dk1"/>
              </a:solidFill>
              <a:prstDash val="solid"/>
              <a:miter lim="8000"/>
              <a:headEnd len="sm" w="sm" type="none"/>
              <a:tailEnd len="med" w="med" type="triangl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4"/>
          <p:cNvSpPr txBox="1"/>
          <p:nvPr/>
        </p:nvSpPr>
        <p:spPr>
          <a:xfrm>
            <a:off x="1050925" y="1187450"/>
            <a:ext cx="69786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3600" u="none" cap="none" strike="noStrike">
                <a:solidFill>
                  <a:schemeClr val="dk1"/>
                </a:solidFill>
                <a:latin typeface="Times New Roman"/>
                <a:ea typeface="Times New Roman"/>
                <a:cs typeface="Times New Roman"/>
                <a:sym typeface="Times New Roman"/>
              </a:rPr>
              <a:t>Impacts of other greenhouse gases</a:t>
            </a:r>
            <a:endParaRPr/>
          </a:p>
        </p:txBody>
      </p:sp>
      <p:sp>
        <p:nvSpPr>
          <p:cNvPr id="318" name="Google Shape;318;p44"/>
          <p:cNvSpPr txBox="1"/>
          <p:nvPr/>
        </p:nvSpPr>
        <p:spPr>
          <a:xfrm>
            <a:off x="838200" y="1905000"/>
            <a:ext cx="7924799" cy="35036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Methane helps to remove ozone destroying chlorine</a:t>
            </a:r>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Cl  +  CH</a:t>
            </a:r>
            <a:r>
              <a:rPr b="1" baseline="-25000" i="0" lang="en-US" sz="3200" u="none" cap="none" strike="noStrike">
                <a:solidFill>
                  <a:schemeClr val="dk1"/>
                </a:solidFill>
                <a:latin typeface="Times New Roman"/>
                <a:ea typeface="Times New Roman"/>
                <a:cs typeface="Times New Roman"/>
                <a:sym typeface="Times New Roman"/>
              </a:rPr>
              <a:t>4</a:t>
            </a:r>
            <a:r>
              <a:rPr b="1" i="0" lang="en-US" sz="3200" u="none" cap="none" strike="noStrike">
                <a:solidFill>
                  <a:schemeClr val="dk1"/>
                </a:solidFill>
                <a:latin typeface="Times New Roman"/>
                <a:ea typeface="Times New Roman"/>
                <a:cs typeface="Times New Roman"/>
                <a:sym typeface="Times New Roman"/>
              </a:rPr>
              <a:t>  			HCl  +  CH</a:t>
            </a:r>
            <a:r>
              <a:rPr b="1" baseline="-25000" i="0" lang="en-US" sz="2800" u="none" cap="none" strike="noStrik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CH</a:t>
            </a:r>
            <a:r>
              <a:rPr b="1" baseline="-25000" i="0" lang="en-US" sz="2800" u="none" cap="none" strike="noStrike">
                <a:solidFill>
                  <a:schemeClr val="dk1"/>
                </a:solidFill>
                <a:latin typeface="Times New Roman"/>
                <a:ea typeface="Times New Roman"/>
                <a:cs typeface="Times New Roman"/>
                <a:sym typeface="Times New Roman"/>
              </a:rPr>
              <a:t>3</a:t>
            </a:r>
            <a:r>
              <a:rPr b="1" i="0" lang="en-US" sz="28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 +  O</a:t>
            </a:r>
            <a:r>
              <a:rPr b="1" baseline="-25000" i="0" lang="en-US" sz="2800" u="none" cap="none" strike="noStrike">
                <a:solidFill>
                  <a:schemeClr val="dk1"/>
                </a:solidFill>
                <a:latin typeface="Times New Roman"/>
                <a:ea typeface="Times New Roman"/>
                <a:cs typeface="Times New Roman"/>
                <a:sym typeface="Times New Roman"/>
              </a:rPr>
              <a:t>2</a:t>
            </a:r>
            <a:r>
              <a:rPr b="1" i="0" lang="en-US" sz="28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 			CH</a:t>
            </a:r>
            <a:r>
              <a:rPr b="1" baseline="-25000" i="0" lang="en-US" sz="2800" u="none" cap="none" strike="noStrike">
                <a:solidFill>
                  <a:schemeClr val="dk1"/>
                </a:solidFill>
                <a:latin typeface="Times New Roman"/>
                <a:ea typeface="Times New Roman"/>
                <a:cs typeface="Times New Roman"/>
                <a:sym typeface="Times New Roman"/>
              </a:rPr>
              <a:t>3</a:t>
            </a:r>
            <a:r>
              <a:rPr b="1" i="0" lang="en-US" sz="3200" u="none" cap="none" strike="noStrike">
                <a:solidFill>
                  <a:schemeClr val="dk1"/>
                </a:solidFill>
                <a:latin typeface="Times New Roman"/>
                <a:ea typeface="Times New Roman"/>
                <a:cs typeface="Times New Roman"/>
                <a:sym typeface="Times New Roman"/>
              </a:rPr>
              <a:t>O</a:t>
            </a:r>
            <a:r>
              <a:rPr b="1" baseline="-25000" i="0" lang="en-US" sz="2800" u="none" cap="none" strike="noStrik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CH</a:t>
            </a:r>
            <a:r>
              <a:rPr b="1" baseline="-25000" i="0" lang="en-US" sz="2800" u="none" cap="none" strike="noStrike">
                <a:solidFill>
                  <a:schemeClr val="dk1"/>
                </a:solidFill>
                <a:latin typeface="Times New Roman"/>
                <a:ea typeface="Times New Roman"/>
                <a:cs typeface="Times New Roman"/>
                <a:sym typeface="Times New Roman"/>
              </a:rPr>
              <a:t>3</a:t>
            </a:r>
            <a:r>
              <a:rPr b="1" i="0" lang="en-US" sz="3200" u="none" cap="none" strike="noStrike">
                <a:solidFill>
                  <a:schemeClr val="dk1"/>
                </a:solidFill>
                <a:latin typeface="Times New Roman"/>
                <a:ea typeface="Times New Roman"/>
                <a:cs typeface="Times New Roman"/>
                <a:sym typeface="Times New Roman"/>
              </a:rPr>
              <a:t>O</a:t>
            </a:r>
            <a:r>
              <a:rPr b="1" baseline="-25000" i="0" lang="en-US" sz="2800" u="none" cap="none" strike="noStrike">
                <a:solidFill>
                  <a:schemeClr val="dk1"/>
                </a:solidFill>
                <a:latin typeface="Times New Roman"/>
                <a:ea typeface="Times New Roman"/>
                <a:cs typeface="Times New Roman"/>
                <a:sym typeface="Times New Roman"/>
              </a:rPr>
              <a:t>2</a:t>
            </a:r>
            <a:r>
              <a:rPr b="1" i="0" lang="en-US" sz="28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 +  NO  			CH</a:t>
            </a:r>
            <a:r>
              <a:rPr b="1" baseline="-25000" i="0" lang="en-US" sz="2800" u="none" cap="none" strike="noStrike">
                <a:solidFill>
                  <a:schemeClr val="dk1"/>
                </a:solidFill>
                <a:latin typeface="Times New Roman"/>
                <a:ea typeface="Times New Roman"/>
                <a:cs typeface="Times New Roman"/>
                <a:sym typeface="Times New Roman"/>
              </a:rPr>
              <a:t>3</a:t>
            </a:r>
            <a:r>
              <a:rPr b="1" i="0" lang="en-US" sz="3200" u="none" cap="none" strike="noStrike">
                <a:solidFill>
                  <a:schemeClr val="dk1"/>
                </a:solidFill>
                <a:latin typeface="Times New Roman"/>
                <a:ea typeface="Times New Roman"/>
                <a:cs typeface="Times New Roman"/>
                <a:sym typeface="Times New Roman"/>
              </a:rPr>
              <a:t>O  +  NO</a:t>
            </a:r>
            <a:r>
              <a:rPr b="1" baseline="-25000" i="0" lang="en-US" sz="2800" u="none" cap="none" strike="noStrik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NO</a:t>
            </a:r>
            <a:r>
              <a:rPr b="1" baseline="-25000" i="0" lang="en-US" sz="28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  </a:t>
            </a:r>
            <a:r>
              <a:rPr b="1" i="0" lang="en-US" sz="3200" u="none" cap="none" strike="noStrike">
                <a:solidFill>
                  <a:schemeClr val="dk1"/>
                </a:solidFill>
                <a:latin typeface="Times New Roman"/>
                <a:ea typeface="Times New Roman"/>
                <a:cs typeface="Times New Roman"/>
                <a:sym typeface="Times New Roman"/>
              </a:rPr>
              <a:t>h</a:t>
            </a:r>
            <a:r>
              <a:rPr b="1" i="0" lang="en-US" sz="3200" u="none" cap="none" strike="noStrike">
                <a:solidFill>
                  <a:schemeClr val="dk1"/>
                </a:solidFill>
                <a:latin typeface="Arial"/>
                <a:ea typeface="Arial"/>
                <a:cs typeface="Arial"/>
                <a:sym typeface="Arial"/>
              </a:rPr>
              <a:t>υ </a:t>
            </a:r>
            <a:r>
              <a:rPr b="1" i="0" lang="en-US" sz="3200" u="none" cap="none" strike="noStrike">
                <a:solidFill>
                  <a:schemeClr val="dk1"/>
                </a:solidFill>
                <a:latin typeface="Times New Roman"/>
                <a:ea typeface="Times New Roman"/>
                <a:cs typeface="Times New Roman"/>
                <a:sym typeface="Times New Roman"/>
              </a:rPr>
              <a:t> 			NO + O</a:t>
            </a:r>
            <a:endParaRPr/>
          </a:p>
          <a:p>
            <a:pPr indent="0" lvl="0" marL="0" marR="0" rtl="0" algn="l">
              <a:lnSpc>
                <a:spcPct val="100000"/>
              </a:lnSpc>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M +  O  +  O</a:t>
            </a:r>
            <a:r>
              <a:rPr b="1" baseline="-25000" i="0" lang="en-US" sz="2800" u="none" cap="none" strike="noStrike">
                <a:solidFill>
                  <a:schemeClr val="dk1"/>
                </a:solidFill>
                <a:latin typeface="Times New Roman"/>
                <a:ea typeface="Times New Roman"/>
                <a:cs typeface="Times New Roman"/>
                <a:sym typeface="Times New Roman"/>
              </a:rPr>
              <a:t>2</a:t>
            </a:r>
            <a:r>
              <a:rPr b="1" i="0" lang="en-US" sz="3200" u="none" cap="none" strike="noStrike">
                <a:solidFill>
                  <a:schemeClr val="dk1"/>
                </a:solidFill>
                <a:latin typeface="Times New Roman"/>
                <a:ea typeface="Times New Roman"/>
                <a:cs typeface="Times New Roman"/>
                <a:sym typeface="Times New Roman"/>
              </a:rPr>
              <a:t>  			O</a:t>
            </a:r>
            <a:r>
              <a:rPr b="1" baseline="-25000" i="0" lang="en-US" sz="2800" u="none" cap="none" strike="noStrike">
                <a:solidFill>
                  <a:schemeClr val="dk1"/>
                </a:solidFill>
                <a:latin typeface="Times New Roman"/>
                <a:ea typeface="Times New Roman"/>
                <a:cs typeface="Times New Roman"/>
                <a:sym typeface="Times New Roman"/>
              </a:rPr>
              <a:t>3</a:t>
            </a:r>
            <a:r>
              <a:rPr b="1" i="0" lang="en-US" sz="3200" u="none" cap="none" strike="noStrike">
                <a:solidFill>
                  <a:schemeClr val="dk1"/>
                </a:solidFill>
                <a:latin typeface="Times New Roman"/>
                <a:ea typeface="Times New Roman"/>
                <a:cs typeface="Times New Roman"/>
                <a:sym typeface="Times New Roman"/>
              </a:rPr>
              <a:t>  +  M</a:t>
            </a:r>
            <a:endParaRPr/>
          </a:p>
        </p:txBody>
      </p:sp>
      <p:cxnSp>
        <p:nvCxnSpPr>
          <p:cNvPr id="319" name="Google Shape;319;p44"/>
          <p:cNvCxnSpPr/>
          <p:nvPr/>
        </p:nvCxnSpPr>
        <p:spPr>
          <a:xfrm>
            <a:off x="3429000" y="3200400"/>
            <a:ext cx="1219199" cy="0"/>
          </a:xfrm>
          <a:prstGeom prst="straightConnector1">
            <a:avLst/>
          </a:prstGeom>
          <a:noFill/>
          <a:ln cap="flat" cmpd="sng" w="9525">
            <a:solidFill>
              <a:schemeClr val="dk1"/>
            </a:solidFill>
            <a:prstDash val="solid"/>
            <a:miter lim="8000"/>
            <a:headEnd len="sm" w="sm" type="none"/>
            <a:tailEnd len="med" w="med" type="triangle"/>
          </a:ln>
        </p:spPr>
      </p:cxnSp>
      <p:cxnSp>
        <p:nvCxnSpPr>
          <p:cNvPr id="320" name="Google Shape;320;p44"/>
          <p:cNvCxnSpPr/>
          <p:nvPr/>
        </p:nvCxnSpPr>
        <p:spPr>
          <a:xfrm>
            <a:off x="3810000" y="4648200"/>
            <a:ext cx="1219199" cy="0"/>
          </a:xfrm>
          <a:prstGeom prst="straightConnector1">
            <a:avLst/>
          </a:prstGeom>
          <a:noFill/>
          <a:ln cap="flat" cmpd="sng" w="9525">
            <a:solidFill>
              <a:schemeClr val="dk1"/>
            </a:solidFill>
            <a:prstDash val="solid"/>
            <a:miter lim="8000"/>
            <a:headEnd len="sm" w="sm" type="none"/>
            <a:tailEnd len="med" w="med" type="triangle"/>
          </a:ln>
        </p:spPr>
      </p:cxnSp>
      <p:cxnSp>
        <p:nvCxnSpPr>
          <p:cNvPr id="321" name="Google Shape;321;p44"/>
          <p:cNvCxnSpPr/>
          <p:nvPr/>
        </p:nvCxnSpPr>
        <p:spPr>
          <a:xfrm>
            <a:off x="3581400" y="3657600"/>
            <a:ext cx="1219199" cy="0"/>
          </a:xfrm>
          <a:prstGeom prst="straightConnector1">
            <a:avLst/>
          </a:prstGeom>
          <a:noFill/>
          <a:ln cap="flat" cmpd="sng" w="9525">
            <a:solidFill>
              <a:schemeClr val="dk1"/>
            </a:solidFill>
            <a:prstDash val="solid"/>
            <a:miter lim="8000"/>
            <a:headEnd len="sm" w="sm" type="none"/>
            <a:tailEnd len="med" w="med" type="triangle"/>
          </a:ln>
        </p:spPr>
      </p:cxnSp>
      <p:cxnSp>
        <p:nvCxnSpPr>
          <p:cNvPr id="322" name="Google Shape;322;p44"/>
          <p:cNvCxnSpPr/>
          <p:nvPr/>
        </p:nvCxnSpPr>
        <p:spPr>
          <a:xfrm>
            <a:off x="3886200" y="5105400"/>
            <a:ext cx="1219199" cy="0"/>
          </a:xfrm>
          <a:prstGeom prst="straightConnector1">
            <a:avLst/>
          </a:prstGeom>
          <a:noFill/>
          <a:ln cap="flat" cmpd="sng" w="9525">
            <a:solidFill>
              <a:schemeClr val="dk1"/>
            </a:solidFill>
            <a:prstDash val="solid"/>
            <a:miter lim="8000"/>
            <a:headEnd len="sm" w="sm" type="none"/>
            <a:tailEnd len="med" w="med" type="triangle"/>
          </a:ln>
        </p:spPr>
      </p:cxnSp>
      <p:cxnSp>
        <p:nvCxnSpPr>
          <p:cNvPr id="323" name="Google Shape;323;p44"/>
          <p:cNvCxnSpPr/>
          <p:nvPr/>
        </p:nvCxnSpPr>
        <p:spPr>
          <a:xfrm>
            <a:off x="3733800" y="4191000"/>
            <a:ext cx="1219199" cy="0"/>
          </a:xfrm>
          <a:prstGeom prst="straightConnector1">
            <a:avLst/>
          </a:prstGeom>
          <a:noFill/>
          <a:ln cap="flat" cmpd="sng" w="9525">
            <a:solidFill>
              <a:schemeClr val="dk1"/>
            </a:solidFill>
            <a:prstDash val="solid"/>
            <a:miter lim="8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1"/>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b="1" i="0" sz="3600" u="none" cap="none" strike="noStrike">
              <a:solidFill>
                <a:schemeClr val="lt1"/>
              </a:solidFill>
              <a:latin typeface="Arial"/>
              <a:ea typeface="Arial"/>
              <a:cs typeface="Arial"/>
              <a:sym typeface="Arial"/>
            </a:endParaRPr>
          </a:p>
        </p:txBody>
      </p:sp>
      <p:pic>
        <p:nvPicPr>
          <p:cNvPr id="61" name="Google Shape;61;p11"/>
          <p:cNvPicPr preferRelativeResize="0"/>
          <p:nvPr/>
        </p:nvPicPr>
        <p:blipFill rotWithShape="1">
          <a:blip r:embed="rId3">
            <a:alphaModFix/>
          </a:blip>
          <a:srcRect b="0" l="0" r="0" t="0"/>
          <a:stretch/>
        </p:blipFill>
        <p:spPr>
          <a:xfrm>
            <a:off x="76200" y="152400"/>
            <a:ext cx="8987040" cy="6629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2"/>
          <p:cNvSpPr txBox="1"/>
          <p:nvPr>
            <p:ph type="title"/>
          </p:nvPr>
        </p:nvSpPr>
        <p:spPr>
          <a:xfrm>
            <a:off x="1066800" y="76200"/>
            <a:ext cx="7772400" cy="762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Classification of UV Rays</a:t>
            </a:r>
            <a:endParaRPr/>
          </a:p>
        </p:txBody>
      </p:sp>
      <p:graphicFrame>
        <p:nvGraphicFramePr>
          <p:cNvPr id="69" name="Google Shape;69;p12"/>
          <p:cNvGraphicFramePr/>
          <p:nvPr/>
        </p:nvGraphicFramePr>
        <p:xfrm>
          <a:off x="0" y="914400"/>
          <a:ext cx="3000000" cy="3000000"/>
        </p:xfrm>
        <a:graphic>
          <a:graphicData uri="http://schemas.openxmlformats.org/drawingml/2006/table">
            <a:tbl>
              <a:tblPr bandRow="1" firstRow="1">
                <a:noFill/>
                <a:tableStyleId>{DDB5E4C6-DD94-4309-A80A-58141C9DDA53}</a:tableStyleId>
              </a:tblPr>
              <a:tblGrid>
                <a:gridCol w="4450625"/>
                <a:gridCol w="1375650"/>
                <a:gridCol w="1618400"/>
                <a:gridCol w="1699325"/>
              </a:tblGrid>
              <a:tr h="370850">
                <a:tc>
                  <a:txBody>
                    <a:bodyPr/>
                    <a:lstStyle/>
                    <a:p>
                      <a:pPr indent="0" lvl="0" marL="0" marR="0" rtl="0" algn="l">
                        <a:lnSpc>
                          <a:spcPct val="100000"/>
                        </a:lnSpc>
                        <a:spcBef>
                          <a:spcPts val="0"/>
                        </a:spcBef>
                        <a:spcAft>
                          <a:spcPts val="0"/>
                        </a:spcAft>
                        <a:buClr>
                          <a:srgbClr val="1F2D5B"/>
                        </a:buClr>
                        <a:buFont typeface="Arial"/>
                        <a:buNone/>
                      </a:pPr>
                      <a:r>
                        <a:rPr lang="en-US" sz="2400" u="none" cap="none" strike="noStrike">
                          <a:solidFill>
                            <a:srgbClr val="1F2D5B"/>
                          </a:solidFill>
                        </a:rPr>
                        <a:t>Name</a:t>
                      </a:r>
                      <a:endParaRPr/>
                    </a:p>
                  </a:txBody>
                  <a:tcPr marT="45725" marB="45725" marR="91450" marL="91450" anchor="ctr"/>
                </a:tc>
                <a:tc>
                  <a:txBody>
                    <a:bodyPr/>
                    <a:lstStyle/>
                    <a:p>
                      <a:pPr indent="0" lvl="0" marL="0" marR="0" rtl="0" algn="l">
                        <a:lnSpc>
                          <a:spcPct val="100000"/>
                        </a:lnSpc>
                        <a:spcBef>
                          <a:spcPts val="0"/>
                        </a:spcBef>
                        <a:spcAft>
                          <a:spcPts val="0"/>
                        </a:spcAft>
                        <a:buClr>
                          <a:srgbClr val="1F2D5B"/>
                        </a:buClr>
                        <a:buFont typeface="Arial"/>
                        <a:buNone/>
                      </a:pPr>
                      <a:r>
                        <a:rPr lang="en-US" sz="2400" u="none" cap="none" strike="noStrike">
                          <a:solidFill>
                            <a:srgbClr val="1F2D5B"/>
                          </a:solidFill>
                        </a:rPr>
                        <a:t>Abbr.</a:t>
                      </a:r>
                      <a:endParaRPr/>
                    </a:p>
                  </a:txBody>
                  <a:tcPr marT="45725" marB="45725" marR="91450" marL="91450" anchor="ctr"/>
                </a:tc>
                <a:tc>
                  <a:txBody>
                    <a:bodyPr/>
                    <a:lstStyle/>
                    <a:p>
                      <a:pPr indent="0" lvl="0" marL="0" marR="0" rtl="0" algn="l">
                        <a:lnSpc>
                          <a:spcPct val="100000"/>
                        </a:lnSpc>
                        <a:spcBef>
                          <a:spcPts val="0"/>
                        </a:spcBef>
                        <a:spcAft>
                          <a:spcPts val="0"/>
                        </a:spcAft>
                        <a:buClr>
                          <a:srgbClr val="1F2D5B"/>
                        </a:buClr>
                        <a:buFont typeface="Arial"/>
                        <a:buNone/>
                      </a:pPr>
                      <a:r>
                        <a:rPr lang="en-US" sz="2400" u="none" cap="none" strike="noStrike">
                          <a:solidFill>
                            <a:srgbClr val="1F2D5B"/>
                          </a:solidFill>
                        </a:rPr>
                        <a:t>λ range in nm</a:t>
                      </a:r>
                      <a:endParaRPr/>
                    </a:p>
                  </a:txBody>
                  <a:tcPr marT="45725" marB="45725" marR="91450" marL="91450" anchor="ctr"/>
                </a:tc>
                <a:tc>
                  <a:txBody>
                    <a:bodyPr/>
                    <a:lstStyle/>
                    <a:p>
                      <a:pPr indent="0" lvl="0" marL="0" marR="0" rtl="0" algn="l">
                        <a:lnSpc>
                          <a:spcPct val="100000"/>
                        </a:lnSpc>
                        <a:spcBef>
                          <a:spcPts val="0"/>
                        </a:spcBef>
                        <a:spcAft>
                          <a:spcPts val="0"/>
                        </a:spcAft>
                        <a:buClr>
                          <a:srgbClr val="1F2D5B"/>
                        </a:buClr>
                        <a:buFont typeface="Arial"/>
                        <a:buNone/>
                      </a:pPr>
                      <a:r>
                        <a:rPr lang="en-US" sz="2400" u="none" cap="none" strike="noStrike">
                          <a:solidFill>
                            <a:srgbClr val="1F2D5B"/>
                          </a:solidFill>
                        </a:rPr>
                        <a:t>Energy/ photon (eV)</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UV A, long wave, or </a:t>
                      </a:r>
                      <a:r>
                        <a:rPr lang="en-US" sz="2400" u="sng" cap="none" strike="noStrike">
                          <a:solidFill>
                            <a:schemeClr val="hlink"/>
                          </a:solidFill>
                          <a:hlinkClick r:id="rId3"/>
                        </a:rPr>
                        <a:t>black light</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UVA</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400 –315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3.10–3.94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b="1" lang="en-US" sz="2400" u="none" cap="none" strike="noStrike"/>
                        <a:t>Near</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NUV</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400 –300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3.10–4.13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UV B or medium wave</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UVB</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315 –280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3.94–4.43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b="1" lang="en-US" sz="2400" u="none" cap="none" strike="noStrike"/>
                        <a:t>Middle</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MUV</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300 –200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4.13–6.20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UV C, short wave, or </a:t>
                      </a:r>
                      <a:r>
                        <a:rPr lang="en-US" sz="2400" u="sng" cap="none" strike="noStrike">
                          <a:solidFill>
                            <a:schemeClr val="hlink"/>
                          </a:solidFill>
                          <a:hlinkClick r:id="rId4"/>
                        </a:rPr>
                        <a:t>germicidal</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UVC</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280 –100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4.43–12.4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b="1" lang="en-US" sz="2400" u="none" cap="none" strike="noStrike"/>
                        <a:t>Far</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FUV</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200 –122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6.20–10.2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b="1" lang="en-US" sz="2400" u="none" cap="none" strike="noStrike"/>
                        <a:t>Vacuum</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VUV</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200 –100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6.20–12.4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b="1" lang="en-US" sz="2400" u="none" cap="none" strike="noStrike"/>
                        <a:t>Low</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LUV</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100 –88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12.4–14.1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b="1" lang="en-US" sz="2400" u="none" cap="none" strike="noStrike"/>
                        <a:t>Super</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SUV</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150 –10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8.28–124 </a:t>
                      </a:r>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Font typeface="Arial"/>
                        <a:buNone/>
                      </a:pPr>
                      <a:r>
                        <a:rPr b="1" lang="en-US" sz="2400" u="none" cap="none" strike="noStrike"/>
                        <a:t>Extreme</a:t>
                      </a:r>
                      <a:endParaRPr/>
                    </a:p>
                  </a:txBody>
                  <a:tcPr marT="45725" marB="45725" marR="91450" marL="91450" anchor="ctr"/>
                </a:tc>
                <a:tc>
                  <a:txBody>
                    <a:bodyPr/>
                    <a:lstStyle/>
                    <a:p>
                      <a:pPr indent="0" lvl="0" marL="0" marR="0" rtl="0" algn="l">
                        <a:lnSpc>
                          <a:spcPct val="100000"/>
                        </a:lnSpc>
                        <a:spcBef>
                          <a:spcPts val="0"/>
                        </a:spcBef>
                        <a:spcAft>
                          <a:spcPts val="0"/>
                        </a:spcAft>
                        <a:buClr>
                          <a:schemeClr val="hlink"/>
                        </a:buClr>
                        <a:buFont typeface="Arial"/>
                        <a:buNone/>
                      </a:pPr>
                      <a:r>
                        <a:rPr lang="en-US" sz="2400" u="sng" cap="none" strike="noStrike">
                          <a:solidFill>
                            <a:schemeClr val="hlink"/>
                          </a:solidFill>
                          <a:hlinkClick r:id="rId5"/>
                        </a:rPr>
                        <a:t>EUV</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121 –10 </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Font typeface="Arial"/>
                        <a:buNone/>
                      </a:pPr>
                      <a:r>
                        <a:rPr lang="en-US" sz="2400" u="none" cap="none" strike="noStrike"/>
                        <a:t>10.2–124 </a:t>
                      </a:r>
                      <a:endParaRPr/>
                    </a:p>
                  </a:txBody>
                  <a:tcPr marT="45725" marB="45725" marR="91450" marL="9145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152400" y="152400"/>
            <a:ext cx="6629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UV Skin Penetration</a:t>
            </a:r>
            <a:endParaRPr/>
          </a:p>
        </p:txBody>
      </p:sp>
      <p:sp>
        <p:nvSpPr>
          <p:cNvPr id="77" name="Google Shape;77;p13"/>
          <p:cNvSpPr txBox="1"/>
          <p:nvPr>
            <p:ph idx="1" type="body"/>
          </p:nvPr>
        </p:nvSpPr>
        <p:spPr>
          <a:xfrm>
            <a:off x="0" y="1219200"/>
            <a:ext cx="8381999" cy="377825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1450"/>
              <a:buFont typeface="Arial"/>
              <a:buChar char="●"/>
            </a:pPr>
            <a:r>
              <a:rPr b="0" i="0" lang="en-US" sz="3200" u="none" cap="none" strike="noStrike">
                <a:solidFill>
                  <a:srgbClr val="141E3D"/>
                </a:solidFill>
                <a:latin typeface="Times New Roman"/>
                <a:ea typeface="Times New Roman"/>
                <a:cs typeface="Times New Roman"/>
                <a:sym typeface="Times New Roman"/>
              </a:rPr>
              <a:t>UVC and much of UVB rays are absorbed by the Earth’s ozone layer. </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rgbClr val="141E3D"/>
                </a:solidFill>
                <a:latin typeface="Times New Roman"/>
                <a:ea typeface="Times New Roman"/>
                <a:cs typeface="Times New Roman"/>
                <a:sym typeface="Times New Roman"/>
              </a:rPr>
              <a:t>UVA and some UVB rays are transmitted through the atmosphere, </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rgbClr val="141E3D"/>
                </a:solidFill>
                <a:latin typeface="Times New Roman"/>
                <a:ea typeface="Times New Roman"/>
                <a:cs typeface="Times New Roman"/>
                <a:sym typeface="Times New Roman"/>
              </a:rPr>
              <a:t>UVB rays (short wavelength) reach only the outer layer of your skin (the epidermis)</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rgbClr val="141E3D"/>
                </a:solidFill>
                <a:latin typeface="Times New Roman"/>
                <a:ea typeface="Times New Roman"/>
                <a:cs typeface="Times New Roman"/>
                <a:sym typeface="Times New Roman"/>
              </a:rPr>
              <a:t>UVA rays (longer wavelength) and can penetrate the middle layer of your skin (the dermis).</a:t>
            </a:r>
            <a:endParaRPr/>
          </a:p>
          <a:p>
            <a:pPr indent="-457200" lvl="0" marL="457200" marR="0" rtl="0" algn="l">
              <a:lnSpc>
                <a:spcPct val="100000"/>
              </a:lnSpc>
              <a:spcBef>
                <a:spcPts val="640"/>
              </a:spcBef>
              <a:spcAft>
                <a:spcPts val="0"/>
              </a:spcAft>
              <a:buClr>
                <a:srgbClr val="A50021"/>
              </a:buClr>
              <a:buSzPts val="1450"/>
              <a:buFont typeface="Arial"/>
              <a:buChar char="●"/>
            </a:pPr>
            <a:r>
              <a:rPr b="0" i="0" lang="en-US" sz="3200" u="none" cap="none" strike="noStrike">
                <a:solidFill>
                  <a:srgbClr val="141E3D"/>
                </a:solidFill>
                <a:latin typeface="Times New Roman"/>
                <a:ea typeface="Times New Roman"/>
                <a:cs typeface="Times New Roman"/>
                <a:sym typeface="Times New Roman"/>
              </a:rPr>
              <a:t>Both Cause sunburns. </a:t>
            </a:r>
            <a:endParaRPr/>
          </a:p>
          <a:p>
            <a:pPr indent="-457200" lvl="0" marL="457200" marR="0" rtl="0" algn="l">
              <a:lnSpc>
                <a:spcPct val="100000"/>
              </a:lnSpc>
              <a:spcBef>
                <a:spcPts val="640"/>
              </a:spcBef>
              <a:spcAft>
                <a:spcPts val="0"/>
              </a:spcAft>
              <a:buClr>
                <a:srgbClr val="A50021"/>
              </a:buClr>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533400" y="762000"/>
            <a:ext cx="8305799" cy="8381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4400" u="none" cap="none" strike="noStrike">
                <a:solidFill>
                  <a:schemeClr val="dk2"/>
                </a:solidFill>
                <a:latin typeface="Times New Roman"/>
                <a:ea typeface="Times New Roman"/>
                <a:cs typeface="Times New Roman"/>
                <a:sym typeface="Times New Roman"/>
              </a:rPr>
              <a:t>Sunburn—Skin damage due to UV </a:t>
            </a:r>
            <a:endParaRPr/>
          </a:p>
        </p:txBody>
      </p:sp>
      <p:pic>
        <p:nvPicPr>
          <p:cNvPr id="84" name="Google Shape;84;p14"/>
          <p:cNvPicPr preferRelativeResize="0"/>
          <p:nvPr/>
        </p:nvPicPr>
        <p:blipFill rotWithShape="1">
          <a:blip r:embed="rId3">
            <a:alphaModFix/>
          </a:blip>
          <a:srcRect b="0" l="0" r="0" t="0"/>
          <a:stretch/>
        </p:blipFill>
        <p:spPr>
          <a:xfrm>
            <a:off x="0" y="2465243"/>
            <a:ext cx="4412067" cy="3733800"/>
          </a:xfrm>
          <a:prstGeom prst="rect">
            <a:avLst/>
          </a:prstGeom>
          <a:noFill/>
          <a:ln>
            <a:noFill/>
          </a:ln>
        </p:spPr>
      </p:pic>
      <p:pic>
        <p:nvPicPr>
          <p:cNvPr id="85" name="Google Shape;85;p14"/>
          <p:cNvPicPr preferRelativeResize="0"/>
          <p:nvPr/>
        </p:nvPicPr>
        <p:blipFill rotWithShape="1">
          <a:blip r:embed="rId4">
            <a:alphaModFix/>
          </a:blip>
          <a:srcRect b="0" l="0" r="0" t="0"/>
          <a:stretch/>
        </p:blipFill>
        <p:spPr>
          <a:xfrm>
            <a:off x="4551946" y="2465244"/>
            <a:ext cx="4592052" cy="37831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idx="1" type="body"/>
          </p:nvPr>
        </p:nvSpPr>
        <p:spPr>
          <a:xfrm>
            <a:off x="228600" y="2101850"/>
            <a:ext cx="8610599"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1450"/>
              <a:buFont typeface="Arial"/>
              <a:buChar char="●"/>
            </a:pPr>
            <a:r>
              <a:rPr b="0" i="0" lang="en-US" sz="3200" u="none" cap="none" strike="noStrike">
                <a:solidFill>
                  <a:schemeClr val="dk1"/>
                </a:solidFill>
                <a:latin typeface="Times New Roman"/>
                <a:ea typeface="Times New Roman"/>
                <a:cs typeface="Times New Roman"/>
                <a:sym typeface="Times New Roman"/>
              </a:rPr>
              <a:t>UVB radiation (280 - 320 ) has been linked to skin cancer, cataracts, damage to materials like plastics, and harm to certain crops and marine organisms. Although some UVB reaches the surface without ozone depletion, its harmful effects will increase as a result of this problem.</a:t>
            </a:r>
            <a:endParaRPr/>
          </a:p>
          <a:p>
            <a:pPr indent="-457200" lvl="0" marL="457200" marR="0" rtl="0" algn="l">
              <a:lnSpc>
                <a:spcPct val="100000"/>
              </a:lnSpc>
              <a:spcBef>
                <a:spcPts val="640"/>
              </a:spcBef>
              <a:spcAft>
                <a:spcPts val="0"/>
              </a:spcAft>
              <a:buClr>
                <a:srgbClr val="A50021"/>
              </a:buClr>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b="1" i="0" sz="3600" u="none" cap="none" strike="noStrike">
              <a:solidFill>
                <a:schemeClr val="lt1"/>
              </a:solidFill>
              <a:latin typeface="Arial"/>
              <a:ea typeface="Arial"/>
              <a:cs typeface="Arial"/>
              <a:sym typeface="Arial"/>
            </a:endParaRPr>
          </a:p>
        </p:txBody>
      </p:sp>
      <p:pic>
        <p:nvPicPr>
          <p:cNvPr id="99" name="Google Shape;99;p16"/>
          <p:cNvPicPr preferRelativeResize="0"/>
          <p:nvPr/>
        </p:nvPicPr>
        <p:blipFill rotWithShape="1">
          <a:blip r:embed="rId3">
            <a:alphaModFix/>
          </a:blip>
          <a:srcRect b="0" l="0" r="0" t="0"/>
          <a:stretch/>
        </p:blipFill>
        <p:spPr>
          <a:xfrm>
            <a:off x="152400" y="137584"/>
            <a:ext cx="8915400" cy="65680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