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Candar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andara-bold.fntdata"/><Relationship Id="rId27" Type="http://schemas.openxmlformats.org/officeDocument/2006/relationships/font" Target="fonts/Candar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ndara-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andar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txBox="1"/>
          <p:nvPr>
            <p:ph idx="12" type="sldNum"/>
          </p:nvPr>
        </p:nvSpPr>
        <p:spPr>
          <a:xfrm>
            <a:off x="3885903" y="8687405"/>
            <a:ext cx="2972097" cy="456595"/>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 </a:t>
            </a:r>
            <a:endParaRPr/>
          </a:p>
        </p:txBody>
      </p:sp>
      <p:sp>
        <p:nvSpPr>
          <p:cNvPr id="161" name="Google Shape;161;p11: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1:notes"/>
          <p:cNvSpPr txBox="1"/>
          <p:nvPr>
            <p:ph idx="1" type="body"/>
          </p:nvPr>
        </p:nvSpPr>
        <p:spPr>
          <a:xfrm>
            <a:off x="913805" y="4343704"/>
            <a:ext cx="5030391" cy="4113892"/>
          </a:xfrm>
          <a:prstGeom prst="rect">
            <a:avLst/>
          </a:prstGeom>
          <a:no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2:notes"/>
          <p:cNvSpPr txBox="1"/>
          <p:nvPr>
            <p:ph idx="12" type="sldNum"/>
          </p:nvPr>
        </p:nvSpPr>
        <p:spPr>
          <a:xfrm>
            <a:off x="3885903" y="8687405"/>
            <a:ext cx="2972097" cy="456595"/>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 </a:t>
            </a:r>
            <a:endParaRPr/>
          </a:p>
        </p:txBody>
      </p:sp>
      <p:sp>
        <p:nvSpPr>
          <p:cNvPr id="172" name="Google Shape;172;p12: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2:notes"/>
          <p:cNvSpPr txBox="1"/>
          <p:nvPr>
            <p:ph idx="1" type="body"/>
          </p:nvPr>
        </p:nvSpPr>
        <p:spPr>
          <a:xfrm>
            <a:off x="913805" y="4343704"/>
            <a:ext cx="5030391" cy="4113892"/>
          </a:xfrm>
          <a:prstGeom prst="rect">
            <a:avLst/>
          </a:prstGeom>
          <a:no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28bac4ff4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bac4f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8bac4ff4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3:notes"/>
          <p:cNvSpPr txBox="1"/>
          <p:nvPr>
            <p:ph idx="12" type="sldNum"/>
          </p:nvPr>
        </p:nvSpPr>
        <p:spPr>
          <a:xfrm>
            <a:off x="3885903" y="8687405"/>
            <a:ext cx="2972097" cy="456595"/>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 </a:t>
            </a:r>
            <a:endParaRPr/>
          </a:p>
        </p:txBody>
      </p:sp>
      <p:sp>
        <p:nvSpPr>
          <p:cNvPr id="189" name="Google Shape;189;p13: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3:notes"/>
          <p:cNvSpPr txBox="1"/>
          <p:nvPr>
            <p:ph idx="1" type="body"/>
          </p:nvPr>
        </p:nvSpPr>
        <p:spPr>
          <a:xfrm>
            <a:off x="913805" y="4343704"/>
            <a:ext cx="5030391" cy="4113892"/>
          </a:xfrm>
          <a:prstGeom prst="rect">
            <a:avLst/>
          </a:prstGeom>
          <a:no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27d3ee39d3_2_0:notes"/>
          <p:cNvSpPr txBox="1"/>
          <p:nvPr>
            <p:ph idx="12" type="sldNum"/>
          </p:nvPr>
        </p:nvSpPr>
        <p:spPr>
          <a:xfrm>
            <a:off x="3885903" y="8687405"/>
            <a:ext cx="2972100" cy="456600"/>
          </a:xfrm>
          <a:prstGeom prst="rect">
            <a:avLst/>
          </a:prstGeom>
          <a:noFill/>
          <a:ln>
            <a:noFill/>
          </a:ln>
        </p:spPr>
        <p:txBody>
          <a:bodyPr anchorCtr="0" anchor="b" bIns="45700" lIns="91400" spcFirstLastPara="1" rIns="91400" wrap="square" tIns="4570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 </a:t>
            </a:r>
            <a:endParaRPr/>
          </a:p>
        </p:txBody>
      </p:sp>
      <p:sp>
        <p:nvSpPr>
          <p:cNvPr id="196" name="Google Shape;196;g27d3ee39d3_2_0:notes"/>
          <p:cNvSpPr/>
          <p:nvPr>
            <p:ph idx="2" type="sldImg"/>
          </p:nvPr>
        </p:nvSpPr>
        <p:spPr>
          <a:xfrm>
            <a:off x="1144588" y="685800"/>
            <a:ext cx="4570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g27d3ee39d3_2_0:notes"/>
          <p:cNvSpPr txBox="1"/>
          <p:nvPr>
            <p:ph idx="1" type="body"/>
          </p:nvPr>
        </p:nvSpPr>
        <p:spPr>
          <a:xfrm>
            <a:off x="913805" y="4343704"/>
            <a:ext cx="5030400" cy="4113900"/>
          </a:xfrm>
          <a:prstGeom prst="rect">
            <a:avLst/>
          </a:prstGeom>
          <a:no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4:notes"/>
          <p:cNvSpPr txBox="1"/>
          <p:nvPr>
            <p:ph idx="1" type="body"/>
          </p:nvPr>
        </p:nvSpPr>
        <p:spPr>
          <a:xfrm>
            <a:off x="913804" y="4343703"/>
            <a:ext cx="5030438" cy="4114000"/>
          </a:xfrm>
          <a:prstGeom prst="rect">
            <a:avLst/>
          </a:prstGeom>
          <a:noFill/>
          <a:ln>
            <a:noFill/>
          </a:ln>
        </p:spPr>
        <p:txBody>
          <a:bodyPr anchorCtr="0" anchor="ctr" bIns="86475" lIns="86475" spcFirstLastPara="1" rIns="86475" wrap="square" tIns="864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913804" y="4343703"/>
            <a:ext cx="5030438" cy="4114000"/>
          </a:xfrm>
          <a:prstGeom prst="rect">
            <a:avLst/>
          </a:prstGeom>
          <a:noFill/>
          <a:ln>
            <a:noFill/>
          </a:ln>
        </p:spPr>
        <p:txBody>
          <a:bodyPr anchorCtr="0" anchor="ctr" bIns="86475" lIns="86475" spcFirstLastPara="1" rIns="86475" wrap="square" tIns="864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dfd3e64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5dfd3e64a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dfd3e64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5dfd3e64a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dfd3e64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5dfd3e64a6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0" y="0"/>
            <a:ext cx="3409950" cy="6858000"/>
          </a:xfrm>
          <a:prstGeom prst="rect">
            <a:avLst/>
          </a:prstGeom>
          <a:solidFill>
            <a:schemeClr val="dk2">
              <a:alpha val="7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7" name="Google Shape;17;p2"/>
          <p:cNvSpPr/>
          <p:nvPr/>
        </p:nvSpPr>
        <p:spPr>
          <a:xfrm>
            <a:off x="838200" y="1762090"/>
            <a:ext cx="2521776" cy="5095912"/>
          </a:xfrm>
          <a:custGeom>
            <a:rect b="b" l="l" r="r" t="t"/>
            <a:pathLst>
              <a:path extrusionOk="0" h="120000" w="120000">
                <a:moveTo>
                  <a:pt x="20622" y="50762"/>
                </a:moveTo>
                <a:lnTo>
                  <a:pt x="24009" y="53599"/>
                </a:lnTo>
                <a:lnTo>
                  <a:pt x="25056" y="54437"/>
                </a:lnTo>
                <a:lnTo>
                  <a:pt x="26052" y="55301"/>
                </a:lnTo>
                <a:lnTo>
                  <a:pt x="26799" y="55967"/>
                </a:lnTo>
                <a:lnTo>
                  <a:pt x="27247" y="56287"/>
                </a:lnTo>
                <a:lnTo>
                  <a:pt x="27845" y="56534"/>
                </a:lnTo>
                <a:lnTo>
                  <a:pt x="30186" y="57299"/>
                </a:lnTo>
                <a:lnTo>
                  <a:pt x="30784" y="57521"/>
                </a:lnTo>
                <a:lnTo>
                  <a:pt x="31731" y="57817"/>
                </a:lnTo>
                <a:lnTo>
                  <a:pt x="32727" y="58211"/>
                </a:lnTo>
                <a:lnTo>
                  <a:pt x="35118" y="59001"/>
                </a:lnTo>
                <a:lnTo>
                  <a:pt x="36264" y="59371"/>
                </a:lnTo>
                <a:lnTo>
                  <a:pt x="37310" y="59691"/>
                </a:lnTo>
                <a:lnTo>
                  <a:pt x="38107" y="59913"/>
                </a:lnTo>
                <a:lnTo>
                  <a:pt x="37957" y="59001"/>
                </a:lnTo>
                <a:lnTo>
                  <a:pt x="37608" y="58063"/>
                </a:lnTo>
                <a:lnTo>
                  <a:pt x="37061" y="57373"/>
                </a:lnTo>
                <a:lnTo>
                  <a:pt x="36363" y="56682"/>
                </a:lnTo>
                <a:lnTo>
                  <a:pt x="34221" y="55202"/>
                </a:lnTo>
                <a:lnTo>
                  <a:pt x="32029" y="53771"/>
                </a:lnTo>
                <a:lnTo>
                  <a:pt x="29738" y="52365"/>
                </a:lnTo>
                <a:lnTo>
                  <a:pt x="29389" y="52094"/>
                </a:lnTo>
                <a:lnTo>
                  <a:pt x="28991" y="51921"/>
                </a:lnTo>
                <a:lnTo>
                  <a:pt x="28542" y="51823"/>
                </a:lnTo>
                <a:lnTo>
                  <a:pt x="27895" y="51773"/>
                </a:lnTo>
                <a:lnTo>
                  <a:pt x="26749" y="51675"/>
                </a:lnTo>
                <a:lnTo>
                  <a:pt x="25504" y="51453"/>
                </a:lnTo>
                <a:lnTo>
                  <a:pt x="24308" y="51255"/>
                </a:lnTo>
                <a:lnTo>
                  <a:pt x="20622" y="50762"/>
                </a:lnTo>
                <a:close/>
                <a:moveTo>
                  <a:pt x="58381" y="49257"/>
                </a:moveTo>
                <a:lnTo>
                  <a:pt x="52353" y="50910"/>
                </a:lnTo>
                <a:lnTo>
                  <a:pt x="50361" y="51453"/>
                </a:lnTo>
                <a:lnTo>
                  <a:pt x="48468" y="51995"/>
                </a:lnTo>
                <a:lnTo>
                  <a:pt x="47671" y="52168"/>
                </a:lnTo>
                <a:lnTo>
                  <a:pt x="46824" y="52390"/>
                </a:lnTo>
                <a:lnTo>
                  <a:pt x="46127" y="52612"/>
                </a:lnTo>
                <a:lnTo>
                  <a:pt x="45529" y="52908"/>
                </a:lnTo>
                <a:lnTo>
                  <a:pt x="44632" y="53475"/>
                </a:lnTo>
                <a:lnTo>
                  <a:pt x="43686" y="54067"/>
                </a:lnTo>
                <a:lnTo>
                  <a:pt x="42640" y="54783"/>
                </a:lnTo>
                <a:lnTo>
                  <a:pt x="41643" y="55547"/>
                </a:lnTo>
                <a:lnTo>
                  <a:pt x="40846" y="56312"/>
                </a:lnTo>
                <a:lnTo>
                  <a:pt x="40298" y="56904"/>
                </a:lnTo>
                <a:lnTo>
                  <a:pt x="39950" y="57496"/>
                </a:lnTo>
                <a:lnTo>
                  <a:pt x="39850" y="57619"/>
                </a:lnTo>
                <a:lnTo>
                  <a:pt x="39850" y="57989"/>
                </a:lnTo>
                <a:lnTo>
                  <a:pt x="39800" y="58507"/>
                </a:lnTo>
                <a:lnTo>
                  <a:pt x="39651" y="59050"/>
                </a:lnTo>
                <a:lnTo>
                  <a:pt x="39501" y="60283"/>
                </a:lnTo>
                <a:lnTo>
                  <a:pt x="39452" y="60801"/>
                </a:lnTo>
                <a:lnTo>
                  <a:pt x="39352" y="61196"/>
                </a:lnTo>
                <a:lnTo>
                  <a:pt x="38854" y="63958"/>
                </a:lnTo>
                <a:lnTo>
                  <a:pt x="38306" y="66696"/>
                </a:lnTo>
                <a:lnTo>
                  <a:pt x="38256" y="67461"/>
                </a:lnTo>
                <a:lnTo>
                  <a:pt x="38107" y="68768"/>
                </a:lnTo>
                <a:lnTo>
                  <a:pt x="37907" y="70150"/>
                </a:lnTo>
                <a:lnTo>
                  <a:pt x="37907" y="71482"/>
                </a:lnTo>
                <a:lnTo>
                  <a:pt x="38057" y="72789"/>
                </a:lnTo>
                <a:lnTo>
                  <a:pt x="39701" y="73085"/>
                </a:lnTo>
                <a:lnTo>
                  <a:pt x="41394" y="73529"/>
                </a:lnTo>
                <a:lnTo>
                  <a:pt x="42938" y="74096"/>
                </a:lnTo>
                <a:lnTo>
                  <a:pt x="44483" y="74787"/>
                </a:lnTo>
                <a:lnTo>
                  <a:pt x="45828" y="75699"/>
                </a:lnTo>
                <a:lnTo>
                  <a:pt x="46973" y="76587"/>
                </a:lnTo>
                <a:lnTo>
                  <a:pt x="48219" y="77525"/>
                </a:lnTo>
                <a:lnTo>
                  <a:pt x="49364" y="78462"/>
                </a:lnTo>
                <a:lnTo>
                  <a:pt x="50311" y="79523"/>
                </a:lnTo>
                <a:lnTo>
                  <a:pt x="51257" y="81003"/>
                </a:lnTo>
                <a:lnTo>
                  <a:pt x="51905" y="82606"/>
                </a:lnTo>
                <a:lnTo>
                  <a:pt x="52303" y="84283"/>
                </a:lnTo>
                <a:lnTo>
                  <a:pt x="52303" y="84406"/>
                </a:lnTo>
                <a:lnTo>
                  <a:pt x="52353" y="84505"/>
                </a:lnTo>
                <a:lnTo>
                  <a:pt x="52503" y="82606"/>
                </a:lnTo>
                <a:lnTo>
                  <a:pt x="52702" y="80830"/>
                </a:lnTo>
                <a:lnTo>
                  <a:pt x="52951" y="79227"/>
                </a:lnTo>
                <a:lnTo>
                  <a:pt x="53150" y="77821"/>
                </a:lnTo>
                <a:lnTo>
                  <a:pt x="53300" y="76834"/>
                </a:lnTo>
                <a:lnTo>
                  <a:pt x="53549" y="75773"/>
                </a:lnTo>
                <a:lnTo>
                  <a:pt x="53698" y="74639"/>
                </a:lnTo>
                <a:lnTo>
                  <a:pt x="53897" y="73381"/>
                </a:lnTo>
                <a:lnTo>
                  <a:pt x="54097" y="72000"/>
                </a:lnTo>
                <a:lnTo>
                  <a:pt x="54346" y="70421"/>
                </a:lnTo>
                <a:lnTo>
                  <a:pt x="54645" y="68719"/>
                </a:lnTo>
                <a:lnTo>
                  <a:pt x="54943" y="66795"/>
                </a:lnTo>
                <a:lnTo>
                  <a:pt x="55342" y="63958"/>
                </a:lnTo>
                <a:lnTo>
                  <a:pt x="55740" y="61146"/>
                </a:lnTo>
                <a:lnTo>
                  <a:pt x="56089" y="58310"/>
                </a:lnTo>
                <a:lnTo>
                  <a:pt x="56687" y="55473"/>
                </a:lnTo>
                <a:lnTo>
                  <a:pt x="58381" y="49257"/>
                </a:lnTo>
                <a:close/>
                <a:moveTo>
                  <a:pt x="30933" y="49085"/>
                </a:moveTo>
                <a:lnTo>
                  <a:pt x="30834" y="49109"/>
                </a:lnTo>
                <a:lnTo>
                  <a:pt x="30684" y="49627"/>
                </a:lnTo>
                <a:lnTo>
                  <a:pt x="30535" y="50170"/>
                </a:lnTo>
                <a:lnTo>
                  <a:pt x="30386" y="50540"/>
                </a:lnTo>
                <a:lnTo>
                  <a:pt x="30186" y="50910"/>
                </a:lnTo>
                <a:lnTo>
                  <a:pt x="30087" y="51255"/>
                </a:lnTo>
                <a:lnTo>
                  <a:pt x="30336" y="51601"/>
                </a:lnTo>
                <a:lnTo>
                  <a:pt x="30784" y="51921"/>
                </a:lnTo>
                <a:lnTo>
                  <a:pt x="31183" y="52217"/>
                </a:lnTo>
                <a:lnTo>
                  <a:pt x="32826" y="53451"/>
                </a:lnTo>
                <a:lnTo>
                  <a:pt x="34420" y="54536"/>
                </a:lnTo>
                <a:lnTo>
                  <a:pt x="36214" y="55621"/>
                </a:lnTo>
                <a:lnTo>
                  <a:pt x="36413" y="55769"/>
                </a:lnTo>
                <a:lnTo>
                  <a:pt x="36712" y="55991"/>
                </a:lnTo>
                <a:lnTo>
                  <a:pt x="37459" y="56509"/>
                </a:lnTo>
                <a:lnTo>
                  <a:pt x="37907" y="56731"/>
                </a:lnTo>
                <a:lnTo>
                  <a:pt x="38256" y="56830"/>
                </a:lnTo>
                <a:lnTo>
                  <a:pt x="38605" y="56830"/>
                </a:lnTo>
                <a:lnTo>
                  <a:pt x="38904" y="56682"/>
                </a:lnTo>
                <a:lnTo>
                  <a:pt x="39202" y="56361"/>
                </a:lnTo>
                <a:lnTo>
                  <a:pt x="39651" y="55991"/>
                </a:lnTo>
                <a:lnTo>
                  <a:pt x="40099" y="55671"/>
                </a:lnTo>
                <a:lnTo>
                  <a:pt x="40398" y="55301"/>
                </a:lnTo>
                <a:lnTo>
                  <a:pt x="40448" y="54980"/>
                </a:lnTo>
                <a:lnTo>
                  <a:pt x="40149" y="54610"/>
                </a:lnTo>
                <a:lnTo>
                  <a:pt x="39651" y="54289"/>
                </a:lnTo>
                <a:lnTo>
                  <a:pt x="39153" y="53993"/>
                </a:lnTo>
                <a:lnTo>
                  <a:pt x="38206" y="53401"/>
                </a:lnTo>
                <a:lnTo>
                  <a:pt x="37310" y="52834"/>
                </a:lnTo>
                <a:lnTo>
                  <a:pt x="35516" y="51823"/>
                </a:lnTo>
                <a:lnTo>
                  <a:pt x="33872" y="50787"/>
                </a:lnTo>
                <a:lnTo>
                  <a:pt x="31930" y="49627"/>
                </a:lnTo>
                <a:lnTo>
                  <a:pt x="31880" y="49553"/>
                </a:lnTo>
                <a:lnTo>
                  <a:pt x="31481" y="49381"/>
                </a:lnTo>
                <a:lnTo>
                  <a:pt x="31332" y="49257"/>
                </a:lnTo>
                <a:lnTo>
                  <a:pt x="31183" y="49183"/>
                </a:lnTo>
                <a:lnTo>
                  <a:pt x="31083" y="49159"/>
                </a:lnTo>
                <a:lnTo>
                  <a:pt x="30933" y="49085"/>
                </a:lnTo>
                <a:close/>
                <a:moveTo>
                  <a:pt x="29290" y="48641"/>
                </a:moveTo>
                <a:lnTo>
                  <a:pt x="28642" y="48690"/>
                </a:lnTo>
                <a:lnTo>
                  <a:pt x="28343" y="48690"/>
                </a:lnTo>
                <a:lnTo>
                  <a:pt x="27845" y="48715"/>
                </a:lnTo>
                <a:lnTo>
                  <a:pt x="27148" y="48715"/>
                </a:lnTo>
                <a:lnTo>
                  <a:pt x="26650" y="48764"/>
                </a:lnTo>
                <a:lnTo>
                  <a:pt x="26201" y="48764"/>
                </a:lnTo>
                <a:lnTo>
                  <a:pt x="26002" y="48715"/>
                </a:lnTo>
                <a:lnTo>
                  <a:pt x="26749" y="49307"/>
                </a:lnTo>
                <a:lnTo>
                  <a:pt x="28493" y="50466"/>
                </a:lnTo>
                <a:lnTo>
                  <a:pt x="28792" y="50614"/>
                </a:lnTo>
                <a:lnTo>
                  <a:pt x="28991" y="50565"/>
                </a:lnTo>
                <a:lnTo>
                  <a:pt x="29240" y="50392"/>
                </a:lnTo>
                <a:lnTo>
                  <a:pt x="29389" y="50170"/>
                </a:lnTo>
                <a:lnTo>
                  <a:pt x="29439" y="49923"/>
                </a:lnTo>
                <a:lnTo>
                  <a:pt x="29539" y="49701"/>
                </a:lnTo>
                <a:lnTo>
                  <a:pt x="29738" y="49257"/>
                </a:lnTo>
                <a:lnTo>
                  <a:pt x="29788" y="49035"/>
                </a:lnTo>
                <a:lnTo>
                  <a:pt x="29788" y="48838"/>
                </a:lnTo>
                <a:lnTo>
                  <a:pt x="29688" y="48715"/>
                </a:lnTo>
                <a:lnTo>
                  <a:pt x="29290" y="48641"/>
                </a:lnTo>
                <a:close/>
                <a:moveTo>
                  <a:pt x="92752" y="0"/>
                </a:moveTo>
                <a:lnTo>
                  <a:pt x="92951" y="123"/>
                </a:lnTo>
                <a:lnTo>
                  <a:pt x="93100" y="468"/>
                </a:lnTo>
                <a:lnTo>
                  <a:pt x="93200" y="961"/>
                </a:lnTo>
                <a:lnTo>
                  <a:pt x="93250" y="1627"/>
                </a:lnTo>
                <a:lnTo>
                  <a:pt x="93349" y="2392"/>
                </a:lnTo>
                <a:lnTo>
                  <a:pt x="93349" y="3181"/>
                </a:lnTo>
                <a:lnTo>
                  <a:pt x="93200" y="4785"/>
                </a:lnTo>
                <a:lnTo>
                  <a:pt x="93100" y="5475"/>
                </a:lnTo>
                <a:lnTo>
                  <a:pt x="92951" y="6092"/>
                </a:lnTo>
                <a:lnTo>
                  <a:pt x="92801" y="6536"/>
                </a:lnTo>
                <a:lnTo>
                  <a:pt x="92154" y="7671"/>
                </a:lnTo>
                <a:lnTo>
                  <a:pt x="91207" y="8707"/>
                </a:lnTo>
                <a:lnTo>
                  <a:pt x="89962" y="9693"/>
                </a:lnTo>
                <a:lnTo>
                  <a:pt x="88617" y="10655"/>
                </a:lnTo>
                <a:lnTo>
                  <a:pt x="85678" y="12456"/>
                </a:lnTo>
                <a:lnTo>
                  <a:pt x="83038" y="14059"/>
                </a:lnTo>
                <a:lnTo>
                  <a:pt x="77459" y="17192"/>
                </a:lnTo>
                <a:lnTo>
                  <a:pt x="74919" y="18820"/>
                </a:lnTo>
                <a:lnTo>
                  <a:pt x="74321" y="19214"/>
                </a:lnTo>
                <a:lnTo>
                  <a:pt x="73623" y="19782"/>
                </a:lnTo>
                <a:lnTo>
                  <a:pt x="72777" y="20349"/>
                </a:lnTo>
                <a:lnTo>
                  <a:pt x="71980" y="21015"/>
                </a:lnTo>
                <a:lnTo>
                  <a:pt x="70186" y="22322"/>
                </a:lnTo>
                <a:lnTo>
                  <a:pt x="69389" y="22865"/>
                </a:lnTo>
                <a:lnTo>
                  <a:pt x="68742" y="23309"/>
                </a:lnTo>
                <a:lnTo>
                  <a:pt x="68144" y="23630"/>
                </a:lnTo>
                <a:lnTo>
                  <a:pt x="67945" y="26639"/>
                </a:lnTo>
                <a:lnTo>
                  <a:pt x="68642" y="26096"/>
                </a:lnTo>
                <a:lnTo>
                  <a:pt x="69339" y="25578"/>
                </a:lnTo>
                <a:lnTo>
                  <a:pt x="69887" y="25159"/>
                </a:lnTo>
                <a:lnTo>
                  <a:pt x="71531" y="23556"/>
                </a:lnTo>
                <a:lnTo>
                  <a:pt x="72777" y="22495"/>
                </a:lnTo>
                <a:lnTo>
                  <a:pt x="74022" y="21484"/>
                </a:lnTo>
                <a:lnTo>
                  <a:pt x="75317" y="20398"/>
                </a:lnTo>
                <a:lnTo>
                  <a:pt x="76712" y="19338"/>
                </a:lnTo>
                <a:lnTo>
                  <a:pt x="78206" y="18326"/>
                </a:lnTo>
                <a:lnTo>
                  <a:pt x="79800" y="17414"/>
                </a:lnTo>
                <a:lnTo>
                  <a:pt x="81594" y="16600"/>
                </a:lnTo>
                <a:lnTo>
                  <a:pt x="83486" y="15958"/>
                </a:lnTo>
                <a:lnTo>
                  <a:pt x="85479" y="15490"/>
                </a:lnTo>
                <a:lnTo>
                  <a:pt x="87521" y="15144"/>
                </a:lnTo>
                <a:lnTo>
                  <a:pt x="89514" y="14972"/>
                </a:lnTo>
                <a:lnTo>
                  <a:pt x="91556" y="14922"/>
                </a:lnTo>
                <a:lnTo>
                  <a:pt x="94146" y="15144"/>
                </a:lnTo>
                <a:lnTo>
                  <a:pt x="96637" y="15588"/>
                </a:lnTo>
                <a:lnTo>
                  <a:pt x="97285" y="15687"/>
                </a:lnTo>
                <a:lnTo>
                  <a:pt x="98082" y="15835"/>
                </a:lnTo>
                <a:lnTo>
                  <a:pt x="99078" y="16032"/>
                </a:lnTo>
                <a:lnTo>
                  <a:pt x="99925" y="16180"/>
                </a:lnTo>
                <a:lnTo>
                  <a:pt x="100672" y="16328"/>
                </a:lnTo>
                <a:lnTo>
                  <a:pt x="101270" y="16378"/>
                </a:lnTo>
                <a:lnTo>
                  <a:pt x="101469" y="16452"/>
                </a:lnTo>
                <a:lnTo>
                  <a:pt x="101320" y="16501"/>
                </a:lnTo>
                <a:lnTo>
                  <a:pt x="100971" y="16575"/>
                </a:lnTo>
                <a:lnTo>
                  <a:pt x="100473" y="16674"/>
                </a:lnTo>
                <a:lnTo>
                  <a:pt x="99128" y="16970"/>
                </a:lnTo>
                <a:lnTo>
                  <a:pt x="98530" y="17118"/>
                </a:lnTo>
                <a:lnTo>
                  <a:pt x="98032" y="17216"/>
                </a:lnTo>
                <a:lnTo>
                  <a:pt x="97135" y="17512"/>
                </a:lnTo>
                <a:lnTo>
                  <a:pt x="96189" y="17808"/>
                </a:lnTo>
                <a:lnTo>
                  <a:pt x="94943" y="18129"/>
                </a:lnTo>
                <a:lnTo>
                  <a:pt x="93449" y="18573"/>
                </a:lnTo>
                <a:lnTo>
                  <a:pt x="91805" y="19017"/>
                </a:lnTo>
                <a:lnTo>
                  <a:pt x="89962" y="19510"/>
                </a:lnTo>
                <a:lnTo>
                  <a:pt x="87970" y="20053"/>
                </a:lnTo>
                <a:lnTo>
                  <a:pt x="85927" y="20620"/>
                </a:lnTo>
                <a:lnTo>
                  <a:pt x="83835" y="21188"/>
                </a:lnTo>
                <a:lnTo>
                  <a:pt x="81743" y="21804"/>
                </a:lnTo>
                <a:lnTo>
                  <a:pt x="79651" y="22396"/>
                </a:lnTo>
                <a:lnTo>
                  <a:pt x="77708" y="23013"/>
                </a:lnTo>
                <a:lnTo>
                  <a:pt x="75765" y="23580"/>
                </a:lnTo>
                <a:lnTo>
                  <a:pt x="74072" y="24147"/>
                </a:lnTo>
                <a:lnTo>
                  <a:pt x="72528" y="24641"/>
                </a:lnTo>
                <a:lnTo>
                  <a:pt x="71282" y="25159"/>
                </a:lnTo>
                <a:lnTo>
                  <a:pt x="70286" y="25578"/>
                </a:lnTo>
                <a:lnTo>
                  <a:pt x="69589" y="25997"/>
                </a:lnTo>
                <a:lnTo>
                  <a:pt x="69090" y="26318"/>
                </a:lnTo>
                <a:lnTo>
                  <a:pt x="68642" y="26713"/>
                </a:lnTo>
                <a:lnTo>
                  <a:pt x="68144" y="27181"/>
                </a:lnTo>
                <a:lnTo>
                  <a:pt x="67696" y="27625"/>
                </a:lnTo>
                <a:lnTo>
                  <a:pt x="67696" y="27724"/>
                </a:lnTo>
                <a:lnTo>
                  <a:pt x="67795" y="27798"/>
                </a:lnTo>
                <a:lnTo>
                  <a:pt x="67845" y="27847"/>
                </a:lnTo>
                <a:lnTo>
                  <a:pt x="67945" y="27921"/>
                </a:lnTo>
                <a:lnTo>
                  <a:pt x="68144" y="27724"/>
                </a:lnTo>
                <a:lnTo>
                  <a:pt x="70435" y="27477"/>
                </a:lnTo>
                <a:lnTo>
                  <a:pt x="72528" y="27107"/>
                </a:lnTo>
                <a:lnTo>
                  <a:pt x="74520" y="26639"/>
                </a:lnTo>
                <a:lnTo>
                  <a:pt x="76363" y="26096"/>
                </a:lnTo>
                <a:lnTo>
                  <a:pt x="78057" y="25529"/>
                </a:lnTo>
                <a:lnTo>
                  <a:pt x="81444" y="24271"/>
                </a:lnTo>
                <a:lnTo>
                  <a:pt x="83188" y="23654"/>
                </a:lnTo>
                <a:lnTo>
                  <a:pt x="84931" y="23112"/>
                </a:lnTo>
                <a:lnTo>
                  <a:pt x="87023" y="22421"/>
                </a:lnTo>
                <a:lnTo>
                  <a:pt x="89016" y="21656"/>
                </a:lnTo>
                <a:lnTo>
                  <a:pt x="90809" y="20818"/>
                </a:lnTo>
                <a:lnTo>
                  <a:pt x="92652" y="20028"/>
                </a:lnTo>
                <a:lnTo>
                  <a:pt x="94645" y="19288"/>
                </a:lnTo>
                <a:lnTo>
                  <a:pt x="97584" y="18425"/>
                </a:lnTo>
                <a:lnTo>
                  <a:pt x="100672" y="17636"/>
                </a:lnTo>
                <a:lnTo>
                  <a:pt x="107148" y="16106"/>
                </a:lnTo>
                <a:lnTo>
                  <a:pt x="107447" y="16032"/>
                </a:lnTo>
                <a:lnTo>
                  <a:pt x="107845" y="15835"/>
                </a:lnTo>
                <a:lnTo>
                  <a:pt x="109190" y="15342"/>
                </a:lnTo>
                <a:lnTo>
                  <a:pt x="109838" y="15046"/>
                </a:lnTo>
                <a:lnTo>
                  <a:pt x="110485" y="14799"/>
                </a:lnTo>
                <a:lnTo>
                  <a:pt x="111033" y="14577"/>
                </a:lnTo>
                <a:lnTo>
                  <a:pt x="111382" y="14429"/>
                </a:lnTo>
                <a:lnTo>
                  <a:pt x="111531" y="14380"/>
                </a:lnTo>
                <a:lnTo>
                  <a:pt x="111531" y="14503"/>
                </a:lnTo>
                <a:lnTo>
                  <a:pt x="111382" y="14676"/>
                </a:lnTo>
                <a:lnTo>
                  <a:pt x="111183" y="14873"/>
                </a:lnTo>
                <a:lnTo>
                  <a:pt x="111033" y="14972"/>
                </a:lnTo>
                <a:lnTo>
                  <a:pt x="110635" y="15514"/>
                </a:lnTo>
                <a:lnTo>
                  <a:pt x="110485" y="16106"/>
                </a:lnTo>
                <a:lnTo>
                  <a:pt x="110585" y="16674"/>
                </a:lnTo>
                <a:lnTo>
                  <a:pt x="110635" y="17290"/>
                </a:lnTo>
                <a:lnTo>
                  <a:pt x="110635" y="17882"/>
                </a:lnTo>
                <a:lnTo>
                  <a:pt x="110386" y="19091"/>
                </a:lnTo>
                <a:lnTo>
                  <a:pt x="109838" y="20201"/>
                </a:lnTo>
                <a:lnTo>
                  <a:pt x="109041" y="21336"/>
                </a:lnTo>
                <a:lnTo>
                  <a:pt x="107945" y="22396"/>
                </a:lnTo>
                <a:lnTo>
                  <a:pt x="106550" y="23383"/>
                </a:lnTo>
                <a:lnTo>
                  <a:pt x="104856" y="24246"/>
                </a:lnTo>
                <a:lnTo>
                  <a:pt x="102963" y="25085"/>
                </a:lnTo>
                <a:lnTo>
                  <a:pt x="100722" y="25775"/>
                </a:lnTo>
                <a:lnTo>
                  <a:pt x="98331" y="26392"/>
                </a:lnTo>
                <a:lnTo>
                  <a:pt x="95691" y="26910"/>
                </a:lnTo>
                <a:lnTo>
                  <a:pt x="92801" y="27255"/>
                </a:lnTo>
                <a:lnTo>
                  <a:pt x="89813" y="27527"/>
                </a:lnTo>
                <a:lnTo>
                  <a:pt x="86625" y="27699"/>
                </a:lnTo>
                <a:lnTo>
                  <a:pt x="83536" y="27798"/>
                </a:lnTo>
                <a:lnTo>
                  <a:pt x="80547" y="27921"/>
                </a:lnTo>
                <a:lnTo>
                  <a:pt x="83636" y="28020"/>
                </a:lnTo>
                <a:lnTo>
                  <a:pt x="86276" y="28217"/>
                </a:lnTo>
                <a:lnTo>
                  <a:pt x="88866" y="28464"/>
                </a:lnTo>
                <a:lnTo>
                  <a:pt x="91357" y="28785"/>
                </a:lnTo>
                <a:lnTo>
                  <a:pt x="93698" y="29229"/>
                </a:lnTo>
                <a:lnTo>
                  <a:pt x="95840" y="29771"/>
                </a:lnTo>
                <a:lnTo>
                  <a:pt x="98181" y="30561"/>
                </a:lnTo>
                <a:lnTo>
                  <a:pt x="100323" y="31473"/>
                </a:lnTo>
                <a:lnTo>
                  <a:pt x="102067" y="32460"/>
                </a:lnTo>
                <a:lnTo>
                  <a:pt x="103611" y="33521"/>
                </a:lnTo>
                <a:lnTo>
                  <a:pt x="104856" y="34581"/>
                </a:lnTo>
                <a:lnTo>
                  <a:pt x="105952" y="35691"/>
                </a:lnTo>
                <a:lnTo>
                  <a:pt x="106749" y="36801"/>
                </a:lnTo>
                <a:lnTo>
                  <a:pt x="107496" y="37911"/>
                </a:lnTo>
                <a:lnTo>
                  <a:pt x="107945" y="38972"/>
                </a:lnTo>
                <a:lnTo>
                  <a:pt x="108293" y="39983"/>
                </a:lnTo>
                <a:lnTo>
                  <a:pt x="108542" y="40945"/>
                </a:lnTo>
                <a:lnTo>
                  <a:pt x="108692" y="41808"/>
                </a:lnTo>
                <a:lnTo>
                  <a:pt x="108692" y="43239"/>
                </a:lnTo>
                <a:lnTo>
                  <a:pt x="108542" y="43782"/>
                </a:lnTo>
                <a:lnTo>
                  <a:pt x="108443" y="44127"/>
                </a:lnTo>
                <a:lnTo>
                  <a:pt x="108293" y="44324"/>
                </a:lnTo>
                <a:lnTo>
                  <a:pt x="108144" y="44324"/>
                </a:lnTo>
                <a:lnTo>
                  <a:pt x="107198" y="43584"/>
                </a:lnTo>
                <a:lnTo>
                  <a:pt x="106201" y="42894"/>
                </a:lnTo>
                <a:lnTo>
                  <a:pt x="105006" y="42252"/>
                </a:lnTo>
                <a:lnTo>
                  <a:pt x="103661" y="41586"/>
                </a:lnTo>
                <a:lnTo>
                  <a:pt x="102067" y="41044"/>
                </a:lnTo>
                <a:lnTo>
                  <a:pt x="100572" y="40649"/>
                </a:lnTo>
                <a:lnTo>
                  <a:pt x="99327" y="40279"/>
                </a:lnTo>
                <a:lnTo>
                  <a:pt x="98082" y="39983"/>
                </a:lnTo>
                <a:lnTo>
                  <a:pt x="96936" y="39736"/>
                </a:lnTo>
                <a:lnTo>
                  <a:pt x="93599" y="38972"/>
                </a:lnTo>
                <a:lnTo>
                  <a:pt x="92353" y="38676"/>
                </a:lnTo>
                <a:lnTo>
                  <a:pt x="91108" y="38355"/>
                </a:lnTo>
                <a:lnTo>
                  <a:pt x="89713" y="37911"/>
                </a:lnTo>
                <a:lnTo>
                  <a:pt x="86425" y="36826"/>
                </a:lnTo>
                <a:lnTo>
                  <a:pt x="84533" y="36110"/>
                </a:lnTo>
                <a:lnTo>
                  <a:pt x="82291" y="35223"/>
                </a:lnTo>
                <a:lnTo>
                  <a:pt x="81046" y="34655"/>
                </a:lnTo>
                <a:lnTo>
                  <a:pt x="79750" y="33891"/>
                </a:lnTo>
                <a:lnTo>
                  <a:pt x="75566" y="31251"/>
                </a:lnTo>
                <a:lnTo>
                  <a:pt x="74171" y="30511"/>
                </a:lnTo>
                <a:lnTo>
                  <a:pt x="72677" y="29870"/>
                </a:lnTo>
                <a:lnTo>
                  <a:pt x="71282" y="29475"/>
                </a:lnTo>
                <a:lnTo>
                  <a:pt x="69539" y="29130"/>
                </a:lnTo>
                <a:lnTo>
                  <a:pt x="67795" y="28859"/>
                </a:lnTo>
                <a:lnTo>
                  <a:pt x="67546" y="28859"/>
                </a:lnTo>
                <a:lnTo>
                  <a:pt x="67247" y="29155"/>
                </a:lnTo>
                <a:lnTo>
                  <a:pt x="67198" y="29401"/>
                </a:lnTo>
                <a:lnTo>
                  <a:pt x="67048" y="29673"/>
                </a:lnTo>
                <a:lnTo>
                  <a:pt x="66948" y="29771"/>
                </a:lnTo>
                <a:lnTo>
                  <a:pt x="66899" y="30067"/>
                </a:lnTo>
                <a:lnTo>
                  <a:pt x="66650" y="30511"/>
                </a:lnTo>
                <a:lnTo>
                  <a:pt x="66450" y="31005"/>
                </a:lnTo>
                <a:lnTo>
                  <a:pt x="66002" y="32090"/>
                </a:lnTo>
                <a:lnTo>
                  <a:pt x="65853" y="32583"/>
                </a:lnTo>
                <a:lnTo>
                  <a:pt x="65006" y="35050"/>
                </a:lnTo>
                <a:lnTo>
                  <a:pt x="64009" y="37566"/>
                </a:lnTo>
                <a:lnTo>
                  <a:pt x="63063" y="40032"/>
                </a:lnTo>
                <a:lnTo>
                  <a:pt x="61818" y="43930"/>
                </a:lnTo>
                <a:lnTo>
                  <a:pt x="60672" y="47876"/>
                </a:lnTo>
                <a:lnTo>
                  <a:pt x="61618" y="47531"/>
                </a:lnTo>
                <a:lnTo>
                  <a:pt x="62465" y="47161"/>
                </a:lnTo>
                <a:lnTo>
                  <a:pt x="63013" y="46865"/>
                </a:lnTo>
                <a:lnTo>
                  <a:pt x="63312" y="46495"/>
                </a:lnTo>
                <a:lnTo>
                  <a:pt x="63511" y="46150"/>
                </a:lnTo>
                <a:lnTo>
                  <a:pt x="63810" y="45780"/>
                </a:lnTo>
                <a:lnTo>
                  <a:pt x="64408" y="45336"/>
                </a:lnTo>
                <a:lnTo>
                  <a:pt x="65205" y="45015"/>
                </a:lnTo>
                <a:lnTo>
                  <a:pt x="66151" y="44793"/>
                </a:lnTo>
                <a:lnTo>
                  <a:pt x="67198" y="44719"/>
                </a:lnTo>
                <a:lnTo>
                  <a:pt x="68194" y="44793"/>
                </a:lnTo>
                <a:lnTo>
                  <a:pt x="69240" y="44966"/>
                </a:lnTo>
                <a:lnTo>
                  <a:pt x="69439" y="45040"/>
                </a:lnTo>
                <a:lnTo>
                  <a:pt x="70336" y="45262"/>
                </a:lnTo>
                <a:lnTo>
                  <a:pt x="70585" y="45336"/>
                </a:lnTo>
                <a:lnTo>
                  <a:pt x="70784" y="45508"/>
                </a:lnTo>
                <a:lnTo>
                  <a:pt x="70933" y="45706"/>
                </a:lnTo>
                <a:lnTo>
                  <a:pt x="70983" y="45854"/>
                </a:lnTo>
                <a:lnTo>
                  <a:pt x="70983" y="46100"/>
                </a:lnTo>
                <a:lnTo>
                  <a:pt x="71083" y="46347"/>
                </a:lnTo>
                <a:lnTo>
                  <a:pt x="71083" y="46618"/>
                </a:lnTo>
                <a:lnTo>
                  <a:pt x="70734" y="47112"/>
                </a:lnTo>
                <a:lnTo>
                  <a:pt x="70136" y="47531"/>
                </a:lnTo>
                <a:lnTo>
                  <a:pt x="69339" y="47852"/>
                </a:lnTo>
                <a:lnTo>
                  <a:pt x="68343" y="48073"/>
                </a:lnTo>
                <a:lnTo>
                  <a:pt x="67247" y="48172"/>
                </a:lnTo>
                <a:lnTo>
                  <a:pt x="66151" y="48221"/>
                </a:lnTo>
                <a:lnTo>
                  <a:pt x="65404" y="48172"/>
                </a:lnTo>
                <a:lnTo>
                  <a:pt x="64707" y="48098"/>
                </a:lnTo>
                <a:lnTo>
                  <a:pt x="63860" y="48024"/>
                </a:lnTo>
                <a:lnTo>
                  <a:pt x="63163" y="48073"/>
                </a:lnTo>
                <a:lnTo>
                  <a:pt x="62266" y="48221"/>
                </a:lnTo>
                <a:lnTo>
                  <a:pt x="61320" y="48468"/>
                </a:lnTo>
                <a:lnTo>
                  <a:pt x="60423" y="48715"/>
                </a:lnTo>
                <a:lnTo>
                  <a:pt x="60273" y="49159"/>
                </a:lnTo>
                <a:lnTo>
                  <a:pt x="60074" y="49627"/>
                </a:lnTo>
                <a:lnTo>
                  <a:pt x="58729" y="54857"/>
                </a:lnTo>
                <a:lnTo>
                  <a:pt x="57633" y="60110"/>
                </a:lnTo>
                <a:lnTo>
                  <a:pt x="57185" y="62873"/>
                </a:lnTo>
                <a:lnTo>
                  <a:pt x="56836" y="65562"/>
                </a:lnTo>
                <a:lnTo>
                  <a:pt x="56637" y="68250"/>
                </a:lnTo>
                <a:lnTo>
                  <a:pt x="56338" y="71013"/>
                </a:lnTo>
                <a:lnTo>
                  <a:pt x="55890" y="73923"/>
                </a:lnTo>
                <a:lnTo>
                  <a:pt x="54993" y="79893"/>
                </a:lnTo>
                <a:lnTo>
                  <a:pt x="54694" y="82803"/>
                </a:lnTo>
                <a:lnTo>
                  <a:pt x="54645" y="84727"/>
                </a:lnTo>
                <a:lnTo>
                  <a:pt x="54495" y="86750"/>
                </a:lnTo>
                <a:lnTo>
                  <a:pt x="54246" y="88871"/>
                </a:lnTo>
                <a:lnTo>
                  <a:pt x="54196" y="90943"/>
                </a:lnTo>
                <a:lnTo>
                  <a:pt x="54097" y="92990"/>
                </a:lnTo>
                <a:lnTo>
                  <a:pt x="54097" y="94914"/>
                </a:lnTo>
                <a:lnTo>
                  <a:pt x="54196" y="96073"/>
                </a:lnTo>
                <a:lnTo>
                  <a:pt x="54346" y="97455"/>
                </a:lnTo>
                <a:lnTo>
                  <a:pt x="54495" y="98935"/>
                </a:lnTo>
                <a:lnTo>
                  <a:pt x="54694" y="100439"/>
                </a:lnTo>
                <a:lnTo>
                  <a:pt x="55591" y="99601"/>
                </a:lnTo>
                <a:lnTo>
                  <a:pt x="56388" y="98861"/>
                </a:lnTo>
                <a:lnTo>
                  <a:pt x="57185" y="98219"/>
                </a:lnTo>
                <a:lnTo>
                  <a:pt x="58281" y="97381"/>
                </a:lnTo>
                <a:lnTo>
                  <a:pt x="59427" y="96690"/>
                </a:lnTo>
                <a:lnTo>
                  <a:pt x="60523" y="96024"/>
                </a:lnTo>
                <a:lnTo>
                  <a:pt x="61469" y="95383"/>
                </a:lnTo>
                <a:lnTo>
                  <a:pt x="62266" y="94643"/>
                </a:lnTo>
                <a:lnTo>
                  <a:pt x="63661" y="93311"/>
                </a:lnTo>
                <a:lnTo>
                  <a:pt x="65255" y="92028"/>
                </a:lnTo>
                <a:lnTo>
                  <a:pt x="66948" y="90770"/>
                </a:lnTo>
                <a:lnTo>
                  <a:pt x="68792" y="89463"/>
                </a:lnTo>
                <a:lnTo>
                  <a:pt x="70635" y="88106"/>
                </a:lnTo>
                <a:lnTo>
                  <a:pt x="72528" y="86725"/>
                </a:lnTo>
                <a:lnTo>
                  <a:pt x="74520" y="85344"/>
                </a:lnTo>
                <a:lnTo>
                  <a:pt x="76662" y="84036"/>
                </a:lnTo>
                <a:lnTo>
                  <a:pt x="78854" y="82803"/>
                </a:lnTo>
                <a:lnTo>
                  <a:pt x="81145" y="81669"/>
                </a:lnTo>
                <a:lnTo>
                  <a:pt x="84134" y="80509"/>
                </a:lnTo>
                <a:lnTo>
                  <a:pt x="87222" y="79523"/>
                </a:lnTo>
                <a:lnTo>
                  <a:pt x="90410" y="78733"/>
                </a:lnTo>
                <a:lnTo>
                  <a:pt x="93698" y="78166"/>
                </a:lnTo>
                <a:lnTo>
                  <a:pt x="96936" y="77821"/>
                </a:lnTo>
                <a:lnTo>
                  <a:pt x="100174" y="77673"/>
                </a:lnTo>
                <a:lnTo>
                  <a:pt x="103362" y="77747"/>
                </a:lnTo>
                <a:lnTo>
                  <a:pt x="106600" y="78043"/>
                </a:lnTo>
                <a:lnTo>
                  <a:pt x="109688" y="78511"/>
                </a:lnTo>
                <a:lnTo>
                  <a:pt x="112727" y="79202"/>
                </a:lnTo>
                <a:lnTo>
                  <a:pt x="113424" y="79424"/>
                </a:lnTo>
                <a:lnTo>
                  <a:pt x="114321" y="79695"/>
                </a:lnTo>
                <a:lnTo>
                  <a:pt x="115267" y="80041"/>
                </a:lnTo>
                <a:lnTo>
                  <a:pt x="116214" y="80386"/>
                </a:lnTo>
                <a:lnTo>
                  <a:pt x="117210" y="80805"/>
                </a:lnTo>
                <a:lnTo>
                  <a:pt x="118057" y="81126"/>
                </a:lnTo>
                <a:lnTo>
                  <a:pt x="118804" y="81447"/>
                </a:lnTo>
                <a:lnTo>
                  <a:pt x="119452" y="81693"/>
                </a:lnTo>
                <a:lnTo>
                  <a:pt x="119850" y="81841"/>
                </a:lnTo>
                <a:lnTo>
                  <a:pt x="120000" y="81915"/>
                </a:lnTo>
                <a:lnTo>
                  <a:pt x="119750" y="81915"/>
                </a:lnTo>
                <a:lnTo>
                  <a:pt x="119252" y="81965"/>
                </a:lnTo>
                <a:lnTo>
                  <a:pt x="118455" y="82039"/>
                </a:lnTo>
                <a:lnTo>
                  <a:pt x="117509" y="82063"/>
                </a:lnTo>
                <a:lnTo>
                  <a:pt x="116463" y="82137"/>
                </a:lnTo>
                <a:lnTo>
                  <a:pt x="114570" y="82285"/>
                </a:lnTo>
                <a:lnTo>
                  <a:pt x="113872" y="82335"/>
                </a:lnTo>
                <a:lnTo>
                  <a:pt x="113424" y="82359"/>
                </a:lnTo>
                <a:lnTo>
                  <a:pt x="108891" y="82877"/>
                </a:lnTo>
                <a:lnTo>
                  <a:pt x="104508" y="83371"/>
                </a:lnTo>
                <a:lnTo>
                  <a:pt x="100074" y="83963"/>
                </a:lnTo>
                <a:lnTo>
                  <a:pt x="95740" y="84678"/>
                </a:lnTo>
                <a:lnTo>
                  <a:pt x="91407" y="85566"/>
                </a:lnTo>
                <a:lnTo>
                  <a:pt x="87372" y="86429"/>
                </a:lnTo>
                <a:lnTo>
                  <a:pt x="83636" y="87366"/>
                </a:lnTo>
                <a:lnTo>
                  <a:pt x="79900" y="88353"/>
                </a:lnTo>
                <a:lnTo>
                  <a:pt x="76313" y="89463"/>
                </a:lnTo>
                <a:lnTo>
                  <a:pt x="72826" y="90696"/>
                </a:lnTo>
                <a:lnTo>
                  <a:pt x="69688" y="92078"/>
                </a:lnTo>
                <a:lnTo>
                  <a:pt x="66600" y="93558"/>
                </a:lnTo>
                <a:lnTo>
                  <a:pt x="63511" y="95235"/>
                </a:lnTo>
                <a:lnTo>
                  <a:pt x="60423" y="97060"/>
                </a:lnTo>
                <a:lnTo>
                  <a:pt x="59775" y="97455"/>
                </a:lnTo>
                <a:lnTo>
                  <a:pt x="58978" y="97973"/>
                </a:lnTo>
                <a:lnTo>
                  <a:pt x="58132" y="98540"/>
                </a:lnTo>
                <a:lnTo>
                  <a:pt x="57434" y="99206"/>
                </a:lnTo>
                <a:lnTo>
                  <a:pt x="56488" y="100168"/>
                </a:lnTo>
                <a:lnTo>
                  <a:pt x="55641" y="101204"/>
                </a:lnTo>
                <a:lnTo>
                  <a:pt x="55242" y="104583"/>
                </a:lnTo>
                <a:lnTo>
                  <a:pt x="55242" y="104731"/>
                </a:lnTo>
                <a:lnTo>
                  <a:pt x="55292" y="104830"/>
                </a:lnTo>
                <a:lnTo>
                  <a:pt x="55292" y="104953"/>
                </a:lnTo>
                <a:lnTo>
                  <a:pt x="55342" y="105891"/>
                </a:lnTo>
                <a:lnTo>
                  <a:pt x="55491" y="107099"/>
                </a:lnTo>
                <a:lnTo>
                  <a:pt x="55641" y="108406"/>
                </a:lnTo>
                <a:lnTo>
                  <a:pt x="55890" y="109812"/>
                </a:lnTo>
                <a:lnTo>
                  <a:pt x="56039" y="111268"/>
                </a:lnTo>
                <a:lnTo>
                  <a:pt x="56189" y="112698"/>
                </a:lnTo>
                <a:lnTo>
                  <a:pt x="56388" y="114080"/>
                </a:lnTo>
                <a:lnTo>
                  <a:pt x="56737" y="117064"/>
                </a:lnTo>
                <a:lnTo>
                  <a:pt x="57135" y="120000"/>
                </a:lnTo>
                <a:lnTo>
                  <a:pt x="55093" y="120000"/>
                </a:lnTo>
                <a:lnTo>
                  <a:pt x="55093" y="119753"/>
                </a:lnTo>
                <a:lnTo>
                  <a:pt x="54794" y="117829"/>
                </a:lnTo>
                <a:lnTo>
                  <a:pt x="54346" y="114104"/>
                </a:lnTo>
                <a:lnTo>
                  <a:pt x="54097" y="112180"/>
                </a:lnTo>
                <a:lnTo>
                  <a:pt x="53748" y="110133"/>
                </a:lnTo>
                <a:lnTo>
                  <a:pt x="53399" y="107963"/>
                </a:lnTo>
                <a:lnTo>
                  <a:pt x="53100" y="105743"/>
                </a:lnTo>
                <a:lnTo>
                  <a:pt x="52801" y="103572"/>
                </a:lnTo>
                <a:lnTo>
                  <a:pt x="52552" y="101525"/>
                </a:lnTo>
                <a:lnTo>
                  <a:pt x="52503" y="100390"/>
                </a:lnTo>
                <a:lnTo>
                  <a:pt x="52403" y="99453"/>
                </a:lnTo>
                <a:lnTo>
                  <a:pt x="52353" y="98614"/>
                </a:lnTo>
                <a:lnTo>
                  <a:pt x="52204" y="97159"/>
                </a:lnTo>
                <a:lnTo>
                  <a:pt x="52154" y="96394"/>
                </a:lnTo>
                <a:lnTo>
                  <a:pt x="52054" y="95605"/>
                </a:lnTo>
                <a:lnTo>
                  <a:pt x="52004" y="94618"/>
                </a:lnTo>
                <a:lnTo>
                  <a:pt x="52004" y="92176"/>
                </a:lnTo>
                <a:lnTo>
                  <a:pt x="52054" y="90696"/>
                </a:lnTo>
                <a:lnTo>
                  <a:pt x="52054" y="89044"/>
                </a:lnTo>
                <a:lnTo>
                  <a:pt x="52154" y="87317"/>
                </a:lnTo>
                <a:lnTo>
                  <a:pt x="52303" y="85516"/>
                </a:lnTo>
                <a:lnTo>
                  <a:pt x="51755" y="84949"/>
                </a:lnTo>
                <a:lnTo>
                  <a:pt x="51108" y="84480"/>
                </a:lnTo>
                <a:lnTo>
                  <a:pt x="50361" y="83963"/>
                </a:lnTo>
                <a:lnTo>
                  <a:pt x="49564" y="83568"/>
                </a:lnTo>
                <a:lnTo>
                  <a:pt x="48468" y="83149"/>
                </a:lnTo>
                <a:lnTo>
                  <a:pt x="47123" y="82803"/>
                </a:lnTo>
                <a:lnTo>
                  <a:pt x="45728" y="82458"/>
                </a:lnTo>
                <a:lnTo>
                  <a:pt x="44283" y="82137"/>
                </a:lnTo>
                <a:lnTo>
                  <a:pt x="42889" y="81841"/>
                </a:lnTo>
                <a:lnTo>
                  <a:pt x="41544" y="81521"/>
                </a:lnTo>
                <a:lnTo>
                  <a:pt x="40547" y="81200"/>
                </a:lnTo>
                <a:lnTo>
                  <a:pt x="39302" y="80682"/>
                </a:lnTo>
                <a:lnTo>
                  <a:pt x="38206" y="80213"/>
                </a:lnTo>
                <a:lnTo>
                  <a:pt x="37160" y="79819"/>
                </a:lnTo>
                <a:lnTo>
                  <a:pt x="37061" y="82976"/>
                </a:lnTo>
                <a:lnTo>
                  <a:pt x="37011" y="86108"/>
                </a:lnTo>
                <a:lnTo>
                  <a:pt x="36811" y="92941"/>
                </a:lnTo>
                <a:lnTo>
                  <a:pt x="36811" y="94174"/>
                </a:lnTo>
                <a:lnTo>
                  <a:pt x="36861" y="94988"/>
                </a:lnTo>
                <a:lnTo>
                  <a:pt x="36861" y="96641"/>
                </a:lnTo>
                <a:lnTo>
                  <a:pt x="36911" y="97455"/>
                </a:lnTo>
                <a:lnTo>
                  <a:pt x="36911" y="98836"/>
                </a:lnTo>
                <a:lnTo>
                  <a:pt x="37011" y="99379"/>
                </a:lnTo>
                <a:lnTo>
                  <a:pt x="37011" y="99921"/>
                </a:lnTo>
                <a:lnTo>
                  <a:pt x="37160" y="100168"/>
                </a:lnTo>
                <a:lnTo>
                  <a:pt x="37210" y="100612"/>
                </a:lnTo>
                <a:lnTo>
                  <a:pt x="37459" y="101130"/>
                </a:lnTo>
                <a:lnTo>
                  <a:pt x="37658" y="101697"/>
                </a:lnTo>
                <a:lnTo>
                  <a:pt x="38107" y="102955"/>
                </a:lnTo>
                <a:lnTo>
                  <a:pt x="38904" y="104805"/>
                </a:lnTo>
                <a:lnTo>
                  <a:pt x="40547" y="108579"/>
                </a:lnTo>
                <a:lnTo>
                  <a:pt x="41245" y="110404"/>
                </a:lnTo>
                <a:lnTo>
                  <a:pt x="41942" y="112082"/>
                </a:lnTo>
                <a:lnTo>
                  <a:pt x="42938" y="114573"/>
                </a:lnTo>
                <a:lnTo>
                  <a:pt x="43885" y="117188"/>
                </a:lnTo>
                <a:lnTo>
                  <a:pt x="44931" y="119926"/>
                </a:lnTo>
                <a:lnTo>
                  <a:pt x="42938" y="119926"/>
                </a:lnTo>
                <a:lnTo>
                  <a:pt x="42640" y="119136"/>
                </a:lnTo>
                <a:lnTo>
                  <a:pt x="42291" y="118174"/>
                </a:lnTo>
                <a:lnTo>
                  <a:pt x="41843" y="117089"/>
                </a:lnTo>
                <a:lnTo>
                  <a:pt x="41344" y="115880"/>
                </a:lnTo>
                <a:lnTo>
                  <a:pt x="40846" y="114573"/>
                </a:lnTo>
                <a:lnTo>
                  <a:pt x="40298" y="113241"/>
                </a:lnTo>
                <a:lnTo>
                  <a:pt x="39701" y="111810"/>
                </a:lnTo>
                <a:lnTo>
                  <a:pt x="39202" y="110404"/>
                </a:lnTo>
                <a:lnTo>
                  <a:pt x="38605" y="108974"/>
                </a:lnTo>
                <a:lnTo>
                  <a:pt x="38107" y="107568"/>
                </a:lnTo>
                <a:lnTo>
                  <a:pt x="37509" y="106211"/>
                </a:lnTo>
                <a:lnTo>
                  <a:pt x="37011" y="104953"/>
                </a:lnTo>
                <a:lnTo>
                  <a:pt x="36562" y="103769"/>
                </a:lnTo>
                <a:lnTo>
                  <a:pt x="36214" y="102733"/>
                </a:lnTo>
                <a:lnTo>
                  <a:pt x="35815" y="101821"/>
                </a:lnTo>
                <a:lnTo>
                  <a:pt x="35516" y="101056"/>
                </a:lnTo>
                <a:lnTo>
                  <a:pt x="35168" y="100143"/>
                </a:lnTo>
                <a:lnTo>
                  <a:pt x="34520" y="99773"/>
                </a:lnTo>
                <a:lnTo>
                  <a:pt x="33623" y="99354"/>
                </a:lnTo>
                <a:lnTo>
                  <a:pt x="32727" y="98861"/>
                </a:lnTo>
                <a:lnTo>
                  <a:pt x="31780" y="98392"/>
                </a:lnTo>
                <a:lnTo>
                  <a:pt x="30933" y="97923"/>
                </a:lnTo>
                <a:lnTo>
                  <a:pt x="30087" y="97529"/>
                </a:lnTo>
                <a:lnTo>
                  <a:pt x="29389" y="97208"/>
                </a:lnTo>
                <a:lnTo>
                  <a:pt x="28941" y="96937"/>
                </a:lnTo>
                <a:lnTo>
                  <a:pt x="26948" y="95950"/>
                </a:lnTo>
                <a:lnTo>
                  <a:pt x="26351" y="95753"/>
                </a:lnTo>
                <a:lnTo>
                  <a:pt x="24159" y="95309"/>
                </a:lnTo>
                <a:lnTo>
                  <a:pt x="22316" y="94988"/>
                </a:lnTo>
                <a:lnTo>
                  <a:pt x="20473" y="94618"/>
                </a:lnTo>
                <a:lnTo>
                  <a:pt x="16886" y="93952"/>
                </a:lnTo>
                <a:lnTo>
                  <a:pt x="13349" y="93311"/>
                </a:lnTo>
                <a:lnTo>
                  <a:pt x="12652" y="93163"/>
                </a:lnTo>
                <a:lnTo>
                  <a:pt x="11008" y="92867"/>
                </a:lnTo>
                <a:lnTo>
                  <a:pt x="10211" y="92842"/>
                </a:lnTo>
                <a:lnTo>
                  <a:pt x="9613" y="92867"/>
                </a:lnTo>
                <a:lnTo>
                  <a:pt x="8318" y="93163"/>
                </a:lnTo>
                <a:lnTo>
                  <a:pt x="7721" y="93262"/>
                </a:lnTo>
                <a:lnTo>
                  <a:pt x="6674" y="93336"/>
                </a:lnTo>
                <a:lnTo>
                  <a:pt x="5728" y="93311"/>
                </a:lnTo>
                <a:lnTo>
                  <a:pt x="4782" y="93163"/>
                </a:lnTo>
                <a:lnTo>
                  <a:pt x="3985" y="92941"/>
                </a:lnTo>
                <a:lnTo>
                  <a:pt x="3287" y="92571"/>
                </a:lnTo>
                <a:lnTo>
                  <a:pt x="2839" y="92152"/>
                </a:lnTo>
                <a:lnTo>
                  <a:pt x="2789" y="91782"/>
                </a:lnTo>
                <a:lnTo>
                  <a:pt x="2739" y="91387"/>
                </a:lnTo>
                <a:lnTo>
                  <a:pt x="2739" y="91239"/>
                </a:lnTo>
                <a:lnTo>
                  <a:pt x="2789" y="91017"/>
                </a:lnTo>
                <a:lnTo>
                  <a:pt x="2988" y="90844"/>
                </a:lnTo>
                <a:lnTo>
                  <a:pt x="3138" y="90721"/>
                </a:lnTo>
                <a:lnTo>
                  <a:pt x="3387" y="90647"/>
                </a:lnTo>
                <a:lnTo>
                  <a:pt x="3586" y="90548"/>
                </a:lnTo>
                <a:lnTo>
                  <a:pt x="3835" y="90474"/>
                </a:lnTo>
                <a:lnTo>
                  <a:pt x="4034" y="90351"/>
                </a:lnTo>
                <a:lnTo>
                  <a:pt x="4831" y="90080"/>
                </a:lnTo>
                <a:lnTo>
                  <a:pt x="5728" y="89932"/>
                </a:lnTo>
                <a:lnTo>
                  <a:pt x="6674" y="89932"/>
                </a:lnTo>
                <a:lnTo>
                  <a:pt x="7571" y="90030"/>
                </a:lnTo>
                <a:lnTo>
                  <a:pt x="8368" y="90277"/>
                </a:lnTo>
                <a:lnTo>
                  <a:pt x="9016" y="90647"/>
                </a:lnTo>
                <a:lnTo>
                  <a:pt x="9414" y="90968"/>
                </a:lnTo>
                <a:lnTo>
                  <a:pt x="9713" y="91313"/>
                </a:lnTo>
                <a:lnTo>
                  <a:pt x="10062" y="91634"/>
                </a:lnTo>
                <a:lnTo>
                  <a:pt x="10510" y="91880"/>
                </a:lnTo>
                <a:lnTo>
                  <a:pt x="11805" y="92300"/>
                </a:lnTo>
                <a:lnTo>
                  <a:pt x="13150" y="92620"/>
                </a:lnTo>
                <a:lnTo>
                  <a:pt x="16239" y="93311"/>
                </a:lnTo>
                <a:lnTo>
                  <a:pt x="19377" y="93952"/>
                </a:lnTo>
                <a:lnTo>
                  <a:pt x="22914" y="94569"/>
                </a:lnTo>
                <a:lnTo>
                  <a:pt x="24059" y="94791"/>
                </a:lnTo>
                <a:lnTo>
                  <a:pt x="25255" y="94865"/>
                </a:lnTo>
                <a:lnTo>
                  <a:pt x="25554" y="94766"/>
                </a:lnTo>
                <a:lnTo>
                  <a:pt x="25753" y="94544"/>
                </a:lnTo>
                <a:lnTo>
                  <a:pt x="25902" y="94224"/>
                </a:lnTo>
                <a:lnTo>
                  <a:pt x="26002" y="93780"/>
                </a:lnTo>
                <a:lnTo>
                  <a:pt x="26002" y="93336"/>
                </a:lnTo>
                <a:lnTo>
                  <a:pt x="26052" y="92867"/>
                </a:lnTo>
                <a:lnTo>
                  <a:pt x="26151" y="91560"/>
                </a:lnTo>
                <a:lnTo>
                  <a:pt x="26151" y="90203"/>
                </a:lnTo>
                <a:lnTo>
                  <a:pt x="26052" y="88896"/>
                </a:lnTo>
                <a:lnTo>
                  <a:pt x="26052" y="88131"/>
                </a:lnTo>
                <a:lnTo>
                  <a:pt x="25902" y="87342"/>
                </a:lnTo>
                <a:lnTo>
                  <a:pt x="25853" y="87243"/>
                </a:lnTo>
                <a:lnTo>
                  <a:pt x="25255" y="86947"/>
                </a:lnTo>
                <a:lnTo>
                  <a:pt x="25105" y="86824"/>
                </a:lnTo>
                <a:lnTo>
                  <a:pt x="25056" y="86725"/>
                </a:lnTo>
                <a:lnTo>
                  <a:pt x="25056" y="86552"/>
                </a:lnTo>
                <a:lnTo>
                  <a:pt x="24956" y="86429"/>
                </a:lnTo>
                <a:lnTo>
                  <a:pt x="24059" y="85985"/>
                </a:lnTo>
                <a:lnTo>
                  <a:pt x="23561" y="85788"/>
                </a:lnTo>
                <a:lnTo>
                  <a:pt x="23212" y="85516"/>
                </a:lnTo>
                <a:lnTo>
                  <a:pt x="22963" y="85171"/>
                </a:lnTo>
                <a:lnTo>
                  <a:pt x="22814" y="84752"/>
                </a:lnTo>
                <a:lnTo>
                  <a:pt x="22814" y="84357"/>
                </a:lnTo>
                <a:lnTo>
                  <a:pt x="22963" y="83963"/>
                </a:lnTo>
                <a:lnTo>
                  <a:pt x="23262" y="83568"/>
                </a:lnTo>
                <a:lnTo>
                  <a:pt x="23661" y="83149"/>
                </a:lnTo>
                <a:lnTo>
                  <a:pt x="24159" y="82828"/>
                </a:lnTo>
                <a:lnTo>
                  <a:pt x="24458" y="82729"/>
                </a:lnTo>
                <a:lnTo>
                  <a:pt x="24806" y="82581"/>
                </a:lnTo>
                <a:lnTo>
                  <a:pt x="25853" y="82211"/>
                </a:lnTo>
                <a:lnTo>
                  <a:pt x="26899" y="81965"/>
                </a:lnTo>
                <a:lnTo>
                  <a:pt x="27247" y="81915"/>
                </a:lnTo>
                <a:lnTo>
                  <a:pt x="27397" y="81965"/>
                </a:lnTo>
                <a:lnTo>
                  <a:pt x="27696" y="82187"/>
                </a:lnTo>
                <a:lnTo>
                  <a:pt x="28144" y="82359"/>
                </a:lnTo>
                <a:lnTo>
                  <a:pt x="28692" y="82458"/>
                </a:lnTo>
                <a:lnTo>
                  <a:pt x="29140" y="82606"/>
                </a:lnTo>
                <a:lnTo>
                  <a:pt x="30037" y="83025"/>
                </a:lnTo>
                <a:lnTo>
                  <a:pt x="30684" y="83445"/>
                </a:lnTo>
                <a:lnTo>
                  <a:pt x="31083" y="83913"/>
                </a:lnTo>
                <a:lnTo>
                  <a:pt x="31183" y="84480"/>
                </a:lnTo>
                <a:lnTo>
                  <a:pt x="30983" y="85048"/>
                </a:lnTo>
                <a:lnTo>
                  <a:pt x="30635" y="85516"/>
                </a:lnTo>
                <a:lnTo>
                  <a:pt x="30087" y="85960"/>
                </a:lnTo>
                <a:lnTo>
                  <a:pt x="29290" y="86281"/>
                </a:lnTo>
                <a:lnTo>
                  <a:pt x="28642" y="86478"/>
                </a:lnTo>
                <a:lnTo>
                  <a:pt x="28144" y="86651"/>
                </a:lnTo>
                <a:lnTo>
                  <a:pt x="27696" y="86947"/>
                </a:lnTo>
                <a:lnTo>
                  <a:pt x="27297" y="87342"/>
                </a:lnTo>
                <a:lnTo>
                  <a:pt x="27148" y="87810"/>
                </a:lnTo>
                <a:lnTo>
                  <a:pt x="27148" y="88772"/>
                </a:lnTo>
                <a:lnTo>
                  <a:pt x="27098" y="89636"/>
                </a:lnTo>
                <a:lnTo>
                  <a:pt x="27098" y="90548"/>
                </a:lnTo>
                <a:lnTo>
                  <a:pt x="26948" y="92226"/>
                </a:lnTo>
                <a:lnTo>
                  <a:pt x="26948" y="93878"/>
                </a:lnTo>
                <a:lnTo>
                  <a:pt x="27098" y="94569"/>
                </a:lnTo>
                <a:lnTo>
                  <a:pt x="27397" y="95186"/>
                </a:lnTo>
                <a:lnTo>
                  <a:pt x="28044" y="95753"/>
                </a:lnTo>
                <a:lnTo>
                  <a:pt x="28991" y="96246"/>
                </a:lnTo>
                <a:lnTo>
                  <a:pt x="31731" y="97603"/>
                </a:lnTo>
                <a:lnTo>
                  <a:pt x="32577" y="97997"/>
                </a:lnTo>
                <a:lnTo>
                  <a:pt x="33474" y="98441"/>
                </a:lnTo>
                <a:lnTo>
                  <a:pt x="34371" y="98836"/>
                </a:lnTo>
                <a:lnTo>
                  <a:pt x="35118" y="99157"/>
                </a:lnTo>
                <a:lnTo>
                  <a:pt x="35018" y="98244"/>
                </a:lnTo>
                <a:lnTo>
                  <a:pt x="35018" y="95950"/>
                </a:lnTo>
                <a:lnTo>
                  <a:pt x="35118" y="94791"/>
                </a:lnTo>
                <a:lnTo>
                  <a:pt x="35168" y="93706"/>
                </a:lnTo>
                <a:lnTo>
                  <a:pt x="35168" y="89956"/>
                </a:lnTo>
                <a:lnTo>
                  <a:pt x="35466" y="83790"/>
                </a:lnTo>
                <a:lnTo>
                  <a:pt x="35666" y="79153"/>
                </a:lnTo>
                <a:lnTo>
                  <a:pt x="34570" y="78585"/>
                </a:lnTo>
                <a:lnTo>
                  <a:pt x="33623" y="78067"/>
                </a:lnTo>
                <a:lnTo>
                  <a:pt x="32876" y="77549"/>
                </a:lnTo>
                <a:lnTo>
                  <a:pt x="32079" y="77081"/>
                </a:lnTo>
                <a:lnTo>
                  <a:pt x="31332" y="76612"/>
                </a:lnTo>
                <a:lnTo>
                  <a:pt x="30386" y="76069"/>
                </a:lnTo>
                <a:lnTo>
                  <a:pt x="29290" y="75477"/>
                </a:lnTo>
                <a:lnTo>
                  <a:pt x="27995" y="74935"/>
                </a:lnTo>
                <a:lnTo>
                  <a:pt x="26600" y="74515"/>
                </a:lnTo>
                <a:lnTo>
                  <a:pt x="25205" y="74219"/>
                </a:lnTo>
                <a:lnTo>
                  <a:pt x="23711" y="73948"/>
                </a:lnTo>
                <a:lnTo>
                  <a:pt x="23711" y="73874"/>
                </a:lnTo>
                <a:lnTo>
                  <a:pt x="24059" y="73751"/>
                </a:lnTo>
                <a:lnTo>
                  <a:pt x="24657" y="73603"/>
                </a:lnTo>
                <a:lnTo>
                  <a:pt x="25603" y="73381"/>
                </a:lnTo>
                <a:lnTo>
                  <a:pt x="26749" y="73159"/>
                </a:lnTo>
                <a:lnTo>
                  <a:pt x="28044" y="72937"/>
                </a:lnTo>
                <a:lnTo>
                  <a:pt x="29539" y="72764"/>
                </a:lnTo>
                <a:lnTo>
                  <a:pt x="31133" y="72616"/>
                </a:lnTo>
                <a:lnTo>
                  <a:pt x="32876" y="72542"/>
                </a:lnTo>
                <a:lnTo>
                  <a:pt x="34669" y="72493"/>
                </a:lnTo>
                <a:lnTo>
                  <a:pt x="36513" y="72616"/>
                </a:lnTo>
                <a:lnTo>
                  <a:pt x="36562" y="72295"/>
                </a:lnTo>
                <a:lnTo>
                  <a:pt x="36662" y="71876"/>
                </a:lnTo>
                <a:lnTo>
                  <a:pt x="36662" y="70495"/>
                </a:lnTo>
                <a:lnTo>
                  <a:pt x="37061" y="67116"/>
                </a:lnTo>
                <a:lnTo>
                  <a:pt x="37359" y="64131"/>
                </a:lnTo>
                <a:lnTo>
                  <a:pt x="37608" y="62651"/>
                </a:lnTo>
                <a:lnTo>
                  <a:pt x="37907" y="61146"/>
                </a:lnTo>
                <a:lnTo>
                  <a:pt x="37509" y="60974"/>
                </a:lnTo>
                <a:lnTo>
                  <a:pt x="36911" y="60727"/>
                </a:lnTo>
                <a:lnTo>
                  <a:pt x="36114" y="60357"/>
                </a:lnTo>
                <a:lnTo>
                  <a:pt x="35168" y="59963"/>
                </a:lnTo>
                <a:lnTo>
                  <a:pt x="34122" y="59593"/>
                </a:lnTo>
                <a:lnTo>
                  <a:pt x="33125" y="59149"/>
                </a:lnTo>
                <a:lnTo>
                  <a:pt x="32029" y="58754"/>
                </a:lnTo>
                <a:lnTo>
                  <a:pt x="31083" y="58359"/>
                </a:lnTo>
                <a:lnTo>
                  <a:pt x="30186" y="58039"/>
                </a:lnTo>
                <a:lnTo>
                  <a:pt x="29539" y="57743"/>
                </a:lnTo>
                <a:lnTo>
                  <a:pt x="28991" y="57545"/>
                </a:lnTo>
                <a:lnTo>
                  <a:pt x="28792" y="57496"/>
                </a:lnTo>
                <a:lnTo>
                  <a:pt x="27596" y="57126"/>
                </a:lnTo>
                <a:lnTo>
                  <a:pt x="26450" y="56904"/>
                </a:lnTo>
                <a:lnTo>
                  <a:pt x="25105" y="56830"/>
                </a:lnTo>
                <a:lnTo>
                  <a:pt x="23711" y="56855"/>
                </a:lnTo>
                <a:lnTo>
                  <a:pt x="20323" y="57151"/>
                </a:lnTo>
                <a:lnTo>
                  <a:pt x="17036" y="57521"/>
                </a:lnTo>
                <a:lnTo>
                  <a:pt x="15292" y="57693"/>
                </a:lnTo>
                <a:lnTo>
                  <a:pt x="13599" y="57891"/>
                </a:lnTo>
                <a:lnTo>
                  <a:pt x="12702" y="57989"/>
                </a:lnTo>
                <a:lnTo>
                  <a:pt x="11656" y="58063"/>
                </a:lnTo>
                <a:lnTo>
                  <a:pt x="10809" y="58211"/>
                </a:lnTo>
                <a:lnTo>
                  <a:pt x="9962" y="58433"/>
                </a:lnTo>
                <a:lnTo>
                  <a:pt x="9613" y="58655"/>
                </a:lnTo>
                <a:lnTo>
                  <a:pt x="9414" y="58877"/>
                </a:lnTo>
                <a:lnTo>
                  <a:pt x="9265" y="59075"/>
                </a:lnTo>
                <a:lnTo>
                  <a:pt x="9016" y="59346"/>
                </a:lnTo>
                <a:lnTo>
                  <a:pt x="8518" y="59765"/>
                </a:lnTo>
                <a:lnTo>
                  <a:pt x="7770" y="60110"/>
                </a:lnTo>
                <a:lnTo>
                  <a:pt x="6924" y="60382"/>
                </a:lnTo>
                <a:lnTo>
                  <a:pt x="5778" y="60604"/>
                </a:lnTo>
                <a:lnTo>
                  <a:pt x="4682" y="60653"/>
                </a:lnTo>
                <a:lnTo>
                  <a:pt x="3586" y="60530"/>
                </a:lnTo>
                <a:lnTo>
                  <a:pt x="2640" y="60283"/>
                </a:lnTo>
                <a:lnTo>
                  <a:pt x="1693" y="59913"/>
                </a:lnTo>
                <a:lnTo>
                  <a:pt x="1394" y="59691"/>
                </a:lnTo>
                <a:lnTo>
                  <a:pt x="1046" y="59494"/>
                </a:lnTo>
                <a:lnTo>
                  <a:pt x="647" y="59297"/>
                </a:lnTo>
                <a:lnTo>
                  <a:pt x="149" y="59198"/>
                </a:lnTo>
                <a:lnTo>
                  <a:pt x="0" y="59124"/>
                </a:lnTo>
                <a:lnTo>
                  <a:pt x="0" y="58951"/>
                </a:lnTo>
                <a:lnTo>
                  <a:pt x="149" y="58680"/>
                </a:lnTo>
                <a:lnTo>
                  <a:pt x="597" y="58113"/>
                </a:lnTo>
                <a:lnTo>
                  <a:pt x="1245" y="57447"/>
                </a:lnTo>
                <a:lnTo>
                  <a:pt x="1743" y="57151"/>
                </a:lnTo>
                <a:lnTo>
                  <a:pt x="2490" y="56904"/>
                </a:lnTo>
                <a:lnTo>
                  <a:pt x="3287" y="56682"/>
                </a:lnTo>
                <a:lnTo>
                  <a:pt x="4234" y="56534"/>
                </a:lnTo>
                <a:lnTo>
                  <a:pt x="5379" y="56460"/>
                </a:lnTo>
                <a:lnTo>
                  <a:pt x="6475" y="56509"/>
                </a:lnTo>
                <a:lnTo>
                  <a:pt x="7073" y="56657"/>
                </a:lnTo>
                <a:lnTo>
                  <a:pt x="7571" y="56830"/>
                </a:lnTo>
                <a:lnTo>
                  <a:pt x="8069" y="57052"/>
                </a:lnTo>
                <a:lnTo>
                  <a:pt x="8567" y="57200"/>
                </a:lnTo>
                <a:lnTo>
                  <a:pt x="8816" y="57225"/>
                </a:lnTo>
                <a:lnTo>
                  <a:pt x="9414" y="57225"/>
                </a:lnTo>
                <a:lnTo>
                  <a:pt x="9613" y="57274"/>
                </a:lnTo>
                <a:lnTo>
                  <a:pt x="9763" y="57299"/>
                </a:lnTo>
                <a:lnTo>
                  <a:pt x="9912" y="57373"/>
                </a:lnTo>
                <a:lnTo>
                  <a:pt x="10062" y="57422"/>
                </a:lnTo>
                <a:lnTo>
                  <a:pt x="10112" y="57496"/>
                </a:lnTo>
                <a:lnTo>
                  <a:pt x="10261" y="57521"/>
                </a:lnTo>
                <a:lnTo>
                  <a:pt x="10510" y="57521"/>
                </a:lnTo>
                <a:lnTo>
                  <a:pt x="12054" y="57447"/>
                </a:lnTo>
                <a:lnTo>
                  <a:pt x="13648" y="57348"/>
                </a:lnTo>
                <a:lnTo>
                  <a:pt x="16288" y="57126"/>
                </a:lnTo>
                <a:lnTo>
                  <a:pt x="19028" y="56904"/>
                </a:lnTo>
                <a:lnTo>
                  <a:pt x="21519" y="56608"/>
                </a:lnTo>
                <a:lnTo>
                  <a:pt x="22465" y="56509"/>
                </a:lnTo>
                <a:lnTo>
                  <a:pt x="23362" y="56435"/>
                </a:lnTo>
                <a:lnTo>
                  <a:pt x="24159" y="56312"/>
                </a:lnTo>
                <a:lnTo>
                  <a:pt x="24806" y="56213"/>
                </a:lnTo>
                <a:lnTo>
                  <a:pt x="25255" y="56065"/>
                </a:lnTo>
                <a:lnTo>
                  <a:pt x="25354" y="55893"/>
                </a:lnTo>
                <a:lnTo>
                  <a:pt x="25105" y="55523"/>
                </a:lnTo>
                <a:lnTo>
                  <a:pt x="24358" y="54783"/>
                </a:lnTo>
                <a:lnTo>
                  <a:pt x="23511" y="53993"/>
                </a:lnTo>
                <a:lnTo>
                  <a:pt x="22565" y="53204"/>
                </a:lnTo>
                <a:lnTo>
                  <a:pt x="20772" y="51847"/>
                </a:lnTo>
                <a:lnTo>
                  <a:pt x="18929" y="50491"/>
                </a:lnTo>
                <a:lnTo>
                  <a:pt x="15790" y="50071"/>
                </a:lnTo>
                <a:lnTo>
                  <a:pt x="12652" y="49677"/>
                </a:lnTo>
                <a:lnTo>
                  <a:pt x="11755" y="49553"/>
                </a:lnTo>
                <a:lnTo>
                  <a:pt x="10709" y="49405"/>
                </a:lnTo>
                <a:lnTo>
                  <a:pt x="9613" y="49307"/>
                </a:lnTo>
                <a:lnTo>
                  <a:pt x="8518" y="49233"/>
                </a:lnTo>
                <a:lnTo>
                  <a:pt x="7471" y="49307"/>
                </a:lnTo>
                <a:lnTo>
                  <a:pt x="6525" y="49479"/>
                </a:lnTo>
                <a:lnTo>
                  <a:pt x="5429" y="49726"/>
                </a:lnTo>
                <a:lnTo>
                  <a:pt x="4234" y="49849"/>
                </a:lnTo>
                <a:lnTo>
                  <a:pt x="3088" y="49800"/>
                </a:lnTo>
                <a:lnTo>
                  <a:pt x="1992" y="49677"/>
                </a:lnTo>
                <a:lnTo>
                  <a:pt x="1095" y="49381"/>
                </a:lnTo>
                <a:lnTo>
                  <a:pt x="597" y="49011"/>
                </a:lnTo>
                <a:lnTo>
                  <a:pt x="348" y="48493"/>
                </a:lnTo>
                <a:lnTo>
                  <a:pt x="298" y="48000"/>
                </a:lnTo>
                <a:lnTo>
                  <a:pt x="597" y="47457"/>
                </a:lnTo>
                <a:lnTo>
                  <a:pt x="1046" y="46964"/>
                </a:lnTo>
                <a:lnTo>
                  <a:pt x="1743" y="46569"/>
                </a:lnTo>
                <a:lnTo>
                  <a:pt x="2789" y="46322"/>
                </a:lnTo>
                <a:lnTo>
                  <a:pt x="3985" y="46199"/>
                </a:lnTo>
                <a:lnTo>
                  <a:pt x="5230" y="46273"/>
                </a:lnTo>
                <a:lnTo>
                  <a:pt x="6326" y="46470"/>
                </a:lnTo>
                <a:lnTo>
                  <a:pt x="7173" y="46766"/>
                </a:lnTo>
                <a:lnTo>
                  <a:pt x="7721" y="47038"/>
                </a:lnTo>
                <a:lnTo>
                  <a:pt x="8567" y="48024"/>
                </a:lnTo>
                <a:lnTo>
                  <a:pt x="9115" y="48345"/>
                </a:lnTo>
                <a:lnTo>
                  <a:pt x="9763" y="48567"/>
                </a:lnTo>
                <a:lnTo>
                  <a:pt x="10510" y="48715"/>
                </a:lnTo>
                <a:lnTo>
                  <a:pt x="11307" y="48863"/>
                </a:lnTo>
                <a:lnTo>
                  <a:pt x="14694" y="49405"/>
                </a:lnTo>
                <a:lnTo>
                  <a:pt x="18082" y="49923"/>
                </a:lnTo>
                <a:lnTo>
                  <a:pt x="17484" y="49553"/>
                </a:lnTo>
                <a:lnTo>
                  <a:pt x="16836" y="49233"/>
                </a:lnTo>
                <a:lnTo>
                  <a:pt x="16239" y="49035"/>
                </a:lnTo>
                <a:lnTo>
                  <a:pt x="15591" y="48912"/>
                </a:lnTo>
                <a:lnTo>
                  <a:pt x="14844" y="48838"/>
                </a:lnTo>
                <a:lnTo>
                  <a:pt x="14146" y="48690"/>
                </a:lnTo>
                <a:lnTo>
                  <a:pt x="13300" y="48419"/>
                </a:lnTo>
                <a:lnTo>
                  <a:pt x="12652" y="48098"/>
                </a:lnTo>
                <a:lnTo>
                  <a:pt x="12254" y="47704"/>
                </a:lnTo>
                <a:lnTo>
                  <a:pt x="12104" y="47260"/>
                </a:lnTo>
                <a:lnTo>
                  <a:pt x="12204" y="46791"/>
                </a:lnTo>
                <a:lnTo>
                  <a:pt x="12652" y="46322"/>
                </a:lnTo>
                <a:lnTo>
                  <a:pt x="12851" y="46174"/>
                </a:lnTo>
                <a:lnTo>
                  <a:pt x="13300" y="45804"/>
                </a:lnTo>
                <a:lnTo>
                  <a:pt x="13449" y="45730"/>
                </a:lnTo>
                <a:lnTo>
                  <a:pt x="13798" y="45632"/>
                </a:lnTo>
                <a:lnTo>
                  <a:pt x="14146" y="45558"/>
                </a:lnTo>
                <a:lnTo>
                  <a:pt x="14445" y="45508"/>
                </a:lnTo>
                <a:lnTo>
                  <a:pt x="15193" y="45484"/>
                </a:lnTo>
                <a:lnTo>
                  <a:pt x="15990" y="45459"/>
                </a:lnTo>
                <a:lnTo>
                  <a:pt x="17036" y="45582"/>
                </a:lnTo>
                <a:lnTo>
                  <a:pt x="17783" y="45854"/>
                </a:lnTo>
                <a:lnTo>
                  <a:pt x="18430" y="46174"/>
                </a:lnTo>
                <a:lnTo>
                  <a:pt x="18779" y="46618"/>
                </a:lnTo>
                <a:lnTo>
                  <a:pt x="19028" y="47087"/>
                </a:lnTo>
                <a:lnTo>
                  <a:pt x="19078" y="47580"/>
                </a:lnTo>
                <a:lnTo>
                  <a:pt x="18929" y="48024"/>
                </a:lnTo>
                <a:lnTo>
                  <a:pt x="18729" y="48493"/>
                </a:lnTo>
                <a:lnTo>
                  <a:pt x="18630" y="48937"/>
                </a:lnTo>
                <a:lnTo>
                  <a:pt x="19028" y="49381"/>
                </a:lnTo>
                <a:lnTo>
                  <a:pt x="19476" y="49775"/>
                </a:lnTo>
                <a:lnTo>
                  <a:pt x="19975" y="50219"/>
                </a:lnTo>
                <a:lnTo>
                  <a:pt x="22963" y="50565"/>
                </a:lnTo>
                <a:lnTo>
                  <a:pt x="25853" y="51009"/>
                </a:lnTo>
                <a:lnTo>
                  <a:pt x="26052" y="51058"/>
                </a:lnTo>
                <a:lnTo>
                  <a:pt x="26500" y="51083"/>
                </a:lnTo>
                <a:lnTo>
                  <a:pt x="26998" y="51132"/>
                </a:lnTo>
                <a:lnTo>
                  <a:pt x="27447" y="51132"/>
                </a:lnTo>
                <a:lnTo>
                  <a:pt x="27845" y="51083"/>
                </a:lnTo>
                <a:lnTo>
                  <a:pt x="27845" y="51009"/>
                </a:lnTo>
                <a:lnTo>
                  <a:pt x="25902" y="49627"/>
                </a:lnTo>
                <a:lnTo>
                  <a:pt x="23960" y="48098"/>
                </a:lnTo>
                <a:lnTo>
                  <a:pt x="21718" y="46569"/>
                </a:lnTo>
                <a:lnTo>
                  <a:pt x="21419" y="46322"/>
                </a:lnTo>
                <a:lnTo>
                  <a:pt x="21021" y="46002"/>
                </a:lnTo>
                <a:lnTo>
                  <a:pt x="20473" y="45582"/>
                </a:lnTo>
                <a:lnTo>
                  <a:pt x="19975" y="45237"/>
                </a:lnTo>
                <a:lnTo>
                  <a:pt x="19377" y="44867"/>
                </a:lnTo>
                <a:lnTo>
                  <a:pt x="18929" y="44620"/>
                </a:lnTo>
                <a:lnTo>
                  <a:pt x="18580" y="44472"/>
                </a:lnTo>
                <a:lnTo>
                  <a:pt x="17683" y="44398"/>
                </a:lnTo>
                <a:lnTo>
                  <a:pt x="16836" y="44349"/>
                </a:lnTo>
                <a:lnTo>
                  <a:pt x="15940" y="44398"/>
                </a:lnTo>
                <a:lnTo>
                  <a:pt x="15043" y="44324"/>
                </a:lnTo>
                <a:lnTo>
                  <a:pt x="14146" y="44176"/>
                </a:lnTo>
                <a:lnTo>
                  <a:pt x="13349" y="43880"/>
                </a:lnTo>
                <a:lnTo>
                  <a:pt x="12702" y="43510"/>
                </a:lnTo>
                <a:lnTo>
                  <a:pt x="12353" y="43091"/>
                </a:lnTo>
                <a:lnTo>
                  <a:pt x="12104" y="42647"/>
                </a:lnTo>
                <a:lnTo>
                  <a:pt x="12104" y="42129"/>
                </a:lnTo>
                <a:lnTo>
                  <a:pt x="12403" y="41636"/>
                </a:lnTo>
                <a:lnTo>
                  <a:pt x="12901" y="41216"/>
                </a:lnTo>
                <a:lnTo>
                  <a:pt x="13748" y="40871"/>
                </a:lnTo>
                <a:lnTo>
                  <a:pt x="14595" y="40575"/>
                </a:lnTo>
                <a:lnTo>
                  <a:pt x="15591" y="40353"/>
                </a:lnTo>
                <a:lnTo>
                  <a:pt x="16587" y="40254"/>
                </a:lnTo>
                <a:lnTo>
                  <a:pt x="17534" y="40180"/>
                </a:lnTo>
                <a:lnTo>
                  <a:pt x="18430" y="40205"/>
                </a:lnTo>
                <a:lnTo>
                  <a:pt x="19078" y="40328"/>
                </a:lnTo>
                <a:lnTo>
                  <a:pt x="20124" y="40674"/>
                </a:lnTo>
                <a:lnTo>
                  <a:pt x="20871" y="41167"/>
                </a:lnTo>
                <a:lnTo>
                  <a:pt x="21220" y="41734"/>
                </a:lnTo>
                <a:lnTo>
                  <a:pt x="21270" y="42326"/>
                </a:lnTo>
                <a:lnTo>
                  <a:pt x="21170" y="42622"/>
                </a:lnTo>
                <a:lnTo>
                  <a:pt x="20871" y="42943"/>
                </a:lnTo>
                <a:lnTo>
                  <a:pt x="20473" y="43313"/>
                </a:lnTo>
                <a:lnTo>
                  <a:pt x="20273" y="43634"/>
                </a:lnTo>
                <a:lnTo>
                  <a:pt x="20124" y="43954"/>
                </a:lnTo>
                <a:lnTo>
                  <a:pt x="20174" y="44250"/>
                </a:lnTo>
                <a:lnTo>
                  <a:pt x="20323" y="44398"/>
                </a:lnTo>
                <a:lnTo>
                  <a:pt x="20622" y="44645"/>
                </a:lnTo>
                <a:lnTo>
                  <a:pt x="21021" y="44941"/>
                </a:lnTo>
                <a:lnTo>
                  <a:pt x="21419" y="45311"/>
                </a:lnTo>
                <a:lnTo>
                  <a:pt x="21867" y="45632"/>
                </a:lnTo>
                <a:lnTo>
                  <a:pt x="22316" y="45878"/>
                </a:lnTo>
                <a:lnTo>
                  <a:pt x="22615" y="46100"/>
                </a:lnTo>
                <a:lnTo>
                  <a:pt x="22814" y="46150"/>
                </a:lnTo>
                <a:lnTo>
                  <a:pt x="23063" y="46026"/>
                </a:lnTo>
                <a:lnTo>
                  <a:pt x="23262" y="45804"/>
                </a:lnTo>
                <a:lnTo>
                  <a:pt x="23561" y="45582"/>
                </a:lnTo>
                <a:lnTo>
                  <a:pt x="23810" y="45459"/>
                </a:lnTo>
                <a:lnTo>
                  <a:pt x="24159" y="45311"/>
                </a:lnTo>
                <a:lnTo>
                  <a:pt x="24607" y="45114"/>
                </a:lnTo>
                <a:lnTo>
                  <a:pt x="25205" y="44892"/>
                </a:lnTo>
                <a:lnTo>
                  <a:pt x="25603" y="44744"/>
                </a:lnTo>
                <a:lnTo>
                  <a:pt x="26002" y="44694"/>
                </a:lnTo>
                <a:lnTo>
                  <a:pt x="26899" y="44645"/>
                </a:lnTo>
                <a:lnTo>
                  <a:pt x="27745" y="44571"/>
                </a:lnTo>
                <a:lnTo>
                  <a:pt x="28642" y="44546"/>
                </a:lnTo>
                <a:lnTo>
                  <a:pt x="29539" y="44571"/>
                </a:lnTo>
                <a:lnTo>
                  <a:pt x="29738" y="44620"/>
                </a:lnTo>
                <a:lnTo>
                  <a:pt x="30485" y="44744"/>
                </a:lnTo>
                <a:lnTo>
                  <a:pt x="30684" y="44744"/>
                </a:lnTo>
                <a:lnTo>
                  <a:pt x="30933" y="44571"/>
                </a:lnTo>
                <a:lnTo>
                  <a:pt x="30983" y="44250"/>
                </a:lnTo>
                <a:lnTo>
                  <a:pt x="31083" y="43880"/>
                </a:lnTo>
                <a:lnTo>
                  <a:pt x="31083" y="43313"/>
                </a:lnTo>
                <a:lnTo>
                  <a:pt x="31133" y="42795"/>
                </a:lnTo>
                <a:lnTo>
                  <a:pt x="31133" y="42277"/>
                </a:lnTo>
                <a:lnTo>
                  <a:pt x="30983" y="41784"/>
                </a:lnTo>
                <a:lnTo>
                  <a:pt x="30684" y="41438"/>
                </a:lnTo>
                <a:lnTo>
                  <a:pt x="30236" y="41216"/>
                </a:lnTo>
                <a:lnTo>
                  <a:pt x="29240" y="40797"/>
                </a:lnTo>
                <a:lnTo>
                  <a:pt x="28542" y="40402"/>
                </a:lnTo>
                <a:lnTo>
                  <a:pt x="28144" y="39909"/>
                </a:lnTo>
                <a:lnTo>
                  <a:pt x="28044" y="39366"/>
                </a:lnTo>
                <a:lnTo>
                  <a:pt x="28194" y="38972"/>
                </a:lnTo>
                <a:lnTo>
                  <a:pt x="28642" y="38528"/>
                </a:lnTo>
                <a:lnTo>
                  <a:pt x="29290" y="38133"/>
                </a:lnTo>
                <a:lnTo>
                  <a:pt x="30087" y="37738"/>
                </a:lnTo>
                <a:lnTo>
                  <a:pt x="31083" y="37442"/>
                </a:lnTo>
                <a:lnTo>
                  <a:pt x="32079" y="37294"/>
                </a:lnTo>
                <a:lnTo>
                  <a:pt x="33275" y="37294"/>
                </a:lnTo>
                <a:lnTo>
                  <a:pt x="34420" y="37516"/>
                </a:lnTo>
                <a:lnTo>
                  <a:pt x="35267" y="37812"/>
                </a:lnTo>
                <a:lnTo>
                  <a:pt x="35915" y="38108"/>
                </a:lnTo>
                <a:lnTo>
                  <a:pt x="36413" y="38454"/>
                </a:lnTo>
                <a:lnTo>
                  <a:pt x="36712" y="38873"/>
                </a:lnTo>
                <a:lnTo>
                  <a:pt x="36712" y="39342"/>
                </a:lnTo>
                <a:lnTo>
                  <a:pt x="36413" y="39835"/>
                </a:lnTo>
                <a:lnTo>
                  <a:pt x="35965" y="40254"/>
                </a:lnTo>
                <a:lnTo>
                  <a:pt x="35317" y="40600"/>
                </a:lnTo>
                <a:lnTo>
                  <a:pt x="34669" y="40945"/>
                </a:lnTo>
                <a:lnTo>
                  <a:pt x="33922" y="41216"/>
                </a:lnTo>
                <a:lnTo>
                  <a:pt x="33325" y="41586"/>
                </a:lnTo>
                <a:lnTo>
                  <a:pt x="32876" y="42030"/>
                </a:lnTo>
                <a:lnTo>
                  <a:pt x="32378" y="43091"/>
                </a:lnTo>
                <a:lnTo>
                  <a:pt x="32079" y="44176"/>
                </a:lnTo>
                <a:lnTo>
                  <a:pt x="31880" y="45237"/>
                </a:lnTo>
                <a:lnTo>
                  <a:pt x="31880" y="45656"/>
                </a:lnTo>
                <a:lnTo>
                  <a:pt x="32079" y="46076"/>
                </a:lnTo>
                <a:lnTo>
                  <a:pt x="32229" y="46495"/>
                </a:lnTo>
                <a:lnTo>
                  <a:pt x="32079" y="46865"/>
                </a:lnTo>
                <a:lnTo>
                  <a:pt x="31631" y="47580"/>
                </a:lnTo>
                <a:lnTo>
                  <a:pt x="31481" y="47950"/>
                </a:lnTo>
                <a:lnTo>
                  <a:pt x="31631" y="48295"/>
                </a:lnTo>
                <a:lnTo>
                  <a:pt x="32029" y="48616"/>
                </a:lnTo>
                <a:lnTo>
                  <a:pt x="32478" y="48863"/>
                </a:lnTo>
                <a:lnTo>
                  <a:pt x="32876" y="49159"/>
                </a:lnTo>
                <a:lnTo>
                  <a:pt x="33872" y="49800"/>
                </a:lnTo>
                <a:lnTo>
                  <a:pt x="34819" y="50491"/>
                </a:lnTo>
                <a:lnTo>
                  <a:pt x="37160" y="51946"/>
                </a:lnTo>
                <a:lnTo>
                  <a:pt x="39651" y="53377"/>
                </a:lnTo>
                <a:lnTo>
                  <a:pt x="39850" y="53549"/>
                </a:lnTo>
                <a:lnTo>
                  <a:pt x="40298" y="53771"/>
                </a:lnTo>
                <a:lnTo>
                  <a:pt x="40747" y="54018"/>
                </a:lnTo>
                <a:lnTo>
                  <a:pt x="41195" y="54240"/>
                </a:lnTo>
                <a:lnTo>
                  <a:pt x="41643" y="54314"/>
                </a:lnTo>
                <a:lnTo>
                  <a:pt x="41992" y="54215"/>
                </a:lnTo>
                <a:lnTo>
                  <a:pt x="42440" y="54018"/>
                </a:lnTo>
                <a:lnTo>
                  <a:pt x="42789" y="53771"/>
                </a:lnTo>
                <a:lnTo>
                  <a:pt x="43188" y="53549"/>
                </a:lnTo>
                <a:lnTo>
                  <a:pt x="43387" y="53401"/>
                </a:lnTo>
                <a:lnTo>
                  <a:pt x="44283" y="52785"/>
                </a:lnTo>
                <a:lnTo>
                  <a:pt x="44782" y="52217"/>
                </a:lnTo>
                <a:lnTo>
                  <a:pt x="45031" y="51551"/>
                </a:lnTo>
                <a:lnTo>
                  <a:pt x="44931" y="50836"/>
                </a:lnTo>
                <a:lnTo>
                  <a:pt x="44582" y="49726"/>
                </a:lnTo>
                <a:lnTo>
                  <a:pt x="44134" y="48641"/>
                </a:lnTo>
                <a:lnTo>
                  <a:pt x="43636" y="47556"/>
                </a:lnTo>
                <a:lnTo>
                  <a:pt x="42889" y="45804"/>
                </a:lnTo>
                <a:lnTo>
                  <a:pt x="42739" y="45459"/>
                </a:lnTo>
                <a:lnTo>
                  <a:pt x="42640" y="45089"/>
                </a:lnTo>
                <a:lnTo>
                  <a:pt x="42490" y="44694"/>
                </a:lnTo>
                <a:lnTo>
                  <a:pt x="42241" y="44349"/>
                </a:lnTo>
                <a:lnTo>
                  <a:pt x="41793" y="44053"/>
                </a:lnTo>
                <a:lnTo>
                  <a:pt x="41344" y="43880"/>
                </a:lnTo>
                <a:lnTo>
                  <a:pt x="40896" y="43782"/>
                </a:lnTo>
                <a:lnTo>
                  <a:pt x="40398" y="43708"/>
                </a:lnTo>
                <a:lnTo>
                  <a:pt x="39800" y="43584"/>
                </a:lnTo>
                <a:lnTo>
                  <a:pt x="38754" y="43338"/>
                </a:lnTo>
                <a:lnTo>
                  <a:pt x="38057" y="42968"/>
                </a:lnTo>
                <a:lnTo>
                  <a:pt x="37459" y="42548"/>
                </a:lnTo>
                <a:lnTo>
                  <a:pt x="37011" y="41981"/>
                </a:lnTo>
                <a:lnTo>
                  <a:pt x="37011" y="41438"/>
                </a:lnTo>
                <a:lnTo>
                  <a:pt x="37210" y="40945"/>
                </a:lnTo>
                <a:lnTo>
                  <a:pt x="37808" y="40427"/>
                </a:lnTo>
                <a:lnTo>
                  <a:pt x="38704" y="39958"/>
                </a:lnTo>
                <a:lnTo>
                  <a:pt x="39053" y="39810"/>
                </a:lnTo>
                <a:lnTo>
                  <a:pt x="39651" y="39638"/>
                </a:lnTo>
                <a:lnTo>
                  <a:pt x="40448" y="39440"/>
                </a:lnTo>
                <a:lnTo>
                  <a:pt x="41344" y="39342"/>
                </a:lnTo>
                <a:lnTo>
                  <a:pt x="42391" y="39292"/>
                </a:lnTo>
                <a:lnTo>
                  <a:pt x="43337" y="39366"/>
                </a:lnTo>
                <a:lnTo>
                  <a:pt x="44333" y="39638"/>
                </a:lnTo>
                <a:lnTo>
                  <a:pt x="45330" y="40106"/>
                </a:lnTo>
                <a:lnTo>
                  <a:pt x="46027" y="40649"/>
                </a:lnTo>
                <a:lnTo>
                  <a:pt x="46326" y="41118"/>
                </a:lnTo>
                <a:lnTo>
                  <a:pt x="46475" y="41660"/>
                </a:lnTo>
                <a:lnTo>
                  <a:pt x="46326" y="42203"/>
                </a:lnTo>
                <a:lnTo>
                  <a:pt x="45977" y="42499"/>
                </a:lnTo>
                <a:lnTo>
                  <a:pt x="45529" y="42746"/>
                </a:lnTo>
                <a:lnTo>
                  <a:pt x="45031" y="43017"/>
                </a:lnTo>
                <a:lnTo>
                  <a:pt x="44632" y="43313"/>
                </a:lnTo>
                <a:lnTo>
                  <a:pt x="44582" y="43412"/>
                </a:lnTo>
                <a:lnTo>
                  <a:pt x="44582" y="43708"/>
                </a:lnTo>
                <a:lnTo>
                  <a:pt x="44483" y="43806"/>
                </a:lnTo>
                <a:lnTo>
                  <a:pt x="44333" y="43880"/>
                </a:lnTo>
                <a:lnTo>
                  <a:pt x="44283" y="43954"/>
                </a:lnTo>
                <a:lnTo>
                  <a:pt x="43985" y="44102"/>
                </a:lnTo>
                <a:lnTo>
                  <a:pt x="43885" y="44176"/>
                </a:lnTo>
                <a:lnTo>
                  <a:pt x="43885" y="44793"/>
                </a:lnTo>
                <a:lnTo>
                  <a:pt x="44034" y="45336"/>
                </a:lnTo>
                <a:lnTo>
                  <a:pt x="44184" y="45854"/>
                </a:lnTo>
                <a:lnTo>
                  <a:pt x="44582" y="47161"/>
                </a:lnTo>
                <a:lnTo>
                  <a:pt x="45031" y="48493"/>
                </a:lnTo>
                <a:lnTo>
                  <a:pt x="45579" y="49726"/>
                </a:lnTo>
                <a:lnTo>
                  <a:pt x="45728" y="50219"/>
                </a:lnTo>
                <a:lnTo>
                  <a:pt x="45977" y="50639"/>
                </a:lnTo>
                <a:lnTo>
                  <a:pt x="46127" y="51058"/>
                </a:lnTo>
                <a:lnTo>
                  <a:pt x="46425" y="51379"/>
                </a:lnTo>
                <a:lnTo>
                  <a:pt x="46724" y="51601"/>
                </a:lnTo>
                <a:lnTo>
                  <a:pt x="47073" y="51625"/>
                </a:lnTo>
                <a:lnTo>
                  <a:pt x="47970" y="51527"/>
                </a:lnTo>
                <a:lnTo>
                  <a:pt x="48816" y="51305"/>
                </a:lnTo>
                <a:lnTo>
                  <a:pt x="49613" y="51132"/>
                </a:lnTo>
                <a:lnTo>
                  <a:pt x="51457" y="50639"/>
                </a:lnTo>
                <a:lnTo>
                  <a:pt x="53300" y="50145"/>
                </a:lnTo>
                <a:lnTo>
                  <a:pt x="56039" y="49331"/>
                </a:lnTo>
                <a:lnTo>
                  <a:pt x="58580" y="48542"/>
                </a:lnTo>
                <a:lnTo>
                  <a:pt x="59327" y="46026"/>
                </a:lnTo>
                <a:lnTo>
                  <a:pt x="61369" y="40057"/>
                </a:lnTo>
                <a:lnTo>
                  <a:pt x="63611" y="34088"/>
                </a:lnTo>
                <a:lnTo>
                  <a:pt x="63810" y="33521"/>
                </a:lnTo>
                <a:lnTo>
                  <a:pt x="64109" y="32781"/>
                </a:lnTo>
                <a:lnTo>
                  <a:pt x="64408" y="31991"/>
                </a:lnTo>
                <a:lnTo>
                  <a:pt x="64707" y="31153"/>
                </a:lnTo>
                <a:lnTo>
                  <a:pt x="64906" y="30314"/>
                </a:lnTo>
                <a:lnTo>
                  <a:pt x="65056" y="29475"/>
                </a:lnTo>
                <a:lnTo>
                  <a:pt x="65056" y="28711"/>
                </a:lnTo>
                <a:lnTo>
                  <a:pt x="65006" y="28069"/>
                </a:lnTo>
                <a:lnTo>
                  <a:pt x="64707" y="27551"/>
                </a:lnTo>
                <a:lnTo>
                  <a:pt x="64259" y="27033"/>
                </a:lnTo>
                <a:lnTo>
                  <a:pt x="63711" y="26565"/>
                </a:lnTo>
                <a:lnTo>
                  <a:pt x="63163" y="26145"/>
                </a:lnTo>
                <a:lnTo>
                  <a:pt x="62465" y="25775"/>
                </a:lnTo>
                <a:lnTo>
                  <a:pt x="61618" y="25479"/>
                </a:lnTo>
                <a:lnTo>
                  <a:pt x="60572" y="25257"/>
                </a:lnTo>
                <a:lnTo>
                  <a:pt x="59028" y="25035"/>
                </a:lnTo>
                <a:lnTo>
                  <a:pt x="57484" y="24764"/>
                </a:lnTo>
                <a:lnTo>
                  <a:pt x="57036" y="24690"/>
                </a:lnTo>
                <a:lnTo>
                  <a:pt x="56239" y="24616"/>
                </a:lnTo>
                <a:lnTo>
                  <a:pt x="55093" y="24468"/>
                </a:lnTo>
                <a:lnTo>
                  <a:pt x="53698" y="24320"/>
                </a:lnTo>
                <a:lnTo>
                  <a:pt x="52054" y="24172"/>
                </a:lnTo>
                <a:lnTo>
                  <a:pt x="50211" y="24000"/>
                </a:lnTo>
                <a:lnTo>
                  <a:pt x="48318" y="23802"/>
                </a:lnTo>
                <a:lnTo>
                  <a:pt x="46326" y="23630"/>
                </a:lnTo>
                <a:lnTo>
                  <a:pt x="42490" y="23260"/>
                </a:lnTo>
                <a:lnTo>
                  <a:pt x="40697" y="23087"/>
                </a:lnTo>
                <a:lnTo>
                  <a:pt x="39053" y="22939"/>
                </a:lnTo>
                <a:lnTo>
                  <a:pt x="37658" y="22791"/>
                </a:lnTo>
                <a:lnTo>
                  <a:pt x="36513" y="22692"/>
                </a:lnTo>
                <a:lnTo>
                  <a:pt x="35666" y="22618"/>
                </a:lnTo>
                <a:lnTo>
                  <a:pt x="35267" y="22569"/>
                </a:lnTo>
                <a:lnTo>
                  <a:pt x="33773" y="22396"/>
                </a:lnTo>
                <a:lnTo>
                  <a:pt x="32378" y="22100"/>
                </a:lnTo>
                <a:lnTo>
                  <a:pt x="30933" y="21854"/>
                </a:lnTo>
                <a:lnTo>
                  <a:pt x="29090" y="21434"/>
                </a:lnTo>
                <a:lnTo>
                  <a:pt x="27247" y="20867"/>
                </a:lnTo>
                <a:lnTo>
                  <a:pt x="25554" y="20201"/>
                </a:lnTo>
                <a:lnTo>
                  <a:pt x="24059" y="19510"/>
                </a:lnTo>
                <a:lnTo>
                  <a:pt x="22565" y="18746"/>
                </a:lnTo>
                <a:lnTo>
                  <a:pt x="20921" y="18030"/>
                </a:lnTo>
                <a:lnTo>
                  <a:pt x="19227" y="17340"/>
                </a:lnTo>
                <a:lnTo>
                  <a:pt x="17384" y="16748"/>
                </a:lnTo>
                <a:lnTo>
                  <a:pt x="15491" y="16180"/>
                </a:lnTo>
                <a:lnTo>
                  <a:pt x="13648" y="15514"/>
                </a:lnTo>
                <a:lnTo>
                  <a:pt x="13748" y="15440"/>
                </a:lnTo>
                <a:lnTo>
                  <a:pt x="14097" y="15292"/>
                </a:lnTo>
                <a:lnTo>
                  <a:pt x="14744" y="15120"/>
                </a:lnTo>
                <a:lnTo>
                  <a:pt x="15591" y="14898"/>
                </a:lnTo>
                <a:lnTo>
                  <a:pt x="16537" y="14676"/>
                </a:lnTo>
                <a:lnTo>
                  <a:pt x="18729" y="14306"/>
                </a:lnTo>
                <a:lnTo>
                  <a:pt x="19875" y="14207"/>
                </a:lnTo>
                <a:lnTo>
                  <a:pt x="21021" y="14182"/>
                </a:lnTo>
                <a:lnTo>
                  <a:pt x="22415" y="14207"/>
                </a:lnTo>
                <a:lnTo>
                  <a:pt x="24009" y="14281"/>
                </a:lnTo>
                <a:lnTo>
                  <a:pt x="25703" y="14380"/>
                </a:lnTo>
                <a:lnTo>
                  <a:pt x="27447" y="14503"/>
                </a:lnTo>
                <a:lnTo>
                  <a:pt x="29240" y="14651"/>
                </a:lnTo>
                <a:lnTo>
                  <a:pt x="30784" y="14799"/>
                </a:lnTo>
                <a:lnTo>
                  <a:pt x="32179" y="14922"/>
                </a:lnTo>
                <a:lnTo>
                  <a:pt x="33275" y="15070"/>
                </a:lnTo>
                <a:lnTo>
                  <a:pt x="34819" y="15366"/>
                </a:lnTo>
                <a:lnTo>
                  <a:pt x="36562" y="15761"/>
                </a:lnTo>
                <a:lnTo>
                  <a:pt x="38455" y="16254"/>
                </a:lnTo>
                <a:lnTo>
                  <a:pt x="40448" y="16822"/>
                </a:lnTo>
                <a:lnTo>
                  <a:pt x="42490" y="17488"/>
                </a:lnTo>
                <a:lnTo>
                  <a:pt x="44732" y="18203"/>
                </a:lnTo>
                <a:lnTo>
                  <a:pt x="49115" y="19732"/>
                </a:lnTo>
                <a:lnTo>
                  <a:pt x="53399" y="21336"/>
                </a:lnTo>
                <a:lnTo>
                  <a:pt x="55442" y="22125"/>
                </a:lnTo>
                <a:lnTo>
                  <a:pt x="57434" y="22890"/>
                </a:lnTo>
                <a:lnTo>
                  <a:pt x="59277" y="23630"/>
                </a:lnTo>
                <a:lnTo>
                  <a:pt x="60871" y="24271"/>
                </a:lnTo>
                <a:lnTo>
                  <a:pt x="62415" y="24887"/>
                </a:lnTo>
                <a:lnTo>
                  <a:pt x="63661" y="25405"/>
                </a:lnTo>
                <a:lnTo>
                  <a:pt x="64707" y="25849"/>
                </a:lnTo>
                <a:lnTo>
                  <a:pt x="65404" y="26170"/>
                </a:lnTo>
                <a:lnTo>
                  <a:pt x="64757" y="25381"/>
                </a:lnTo>
                <a:lnTo>
                  <a:pt x="63960" y="24690"/>
                </a:lnTo>
                <a:lnTo>
                  <a:pt x="63163" y="23950"/>
                </a:lnTo>
                <a:lnTo>
                  <a:pt x="62117" y="23260"/>
                </a:lnTo>
                <a:lnTo>
                  <a:pt x="60821" y="22643"/>
                </a:lnTo>
                <a:lnTo>
                  <a:pt x="59178" y="22051"/>
                </a:lnTo>
                <a:lnTo>
                  <a:pt x="57434" y="21484"/>
                </a:lnTo>
                <a:lnTo>
                  <a:pt x="55591" y="20892"/>
                </a:lnTo>
                <a:lnTo>
                  <a:pt x="53897" y="20349"/>
                </a:lnTo>
                <a:lnTo>
                  <a:pt x="52303" y="19806"/>
                </a:lnTo>
                <a:lnTo>
                  <a:pt x="51008" y="19264"/>
                </a:lnTo>
                <a:lnTo>
                  <a:pt x="49115" y="18277"/>
                </a:lnTo>
                <a:lnTo>
                  <a:pt x="47422" y="17414"/>
                </a:lnTo>
                <a:lnTo>
                  <a:pt x="46027" y="16600"/>
                </a:lnTo>
                <a:lnTo>
                  <a:pt x="44881" y="15909"/>
                </a:lnTo>
                <a:lnTo>
                  <a:pt x="43835" y="15268"/>
                </a:lnTo>
                <a:lnTo>
                  <a:pt x="42938" y="14651"/>
                </a:lnTo>
                <a:lnTo>
                  <a:pt x="42241" y="14059"/>
                </a:lnTo>
                <a:lnTo>
                  <a:pt x="41494" y="13516"/>
                </a:lnTo>
                <a:lnTo>
                  <a:pt x="40149" y="12431"/>
                </a:lnTo>
                <a:lnTo>
                  <a:pt x="38704" y="11272"/>
                </a:lnTo>
                <a:lnTo>
                  <a:pt x="37808" y="10655"/>
                </a:lnTo>
                <a:lnTo>
                  <a:pt x="36811" y="9965"/>
                </a:lnTo>
                <a:lnTo>
                  <a:pt x="35466" y="9225"/>
                </a:lnTo>
                <a:lnTo>
                  <a:pt x="34072" y="8608"/>
                </a:lnTo>
                <a:lnTo>
                  <a:pt x="32677" y="8139"/>
                </a:lnTo>
                <a:lnTo>
                  <a:pt x="31282" y="7745"/>
                </a:lnTo>
                <a:lnTo>
                  <a:pt x="29887" y="7375"/>
                </a:lnTo>
                <a:lnTo>
                  <a:pt x="29788" y="7301"/>
                </a:lnTo>
                <a:lnTo>
                  <a:pt x="30037" y="7153"/>
                </a:lnTo>
                <a:lnTo>
                  <a:pt x="30684" y="7054"/>
                </a:lnTo>
                <a:lnTo>
                  <a:pt x="31481" y="6906"/>
                </a:lnTo>
                <a:lnTo>
                  <a:pt x="32528" y="6758"/>
                </a:lnTo>
                <a:lnTo>
                  <a:pt x="33623" y="6610"/>
                </a:lnTo>
                <a:lnTo>
                  <a:pt x="35666" y="6314"/>
                </a:lnTo>
                <a:lnTo>
                  <a:pt x="36562" y="6215"/>
                </a:lnTo>
                <a:lnTo>
                  <a:pt x="37210" y="6141"/>
                </a:lnTo>
                <a:lnTo>
                  <a:pt x="39950" y="5944"/>
                </a:lnTo>
                <a:lnTo>
                  <a:pt x="42590" y="5993"/>
                </a:lnTo>
                <a:lnTo>
                  <a:pt x="45180" y="6289"/>
                </a:lnTo>
                <a:lnTo>
                  <a:pt x="47721" y="6832"/>
                </a:lnTo>
                <a:lnTo>
                  <a:pt x="50161" y="7547"/>
                </a:lnTo>
                <a:lnTo>
                  <a:pt x="52503" y="8460"/>
                </a:lnTo>
                <a:lnTo>
                  <a:pt x="54694" y="9545"/>
                </a:lnTo>
                <a:lnTo>
                  <a:pt x="56687" y="10828"/>
                </a:lnTo>
                <a:lnTo>
                  <a:pt x="58381" y="12160"/>
                </a:lnTo>
                <a:lnTo>
                  <a:pt x="59925" y="13615"/>
                </a:lnTo>
                <a:lnTo>
                  <a:pt x="61320" y="15268"/>
                </a:lnTo>
                <a:lnTo>
                  <a:pt x="62465" y="16970"/>
                </a:lnTo>
                <a:lnTo>
                  <a:pt x="63511" y="18721"/>
                </a:lnTo>
                <a:lnTo>
                  <a:pt x="64308" y="20571"/>
                </a:lnTo>
                <a:lnTo>
                  <a:pt x="65056" y="22544"/>
                </a:lnTo>
                <a:lnTo>
                  <a:pt x="65504" y="24542"/>
                </a:lnTo>
                <a:lnTo>
                  <a:pt x="65703" y="25085"/>
                </a:lnTo>
                <a:lnTo>
                  <a:pt x="66151" y="25775"/>
                </a:lnTo>
                <a:lnTo>
                  <a:pt x="66251" y="25233"/>
                </a:lnTo>
                <a:lnTo>
                  <a:pt x="66400" y="24567"/>
                </a:lnTo>
                <a:lnTo>
                  <a:pt x="66550" y="23876"/>
                </a:lnTo>
                <a:lnTo>
                  <a:pt x="66799" y="22421"/>
                </a:lnTo>
                <a:lnTo>
                  <a:pt x="66899" y="21780"/>
                </a:lnTo>
                <a:lnTo>
                  <a:pt x="66948" y="21237"/>
                </a:lnTo>
                <a:lnTo>
                  <a:pt x="67048" y="20793"/>
                </a:lnTo>
                <a:lnTo>
                  <a:pt x="67048" y="20201"/>
                </a:lnTo>
                <a:lnTo>
                  <a:pt x="67198" y="19708"/>
                </a:lnTo>
                <a:lnTo>
                  <a:pt x="67496" y="19042"/>
                </a:lnTo>
                <a:lnTo>
                  <a:pt x="67795" y="18252"/>
                </a:lnTo>
                <a:lnTo>
                  <a:pt x="68194" y="17340"/>
                </a:lnTo>
                <a:lnTo>
                  <a:pt x="68642" y="16328"/>
                </a:lnTo>
                <a:lnTo>
                  <a:pt x="69240" y="15218"/>
                </a:lnTo>
                <a:lnTo>
                  <a:pt x="69738" y="14133"/>
                </a:lnTo>
                <a:lnTo>
                  <a:pt x="70336" y="12974"/>
                </a:lnTo>
                <a:lnTo>
                  <a:pt x="70983" y="11839"/>
                </a:lnTo>
                <a:lnTo>
                  <a:pt x="71581" y="10705"/>
                </a:lnTo>
                <a:lnTo>
                  <a:pt x="72229" y="9669"/>
                </a:lnTo>
                <a:lnTo>
                  <a:pt x="72826" y="8633"/>
                </a:lnTo>
                <a:lnTo>
                  <a:pt x="73424" y="7745"/>
                </a:lnTo>
                <a:lnTo>
                  <a:pt x="73922" y="6931"/>
                </a:lnTo>
                <a:lnTo>
                  <a:pt x="74470" y="6289"/>
                </a:lnTo>
                <a:lnTo>
                  <a:pt x="74819" y="5796"/>
                </a:lnTo>
                <a:lnTo>
                  <a:pt x="75168" y="5475"/>
                </a:lnTo>
                <a:lnTo>
                  <a:pt x="76562" y="4612"/>
                </a:lnTo>
                <a:lnTo>
                  <a:pt x="77957" y="3921"/>
                </a:lnTo>
                <a:lnTo>
                  <a:pt x="79452" y="3255"/>
                </a:lnTo>
                <a:lnTo>
                  <a:pt x="80896" y="2688"/>
                </a:lnTo>
                <a:lnTo>
                  <a:pt x="82839" y="1997"/>
                </a:lnTo>
                <a:lnTo>
                  <a:pt x="84881" y="1405"/>
                </a:lnTo>
                <a:lnTo>
                  <a:pt x="87023" y="937"/>
                </a:lnTo>
                <a:lnTo>
                  <a:pt x="87621" y="813"/>
                </a:lnTo>
                <a:lnTo>
                  <a:pt x="88418" y="690"/>
                </a:lnTo>
                <a:lnTo>
                  <a:pt x="90460" y="320"/>
                </a:lnTo>
                <a:lnTo>
                  <a:pt x="91407" y="123"/>
                </a:lnTo>
                <a:lnTo>
                  <a:pt x="92204" y="24"/>
                </a:lnTo>
                <a:lnTo>
                  <a:pt x="92752" y="0"/>
                </a:lnTo>
                <a:close/>
              </a:path>
            </a:pathLst>
          </a:custGeom>
          <a:solidFill>
            <a:schemeClr val="lt1">
              <a:alpha val="784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8" name="Google Shape;18;p2"/>
          <p:cNvSpPr txBox="1"/>
          <p:nvPr>
            <p:ph idx="1" type="subTitle"/>
          </p:nvPr>
        </p:nvSpPr>
        <p:spPr>
          <a:xfrm>
            <a:off x="3743323" y="3721473"/>
            <a:ext cx="5120640" cy="1581150"/>
          </a:xfrm>
          <a:prstGeom prst="rect">
            <a:avLst/>
          </a:prstGeom>
          <a:noFill/>
          <a:ln>
            <a:noFill/>
          </a:ln>
        </p:spPr>
        <p:txBody>
          <a:bodyPr anchorCtr="0" anchor="t" bIns="91425" lIns="91425" spcFirstLastPara="1" rIns="91425" wrap="square" tIns="91425">
            <a:noAutofit/>
          </a:bodyPr>
          <a:lstStyle>
            <a:lvl1pPr indent="0" lvl="0" marL="0" marR="0" rtl="0" algn="l">
              <a:spcBef>
                <a:spcPts val="600"/>
              </a:spcBef>
              <a:spcAft>
                <a:spcPts val="0"/>
              </a:spcAft>
              <a:buClr>
                <a:schemeClr val="accent1"/>
              </a:buClr>
              <a:buSzPts val="2200"/>
              <a:buFont typeface="Arial"/>
              <a:buNone/>
              <a:defRPr b="0" i="0" sz="2400" u="none" cap="none" strike="noStrike">
                <a:solidFill>
                  <a:schemeClr val="dk2"/>
                </a:solidFill>
                <a:latin typeface="Candara"/>
                <a:ea typeface="Candara"/>
                <a:cs typeface="Candara"/>
                <a:sym typeface="Candara"/>
              </a:defRPr>
            </a:lvl1pPr>
            <a:lvl2pPr indent="0" lvl="1" marL="457200" marR="0" rtl="0" algn="ctr">
              <a:spcBef>
                <a:spcPts val="600"/>
              </a:spcBef>
              <a:spcAft>
                <a:spcPts val="0"/>
              </a:spcAft>
              <a:buClr>
                <a:schemeClr val="accent1"/>
              </a:buClr>
              <a:buSzPts val="2000"/>
              <a:buFont typeface="Arial"/>
              <a:buNone/>
              <a:defRPr b="0" i="0" sz="2000" u="none" cap="none" strike="noStrike">
                <a:solidFill>
                  <a:srgbClr val="8C8A8A"/>
                </a:solidFill>
                <a:latin typeface="Candara"/>
                <a:ea typeface="Candara"/>
                <a:cs typeface="Candara"/>
                <a:sym typeface="Candara"/>
              </a:defRPr>
            </a:lvl2pPr>
            <a:lvl3pPr indent="0" lvl="2" marL="914400" marR="0" rtl="0" algn="ctr">
              <a:spcBef>
                <a:spcPts val="600"/>
              </a:spcBef>
              <a:spcAft>
                <a:spcPts val="0"/>
              </a:spcAft>
              <a:buClr>
                <a:schemeClr val="accent1"/>
              </a:buClr>
              <a:buSzPts val="1800"/>
              <a:buFont typeface="Arial"/>
              <a:buNone/>
              <a:defRPr b="0" i="0" sz="1800" u="none" cap="none" strike="noStrike">
                <a:solidFill>
                  <a:srgbClr val="8C8A8A"/>
                </a:solidFill>
                <a:latin typeface="Candara"/>
                <a:ea typeface="Candara"/>
                <a:cs typeface="Candara"/>
                <a:sym typeface="Candara"/>
              </a:defRPr>
            </a:lvl3pPr>
            <a:lvl4pPr indent="0" lvl="3" marL="1371600" marR="0" rtl="0" algn="ctr">
              <a:spcBef>
                <a:spcPts val="600"/>
              </a:spcBef>
              <a:spcAft>
                <a:spcPts val="0"/>
              </a:spcAft>
              <a:buClr>
                <a:schemeClr val="accent1"/>
              </a:buClr>
              <a:buSzPts val="1600"/>
              <a:buFont typeface="Arial"/>
              <a:buNone/>
              <a:defRPr b="0" i="0" sz="1600" u="none" cap="none" strike="noStrike">
                <a:solidFill>
                  <a:srgbClr val="8C8A8A"/>
                </a:solidFill>
                <a:latin typeface="Candara"/>
                <a:ea typeface="Candara"/>
                <a:cs typeface="Candara"/>
                <a:sym typeface="Candara"/>
              </a:defRPr>
            </a:lvl4pPr>
            <a:lvl5pPr indent="0" lvl="4" marL="1828800" marR="0" rtl="0" algn="ctr">
              <a:spcBef>
                <a:spcPts val="600"/>
              </a:spcBef>
              <a:spcAft>
                <a:spcPts val="0"/>
              </a:spcAft>
              <a:buClr>
                <a:schemeClr val="accent1"/>
              </a:buClr>
              <a:buSzPts val="1600"/>
              <a:buFont typeface="Arial"/>
              <a:buNone/>
              <a:defRPr b="0" i="0" sz="1600" u="none" cap="none" strike="noStrike">
                <a:solidFill>
                  <a:srgbClr val="8C8A8A"/>
                </a:solidFill>
                <a:latin typeface="Candara"/>
                <a:ea typeface="Candara"/>
                <a:cs typeface="Candara"/>
                <a:sym typeface="Candara"/>
              </a:defRPr>
            </a:lvl5pPr>
            <a:lvl6pPr indent="0" lvl="5" marL="2286000" marR="0" rtl="0" algn="ctr">
              <a:spcBef>
                <a:spcPts val="280"/>
              </a:spcBef>
              <a:spcAft>
                <a:spcPts val="0"/>
              </a:spcAft>
              <a:buClr>
                <a:schemeClr val="accent1"/>
              </a:buClr>
              <a:buSzPts val="1400"/>
              <a:buFont typeface="Arial"/>
              <a:buNone/>
              <a:defRPr b="0" i="0" sz="1400" u="none" cap="none" strike="noStrike">
                <a:solidFill>
                  <a:srgbClr val="8C8A8A"/>
                </a:solidFill>
                <a:latin typeface="Candara"/>
                <a:ea typeface="Candara"/>
                <a:cs typeface="Candara"/>
                <a:sym typeface="Candara"/>
              </a:defRPr>
            </a:lvl6pPr>
            <a:lvl7pPr indent="0" lvl="6" marL="2743200" marR="0" rtl="0" algn="ctr">
              <a:spcBef>
                <a:spcPts val="280"/>
              </a:spcBef>
              <a:spcAft>
                <a:spcPts val="0"/>
              </a:spcAft>
              <a:buClr>
                <a:schemeClr val="accent1"/>
              </a:buClr>
              <a:buSzPts val="1400"/>
              <a:buFont typeface="Arial"/>
              <a:buNone/>
              <a:defRPr b="0" i="0" sz="1400" u="none" cap="none" strike="noStrike">
                <a:solidFill>
                  <a:srgbClr val="8C8A8A"/>
                </a:solidFill>
                <a:latin typeface="Candara"/>
                <a:ea typeface="Candara"/>
                <a:cs typeface="Candara"/>
                <a:sym typeface="Candara"/>
              </a:defRPr>
            </a:lvl7pPr>
            <a:lvl8pPr indent="0" lvl="7" marL="3200400" marR="0" rtl="0" algn="ctr">
              <a:spcBef>
                <a:spcPts val="280"/>
              </a:spcBef>
              <a:spcAft>
                <a:spcPts val="0"/>
              </a:spcAft>
              <a:buClr>
                <a:schemeClr val="accent1"/>
              </a:buClr>
              <a:buSzPts val="1400"/>
              <a:buFont typeface="Arial"/>
              <a:buNone/>
              <a:defRPr b="0" i="0" sz="1400" u="none" cap="none" strike="noStrike">
                <a:solidFill>
                  <a:srgbClr val="8C8A8A"/>
                </a:solidFill>
                <a:latin typeface="Candara"/>
                <a:ea typeface="Candara"/>
                <a:cs typeface="Candara"/>
                <a:sym typeface="Candara"/>
              </a:defRPr>
            </a:lvl8pPr>
            <a:lvl9pPr indent="0" lvl="8" marL="3657600" marR="0" rtl="0" algn="ctr">
              <a:spcBef>
                <a:spcPts val="280"/>
              </a:spcBef>
              <a:spcAft>
                <a:spcPts val="0"/>
              </a:spcAft>
              <a:buClr>
                <a:schemeClr val="accent1"/>
              </a:buClr>
              <a:buSzPts val="1400"/>
              <a:buFont typeface="Arial"/>
              <a:buNone/>
              <a:defRPr b="0" i="0" sz="1400" u="none" cap="none" strike="noStrike">
                <a:solidFill>
                  <a:srgbClr val="8C8A8A"/>
                </a:solidFill>
                <a:latin typeface="Candara"/>
                <a:ea typeface="Candara"/>
                <a:cs typeface="Candara"/>
                <a:sym typeface="Candara"/>
              </a:defRPr>
            </a:lvl9pPr>
          </a:lstStyle>
          <a:p/>
        </p:txBody>
      </p:sp>
      <p:sp>
        <p:nvSpPr>
          <p:cNvPr id="19" name="Google Shape;19;p2"/>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lt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0" name="Google Shape;20;p2"/>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1" name="Google Shape;21;p2"/>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
          <p:cNvSpPr/>
          <p:nvPr/>
        </p:nvSpPr>
        <p:spPr>
          <a:xfrm>
            <a:off x="838200" y="1762090"/>
            <a:ext cx="2521776" cy="5095912"/>
          </a:xfrm>
          <a:custGeom>
            <a:rect b="b" l="l" r="r" t="t"/>
            <a:pathLst>
              <a:path extrusionOk="0" h="120000" w="120000">
                <a:moveTo>
                  <a:pt x="20622" y="50762"/>
                </a:moveTo>
                <a:lnTo>
                  <a:pt x="24009" y="53599"/>
                </a:lnTo>
                <a:lnTo>
                  <a:pt x="25056" y="54437"/>
                </a:lnTo>
                <a:lnTo>
                  <a:pt x="26052" y="55301"/>
                </a:lnTo>
                <a:lnTo>
                  <a:pt x="26799" y="55967"/>
                </a:lnTo>
                <a:lnTo>
                  <a:pt x="27247" y="56287"/>
                </a:lnTo>
                <a:lnTo>
                  <a:pt x="27845" y="56534"/>
                </a:lnTo>
                <a:lnTo>
                  <a:pt x="30186" y="57299"/>
                </a:lnTo>
                <a:lnTo>
                  <a:pt x="30784" y="57521"/>
                </a:lnTo>
                <a:lnTo>
                  <a:pt x="31731" y="57817"/>
                </a:lnTo>
                <a:lnTo>
                  <a:pt x="32727" y="58211"/>
                </a:lnTo>
                <a:lnTo>
                  <a:pt x="35118" y="59001"/>
                </a:lnTo>
                <a:lnTo>
                  <a:pt x="36264" y="59371"/>
                </a:lnTo>
                <a:lnTo>
                  <a:pt x="37310" y="59691"/>
                </a:lnTo>
                <a:lnTo>
                  <a:pt x="38107" y="59913"/>
                </a:lnTo>
                <a:lnTo>
                  <a:pt x="37957" y="59001"/>
                </a:lnTo>
                <a:lnTo>
                  <a:pt x="37608" y="58063"/>
                </a:lnTo>
                <a:lnTo>
                  <a:pt x="37061" y="57373"/>
                </a:lnTo>
                <a:lnTo>
                  <a:pt x="36363" y="56682"/>
                </a:lnTo>
                <a:lnTo>
                  <a:pt x="34221" y="55202"/>
                </a:lnTo>
                <a:lnTo>
                  <a:pt x="32029" y="53771"/>
                </a:lnTo>
                <a:lnTo>
                  <a:pt x="29738" y="52365"/>
                </a:lnTo>
                <a:lnTo>
                  <a:pt x="29389" y="52094"/>
                </a:lnTo>
                <a:lnTo>
                  <a:pt x="28991" y="51921"/>
                </a:lnTo>
                <a:lnTo>
                  <a:pt x="28542" y="51823"/>
                </a:lnTo>
                <a:lnTo>
                  <a:pt x="27895" y="51773"/>
                </a:lnTo>
                <a:lnTo>
                  <a:pt x="26749" y="51675"/>
                </a:lnTo>
                <a:lnTo>
                  <a:pt x="25504" y="51453"/>
                </a:lnTo>
                <a:lnTo>
                  <a:pt x="24308" y="51255"/>
                </a:lnTo>
                <a:lnTo>
                  <a:pt x="20622" y="50762"/>
                </a:lnTo>
                <a:close/>
                <a:moveTo>
                  <a:pt x="58381" y="49257"/>
                </a:moveTo>
                <a:lnTo>
                  <a:pt x="52353" y="50910"/>
                </a:lnTo>
                <a:lnTo>
                  <a:pt x="50361" y="51453"/>
                </a:lnTo>
                <a:lnTo>
                  <a:pt x="48468" y="51995"/>
                </a:lnTo>
                <a:lnTo>
                  <a:pt x="47671" y="52168"/>
                </a:lnTo>
                <a:lnTo>
                  <a:pt x="46824" y="52390"/>
                </a:lnTo>
                <a:lnTo>
                  <a:pt x="46127" y="52612"/>
                </a:lnTo>
                <a:lnTo>
                  <a:pt x="45529" y="52908"/>
                </a:lnTo>
                <a:lnTo>
                  <a:pt x="44632" y="53475"/>
                </a:lnTo>
                <a:lnTo>
                  <a:pt x="43686" y="54067"/>
                </a:lnTo>
                <a:lnTo>
                  <a:pt x="42640" y="54783"/>
                </a:lnTo>
                <a:lnTo>
                  <a:pt x="41643" y="55547"/>
                </a:lnTo>
                <a:lnTo>
                  <a:pt x="40846" y="56312"/>
                </a:lnTo>
                <a:lnTo>
                  <a:pt x="40298" y="56904"/>
                </a:lnTo>
                <a:lnTo>
                  <a:pt x="39950" y="57496"/>
                </a:lnTo>
                <a:lnTo>
                  <a:pt x="39850" y="57619"/>
                </a:lnTo>
                <a:lnTo>
                  <a:pt x="39850" y="57989"/>
                </a:lnTo>
                <a:lnTo>
                  <a:pt x="39800" y="58507"/>
                </a:lnTo>
                <a:lnTo>
                  <a:pt x="39651" y="59050"/>
                </a:lnTo>
                <a:lnTo>
                  <a:pt x="39501" y="60283"/>
                </a:lnTo>
                <a:lnTo>
                  <a:pt x="39452" y="60801"/>
                </a:lnTo>
                <a:lnTo>
                  <a:pt x="39352" y="61196"/>
                </a:lnTo>
                <a:lnTo>
                  <a:pt x="38854" y="63958"/>
                </a:lnTo>
                <a:lnTo>
                  <a:pt x="38306" y="66696"/>
                </a:lnTo>
                <a:lnTo>
                  <a:pt x="38256" y="67461"/>
                </a:lnTo>
                <a:lnTo>
                  <a:pt x="38107" y="68768"/>
                </a:lnTo>
                <a:lnTo>
                  <a:pt x="37907" y="70150"/>
                </a:lnTo>
                <a:lnTo>
                  <a:pt x="37907" y="71482"/>
                </a:lnTo>
                <a:lnTo>
                  <a:pt x="38057" y="72789"/>
                </a:lnTo>
                <a:lnTo>
                  <a:pt x="39701" y="73085"/>
                </a:lnTo>
                <a:lnTo>
                  <a:pt x="41394" y="73529"/>
                </a:lnTo>
                <a:lnTo>
                  <a:pt x="42938" y="74096"/>
                </a:lnTo>
                <a:lnTo>
                  <a:pt x="44483" y="74787"/>
                </a:lnTo>
                <a:lnTo>
                  <a:pt x="45828" y="75699"/>
                </a:lnTo>
                <a:lnTo>
                  <a:pt x="46973" y="76587"/>
                </a:lnTo>
                <a:lnTo>
                  <a:pt x="48219" y="77525"/>
                </a:lnTo>
                <a:lnTo>
                  <a:pt x="49364" y="78462"/>
                </a:lnTo>
                <a:lnTo>
                  <a:pt x="50311" y="79523"/>
                </a:lnTo>
                <a:lnTo>
                  <a:pt x="51257" y="81003"/>
                </a:lnTo>
                <a:lnTo>
                  <a:pt x="51905" y="82606"/>
                </a:lnTo>
                <a:lnTo>
                  <a:pt x="52303" y="84283"/>
                </a:lnTo>
                <a:lnTo>
                  <a:pt x="52303" y="84406"/>
                </a:lnTo>
                <a:lnTo>
                  <a:pt x="52353" y="84505"/>
                </a:lnTo>
                <a:lnTo>
                  <a:pt x="52503" y="82606"/>
                </a:lnTo>
                <a:lnTo>
                  <a:pt x="52702" y="80830"/>
                </a:lnTo>
                <a:lnTo>
                  <a:pt x="52951" y="79227"/>
                </a:lnTo>
                <a:lnTo>
                  <a:pt x="53150" y="77821"/>
                </a:lnTo>
                <a:lnTo>
                  <a:pt x="53300" y="76834"/>
                </a:lnTo>
                <a:lnTo>
                  <a:pt x="53549" y="75773"/>
                </a:lnTo>
                <a:lnTo>
                  <a:pt x="53698" y="74639"/>
                </a:lnTo>
                <a:lnTo>
                  <a:pt x="53897" y="73381"/>
                </a:lnTo>
                <a:lnTo>
                  <a:pt x="54097" y="72000"/>
                </a:lnTo>
                <a:lnTo>
                  <a:pt x="54346" y="70421"/>
                </a:lnTo>
                <a:lnTo>
                  <a:pt x="54645" y="68719"/>
                </a:lnTo>
                <a:lnTo>
                  <a:pt x="54943" y="66795"/>
                </a:lnTo>
                <a:lnTo>
                  <a:pt x="55342" y="63958"/>
                </a:lnTo>
                <a:lnTo>
                  <a:pt x="55740" y="61146"/>
                </a:lnTo>
                <a:lnTo>
                  <a:pt x="56089" y="58310"/>
                </a:lnTo>
                <a:lnTo>
                  <a:pt x="56687" y="55473"/>
                </a:lnTo>
                <a:lnTo>
                  <a:pt x="58381" y="49257"/>
                </a:lnTo>
                <a:close/>
                <a:moveTo>
                  <a:pt x="30933" y="49085"/>
                </a:moveTo>
                <a:lnTo>
                  <a:pt x="30834" y="49109"/>
                </a:lnTo>
                <a:lnTo>
                  <a:pt x="30684" y="49627"/>
                </a:lnTo>
                <a:lnTo>
                  <a:pt x="30535" y="50170"/>
                </a:lnTo>
                <a:lnTo>
                  <a:pt x="30386" y="50540"/>
                </a:lnTo>
                <a:lnTo>
                  <a:pt x="30186" y="50910"/>
                </a:lnTo>
                <a:lnTo>
                  <a:pt x="30087" y="51255"/>
                </a:lnTo>
                <a:lnTo>
                  <a:pt x="30336" y="51601"/>
                </a:lnTo>
                <a:lnTo>
                  <a:pt x="30784" y="51921"/>
                </a:lnTo>
                <a:lnTo>
                  <a:pt x="31183" y="52217"/>
                </a:lnTo>
                <a:lnTo>
                  <a:pt x="32826" y="53451"/>
                </a:lnTo>
                <a:lnTo>
                  <a:pt x="34420" y="54536"/>
                </a:lnTo>
                <a:lnTo>
                  <a:pt x="36214" y="55621"/>
                </a:lnTo>
                <a:lnTo>
                  <a:pt x="36413" y="55769"/>
                </a:lnTo>
                <a:lnTo>
                  <a:pt x="36712" y="55991"/>
                </a:lnTo>
                <a:lnTo>
                  <a:pt x="37459" y="56509"/>
                </a:lnTo>
                <a:lnTo>
                  <a:pt x="37907" y="56731"/>
                </a:lnTo>
                <a:lnTo>
                  <a:pt x="38256" y="56830"/>
                </a:lnTo>
                <a:lnTo>
                  <a:pt x="38605" y="56830"/>
                </a:lnTo>
                <a:lnTo>
                  <a:pt x="38904" y="56682"/>
                </a:lnTo>
                <a:lnTo>
                  <a:pt x="39202" y="56361"/>
                </a:lnTo>
                <a:lnTo>
                  <a:pt x="39651" y="55991"/>
                </a:lnTo>
                <a:lnTo>
                  <a:pt x="40099" y="55671"/>
                </a:lnTo>
                <a:lnTo>
                  <a:pt x="40398" y="55301"/>
                </a:lnTo>
                <a:lnTo>
                  <a:pt x="40448" y="54980"/>
                </a:lnTo>
                <a:lnTo>
                  <a:pt x="40149" y="54610"/>
                </a:lnTo>
                <a:lnTo>
                  <a:pt x="39651" y="54289"/>
                </a:lnTo>
                <a:lnTo>
                  <a:pt x="39153" y="53993"/>
                </a:lnTo>
                <a:lnTo>
                  <a:pt x="38206" y="53401"/>
                </a:lnTo>
                <a:lnTo>
                  <a:pt x="37310" y="52834"/>
                </a:lnTo>
                <a:lnTo>
                  <a:pt x="35516" y="51823"/>
                </a:lnTo>
                <a:lnTo>
                  <a:pt x="33872" y="50787"/>
                </a:lnTo>
                <a:lnTo>
                  <a:pt x="31930" y="49627"/>
                </a:lnTo>
                <a:lnTo>
                  <a:pt x="31880" y="49553"/>
                </a:lnTo>
                <a:lnTo>
                  <a:pt x="31481" y="49381"/>
                </a:lnTo>
                <a:lnTo>
                  <a:pt x="31332" y="49257"/>
                </a:lnTo>
                <a:lnTo>
                  <a:pt x="31183" y="49183"/>
                </a:lnTo>
                <a:lnTo>
                  <a:pt x="31083" y="49159"/>
                </a:lnTo>
                <a:lnTo>
                  <a:pt x="30933" y="49085"/>
                </a:lnTo>
                <a:close/>
                <a:moveTo>
                  <a:pt x="29290" y="48641"/>
                </a:moveTo>
                <a:lnTo>
                  <a:pt x="28642" y="48690"/>
                </a:lnTo>
                <a:lnTo>
                  <a:pt x="28343" y="48690"/>
                </a:lnTo>
                <a:lnTo>
                  <a:pt x="27845" y="48715"/>
                </a:lnTo>
                <a:lnTo>
                  <a:pt x="27148" y="48715"/>
                </a:lnTo>
                <a:lnTo>
                  <a:pt x="26650" y="48764"/>
                </a:lnTo>
                <a:lnTo>
                  <a:pt x="26201" y="48764"/>
                </a:lnTo>
                <a:lnTo>
                  <a:pt x="26002" y="48715"/>
                </a:lnTo>
                <a:lnTo>
                  <a:pt x="26749" y="49307"/>
                </a:lnTo>
                <a:lnTo>
                  <a:pt x="28493" y="50466"/>
                </a:lnTo>
                <a:lnTo>
                  <a:pt x="28792" y="50614"/>
                </a:lnTo>
                <a:lnTo>
                  <a:pt x="28991" y="50565"/>
                </a:lnTo>
                <a:lnTo>
                  <a:pt x="29240" y="50392"/>
                </a:lnTo>
                <a:lnTo>
                  <a:pt x="29389" y="50170"/>
                </a:lnTo>
                <a:lnTo>
                  <a:pt x="29439" y="49923"/>
                </a:lnTo>
                <a:lnTo>
                  <a:pt x="29539" y="49701"/>
                </a:lnTo>
                <a:lnTo>
                  <a:pt x="29738" y="49257"/>
                </a:lnTo>
                <a:lnTo>
                  <a:pt x="29788" y="49035"/>
                </a:lnTo>
                <a:lnTo>
                  <a:pt x="29788" y="48838"/>
                </a:lnTo>
                <a:lnTo>
                  <a:pt x="29688" y="48715"/>
                </a:lnTo>
                <a:lnTo>
                  <a:pt x="29290" y="48641"/>
                </a:lnTo>
                <a:close/>
                <a:moveTo>
                  <a:pt x="92752" y="0"/>
                </a:moveTo>
                <a:lnTo>
                  <a:pt x="92951" y="123"/>
                </a:lnTo>
                <a:lnTo>
                  <a:pt x="93100" y="468"/>
                </a:lnTo>
                <a:lnTo>
                  <a:pt x="93200" y="961"/>
                </a:lnTo>
                <a:lnTo>
                  <a:pt x="93250" y="1627"/>
                </a:lnTo>
                <a:lnTo>
                  <a:pt x="93349" y="2392"/>
                </a:lnTo>
                <a:lnTo>
                  <a:pt x="93349" y="3181"/>
                </a:lnTo>
                <a:lnTo>
                  <a:pt x="93200" y="4785"/>
                </a:lnTo>
                <a:lnTo>
                  <a:pt x="93100" y="5475"/>
                </a:lnTo>
                <a:lnTo>
                  <a:pt x="92951" y="6092"/>
                </a:lnTo>
                <a:lnTo>
                  <a:pt x="92801" y="6536"/>
                </a:lnTo>
                <a:lnTo>
                  <a:pt x="92154" y="7671"/>
                </a:lnTo>
                <a:lnTo>
                  <a:pt x="91207" y="8707"/>
                </a:lnTo>
                <a:lnTo>
                  <a:pt x="89962" y="9693"/>
                </a:lnTo>
                <a:lnTo>
                  <a:pt x="88617" y="10655"/>
                </a:lnTo>
                <a:lnTo>
                  <a:pt x="85678" y="12456"/>
                </a:lnTo>
                <a:lnTo>
                  <a:pt x="83038" y="14059"/>
                </a:lnTo>
                <a:lnTo>
                  <a:pt x="77459" y="17192"/>
                </a:lnTo>
                <a:lnTo>
                  <a:pt x="74919" y="18820"/>
                </a:lnTo>
                <a:lnTo>
                  <a:pt x="74321" y="19214"/>
                </a:lnTo>
                <a:lnTo>
                  <a:pt x="73623" y="19782"/>
                </a:lnTo>
                <a:lnTo>
                  <a:pt x="72777" y="20349"/>
                </a:lnTo>
                <a:lnTo>
                  <a:pt x="71980" y="21015"/>
                </a:lnTo>
                <a:lnTo>
                  <a:pt x="70186" y="22322"/>
                </a:lnTo>
                <a:lnTo>
                  <a:pt x="69389" y="22865"/>
                </a:lnTo>
                <a:lnTo>
                  <a:pt x="68742" y="23309"/>
                </a:lnTo>
                <a:lnTo>
                  <a:pt x="68144" y="23630"/>
                </a:lnTo>
                <a:lnTo>
                  <a:pt x="67945" y="26639"/>
                </a:lnTo>
                <a:lnTo>
                  <a:pt x="68642" y="26096"/>
                </a:lnTo>
                <a:lnTo>
                  <a:pt x="69339" y="25578"/>
                </a:lnTo>
                <a:lnTo>
                  <a:pt x="69887" y="25159"/>
                </a:lnTo>
                <a:lnTo>
                  <a:pt x="71531" y="23556"/>
                </a:lnTo>
                <a:lnTo>
                  <a:pt x="72777" y="22495"/>
                </a:lnTo>
                <a:lnTo>
                  <a:pt x="74022" y="21484"/>
                </a:lnTo>
                <a:lnTo>
                  <a:pt x="75317" y="20398"/>
                </a:lnTo>
                <a:lnTo>
                  <a:pt x="76712" y="19338"/>
                </a:lnTo>
                <a:lnTo>
                  <a:pt x="78206" y="18326"/>
                </a:lnTo>
                <a:lnTo>
                  <a:pt x="79800" y="17414"/>
                </a:lnTo>
                <a:lnTo>
                  <a:pt x="81594" y="16600"/>
                </a:lnTo>
                <a:lnTo>
                  <a:pt x="83486" y="15958"/>
                </a:lnTo>
                <a:lnTo>
                  <a:pt x="85479" y="15490"/>
                </a:lnTo>
                <a:lnTo>
                  <a:pt x="87521" y="15144"/>
                </a:lnTo>
                <a:lnTo>
                  <a:pt x="89514" y="14972"/>
                </a:lnTo>
                <a:lnTo>
                  <a:pt x="91556" y="14922"/>
                </a:lnTo>
                <a:lnTo>
                  <a:pt x="94146" y="15144"/>
                </a:lnTo>
                <a:lnTo>
                  <a:pt x="96637" y="15588"/>
                </a:lnTo>
                <a:lnTo>
                  <a:pt x="97285" y="15687"/>
                </a:lnTo>
                <a:lnTo>
                  <a:pt x="98082" y="15835"/>
                </a:lnTo>
                <a:lnTo>
                  <a:pt x="99078" y="16032"/>
                </a:lnTo>
                <a:lnTo>
                  <a:pt x="99925" y="16180"/>
                </a:lnTo>
                <a:lnTo>
                  <a:pt x="100672" y="16328"/>
                </a:lnTo>
                <a:lnTo>
                  <a:pt x="101270" y="16378"/>
                </a:lnTo>
                <a:lnTo>
                  <a:pt x="101469" y="16452"/>
                </a:lnTo>
                <a:lnTo>
                  <a:pt x="101320" y="16501"/>
                </a:lnTo>
                <a:lnTo>
                  <a:pt x="100971" y="16575"/>
                </a:lnTo>
                <a:lnTo>
                  <a:pt x="100473" y="16674"/>
                </a:lnTo>
                <a:lnTo>
                  <a:pt x="99128" y="16970"/>
                </a:lnTo>
                <a:lnTo>
                  <a:pt x="98530" y="17118"/>
                </a:lnTo>
                <a:lnTo>
                  <a:pt x="98032" y="17216"/>
                </a:lnTo>
                <a:lnTo>
                  <a:pt x="97135" y="17512"/>
                </a:lnTo>
                <a:lnTo>
                  <a:pt x="96189" y="17808"/>
                </a:lnTo>
                <a:lnTo>
                  <a:pt x="94943" y="18129"/>
                </a:lnTo>
                <a:lnTo>
                  <a:pt x="93449" y="18573"/>
                </a:lnTo>
                <a:lnTo>
                  <a:pt x="91805" y="19017"/>
                </a:lnTo>
                <a:lnTo>
                  <a:pt x="89962" y="19510"/>
                </a:lnTo>
                <a:lnTo>
                  <a:pt x="87970" y="20053"/>
                </a:lnTo>
                <a:lnTo>
                  <a:pt x="85927" y="20620"/>
                </a:lnTo>
                <a:lnTo>
                  <a:pt x="83835" y="21188"/>
                </a:lnTo>
                <a:lnTo>
                  <a:pt x="81743" y="21804"/>
                </a:lnTo>
                <a:lnTo>
                  <a:pt x="79651" y="22396"/>
                </a:lnTo>
                <a:lnTo>
                  <a:pt x="77708" y="23013"/>
                </a:lnTo>
                <a:lnTo>
                  <a:pt x="75765" y="23580"/>
                </a:lnTo>
                <a:lnTo>
                  <a:pt x="74072" y="24147"/>
                </a:lnTo>
                <a:lnTo>
                  <a:pt x="72528" y="24641"/>
                </a:lnTo>
                <a:lnTo>
                  <a:pt x="71282" y="25159"/>
                </a:lnTo>
                <a:lnTo>
                  <a:pt x="70286" y="25578"/>
                </a:lnTo>
                <a:lnTo>
                  <a:pt x="69589" y="25997"/>
                </a:lnTo>
                <a:lnTo>
                  <a:pt x="69090" y="26318"/>
                </a:lnTo>
                <a:lnTo>
                  <a:pt x="68642" y="26713"/>
                </a:lnTo>
                <a:lnTo>
                  <a:pt x="68144" y="27181"/>
                </a:lnTo>
                <a:lnTo>
                  <a:pt x="67696" y="27625"/>
                </a:lnTo>
                <a:lnTo>
                  <a:pt x="67696" y="27724"/>
                </a:lnTo>
                <a:lnTo>
                  <a:pt x="67795" y="27798"/>
                </a:lnTo>
                <a:lnTo>
                  <a:pt x="67845" y="27847"/>
                </a:lnTo>
                <a:lnTo>
                  <a:pt x="67945" y="27921"/>
                </a:lnTo>
                <a:lnTo>
                  <a:pt x="68144" y="27724"/>
                </a:lnTo>
                <a:lnTo>
                  <a:pt x="70435" y="27477"/>
                </a:lnTo>
                <a:lnTo>
                  <a:pt x="72528" y="27107"/>
                </a:lnTo>
                <a:lnTo>
                  <a:pt x="74520" y="26639"/>
                </a:lnTo>
                <a:lnTo>
                  <a:pt x="76363" y="26096"/>
                </a:lnTo>
                <a:lnTo>
                  <a:pt x="78057" y="25529"/>
                </a:lnTo>
                <a:lnTo>
                  <a:pt x="81444" y="24271"/>
                </a:lnTo>
                <a:lnTo>
                  <a:pt x="83188" y="23654"/>
                </a:lnTo>
                <a:lnTo>
                  <a:pt x="84931" y="23112"/>
                </a:lnTo>
                <a:lnTo>
                  <a:pt x="87023" y="22421"/>
                </a:lnTo>
                <a:lnTo>
                  <a:pt x="89016" y="21656"/>
                </a:lnTo>
                <a:lnTo>
                  <a:pt x="90809" y="20818"/>
                </a:lnTo>
                <a:lnTo>
                  <a:pt x="92652" y="20028"/>
                </a:lnTo>
                <a:lnTo>
                  <a:pt x="94645" y="19288"/>
                </a:lnTo>
                <a:lnTo>
                  <a:pt x="97584" y="18425"/>
                </a:lnTo>
                <a:lnTo>
                  <a:pt x="100672" y="17636"/>
                </a:lnTo>
                <a:lnTo>
                  <a:pt x="107148" y="16106"/>
                </a:lnTo>
                <a:lnTo>
                  <a:pt x="107447" y="16032"/>
                </a:lnTo>
                <a:lnTo>
                  <a:pt x="107845" y="15835"/>
                </a:lnTo>
                <a:lnTo>
                  <a:pt x="109190" y="15342"/>
                </a:lnTo>
                <a:lnTo>
                  <a:pt x="109838" y="15046"/>
                </a:lnTo>
                <a:lnTo>
                  <a:pt x="110485" y="14799"/>
                </a:lnTo>
                <a:lnTo>
                  <a:pt x="111033" y="14577"/>
                </a:lnTo>
                <a:lnTo>
                  <a:pt x="111382" y="14429"/>
                </a:lnTo>
                <a:lnTo>
                  <a:pt x="111531" y="14380"/>
                </a:lnTo>
                <a:lnTo>
                  <a:pt x="111531" y="14503"/>
                </a:lnTo>
                <a:lnTo>
                  <a:pt x="111382" y="14676"/>
                </a:lnTo>
                <a:lnTo>
                  <a:pt x="111183" y="14873"/>
                </a:lnTo>
                <a:lnTo>
                  <a:pt x="111033" y="14972"/>
                </a:lnTo>
                <a:lnTo>
                  <a:pt x="110635" y="15514"/>
                </a:lnTo>
                <a:lnTo>
                  <a:pt x="110485" y="16106"/>
                </a:lnTo>
                <a:lnTo>
                  <a:pt x="110585" y="16674"/>
                </a:lnTo>
                <a:lnTo>
                  <a:pt x="110635" y="17290"/>
                </a:lnTo>
                <a:lnTo>
                  <a:pt x="110635" y="17882"/>
                </a:lnTo>
                <a:lnTo>
                  <a:pt x="110386" y="19091"/>
                </a:lnTo>
                <a:lnTo>
                  <a:pt x="109838" y="20201"/>
                </a:lnTo>
                <a:lnTo>
                  <a:pt x="109041" y="21336"/>
                </a:lnTo>
                <a:lnTo>
                  <a:pt x="107945" y="22396"/>
                </a:lnTo>
                <a:lnTo>
                  <a:pt x="106550" y="23383"/>
                </a:lnTo>
                <a:lnTo>
                  <a:pt x="104856" y="24246"/>
                </a:lnTo>
                <a:lnTo>
                  <a:pt x="102963" y="25085"/>
                </a:lnTo>
                <a:lnTo>
                  <a:pt x="100722" y="25775"/>
                </a:lnTo>
                <a:lnTo>
                  <a:pt x="98331" y="26392"/>
                </a:lnTo>
                <a:lnTo>
                  <a:pt x="95691" y="26910"/>
                </a:lnTo>
                <a:lnTo>
                  <a:pt x="92801" y="27255"/>
                </a:lnTo>
                <a:lnTo>
                  <a:pt x="89813" y="27527"/>
                </a:lnTo>
                <a:lnTo>
                  <a:pt x="86625" y="27699"/>
                </a:lnTo>
                <a:lnTo>
                  <a:pt x="83536" y="27798"/>
                </a:lnTo>
                <a:lnTo>
                  <a:pt x="80547" y="27921"/>
                </a:lnTo>
                <a:lnTo>
                  <a:pt x="83636" y="28020"/>
                </a:lnTo>
                <a:lnTo>
                  <a:pt x="86276" y="28217"/>
                </a:lnTo>
                <a:lnTo>
                  <a:pt x="88866" y="28464"/>
                </a:lnTo>
                <a:lnTo>
                  <a:pt x="91357" y="28785"/>
                </a:lnTo>
                <a:lnTo>
                  <a:pt x="93698" y="29229"/>
                </a:lnTo>
                <a:lnTo>
                  <a:pt x="95840" y="29771"/>
                </a:lnTo>
                <a:lnTo>
                  <a:pt x="98181" y="30561"/>
                </a:lnTo>
                <a:lnTo>
                  <a:pt x="100323" y="31473"/>
                </a:lnTo>
                <a:lnTo>
                  <a:pt x="102067" y="32460"/>
                </a:lnTo>
                <a:lnTo>
                  <a:pt x="103611" y="33521"/>
                </a:lnTo>
                <a:lnTo>
                  <a:pt x="104856" y="34581"/>
                </a:lnTo>
                <a:lnTo>
                  <a:pt x="105952" y="35691"/>
                </a:lnTo>
                <a:lnTo>
                  <a:pt x="106749" y="36801"/>
                </a:lnTo>
                <a:lnTo>
                  <a:pt x="107496" y="37911"/>
                </a:lnTo>
                <a:lnTo>
                  <a:pt x="107945" y="38972"/>
                </a:lnTo>
                <a:lnTo>
                  <a:pt x="108293" y="39983"/>
                </a:lnTo>
                <a:lnTo>
                  <a:pt x="108542" y="40945"/>
                </a:lnTo>
                <a:lnTo>
                  <a:pt x="108692" y="41808"/>
                </a:lnTo>
                <a:lnTo>
                  <a:pt x="108692" y="43239"/>
                </a:lnTo>
                <a:lnTo>
                  <a:pt x="108542" y="43782"/>
                </a:lnTo>
                <a:lnTo>
                  <a:pt x="108443" y="44127"/>
                </a:lnTo>
                <a:lnTo>
                  <a:pt x="108293" y="44324"/>
                </a:lnTo>
                <a:lnTo>
                  <a:pt x="108144" y="44324"/>
                </a:lnTo>
                <a:lnTo>
                  <a:pt x="107198" y="43584"/>
                </a:lnTo>
                <a:lnTo>
                  <a:pt x="106201" y="42894"/>
                </a:lnTo>
                <a:lnTo>
                  <a:pt x="105006" y="42252"/>
                </a:lnTo>
                <a:lnTo>
                  <a:pt x="103661" y="41586"/>
                </a:lnTo>
                <a:lnTo>
                  <a:pt x="102067" y="41044"/>
                </a:lnTo>
                <a:lnTo>
                  <a:pt x="100572" y="40649"/>
                </a:lnTo>
                <a:lnTo>
                  <a:pt x="99327" y="40279"/>
                </a:lnTo>
                <a:lnTo>
                  <a:pt x="98082" y="39983"/>
                </a:lnTo>
                <a:lnTo>
                  <a:pt x="96936" y="39736"/>
                </a:lnTo>
                <a:lnTo>
                  <a:pt x="93599" y="38972"/>
                </a:lnTo>
                <a:lnTo>
                  <a:pt x="92353" y="38676"/>
                </a:lnTo>
                <a:lnTo>
                  <a:pt x="91108" y="38355"/>
                </a:lnTo>
                <a:lnTo>
                  <a:pt x="89713" y="37911"/>
                </a:lnTo>
                <a:lnTo>
                  <a:pt x="86425" y="36826"/>
                </a:lnTo>
                <a:lnTo>
                  <a:pt x="84533" y="36110"/>
                </a:lnTo>
                <a:lnTo>
                  <a:pt x="82291" y="35223"/>
                </a:lnTo>
                <a:lnTo>
                  <a:pt x="81046" y="34655"/>
                </a:lnTo>
                <a:lnTo>
                  <a:pt x="79750" y="33891"/>
                </a:lnTo>
                <a:lnTo>
                  <a:pt x="75566" y="31251"/>
                </a:lnTo>
                <a:lnTo>
                  <a:pt x="74171" y="30511"/>
                </a:lnTo>
                <a:lnTo>
                  <a:pt x="72677" y="29870"/>
                </a:lnTo>
                <a:lnTo>
                  <a:pt x="71282" y="29475"/>
                </a:lnTo>
                <a:lnTo>
                  <a:pt x="69539" y="29130"/>
                </a:lnTo>
                <a:lnTo>
                  <a:pt x="67795" y="28859"/>
                </a:lnTo>
                <a:lnTo>
                  <a:pt x="67546" y="28859"/>
                </a:lnTo>
                <a:lnTo>
                  <a:pt x="67247" y="29155"/>
                </a:lnTo>
                <a:lnTo>
                  <a:pt x="67198" y="29401"/>
                </a:lnTo>
                <a:lnTo>
                  <a:pt x="67048" y="29673"/>
                </a:lnTo>
                <a:lnTo>
                  <a:pt x="66948" y="29771"/>
                </a:lnTo>
                <a:lnTo>
                  <a:pt x="66899" y="30067"/>
                </a:lnTo>
                <a:lnTo>
                  <a:pt x="66650" y="30511"/>
                </a:lnTo>
                <a:lnTo>
                  <a:pt x="66450" y="31005"/>
                </a:lnTo>
                <a:lnTo>
                  <a:pt x="66002" y="32090"/>
                </a:lnTo>
                <a:lnTo>
                  <a:pt x="65853" y="32583"/>
                </a:lnTo>
                <a:lnTo>
                  <a:pt x="65006" y="35050"/>
                </a:lnTo>
                <a:lnTo>
                  <a:pt x="64009" y="37566"/>
                </a:lnTo>
                <a:lnTo>
                  <a:pt x="63063" y="40032"/>
                </a:lnTo>
                <a:lnTo>
                  <a:pt x="61818" y="43930"/>
                </a:lnTo>
                <a:lnTo>
                  <a:pt x="60672" y="47876"/>
                </a:lnTo>
                <a:lnTo>
                  <a:pt x="61618" y="47531"/>
                </a:lnTo>
                <a:lnTo>
                  <a:pt x="62465" y="47161"/>
                </a:lnTo>
                <a:lnTo>
                  <a:pt x="63013" y="46865"/>
                </a:lnTo>
                <a:lnTo>
                  <a:pt x="63312" y="46495"/>
                </a:lnTo>
                <a:lnTo>
                  <a:pt x="63511" y="46150"/>
                </a:lnTo>
                <a:lnTo>
                  <a:pt x="63810" y="45780"/>
                </a:lnTo>
                <a:lnTo>
                  <a:pt x="64408" y="45336"/>
                </a:lnTo>
                <a:lnTo>
                  <a:pt x="65205" y="45015"/>
                </a:lnTo>
                <a:lnTo>
                  <a:pt x="66151" y="44793"/>
                </a:lnTo>
                <a:lnTo>
                  <a:pt x="67198" y="44719"/>
                </a:lnTo>
                <a:lnTo>
                  <a:pt x="68194" y="44793"/>
                </a:lnTo>
                <a:lnTo>
                  <a:pt x="69240" y="44966"/>
                </a:lnTo>
                <a:lnTo>
                  <a:pt x="69439" y="45040"/>
                </a:lnTo>
                <a:lnTo>
                  <a:pt x="70336" y="45262"/>
                </a:lnTo>
                <a:lnTo>
                  <a:pt x="70585" y="45336"/>
                </a:lnTo>
                <a:lnTo>
                  <a:pt x="70784" y="45508"/>
                </a:lnTo>
                <a:lnTo>
                  <a:pt x="70933" y="45706"/>
                </a:lnTo>
                <a:lnTo>
                  <a:pt x="70983" y="45854"/>
                </a:lnTo>
                <a:lnTo>
                  <a:pt x="70983" y="46100"/>
                </a:lnTo>
                <a:lnTo>
                  <a:pt x="71083" y="46347"/>
                </a:lnTo>
                <a:lnTo>
                  <a:pt x="71083" y="46618"/>
                </a:lnTo>
                <a:lnTo>
                  <a:pt x="70734" y="47112"/>
                </a:lnTo>
                <a:lnTo>
                  <a:pt x="70136" y="47531"/>
                </a:lnTo>
                <a:lnTo>
                  <a:pt x="69339" y="47852"/>
                </a:lnTo>
                <a:lnTo>
                  <a:pt x="68343" y="48073"/>
                </a:lnTo>
                <a:lnTo>
                  <a:pt x="67247" y="48172"/>
                </a:lnTo>
                <a:lnTo>
                  <a:pt x="66151" y="48221"/>
                </a:lnTo>
                <a:lnTo>
                  <a:pt x="65404" y="48172"/>
                </a:lnTo>
                <a:lnTo>
                  <a:pt x="64707" y="48098"/>
                </a:lnTo>
                <a:lnTo>
                  <a:pt x="63860" y="48024"/>
                </a:lnTo>
                <a:lnTo>
                  <a:pt x="63163" y="48073"/>
                </a:lnTo>
                <a:lnTo>
                  <a:pt x="62266" y="48221"/>
                </a:lnTo>
                <a:lnTo>
                  <a:pt x="61320" y="48468"/>
                </a:lnTo>
                <a:lnTo>
                  <a:pt x="60423" y="48715"/>
                </a:lnTo>
                <a:lnTo>
                  <a:pt x="60273" y="49159"/>
                </a:lnTo>
                <a:lnTo>
                  <a:pt x="60074" y="49627"/>
                </a:lnTo>
                <a:lnTo>
                  <a:pt x="58729" y="54857"/>
                </a:lnTo>
                <a:lnTo>
                  <a:pt x="57633" y="60110"/>
                </a:lnTo>
                <a:lnTo>
                  <a:pt x="57185" y="62873"/>
                </a:lnTo>
                <a:lnTo>
                  <a:pt x="56836" y="65562"/>
                </a:lnTo>
                <a:lnTo>
                  <a:pt x="56637" y="68250"/>
                </a:lnTo>
                <a:lnTo>
                  <a:pt x="56338" y="71013"/>
                </a:lnTo>
                <a:lnTo>
                  <a:pt x="55890" y="73923"/>
                </a:lnTo>
                <a:lnTo>
                  <a:pt x="54993" y="79893"/>
                </a:lnTo>
                <a:lnTo>
                  <a:pt x="54694" y="82803"/>
                </a:lnTo>
                <a:lnTo>
                  <a:pt x="54645" y="84727"/>
                </a:lnTo>
                <a:lnTo>
                  <a:pt x="54495" y="86750"/>
                </a:lnTo>
                <a:lnTo>
                  <a:pt x="54246" y="88871"/>
                </a:lnTo>
                <a:lnTo>
                  <a:pt x="54196" y="90943"/>
                </a:lnTo>
                <a:lnTo>
                  <a:pt x="54097" y="92990"/>
                </a:lnTo>
                <a:lnTo>
                  <a:pt x="54097" y="94914"/>
                </a:lnTo>
                <a:lnTo>
                  <a:pt x="54196" y="96073"/>
                </a:lnTo>
                <a:lnTo>
                  <a:pt x="54346" y="97455"/>
                </a:lnTo>
                <a:lnTo>
                  <a:pt x="54495" y="98935"/>
                </a:lnTo>
                <a:lnTo>
                  <a:pt x="54694" y="100439"/>
                </a:lnTo>
                <a:lnTo>
                  <a:pt x="55591" y="99601"/>
                </a:lnTo>
                <a:lnTo>
                  <a:pt x="56388" y="98861"/>
                </a:lnTo>
                <a:lnTo>
                  <a:pt x="57185" y="98219"/>
                </a:lnTo>
                <a:lnTo>
                  <a:pt x="58281" y="97381"/>
                </a:lnTo>
                <a:lnTo>
                  <a:pt x="59427" y="96690"/>
                </a:lnTo>
                <a:lnTo>
                  <a:pt x="60523" y="96024"/>
                </a:lnTo>
                <a:lnTo>
                  <a:pt x="61469" y="95383"/>
                </a:lnTo>
                <a:lnTo>
                  <a:pt x="62266" y="94643"/>
                </a:lnTo>
                <a:lnTo>
                  <a:pt x="63661" y="93311"/>
                </a:lnTo>
                <a:lnTo>
                  <a:pt x="65255" y="92028"/>
                </a:lnTo>
                <a:lnTo>
                  <a:pt x="66948" y="90770"/>
                </a:lnTo>
                <a:lnTo>
                  <a:pt x="68792" y="89463"/>
                </a:lnTo>
                <a:lnTo>
                  <a:pt x="70635" y="88106"/>
                </a:lnTo>
                <a:lnTo>
                  <a:pt x="72528" y="86725"/>
                </a:lnTo>
                <a:lnTo>
                  <a:pt x="74520" y="85344"/>
                </a:lnTo>
                <a:lnTo>
                  <a:pt x="76662" y="84036"/>
                </a:lnTo>
                <a:lnTo>
                  <a:pt x="78854" y="82803"/>
                </a:lnTo>
                <a:lnTo>
                  <a:pt x="81145" y="81669"/>
                </a:lnTo>
                <a:lnTo>
                  <a:pt x="84134" y="80509"/>
                </a:lnTo>
                <a:lnTo>
                  <a:pt x="87222" y="79523"/>
                </a:lnTo>
                <a:lnTo>
                  <a:pt x="90410" y="78733"/>
                </a:lnTo>
                <a:lnTo>
                  <a:pt x="93698" y="78166"/>
                </a:lnTo>
                <a:lnTo>
                  <a:pt x="96936" y="77821"/>
                </a:lnTo>
                <a:lnTo>
                  <a:pt x="100174" y="77673"/>
                </a:lnTo>
                <a:lnTo>
                  <a:pt x="103362" y="77747"/>
                </a:lnTo>
                <a:lnTo>
                  <a:pt x="106600" y="78043"/>
                </a:lnTo>
                <a:lnTo>
                  <a:pt x="109688" y="78511"/>
                </a:lnTo>
                <a:lnTo>
                  <a:pt x="112727" y="79202"/>
                </a:lnTo>
                <a:lnTo>
                  <a:pt x="113424" y="79424"/>
                </a:lnTo>
                <a:lnTo>
                  <a:pt x="114321" y="79695"/>
                </a:lnTo>
                <a:lnTo>
                  <a:pt x="115267" y="80041"/>
                </a:lnTo>
                <a:lnTo>
                  <a:pt x="116214" y="80386"/>
                </a:lnTo>
                <a:lnTo>
                  <a:pt x="117210" y="80805"/>
                </a:lnTo>
                <a:lnTo>
                  <a:pt x="118057" y="81126"/>
                </a:lnTo>
                <a:lnTo>
                  <a:pt x="118804" y="81447"/>
                </a:lnTo>
                <a:lnTo>
                  <a:pt x="119452" y="81693"/>
                </a:lnTo>
                <a:lnTo>
                  <a:pt x="119850" y="81841"/>
                </a:lnTo>
                <a:lnTo>
                  <a:pt x="120000" y="81915"/>
                </a:lnTo>
                <a:lnTo>
                  <a:pt x="119750" y="81915"/>
                </a:lnTo>
                <a:lnTo>
                  <a:pt x="119252" y="81965"/>
                </a:lnTo>
                <a:lnTo>
                  <a:pt x="118455" y="82039"/>
                </a:lnTo>
                <a:lnTo>
                  <a:pt x="117509" y="82063"/>
                </a:lnTo>
                <a:lnTo>
                  <a:pt x="116463" y="82137"/>
                </a:lnTo>
                <a:lnTo>
                  <a:pt x="114570" y="82285"/>
                </a:lnTo>
                <a:lnTo>
                  <a:pt x="113872" y="82335"/>
                </a:lnTo>
                <a:lnTo>
                  <a:pt x="113424" y="82359"/>
                </a:lnTo>
                <a:lnTo>
                  <a:pt x="108891" y="82877"/>
                </a:lnTo>
                <a:lnTo>
                  <a:pt x="104508" y="83371"/>
                </a:lnTo>
                <a:lnTo>
                  <a:pt x="100074" y="83963"/>
                </a:lnTo>
                <a:lnTo>
                  <a:pt x="95740" y="84678"/>
                </a:lnTo>
                <a:lnTo>
                  <a:pt x="91407" y="85566"/>
                </a:lnTo>
                <a:lnTo>
                  <a:pt x="87372" y="86429"/>
                </a:lnTo>
                <a:lnTo>
                  <a:pt x="83636" y="87366"/>
                </a:lnTo>
                <a:lnTo>
                  <a:pt x="79900" y="88353"/>
                </a:lnTo>
                <a:lnTo>
                  <a:pt x="76313" y="89463"/>
                </a:lnTo>
                <a:lnTo>
                  <a:pt x="72826" y="90696"/>
                </a:lnTo>
                <a:lnTo>
                  <a:pt x="69688" y="92078"/>
                </a:lnTo>
                <a:lnTo>
                  <a:pt x="66600" y="93558"/>
                </a:lnTo>
                <a:lnTo>
                  <a:pt x="63511" y="95235"/>
                </a:lnTo>
                <a:lnTo>
                  <a:pt x="60423" y="97060"/>
                </a:lnTo>
                <a:lnTo>
                  <a:pt x="59775" y="97455"/>
                </a:lnTo>
                <a:lnTo>
                  <a:pt x="58978" y="97973"/>
                </a:lnTo>
                <a:lnTo>
                  <a:pt x="58132" y="98540"/>
                </a:lnTo>
                <a:lnTo>
                  <a:pt x="57434" y="99206"/>
                </a:lnTo>
                <a:lnTo>
                  <a:pt x="56488" y="100168"/>
                </a:lnTo>
                <a:lnTo>
                  <a:pt x="55641" y="101204"/>
                </a:lnTo>
                <a:lnTo>
                  <a:pt x="55242" y="104583"/>
                </a:lnTo>
                <a:lnTo>
                  <a:pt x="55242" y="104731"/>
                </a:lnTo>
                <a:lnTo>
                  <a:pt x="55292" y="104830"/>
                </a:lnTo>
                <a:lnTo>
                  <a:pt x="55292" y="104953"/>
                </a:lnTo>
                <a:lnTo>
                  <a:pt x="55342" y="105891"/>
                </a:lnTo>
                <a:lnTo>
                  <a:pt x="55491" y="107099"/>
                </a:lnTo>
                <a:lnTo>
                  <a:pt x="55641" y="108406"/>
                </a:lnTo>
                <a:lnTo>
                  <a:pt x="55890" y="109812"/>
                </a:lnTo>
                <a:lnTo>
                  <a:pt x="56039" y="111268"/>
                </a:lnTo>
                <a:lnTo>
                  <a:pt x="56189" y="112698"/>
                </a:lnTo>
                <a:lnTo>
                  <a:pt x="56388" y="114080"/>
                </a:lnTo>
                <a:lnTo>
                  <a:pt x="56737" y="117064"/>
                </a:lnTo>
                <a:lnTo>
                  <a:pt x="57135" y="120000"/>
                </a:lnTo>
                <a:lnTo>
                  <a:pt x="55093" y="120000"/>
                </a:lnTo>
                <a:lnTo>
                  <a:pt x="55093" y="119753"/>
                </a:lnTo>
                <a:lnTo>
                  <a:pt x="54794" y="117829"/>
                </a:lnTo>
                <a:lnTo>
                  <a:pt x="54346" y="114104"/>
                </a:lnTo>
                <a:lnTo>
                  <a:pt x="54097" y="112180"/>
                </a:lnTo>
                <a:lnTo>
                  <a:pt x="53748" y="110133"/>
                </a:lnTo>
                <a:lnTo>
                  <a:pt x="53399" y="107963"/>
                </a:lnTo>
                <a:lnTo>
                  <a:pt x="53100" y="105743"/>
                </a:lnTo>
                <a:lnTo>
                  <a:pt x="52801" y="103572"/>
                </a:lnTo>
                <a:lnTo>
                  <a:pt x="52552" y="101525"/>
                </a:lnTo>
                <a:lnTo>
                  <a:pt x="52503" y="100390"/>
                </a:lnTo>
                <a:lnTo>
                  <a:pt x="52403" y="99453"/>
                </a:lnTo>
                <a:lnTo>
                  <a:pt x="52353" y="98614"/>
                </a:lnTo>
                <a:lnTo>
                  <a:pt x="52204" y="97159"/>
                </a:lnTo>
                <a:lnTo>
                  <a:pt x="52154" y="96394"/>
                </a:lnTo>
                <a:lnTo>
                  <a:pt x="52054" y="95605"/>
                </a:lnTo>
                <a:lnTo>
                  <a:pt x="52004" y="94618"/>
                </a:lnTo>
                <a:lnTo>
                  <a:pt x="52004" y="92176"/>
                </a:lnTo>
                <a:lnTo>
                  <a:pt x="52054" y="90696"/>
                </a:lnTo>
                <a:lnTo>
                  <a:pt x="52054" y="89044"/>
                </a:lnTo>
                <a:lnTo>
                  <a:pt x="52154" y="87317"/>
                </a:lnTo>
                <a:lnTo>
                  <a:pt x="52303" y="85516"/>
                </a:lnTo>
                <a:lnTo>
                  <a:pt x="51755" y="84949"/>
                </a:lnTo>
                <a:lnTo>
                  <a:pt x="51108" y="84480"/>
                </a:lnTo>
                <a:lnTo>
                  <a:pt x="50361" y="83963"/>
                </a:lnTo>
                <a:lnTo>
                  <a:pt x="49564" y="83568"/>
                </a:lnTo>
                <a:lnTo>
                  <a:pt x="48468" y="83149"/>
                </a:lnTo>
                <a:lnTo>
                  <a:pt x="47123" y="82803"/>
                </a:lnTo>
                <a:lnTo>
                  <a:pt x="45728" y="82458"/>
                </a:lnTo>
                <a:lnTo>
                  <a:pt x="44283" y="82137"/>
                </a:lnTo>
                <a:lnTo>
                  <a:pt x="42889" y="81841"/>
                </a:lnTo>
                <a:lnTo>
                  <a:pt x="41544" y="81521"/>
                </a:lnTo>
                <a:lnTo>
                  <a:pt x="40547" y="81200"/>
                </a:lnTo>
                <a:lnTo>
                  <a:pt x="39302" y="80682"/>
                </a:lnTo>
                <a:lnTo>
                  <a:pt x="38206" y="80213"/>
                </a:lnTo>
                <a:lnTo>
                  <a:pt x="37160" y="79819"/>
                </a:lnTo>
                <a:lnTo>
                  <a:pt x="37061" y="82976"/>
                </a:lnTo>
                <a:lnTo>
                  <a:pt x="37011" y="86108"/>
                </a:lnTo>
                <a:lnTo>
                  <a:pt x="36811" y="92941"/>
                </a:lnTo>
                <a:lnTo>
                  <a:pt x="36811" y="94174"/>
                </a:lnTo>
                <a:lnTo>
                  <a:pt x="36861" y="94988"/>
                </a:lnTo>
                <a:lnTo>
                  <a:pt x="36861" y="96641"/>
                </a:lnTo>
                <a:lnTo>
                  <a:pt x="36911" y="97455"/>
                </a:lnTo>
                <a:lnTo>
                  <a:pt x="36911" y="98836"/>
                </a:lnTo>
                <a:lnTo>
                  <a:pt x="37011" y="99379"/>
                </a:lnTo>
                <a:lnTo>
                  <a:pt x="37011" y="99921"/>
                </a:lnTo>
                <a:lnTo>
                  <a:pt x="37160" y="100168"/>
                </a:lnTo>
                <a:lnTo>
                  <a:pt x="37210" y="100612"/>
                </a:lnTo>
                <a:lnTo>
                  <a:pt x="37459" y="101130"/>
                </a:lnTo>
                <a:lnTo>
                  <a:pt x="37658" y="101697"/>
                </a:lnTo>
                <a:lnTo>
                  <a:pt x="38107" y="102955"/>
                </a:lnTo>
                <a:lnTo>
                  <a:pt x="38904" y="104805"/>
                </a:lnTo>
                <a:lnTo>
                  <a:pt x="40547" y="108579"/>
                </a:lnTo>
                <a:lnTo>
                  <a:pt x="41245" y="110404"/>
                </a:lnTo>
                <a:lnTo>
                  <a:pt x="41942" y="112082"/>
                </a:lnTo>
                <a:lnTo>
                  <a:pt x="42938" y="114573"/>
                </a:lnTo>
                <a:lnTo>
                  <a:pt x="43885" y="117188"/>
                </a:lnTo>
                <a:lnTo>
                  <a:pt x="44931" y="119926"/>
                </a:lnTo>
                <a:lnTo>
                  <a:pt x="42938" y="119926"/>
                </a:lnTo>
                <a:lnTo>
                  <a:pt x="42640" y="119136"/>
                </a:lnTo>
                <a:lnTo>
                  <a:pt x="42291" y="118174"/>
                </a:lnTo>
                <a:lnTo>
                  <a:pt x="41843" y="117089"/>
                </a:lnTo>
                <a:lnTo>
                  <a:pt x="41344" y="115880"/>
                </a:lnTo>
                <a:lnTo>
                  <a:pt x="40846" y="114573"/>
                </a:lnTo>
                <a:lnTo>
                  <a:pt x="40298" y="113241"/>
                </a:lnTo>
                <a:lnTo>
                  <a:pt x="39701" y="111810"/>
                </a:lnTo>
                <a:lnTo>
                  <a:pt x="39202" y="110404"/>
                </a:lnTo>
                <a:lnTo>
                  <a:pt x="38605" y="108974"/>
                </a:lnTo>
                <a:lnTo>
                  <a:pt x="38107" y="107568"/>
                </a:lnTo>
                <a:lnTo>
                  <a:pt x="37509" y="106211"/>
                </a:lnTo>
                <a:lnTo>
                  <a:pt x="37011" y="104953"/>
                </a:lnTo>
                <a:lnTo>
                  <a:pt x="36562" y="103769"/>
                </a:lnTo>
                <a:lnTo>
                  <a:pt x="36214" y="102733"/>
                </a:lnTo>
                <a:lnTo>
                  <a:pt x="35815" y="101821"/>
                </a:lnTo>
                <a:lnTo>
                  <a:pt x="35516" y="101056"/>
                </a:lnTo>
                <a:lnTo>
                  <a:pt x="35168" y="100143"/>
                </a:lnTo>
                <a:lnTo>
                  <a:pt x="34520" y="99773"/>
                </a:lnTo>
                <a:lnTo>
                  <a:pt x="33623" y="99354"/>
                </a:lnTo>
                <a:lnTo>
                  <a:pt x="32727" y="98861"/>
                </a:lnTo>
                <a:lnTo>
                  <a:pt x="31780" y="98392"/>
                </a:lnTo>
                <a:lnTo>
                  <a:pt x="30933" y="97923"/>
                </a:lnTo>
                <a:lnTo>
                  <a:pt x="30087" y="97529"/>
                </a:lnTo>
                <a:lnTo>
                  <a:pt x="29389" y="97208"/>
                </a:lnTo>
                <a:lnTo>
                  <a:pt x="28941" y="96937"/>
                </a:lnTo>
                <a:lnTo>
                  <a:pt x="26948" y="95950"/>
                </a:lnTo>
                <a:lnTo>
                  <a:pt x="26351" y="95753"/>
                </a:lnTo>
                <a:lnTo>
                  <a:pt x="24159" y="95309"/>
                </a:lnTo>
                <a:lnTo>
                  <a:pt x="22316" y="94988"/>
                </a:lnTo>
                <a:lnTo>
                  <a:pt x="20473" y="94618"/>
                </a:lnTo>
                <a:lnTo>
                  <a:pt x="16886" y="93952"/>
                </a:lnTo>
                <a:lnTo>
                  <a:pt x="13349" y="93311"/>
                </a:lnTo>
                <a:lnTo>
                  <a:pt x="12652" y="93163"/>
                </a:lnTo>
                <a:lnTo>
                  <a:pt x="11008" y="92867"/>
                </a:lnTo>
                <a:lnTo>
                  <a:pt x="10211" y="92842"/>
                </a:lnTo>
                <a:lnTo>
                  <a:pt x="9613" y="92867"/>
                </a:lnTo>
                <a:lnTo>
                  <a:pt x="8318" y="93163"/>
                </a:lnTo>
                <a:lnTo>
                  <a:pt x="7721" y="93262"/>
                </a:lnTo>
                <a:lnTo>
                  <a:pt x="6674" y="93336"/>
                </a:lnTo>
                <a:lnTo>
                  <a:pt x="5728" y="93311"/>
                </a:lnTo>
                <a:lnTo>
                  <a:pt x="4782" y="93163"/>
                </a:lnTo>
                <a:lnTo>
                  <a:pt x="3985" y="92941"/>
                </a:lnTo>
                <a:lnTo>
                  <a:pt x="3287" y="92571"/>
                </a:lnTo>
                <a:lnTo>
                  <a:pt x="2839" y="92152"/>
                </a:lnTo>
                <a:lnTo>
                  <a:pt x="2789" y="91782"/>
                </a:lnTo>
                <a:lnTo>
                  <a:pt x="2739" y="91387"/>
                </a:lnTo>
                <a:lnTo>
                  <a:pt x="2739" y="91239"/>
                </a:lnTo>
                <a:lnTo>
                  <a:pt x="2789" y="91017"/>
                </a:lnTo>
                <a:lnTo>
                  <a:pt x="2988" y="90844"/>
                </a:lnTo>
                <a:lnTo>
                  <a:pt x="3138" y="90721"/>
                </a:lnTo>
                <a:lnTo>
                  <a:pt x="3387" y="90647"/>
                </a:lnTo>
                <a:lnTo>
                  <a:pt x="3586" y="90548"/>
                </a:lnTo>
                <a:lnTo>
                  <a:pt x="3835" y="90474"/>
                </a:lnTo>
                <a:lnTo>
                  <a:pt x="4034" y="90351"/>
                </a:lnTo>
                <a:lnTo>
                  <a:pt x="4831" y="90080"/>
                </a:lnTo>
                <a:lnTo>
                  <a:pt x="5728" y="89932"/>
                </a:lnTo>
                <a:lnTo>
                  <a:pt x="6674" y="89932"/>
                </a:lnTo>
                <a:lnTo>
                  <a:pt x="7571" y="90030"/>
                </a:lnTo>
                <a:lnTo>
                  <a:pt x="8368" y="90277"/>
                </a:lnTo>
                <a:lnTo>
                  <a:pt x="9016" y="90647"/>
                </a:lnTo>
                <a:lnTo>
                  <a:pt x="9414" y="90968"/>
                </a:lnTo>
                <a:lnTo>
                  <a:pt x="9713" y="91313"/>
                </a:lnTo>
                <a:lnTo>
                  <a:pt x="10062" y="91634"/>
                </a:lnTo>
                <a:lnTo>
                  <a:pt x="10510" y="91880"/>
                </a:lnTo>
                <a:lnTo>
                  <a:pt x="11805" y="92300"/>
                </a:lnTo>
                <a:lnTo>
                  <a:pt x="13150" y="92620"/>
                </a:lnTo>
                <a:lnTo>
                  <a:pt x="16239" y="93311"/>
                </a:lnTo>
                <a:lnTo>
                  <a:pt x="19377" y="93952"/>
                </a:lnTo>
                <a:lnTo>
                  <a:pt x="22914" y="94569"/>
                </a:lnTo>
                <a:lnTo>
                  <a:pt x="24059" y="94791"/>
                </a:lnTo>
                <a:lnTo>
                  <a:pt x="25255" y="94865"/>
                </a:lnTo>
                <a:lnTo>
                  <a:pt x="25554" y="94766"/>
                </a:lnTo>
                <a:lnTo>
                  <a:pt x="25753" y="94544"/>
                </a:lnTo>
                <a:lnTo>
                  <a:pt x="25902" y="94224"/>
                </a:lnTo>
                <a:lnTo>
                  <a:pt x="26002" y="93780"/>
                </a:lnTo>
                <a:lnTo>
                  <a:pt x="26002" y="93336"/>
                </a:lnTo>
                <a:lnTo>
                  <a:pt x="26052" y="92867"/>
                </a:lnTo>
                <a:lnTo>
                  <a:pt x="26151" y="91560"/>
                </a:lnTo>
                <a:lnTo>
                  <a:pt x="26151" y="90203"/>
                </a:lnTo>
                <a:lnTo>
                  <a:pt x="26052" y="88896"/>
                </a:lnTo>
                <a:lnTo>
                  <a:pt x="26052" y="88131"/>
                </a:lnTo>
                <a:lnTo>
                  <a:pt x="25902" y="87342"/>
                </a:lnTo>
                <a:lnTo>
                  <a:pt x="25853" y="87243"/>
                </a:lnTo>
                <a:lnTo>
                  <a:pt x="25255" y="86947"/>
                </a:lnTo>
                <a:lnTo>
                  <a:pt x="25105" y="86824"/>
                </a:lnTo>
                <a:lnTo>
                  <a:pt x="25056" y="86725"/>
                </a:lnTo>
                <a:lnTo>
                  <a:pt x="25056" y="86552"/>
                </a:lnTo>
                <a:lnTo>
                  <a:pt x="24956" y="86429"/>
                </a:lnTo>
                <a:lnTo>
                  <a:pt x="24059" y="85985"/>
                </a:lnTo>
                <a:lnTo>
                  <a:pt x="23561" y="85788"/>
                </a:lnTo>
                <a:lnTo>
                  <a:pt x="23212" y="85516"/>
                </a:lnTo>
                <a:lnTo>
                  <a:pt x="22963" y="85171"/>
                </a:lnTo>
                <a:lnTo>
                  <a:pt x="22814" y="84752"/>
                </a:lnTo>
                <a:lnTo>
                  <a:pt x="22814" y="84357"/>
                </a:lnTo>
                <a:lnTo>
                  <a:pt x="22963" y="83963"/>
                </a:lnTo>
                <a:lnTo>
                  <a:pt x="23262" y="83568"/>
                </a:lnTo>
                <a:lnTo>
                  <a:pt x="23661" y="83149"/>
                </a:lnTo>
                <a:lnTo>
                  <a:pt x="24159" y="82828"/>
                </a:lnTo>
                <a:lnTo>
                  <a:pt x="24458" y="82729"/>
                </a:lnTo>
                <a:lnTo>
                  <a:pt x="24806" y="82581"/>
                </a:lnTo>
                <a:lnTo>
                  <a:pt x="25853" y="82211"/>
                </a:lnTo>
                <a:lnTo>
                  <a:pt x="26899" y="81965"/>
                </a:lnTo>
                <a:lnTo>
                  <a:pt x="27247" y="81915"/>
                </a:lnTo>
                <a:lnTo>
                  <a:pt x="27397" y="81965"/>
                </a:lnTo>
                <a:lnTo>
                  <a:pt x="27696" y="82187"/>
                </a:lnTo>
                <a:lnTo>
                  <a:pt x="28144" y="82359"/>
                </a:lnTo>
                <a:lnTo>
                  <a:pt x="28692" y="82458"/>
                </a:lnTo>
                <a:lnTo>
                  <a:pt x="29140" y="82606"/>
                </a:lnTo>
                <a:lnTo>
                  <a:pt x="30037" y="83025"/>
                </a:lnTo>
                <a:lnTo>
                  <a:pt x="30684" y="83445"/>
                </a:lnTo>
                <a:lnTo>
                  <a:pt x="31083" y="83913"/>
                </a:lnTo>
                <a:lnTo>
                  <a:pt x="31183" y="84480"/>
                </a:lnTo>
                <a:lnTo>
                  <a:pt x="30983" y="85048"/>
                </a:lnTo>
                <a:lnTo>
                  <a:pt x="30635" y="85516"/>
                </a:lnTo>
                <a:lnTo>
                  <a:pt x="30087" y="85960"/>
                </a:lnTo>
                <a:lnTo>
                  <a:pt x="29290" y="86281"/>
                </a:lnTo>
                <a:lnTo>
                  <a:pt x="28642" y="86478"/>
                </a:lnTo>
                <a:lnTo>
                  <a:pt x="28144" y="86651"/>
                </a:lnTo>
                <a:lnTo>
                  <a:pt x="27696" y="86947"/>
                </a:lnTo>
                <a:lnTo>
                  <a:pt x="27297" y="87342"/>
                </a:lnTo>
                <a:lnTo>
                  <a:pt x="27148" y="87810"/>
                </a:lnTo>
                <a:lnTo>
                  <a:pt x="27148" y="88772"/>
                </a:lnTo>
                <a:lnTo>
                  <a:pt x="27098" y="89636"/>
                </a:lnTo>
                <a:lnTo>
                  <a:pt x="27098" y="90548"/>
                </a:lnTo>
                <a:lnTo>
                  <a:pt x="26948" y="92226"/>
                </a:lnTo>
                <a:lnTo>
                  <a:pt x="26948" y="93878"/>
                </a:lnTo>
                <a:lnTo>
                  <a:pt x="27098" y="94569"/>
                </a:lnTo>
                <a:lnTo>
                  <a:pt x="27397" y="95186"/>
                </a:lnTo>
                <a:lnTo>
                  <a:pt x="28044" y="95753"/>
                </a:lnTo>
                <a:lnTo>
                  <a:pt x="28991" y="96246"/>
                </a:lnTo>
                <a:lnTo>
                  <a:pt x="31731" y="97603"/>
                </a:lnTo>
                <a:lnTo>
                  <a:pt x="32577" y="97997"/>
                </a:lnTo>
                <a:lnTo>
                  <a:pt x="33474" y="98441"/>
                </a:lnTo>
                <a:lnTo>
                  <a:pt x="34371" y="98836"/>
                </a:lnTo>
                <a:lnTo>
                  <a:pt x="35118" y="99157"/>
                </a:lnTo>
                <a:lnTo>
                  <a:pt x="35018" y="98244"/>
                </a:lnTo>
                <a:lnTo>
                  <a:pt x="35018" y="95950"/>
                </a:lnTo>
                <a:lnTo>
                  <a:pt x="35118" y="94791"/>
                </a:lnTo>
                <a:lnTo>
                  <a:pt x="35168" y="93706"/>
                </a:lnTo>
                <a:lnTo>
                  <a:pt x="35168" y="89956"/>
                </a:lnTo>
                <a:lnTo>
                  <a:pt x="35466" y="83790"/>
                </a:lnTo>
                <a:lnTo>
                  <a:pt x="35666" y="79153"/>
                </a:lnTo>
                <a:lnTo>
                  <a:pt x="34570" y="78585"/>
                </a:lnTo>
                <a:lnTo>
                  <a:pt x="33623" y="78067"/>
                </a:lnTo>
                <a:lnTo>
                  <a:pt x="32876" y="77549"/>
                </a:lnTo>
                <a:lnTo>
                  <a:pt x="32079" y="77081"/>
                </a:lnTo>
                <a:lnTo>
                  <a:pt x="31332" y="76612"/>
                </a:lnTo>
                <a:lnTo>
                  <a:pt x="30386" y="76069"/>
                </a:lnTo>
                <a:lnTo>
                  <a:pt x="29290" y="75477"/>
                </a:lnTo>
                <a:lnTo>
                  <a:pt x="27995" y="74935"/>
                </a:lnTo>
                <a:lnTo>
                  <a:pt x="26600" y="74515"/>
                </a:lnTo>
                <a:lnTo>
                  <a:pt x="25205" y="74219"/>
                </a:lnTo>
                <a:lnTo>
                  <a:pt x="23711" y="73948"/>
                </a:lnTo>
                <a:lnTo>
                  <a:pt x="23711" y="73874"/>
                </a:lnTo>
                <a:lnTo>
                  <a:pt x="24059" y="73751"/>
                </a:lnTo>
                <a:lnTo>
                  <a:pt x="24657" y="73603"/>
                </a:lnTo>
                <a:lnTo>
                  <a:pt x="25603" y="73381"/>
                </a:lnTo>
                <a:lnTo>
                  <a:pt x="26749" y="73159"/>
                </a:lnTo>
                <a:lnTo>
                  <a:pt x="28044" y="72937"/>
                </a:lnTo>
                <a:lnTo>
                  <a:pt x="29539" y="72764"/>
                </a:lnTo>
                <a:lnTo>
                  <a:pt x="31133" y="72616"/>
                </a:lnTo>
                <a:lnTo>
                  <a:pt x="32876" y="72542"/>
                </a:lnTo>
                <a:lnTo>
                  <a:pt x="34669" y="72493"/>
                </a:lnTo>
                <a:lnTo>
                  <a:pt x="36513" y="72616"/>
                </a:lnTo>
                <a:lnTo>
                  <a:pt x="36562" y="72295"/>
                </a:lnTo>
                <a:lnTo>
                  <a:pt x="36662" y="71876"/>
                </a:lnTo>
                <a:lnTo>
                  <a:pt x="36662" y="70495"/>
                </a:lnTo>
                <a:lnTo>
                  <a:pt x="37061" y="67116"/>
                </a:lnTo>
                <a:lnTo>
                  <a:pt x="37359" y="64131"/>
                </a:lnTo>
                <a:lnTo>
                  <a:pt x="37608" y="62651"/>
                </a:lnTo>
                <a:lnTo>
                  <a:pt x="37907" y="61146"/>
                </a:lnTo>
                <a:lnTo>
                  <a:pt x="37509" y="60974"/>
                </a:lnTo>
                <a:lnTo>
                  <a:pt x="36911" y="60727"/>
                </a:lnTo>
                <a:lnTo>
                  <a:pt x="36114" y="60357"/>
                </a:lnTo>
                <a:lnTo>
                  <a:pt x="35168" y="59963"/>
                </a:lnTo>
                <a:lnTo>
                  <a:pt x="34122" y="59593"/>
                </a:lnTo>
                <a:lnTo>
                  <a:pt x="33125" y="59149"/>
                </a:lnTo>
                <a:lnTo>
                  <a:pt x="32029" y="58754"/>
                </a:lnTo>
                <a:lnTo>
                  <a:pt x="31083" y="58359"/>
                </a:lnTo>
                <a:lnTo>
                  <a:pt x="30186" y="58039"/>
                </a:lnTo>
                <a:lnTo>
                  <a:pt x="29539" y="57743"/>
                </a:lnTo>
                <a:lnTo>
                  <a:pt x="28991" y="57545"/>
                </a:lnTo>
                <a:lnTo>
                  <a:pt x="28792" y="57496"/>
                </a:lnTo>
                <a:lnTo>
                  <a:pt x="27596" y="57126"/>
                </a:lnTo>
                <a:lnTo>
                  <a:pt x="26450" y="56904"/>
                </a:lnTo>
                <a:lnTo>
                  <a:pt x="25105" y="56830"/>
                </a:lnTo>
                <a:lnTo>
                  <a:pt x="23711" y="56855"/>
                </a:lnTo>
                <a:lnTo>
                  <a:pt x="20323" y="57151"/>
                </a:lnTo>
                <a:lnTo>
                  <a:pt x="17036" y="57521"/>
                </a:lnTo>
                <a:lnTo>
                  <a:pt x="15292" y="57693"/>
                </a:lnTo>
                <a:lnTo>
                  <a:pt x="13599" y="57891"/>
                </a:lnTo>
                <a:lnTo>
                  <a:pt x="12702" y="57989"/>
                </a:lnTo>
                <a:lnTo>
                  <a:pt x="11656" y="58063"/>
                </a:lnTo>
                <a:lnTo>
                  <a:pt x="10809" y="58211"/>
                </a:lnTo>
                <a:lnTo>
                  <a:pt x="9962" y="58433"/>
                </a:lnTo>
                <a:lnTo>
                  <a:pt x="9613" y="58655"/>
                </a:lnTo>
                <a:lnTo>
                  <a:pt x="9414" y="58877"/>
                </a:lnTo>
                <a:lnTo>
                  <a:pt x="9265" y="59075"/>
                </a:lnTo>
                <a:lnTo>
                  <a:pt x="9016" y="59346"/>
                </a:lnTo>
                <a:lnTo>
                  <a:pt x="8518" y="59765"/>
                </a:lnTo>
                <a:lnTo>
                  <a:pt x="7770" y="60110"/>
                </a:lnTo>
                <a:lnTo>
                  <a:pt x="6924" y="60382"/>
                </a:lnTo>
                <a:lnTo>
                  <a:pt x="5778" y="60604"/>
                </a:lnTo>
                <a:lnTo>
                  <a:pt x="4682" y="60653"/>
                </a:lnTo>
                <a:lnTo>
                  <a:pt x="3586" y="60530"/>
                </a:lnTo>
                <a:lnTo>
                  <a:pt x="2640" y="60283"/>
                </a:lnTo>
                <a:lnTo>
                  <a:pt x="1693" y="59913"/>
                </a:lnTo>
                <a:lnTo>
                  <a:pt x="1394" y="59691"/>
                </a:lnTo>
                <a:lnTo>
                  <a:pt x="1046" y="59494"/>
                </a:lnTo>
                <a:lnTo>
                  <a:pt x="647" y="59297"/>
                </a:lnTo>
                <a:lnTo>
                  <a:pt x="149" y="59198"/>
                </a:lnTo>
                <a:lnTo>
                  <a:pt x="0" y="59124"/>
                </a:lnTo>
                <a:lnTo>
                  <a:pt x="0" y="58951"/>
                </a:lnTo>
                <a:lnTo>
                  <a:pt x="149" y="58680"/>
                </a:lnTo>
                <a:lnTo>
                  <a:pt x="597" y="58113"/>
                </a:lnTo>
                <a:lnTo>
                  <a:pt x="1245" y="57447"/>
                </a:lnTo>
                <a:lnTo>
                  <a:pt x="1743" y="57151"/>
                </a:lnTo>
                <a:lnTo>
                  <a:pt x="2490" y="56904"/>
                </a:lnTo>
                <a:lnTo>
                  <a:pt x="3287" y="56682"/>
                </a:lnTo>
                <a:lnTo>
                  <a:pt x="4234" y="56534"/>
                </a:lnTo>
                <a:lnTo>
                  <a:pt x="5379" y="56460"/>
                </a:lnTo>
                <a:lnTo>
                  <a:pt x="6475" y="56509"/>
                </a:lnTo>
                <a:lnTo>
                  <a:pt x="7073" y="56657"/>
                </a:lnTo>
                <a:lnTo>
                  <a:pt x="7571" y="56830"/>
                </a:lnTo>
                <a:lnTo>
                  <a:pt x="8069" y="57052"/>
                </a:lnTo>
                <a:lnTo>
                  <a:pt x="8567" y="57200"/>
                </a:lnTo>
                <a:lnTo>
                  <a:pt x="8816" y="57225"/>
                </a:lnTo>
                <a:lnTo>
                  <a:pt x="9414" y="57225"/>
                </a:lnTo>
                <a:lnTo>
                  <a:pt x="9613" y="57274"/>
                </a:lnTo>
                <a:lnTo>
                  <a:pt x="9763" y="57299"/>
                </a:lnTo>
                <a:lnTo>
                  <a:pt x="9912" y="57373"/>
                </a:lnTo>
                <a:lnTo>
                  <a:pt x="10062" y="57422"/>
                </a:lnTo>
                <a:lnTo>
                  <a:pt x="10112" y="57496"/>
                </a:lnTo>
                <a:lnTo>
                  <a:pt x="10261" y="57521"/>
                </a:lnTo>
                <a:lnTo>
                  <a:pt x="10510" y="57521"/>
                </a:lnTo>
                <a:lnTo>
                  <a:pt x="12054" y="57447"/>
                </a:lnTo>
                <a:lnTo>
                  <a:pt x="13648" y="57348"/>
                </a:lnTo>
                <a:lnTo>
                  <a:pt x="16288" y="57126"/>
                </a:lnTo>
                <a:lnTo>
                  <a:pt x="19028" y="56904"/>
                </a:lnTo>
                <a:lnTo>
                  <a:pt x="21519" y="56608"/>
                </a:lnTo>
                <a:lnTo>
                  <a:pt x="22465" y="56509"/>
                </a:lnTo>
                <a:lnTo>
                  <a:pt x="23362" y="56435"/>
                </a:lnTo>
                <a:lnTo>
                  <a:pt x="24159" y="56312"/>
                </a:lnTo>
                <a:lnTo>
                  <a:pt x="24806" y="56213"/>
                </a:lnTo>
                <a:lnTo>
                  <a:pt x="25255" y="56065"/>
                </a:lnTo>
                <a:lnTo>
                  <a:pt x="25354" y="55893"/>
                </a:lnTo>
                <a:lnTo>
                  <a:pt x="25105" y="55523"/>
                </a:lnTo>
                <a:lnTo>
                  <a:pt x="24358" y="54783"/>
                </a:lnTo>
                <a:lnTo>
                  <a:pt x="23511" y="53993"/>
                </a:lnTo>
                <a:lnTo>
                  <a:pt x="22565" y="53204"/>
                </a:lnTo>
                <a:lnTo>
                  <a:pt x="20772" y="51847"/>
                </a:lnTo>
                <a:lnTo>
                  <a:pt x="18929" y="50491"/>
                </a:lnTo>
                <a:lnTo>
                  <a:pt x="15790" y="50071"/>
                </a:lnTo>
                <a:lnTo>
                  <a:pt x="12652" y="49677"/>
                </a:lnTo>
                <a:lnTo>
                  <a:pt x="11755" y="49553"/>
                </a:lnTo>
                <a:lnTo>
                  <a:pt x="10709" y="49405"/>
                </a:lnTo>
                <a:lnTo>
                  <a:pt x="9613" y="49307"/>
                </a:lnTo>
                <a:lnTo>
                  <a:pt x="8518" y="49233"/>
                </a:lnTo>
                <a:lnTo>
                  <a:pt x="7471" y="49307"/>
                </a:lnTo>
                <a:lnTo>
                  <a:pt x="6525" y="49479"/>
                </a:lnTo>
                <a:lnTo>
                  <a:pt x="5429" y="49726"/>
                </a:lnTo>
                <a:lnTo>
                  <a:pt x="4234" y="49849"/>
                </a:lnTo>
                <a:lnTo>
                  <a:pt x="3088" y="49800"/>
                </a:lnTo>
                <a:lnTo>
                  <a:pt x="1992" y="49677"/>
                </a:lnTo>
                <a:lnTo>
                  <a:pt x="1095" y="49381"/>
                </a:lnTo>
                <a:lnTo>
                  <a:pt x="597" y="49011"/>
                </a:lnTo>
                <a:lnTo>
                  <a:pt x="348" y="48493"/>
                </a:lnTo>
                <a:lnTo>
                  <a:pt x="298" y="48000"/>
                </a:lnTo>
                <a:lnTo>
                  <a:pt x="597" y="47457"/>
                </a:lnTo>
                <a:lnTo>
                  <a:pt x="1046" y="46964"/>
                </a:lnTo>
                <a:lnTo>
                  <a:pt x="1743" y="46569"/>
                </a:lnTo>
                <a:lnTo>
                  <a:pt x="2789" y="46322"/>
                </a:lnTo>
                <a:lnTo>
                  <a:pt x="3985" y="46199"/>
                </a:lnTo>
                <a:lnTo>
                  <a:pt x="5230" y="46273"/>
                </a:lnTo>
                <a:lnTo>
                  <a:pt x="6326" y="46470"/>
                </a:lnTo>
                <a:lnTo>
                  <a:pt x="7173" y="46766"/>
                </a:lnTo>
                <a:lnTo>
                  <a:pt x="7721" y="47038"/>
                </a:lnTo>
                <a:lnTo>
                  <a:pt x="8567" y="48024"/>
                </a:lnTo>
                <a:lnTo>
                  <a:pt x="9115" y="48345"/>
                </a:lnTo>
                <a:lnTo>
                  <a:pt x="9763" y="48567"/>
                </a:lnTo>
                <a:lnTo>
                  <a:pt x="10510" y="48715"/>
                </a:lnTo>
                <a:lnTo>
                  <a:pt x="11307" y="48863"/>
                </a:lnTo>
                <a:lnTo>
                  <a:pt x="14694" y="49405"/>
                </a:lnTo>
                <a:lnTo>
                  <a:pt x="18082" y="49923"/>
                </a:lnTo>
                <a:lnTo>
                  <a:pt x="17484" y="49553"/>
                </a:lnTo>
                <a:lnTo>
                  <a:pt x="16836" y="49233"/>
                </a:lnTo>
                <a:lnTo>
                  <a:pt x="16239" y="49035"/>
                </a:lnTo>
                <a:lnTo>
                  <a:pt x="15591" y="48912"/>
                </a:lnTo>
                <a:lnTo>
                  <a:pt x="14844" y="48838"/>
                </a:lnTo>
                <a:lnTo>
                  <a:pt x="14146" y="48690"/>
                </a:lnTo>
                <a:lnTo>
                  <a:pt x="13300" y="48419"/>
                </a:lnTo>
                <a:lnTo>
                  <a:pt x="12652" y="48098"/>
                </a:lnTo>
                <a:lnTo>
                  <a:pt x="12254" y="47704"/>
                </a:lnTo>
                <a:lnTo>
                  <a:pt x="12104" y="47260"/>
                </a:lnTo>
                <a:lnTo>
                  <a:pt x="12204" y="46791"/>
                </a:lnTo>
                <a:lnTo>
                  <a:pt x="12652" y="46322"/>
                </a:lnTo>
                <a:lnTo>
                  <a:pt x="12851" y="46174"/>
                </a:lnTo>
                <a:lnTo>
                  <a:pt x="13300" y="45804"/>
                </a:lnTo>
                <a:lnTo>
                  <a:pt x="13449" y="45730"/>
                </a:lnTo>
                <a:lnTo>
                  <a:pt x="13798" y="45632"/>
                </a:lnTo>
                <a:lnTo>
                  <a:pt x="14146" y="45558"/>
                </a:lnTo>
                <a:lnTo>
                  <a:pt x="14445" y="45508"/>
                </a:lnTo>
                <a:lnTo>
                  <a:pt x="15193" y="45484"/>
                </a:lnTo>
                <a:lnTo>
                  <a:pt x="15990" y="45459"/>
                </a:lnTo>
                <a:lnTo>
                  <a:pt x="17036" y="45582"/>
                </a:lnTo>
                <a:lnTo>
                  <a:pt x="17783" y="45854"/>
                </a:lnTo>
                <a:lnTo>
                  <a:pt x="18430" y="46174"/>
                </a:lnTo>
                <a:lnTo>
                  <a:pt x="18779" y="46618"/>
                </a:lnTo>
                <a:lnTo>
                  <a:pt x="19028" y="47087"/>
                </a:lnTo>
                <a:lnTo>
                  <a:pt x="19078" y="47580"/>
                </a:lnTo>
                <a:lnTo>
                  <a:pt x="18929" y="48024"/>
                </a:lnTo>
                <a:lnTo>
                  <a:pt x="18729" y="48493"/>
                </a:lnTo>
                <a:lnTo>
                  <a:pt x="18630" y="48937"/>
                </a:lnTo>
                <a:lnTo>
                  <a:pt x="19028" y="49381"/>
                </a:lnTo>
                <a:lnTo>
                  <a:pt x="19476" y="49775"/>
                </a:lnTo>
                <a:lnTo>
                  <a:pt x="19975" y="50219"/>
                </a:lnTo>
                <a:lnTo>
                  <a:pt x="22963" y="50565"/>
                </a:lnTo>
                <a:lnTo>
                  <a:pt x="25853" y="51009"/>
                </a:lnTo>
                <a:lnTo>
                  <a:pt x="26052" y="51058"/>
                </a:lnTo>
                <a:lnTo>
                  <a:pt x="26500" y="51083"/>
                </a:lnTo>
                <a:lnTo>
                  <a:pt x="26998" y="51132"/>
                </a:lnTo>
                <a:lnTo>
                  <a:pt x="27447" y="51132"/>
                </a:lnTo>
                <a:lnTo>
                  <a:pt x="27845" y="51083"/>
                </a:lnTo>
                <a:lnTo>
                  <a:pt x="27845" y="51009"/>
                </a:lnTo>
                <a:lnTo>
                  <a:pt x="25902" y="49627"/>
                </a:lnTo>
                <a:lnTo>
                  <a:pt x="23960" y="48098"/>
                </a:lnTo>
                <a:lnTo>
                  <a:pt x="21718" y="46569"/>
                </a:lnTo>
                <a:lnTo>
                  <a:pt x="21419" y="46322"/>
                </a:lnTo>
                <a:lnTo>
                  <a:pt x="21021" y="46002"/>
                </a:lnTo>
                <a:lnTo>
                  <a:pt x="20473" y="45582"/>
                </a:lnTo>
                <a:lnTo>
                  <a:pt x="19975" y="45237"/>
                </a:lnTo>
                <a:lnTo>
                  <a:pt x="19377" y="44867"/>
                </a:lnTo>
                <a:lnTo>
                  <a:pt x="18929" y="44620"/>
                </a:lnTo>
                <a:lnTo>
                  <a:pt x="18580" y="44472"/>
                </a:lnTo>
                <a:lnTo>
                  <a:pt x="17683" y="44398"/>
                </a:lnTo>
                <a:lnTo>
                  <a:pt x="16836" y="44349"/>
                </a:lnTo>
                <a:lnTo>
                  <a:pt x="15940" y="44398"/>
                </a:lnTo>
                <a:lnTo>
                  <a:pt x="15043" y="44324"/>
                </a:lnTo>
                <a:lnTo>
                  <a:pt x="14146" y="44176"/>
                </a:lnTo>
                <a:lnTo>
                  <a:pt x="13349" y="43880"/>
                </a:lnTo>
                <a:lnTo>
                  <a:pt x="12702" y="43510"/>
                </a:lnTo>
                <a:lnTo>
                  <a:pt x="12353" y="43091"/>
                </a:lnTo>
                <a:lnTo>
                  <a:pt x="12104" y="42647"/>
                </a:lnTo>
                <a:lnTo>
                  <a:pt x="12104" y="42129"/>
                </a:lnTo>
                <a:lnTo>
                  <a:pt x="12403" y="41636"/>
                </a:lnTo>
                <a:lnTo>
                  <a:pt x="12901" y="41216"/>
                </a:lnTo>
                <a:lnTo>
                  <a:pt x="13748" y="40871"/>
                </a:lnTo>
                <a:lnTo>
                  <a:pt x="14595" y="40575"/>
                </a:lnTo>
                <a:lnTo>
                  <a:pt x="15591" y="40353"/>
                </a:lnTo>
                <a:lnTo>
                  <a:pt x="16587" y="40254"/>
                </a:lnTo>
                <a:lnTo>
                  <a:pt x="17534" y="40180"/>
                </a:lnTo>
                <a:lnTo>
                  <a:pt x="18430" y="40205"/>
                </a:lnTo>
                <a:lnTo>
                  <a:pt x="19078" y="40328"/>
                </a:lnTo>
                <a:lnTo>
                  <a:pt x="20124" y="40674"/>
                </a:lnTo>
                <a:lnTo>
                  <a:pt x="20871" y="41167"/>
                </a:lnTo>
                <a:lnTo>
                  <a:pt x="21220" y="41734"/>
                </a:lnTo>
                <a:lnTo>
                  <a:pt x="21270" y="42326"/>
                </a:lnTo>
                <a:lnTo>
                  <a:pt x="21170" y="42622"/>
                </a:lnTo>
                <a:lnTo>
                  <a:pt x="20871" y="42943"/>
                </a:lnTo>
                <a:lnTo>
                  <a:pt x="20473" y="43313"/>
                </a:lnTo>
                <a:lnTo>
                  <a:pt x="20273" y="43634"/>
                </a:lnTo>
                <a:lnTo>
                  <a:pt x="20124" y="43954"/>
                </a:lnTo>
                <a:lnTo>
                  <a:pt x="20174" y="44250"/>
                </a:lnTo>
                <a:lnTo>
                  <a:pt x="20323" y="44398"/>
                </a:lnTo>
                <a:lnTo>
                  <a:pt x="20622" y="44645"/>
                </a:lnTo>
                <a:lnTo>
                  <a:pt x="21021" y="44941"/>
                </a:lnTo>
                <a:lnTo>
                  <a:pt x="21419" y="45311"/>
                </a:lnTo>
                <a:lnTo>
                  <a:pt x="21867" y="45632"/>
                </a:lnTo>
                <a:lnTo>
                  <a:pt x="22316" y="45878"/>
                </a:lnTo>
                <a:lnTo>
                  <a:pt x="22615" y="46100"/>
                </a:lnTo>
                <a:lnTo>
                  <a:pt x="22814" y="46150"/>
                </a:lnTo>
                <a:lnTo>
                  <a:pt x="23063" y="46026"/>
                </a:lnTo>
                <a:lnTo>
                  <a:pt x="23262" y="45804"/>
                </a:lnTo>
                <a:lnTo>
                  <a:pt x="23561" y="45582"/>
                </a:lnTo>
                <a:lnTo>
                  <a:pt x="23810" y="45459"/>
                </a:lnTo>
                <a:lnTo>
                  <a:pt x="24159" y="45311"/>
                </a:lnTo>
                <a:lnTo>
                  <a:pt x="24607" y="45114"/>
                </a:lnTo>
                <a:lnTo>
                  <a:pt x="25205" y="44892"/>
                </a:lnTo>
                <a:lnTo>
                  <a:pt x="25603" y="44744"/>
                </a:lnTo>
                <a:lnTo>
                  <a:pt x="26002" y="44694"/>
                </a:lnTo>
                <a:lnTo>
                  <a:pt x="26899" y="44645"/>
                </a:lnTo>
                <a:lnTo>
                  <a:pt x="27745" y="44571"/>
                </a:lnTo>
                <a:lnTo>
                  <a:pt x="28642" y="44546"/>
                </a:lnTo>
                <a:lnTo>
                  <a:pt x="29539" y="44571"/>
                </a:lnTo>
                <a:lnTo>
                  <a:pt x="29738" y="44620"/>
                </a:lnTo>
                <a:lnTo>
                  <a:pt x="30485" y="44744"/>
                </a:lnTo>
                <a:lnTo>
                  <a:pt x="30684" y="44744"/>
                </a:lnTo>
                <a:lnTo>
                  <a:pt x="30933" y="44571"/>
                </a:lnTo>
                <a:lnTo>
                  <a:pt x="30983" y="44250"/>
                </a:lnTo>
                <a:lnTo>
                  <a:pt x="31083" y="43880"/>
                </a:lnTo>
                <a:lnTo>
                  <a:pt x="31083" y="43313"/>
                </a:lnTo>
                <a:lnTo>
                  <a:pt x="31133" y="42795"/>
                </a:lnTo>
                <a:lnTo>
                  <a:pt x="31133" y="42277"/>
                </a:lnTo>
                <a:lnTo>
                  <a:pt x="30983" y="41784"/>
                </a:lnTo>
                <a:lnTo>
                  <a:pt x="30684" y="41438"/>
                </a:lnTo>
                <a:lnTo>
                  <a:pt x="30236" y="41216"/>
                </a:lnTo>
                <a:lnTo>
                  <a:pt x="29240" y="40797"/>
                </a:lnTo>
                <a:lnTo>
                  <a:pt x="28542" y="40402"/>
                </a:lnTo>
                <a:lnTo>
                  <a:pt x="28144" y="39909"/>
                </a:lnTo>
                <a:lnTo>
                  <a:pt x="28044" y="39366"/>
                </a:lnTo>
                <a:lnTo>
                  <a:pt x="28194" y="38972"/>
                </a:lnTo>
                <a:lnTo>
                  <a:pt x="28642" y="38528"/>
                </a:lnTo>
                <a:lnTo>
                  <a:pt x="29290" y="38133"/>
                </a:lnTo>
                <a:lnTo>
                  <a:pt x="30087" y="37738"/>
                </a:lnTo>
                <a:lnTo>
                  <a:pt x="31083" y="37442"/>
                </a:lnTo>
                <a:lnTo>
                  <a:pt x="32079" y="37294"/>
                </a:lnTo>
                <a:lnTo>
                  <a:pt x="33275" y="37294"/>
                </a:lnTo>
                <a:lnTo>
                  <a:pt x="34420" y="37516"/>
                </a:lnTo>
                <a:lnTo>
                  <a:pt x="35267" y="37812"/>
                </a:lnTo>
                <a:lnTo>
                  <a:pt x="35915" y="38108"/>
                </a:lnTo>
                <a:lnTo>
                  <a:pt x="36413" y="38454"/>
                </a:lnTo>
                <a:lnTo>
                  <a:pt x="36712" y="38873"/>
                </a:lnTo>
                <a:lnTo>
                  <a:pt x="36712" y="39342"/>
                </a:lnTo>
                <a:lnTo>
                  <a:pt x="36413" y="39835"/>
                </a:lnTo>
                <a:lnTo>
                  <a:pt x="35965" y="40254"/>
                </a:lnTo>
                <a:lnTo>
                  <a:pt x="35317" y="40600"/>
                </a:lnTo>
                <a:lnTo>
                  <a:pt x="34669" y="40945"/>
                </a:lnTo>
                <a:lnTo>
                  <a:pt x="33922" y="41216"/>
                </a:lnTo>
                <a:lnTo>
                  <a:pt x="33325" y="41586"/>
                </a:lnTo>
                <a:lnTo>
                  <a:pt x="32876" y="42030"/>
                </a:lnTo>
                <a:lnTo>
                  <a:pt x="32378" y="43091"/>
                </a:lnTo>
                <a:lnTo>
                  <a:pt x="32079" y="44176"/>
                </a:lnTo>
                <a:lnTo>
                  <a:pt x="31880" y="45237"/>
                </a:lnTo>
                <a:lnTo>
                  <a:pt x="31880" y="45656"/>
                </a:lnTo>
                <a:lnTo>
                  <a:pt x="32079" y="46076"/>
                </a:lnTo>
                <a:lnTo>
                  <a:pt x="32229" y="46495"/>
                </a:lnTo>
                <a:lnTo>
                  <a:pt x="32079" y="46865"/>
                </a:lnTo>
                <a:lnTo>
                  <a:pt x="31631" y="47580"/>
                </a:lnTo>
                <a:lnTo>
                  <a:pt x="31481" y="47950"/>
                </a:lnTo>
                <a:lnTo>
                  <a:pt x="31631" y="48295"/>
                </a:lnTo>
                <a:lnTo>
                  <a:pt x="32029" y="48616"/>
                </a:lnTo>
                <a:lnTo>
                  <a:pt x="32478" y="48863"/>
                </a:lnTo>
                <a:lnTo>
                  <a:pt x="32876" y="49159"/>
                </a:lnTo>
                <a:lnTo>
                  <a:pt x="33872" y="49800"/>
                </a:lnTo>
                <a:lnTo>
                  <a:pt x="34819" y="50491"/>
                </a:lnTo>
                <a:lnTo>
                  <a:pt x="37160" y="51946"/>
                </a:lnTo>
                <a:lnTo>
                  <a:pt x="39651" y="53377"/>
                </a:lnTo>
                <a:lnTo>
                  <a:pt x="39850" y="53549"/>
                </a:lnTo>
                <a:lnTo>
                  <a:pt x="40298" y="53771"/>
                </a:lnTo>
                <a:lnTo>
                  <a:pt x="40747" y="54018"/>
                </a:lnTo>
                <a:lnTo>
                  <a:pt x="41195" y="54240"/>
                </a:lnTo>
                <a:lnTo>
                  <a:pt x="41643" y="54314"/>
                </a:lnTo>
                <a:lnTo>
                  <a:pt x="41992" y="54215"/>
                </a:lnTo>
                <a:lnTo>
                  <a:pt x="42440" y="54018"/>
                </a:lnTo>
                <a:lnTo>
                  <a:pt x="42789" y="53771"/>
                </a:lnTo>
                <a:lnTo>
                  <a:pt x="43188" y="53549"/>
                </a:lnTo>
                <a:lnTo>
                  <a:pt x="43387" y="53401"/>
                </a:lnTo>
                <a:lnTo>
                  <a:pt x="44283" y="52785"/>
                </a:lnTo>
                <a:lnTo>
                  <a:pt x="44782" y="52217"/>
                </a:lnTo>
                <a:lnTo>
                  <a:pt x="45031" y="51551"/>
                </a:lnTo>
                <a:lnTo>
                  <a:pt x="44931" y="50836"/>
                </a:lnTo>
                <a:lnTo>
                  <a:pt x="44582" y="49726"/>
                </a:lnTo>
                <a:lnTo>
                  <a:pt x="44134" y="48641"/>
                </a:lnTo>
                <a:lnTo>
                  <a:pt x="43636" y="47556"/>
                </a:lnTo>
                <a:lnTo>
                  <a:pt x="42889" y="45804"/>
                </a:lnTo>
                <a:lnTo>
                  <a:pt x="42739" y="45459"/>
                </a:lnTo>
                <a:lnTo>
                  <a:pt x="42640" y="45089"/>
                </a:lnTo>
                <a:lnTo>
                  <a:pt x="42490" y="44694"/>
                </a:lnTo>
                <a:lnTo>
                  <a:pt x="42241" y="44349"/>
                </a:lnTo>
                <a:lnTo>
                  <a:pt x="41793" y="44053"/>
                </a:lnTo>
                <a:lnTo>
                  <a:pt x="41344" y="43880"/>
                </a:lnTo>
                <a:lnTo>
                  <a:pt x="40896" y="43782"/>
                </a:lnTo>
                <a:lnTo>
                  <a:pt x="40398" y="43708"/>
                </a:lnTo>
                <a:lnTo>
                  <a:pt x="39800" y="43584"/>
                </a:lnTo>
                <a:lnTo>
                  <a:pt x="38754" y="43338"/>
                </a:lnTo>
                <a:lnTo>
                  <a:pt x="38057" y="42968"/>
                </a:lnTo>
                <a:lnTo>
                  <a:pt x="37459" y="42548"/>
                </a:lnTo>
                <a:lnTo>
                  <a:pt x="37011" y="41981"/>
                </a:lnTo>
                <a:lnTo>
                  <a:pt x="37011" y="41438"/>
                </a:lnTo>
                <a:lnTo>
                  <a:pt x="37210" y="40945"/>
                </a:lnTo>
                <a:lnTo>
                  <a:pt x="37808" y="40427"/>
                </a:lnTo>
                <a:lnTo>
                  <a:pt x="38704" y="39958"/>
                </a:lnTo>
                <a:lnTo>
                  <a:pt x="39053" y="39810"/>
                </a:lnTo>
                <a:lnTo>
                  <a:pt x="39651" y="39638"/>
                </a:lnTo>
                <a:lnTo>
                  <a:pt x="40448" y="39440"/>
                </a:lnTo>
                <a:lnTo>
                  <a:pt x="41344" y="39342"/>
                </a:lnTo>
                <a:lnTo>
                  <a:pt x="42391" y="39292"/>
                </a:lnTo>
                <a:lnTo>
                  <a:pt x="43337" y="39366"/>
                </a:lnTo>
                <a:lnTo>
                  <a:pt x="44333" y="39638"/>
                </a:lnTo>
                <a:lnTo>
                  <a:pt x="45330" y="40106"/>
                </a:lnTo>
                <a:lnTo>
                  <a:pt x="46027" y="40649"/>
                </a:lnTo>
                <a:lnTo>
                  <a:pt x="46326" y="41118"/>
                </a:lnTo>
                <a:lnTo>
                  <a:pt x="46475" y="41660"/>
                </a:lnTo>
                <a:lnTo>
                  <a:pt x="46326" y="42203"/>
                </a:lnTo>
                <a:lnTo>
                  <a:pt x="45977" y="42499"/>
                </a:lnTo>
                <a:lnTo>
                  <a:pt x="45529" y="42746"/>
                </a:lnTo>
                <a:lnTo>
                  <a:pt x="45031" y="43017"/>
                </a:lnTo>
                <a:lnTo>
                  <a:pt x="44632" y="43313"/>
                </a:lnTo>
                <a:lnTo>
                  <a:pt x="44582" y="43412"/>
                </a:lnTo>
                <a:lnTo>
                  <a:pt x="44582" y="43708"/>
                </a:lnTo>
                <a:lnTo>
                  <a:pt x="44483" y="43806"/>
                </a:lnTo>
                <a:lnTo>
                  <a:pt x="44333" y="43880"/>
                </a:lnTo>
                <a:lnTo>
                  <a:pt x="44283" y="43954"/>
                </a:lnTo>
                <a:lnTo>
                  <a:pt x="43985" y="44102"/>
                </a:lnTo>
                <a:lnTo>
                  <a:pt x="43885" y="44176"/>
                </a:lnTo>
                <a:lnTo>
                  <a:pt x="43885" y="44793"/>
                </a:lnTo>
                <a:lnTo>
                  <a:pt x="44034" y="45336"/>
                </a:lnTo>
                <a:lnTo>
                  <a:pt x="44184" y="45854"/>
                </a:lnTo>
                <a:lnTo>
                  <a:pt x="44582" y="47161"/>
                </a:lnTo>
                <a:lnTo>
                  <a:pt x="45031" y="48493"/>
                </a:lnTo>
                <a:lnTo>
                  <a:pt x="45579" y="49726"/>
                </a:lnTo>
                <a:lnTo>
                  <a:pt x="45728" y="50219"/>
                </a:lnTo>
                <a:lnTo>
                  <a:pt x="45977" y="50639"/>
                </a:lnTo>
                <a:lnTo>
                  <a:pt x="46127" y="51058"/>
                </a:lnTo>
                <a:lnTo>
                  <a:pt x="46425" y="51379"/>
                </a:lnTo>
                <a:lnTo>
                  <a:pt x="46724" y="51601"/>
                </a:lnTo>
                <a:lnTo>
                  <a:pt x="47073" y="51625"/>
                </a:lnTo>
                <a:lnTo>
                  <a:pt x="47970" y="51527"/>
                </a:lnTo>
                <a:lnTo>
                  <a:pt x="48816" y="51305"/>
                </a:lnTo>
                <a:lnTo>
                  <a:pt x="49613" y="51132"/>
                </a:lnTo>
                <a:lnTo>
                  <a:pt x="51457" y="50639"/>
                </a:lnTo>
                <a:lnTo>
                  <a:pt x="53300" y="50145"/>
                </a:lnTo>
                <a:lnTo>
                  <a:pt x="56039" y="49331"/>
                </a:lnTo>
                <a:lnTo>
                  <a:pt x="58580" y="48542"/>
                </a:lnTo>
                <a:lnTo>
                  <a:pt x="59327" y="46026"/>
                </a:lnTo>
                <a:lnTo>
                  <a:pt x="61369" y="40057"/>
                </a:lnTo>
                <a:lnTo>
                  <a:pt x="63611" y="34088"/>
                </a:lnTo>
                <a:lnTo>
                  <a:pt x="63810" y="33521"/>
                </a:lnTo>
                <a:lnTo>
                  <a:pt x="64109" y="32781"/>
                </a:lnTo>
                <a:lnTo>
                  <a:pt x="64408" y="31991"/>
                </a:lnTo>
                <a:lnTo>
                  <a:pt x="64707" y="31153"/>
                </a:lnTo>
                <a:lnTo>
                  <a:pt x="64906" y="30314"/>
                </a:lnTo>
                <a:lnTo>
                  <a:pt x="65056" y="29475"/>
                </a:lnTo>
                <a:lnTo>
                  <a:pt x="65056" y="28711"/>
                </a:lnTo>
                <a:lnTo>
                  <a:pt x="65006" y="28069"/>
                </a:lnTo>
                <a:lnTo>
                  <a:pt x="64707" y="27551"/>
                </a:lnTo>
                <a:lnTo>
                  <a:pt x="64259" y="27033"/>
                </a:lnTo>
                <a:lnTo>
                  <a:pt x="63711" y="26565"/>
                </a:lnTo>
                <a:lnTo>
                  <a:pt x="63163" y="26145"/>
                </a:lnTo>
                <a:lnTo>
                  <a:pt x="62465" y="25775"/>
                </a:lnTo>
                <a:lnTo>
                  <a:pt x="61618" y="25479"/>
                </a:lnTo>
                <a:lnTo>
                  <a:pt x="60572" y="25257"/>
                </a:lnTo>
                <a:lnTo>
                  <a:pt x="59028" y="25035"/>
                </a:lnTo>
                <a:lnTo>
                  <a:pt x="57484" y="24764"/>
                </a:lnTo>
                <a:lnTo>
                  <a:pt x="57036" y="24690"/>
                </a:lnTo>
                <a:lnTo>
                  <a:pt x="56239" y="24616"/>
                </a:lnTo>
                <a:lnTo>
                  <a:pt x="55093" y="24468"/>
                </a:lnTo>
                <a:lnTo>
                  <a:pt x="53698" y="24320"/>
                </a:lnTo>
                <a:lnTo>
                  <a:pt x="52054" y="24172"/>
                </a:lnTo>
                <a:lnTo>
                  <a:pt x="50211" y="24000"/>
                </a:lnTo>
                <a:lnTo>
                  <a:pt x="48318" y="23802"/>
                </a:lnTo>
                <a:lnTo>
                  <a:pt x="46326" y="23630"/>
                </a:lnTo>
                <a:lnTo>
                  <a:pt x="42490" y="23260"/>
                </a:lnTo>
                <a:lnTo>
                  <a:pt x="40697" y="23087"/>
                </a:lnTo>
                <a:lnTo>
                  <a:pt x="39053" y="22939"/>
                </a:lnTo>
                <a:lnTo>
                  <a:pt x="37658" y="22791"/>
                </a:lnTo>
                <a:lnTo>
                  <a:pt x="36513" y="22692"/>
                </a:lnTo>
                <a:lnTo>
                  <a:pt x="35666" y="22618"/>
                </a:lnTo>
                <a:lnTo>
                  <a:pt x="35267" y="22569"/>
                </a:lnTo>
                <a:lnTo>
                  <a:pt x="33773" y="22396"/>
                </a:lnTo>
                <a:lnTo>
                  <a:pt x="32378" y="22100"/>
                </a:lnTo>
                <a:lnTo>
                  <a:pt x="30933" y="21854"/>
                </a:lnTo>
                <a:lnTo>
                  <a:pt x="29090" y="21434"/>
                </a:lnTo>
                <a:lnTo>
                  <a:pt x="27247" y="20867"/>
                </a:lnTo>
                <a:lnTo>
                  <a:pt x="25554" y="20201"/>
                </a:lnTo>
                <a:lnTo>
                  <a:pt x="24059" y="19510"/>
                </a:lnTo>
                <a:lnTo>
                  <a:pt x="22565" y="18746"/>
                </a:lnTo>
                <a:lnTo>
                  <a:pt x="20921" y="18030"/>
                </a:lnTo>
                <a:lnTo>
                  <a:pt x="19227" y="17340"/>
                </a:lnTo>
                <a:lnTo>
                  <a:pt x="17384" y="16748"/>
                </a:lnTo>
                <a:lnTo>
                  <a:pt x="15491" y="16180"/>
                </a:lnTo>
                <a:lnTo>
                  <a:pt x="13648" y="15514"/>
                </a:lnTo>
                <a:lnTo>
                  <a:pt x="13748" y="15440"/>
                </a:lnTo>
                <a:lnTo>
                  <a:pt x="14097" y="15292"/>
                </a:lnTo>
                <a:lnTo>
                  <a:pt x="14744" y="15120"/>
                </a:lnTo>
                <a:lnTo>
                  <a:pt x="15591" y="14898"/>
                </a:lnTo>
                <a:lnTo>
                  <a:pt x="16537" y="14676"/>
                </a:lnTo>
                <a:lnTo>
                  <a:pt x="18729" y="14306"/>
                </a:lnTo>
                <a:lnTo>
                  <a:pt x="19875" y="14207"/>
                </a:lnTo>
                <a:lnTo>
                  <a:pt x="21021" y="14182"/>
                </a:lnTo>
                <a:lnTo>
                  <a:pt x="22415" y="14207"/>
                </a:lnTo>
                <a:lnTo>
                  <a:pt x="24009" y="14281"/>
                </a:lnTo>
                <a:lnTo>
                  <a:pt x="25703" y="14380"/>
                </a:lnTo>
                <a:lnTo>
                  <a:pt x="27447" y="14503"/>
                </a:lnTo>
                <a:lnTo>
                  <a:pt x="29240" y="14651"/>
                </a:lnTo>
                <a:lnTo>
                  <a:pt x="30784" y="14799"/>
                </a:lnTo>
                <a:lnTo>
                  <a:pt x="32179" y="14922"/>
                </a:lnTo>
                <a:lnTo>
                  <a:pt x="33275" y="15070"/>
                </a:lnTo>
                <a:lnTo>
                  <a:pt x="34819" y="15366"/>
                </a:lnTo>
                <a:lnTo>
                  <a:pt x="36562" y="15761"/>
                </a:lnTo>
                <a:lnTo>
                  <a:pt x="38455" y="16254"/>
                </a:lnTo>
                <a:lnTo>
                  <a:pt x="40448" y="16822"/>
                </a:lnTo>
                <a:lnTo>
                  <a:pt x="42490" y="17488"/>
                </a:lnTo>
                <a:lnTo>
                  <a:pt x="44732" y="18203"/>
                </a:lnTo>
                <a:lnTo>
                  <a:pt x="49115" y="19732"/>
                </a:lnTo>
                <a:lnTo>
                  <a:pt x="53399" y="21336"/>
                </a:lnTo>
                <a:lnTo>
                  <a:pt x="55442" y="22125"/>
                </a:lnTo>
                <a:lnTo>
                  <a:pt x="57434" y="22890"/>
                </a:lnTo>
                <a:lnTo>
                  <a:pt x="59277" y="23630"/>
                </a:lnTo>
                <a:lnTo>
                  <a:pt x="60871" y="24271"/>
                </a:lnTo>
                <a:lnTo>
                  <a:pt x="62415" y="24887"/>
                </a:lnTo>
                <a:lnTo>
                  <a:pt x="63661" y="25405"/>
                </a:lnTo>
                <a:lnTo>
                  <a:pt x="64707" y="25849"/>
                </a:lnTo>
                <a:lnTo>
                  <a:pt x="65404" y="26170"/>
                </a:lnTo>
                <a:lnTo>
                  <a:pt x="64757" y="25381"/>
                </a:lnTo>
                <a:lnTo>
                  <a:pt x="63960" y="24690"/>
                </a:lnTo>
                <a:lnTo>
                  <a:pt x="63163" y="23950"/>
                </a:lnTo>
                <a:lnTo>
                  <a:pt x="62117" y="23260"/>
                </a:lnTo>
                <a:lnTo>
                  <a:pt x="60821" y="22643"/>
                </a:lnTo>
                <a:lnTo>
                  <a:pt x="59178" y="22051"/>
                </a:lnTo>
                <a:lnTo>
                  <a:pt x="57434" y="21484"/>
                </a:lnTo>
                <a:lnTo>
                  <a:pt x="55591" y="20892"/>
                </a:lnTo>
                <a:lnTo>
                  <a:pt x="53897" y="20349"/>
                </a:lnTo>
                <a:lnTo>
                  <a:pt x="52303" y="19806"/>
                </a:lnTo>
                <a:lnTo>
                  <a:pt x="51008" y="19264"/>
                </a:lnTo>
                <a:lnTo>
                  <a:pt x="49115" y="18277"/>
                </a:lnTo>
                <a:lnTo>
                  <a:pt x="47422" y="17414"/>
                </a:lnTo>
                <a:lnTo>
                  <a:pt x="46027" y="16600"/>
                </a:lnTo>
                <a:lnTo>
                  <a:pt x="44881" y="15909"/>
                </a:lnTo>
                <a:lnTo>
                  <a:pt x="43835" y="15268"/>
                </a:lnTo>
                <a:lnTo>
                  <a:pt x="42938" y="14651"/>
                </a:lnTo>
                <a:lnTo>
                  <a:pt x="42241" y="14059"/>
                </a:lnTo>
                <a:lnTo>
                  <a:pt x="41494" y="13516"/>
                </a:lnTo>
                <a:lnTo>
                  <a:pt x="40149" y="12431"/>
                </a:lnTo>
                <a:lnTo>
                  <a:pt x="38704" y="11272"/>
                </a:lnTo>
                <a:lnTo>
                  <a:pt x="37808" y="10655"/>
                </a:lnTo>
                <a:lnTo>
                  <a:pt x="36811" y="9965"/>
                </a:lnTo>
                <a:lnTo>
                  <a:pt x="35466" y="9225"/>
                </a:lnTo>
                <a:lnTo>
                  <a:pt x="34072" y="8608"/>
                </a:lnTo>
                <a:lnTo>
                  <a:pt x="32677" y="8139"/>
                </a:lnTo>
                <a:lnTo>
                  <a:pt x="31282" y="7745"/>
                </a:lnTo>
                <a:lnTo>
                  <a:pt x="29887" y="7375"/>
                </a:lnTo>
                <a:lnTo>
                  <a:pt x="29788" y="7301"/>
                </a:lnTo>
                <a:lnTo>
                  <a:pt x="30037" y="7153"/>
                </a:lnTo>
                <a:lnTo>
                  <a:pt x="30684" y="7054"/>
                </a:lnTo>
                <a:lnTo>
                  <a:pt x="31481" y="6906"/>
                </a:lnTo>
                <a:lnTo>
                  <a:pt x="32528" y="6758"/>
                </a:lnTo>
                <a:lnTo>
                  <a:pt x="33623" y="6610"/>
                </a:lnTo>
                <a:lnTo>
                  <a:pt x="35666" y="6314"/>
                </a:lnTo>
                <a:lnTo>
                  <a:pt x="36562" y="6215"/>
                </a:lnTo>
                <a:lnTo>
                  <a:pt x="37210" y="6141"/>
                </a:lnTo>
                <a:lnTo>
                  <a:pt x="39950" y="5944"/>
                </a:lnTo>
                <a:lnTo>
                  <a:pt x="42590" y="5993"/>
                </a:lnTo>
                <a:lnTo>
                  <a:pt x="45180" y="6289"/>
                </a:lnTo>
                <a:lnTo>
                  <a:pt x="47721" y="6832"/>
                </a:lnTo>
                <a:lnTo>
                  <a:pt x="50161" y="7547"/>
                </a:lnTo>
                <a:lnTo>
                  <a:pt x="52503" y="8460"/>
                </a:lnTo>
                <a:lnTo>
                  <a:pt x="54694" y="9545"/>
                </a:lnTo>
                <a:lnTo>
                  <a:pt x="56687" y="10828"/>
                </a:lnTo>
                <a:lnTo>
                  <a:pt x="58381" y="12160"/>
                </a:lnTo>
                <a:lnTo>
                  <a:pt x="59925" y="13615"/>
                </a:lnTo>
                <a:lnTo>
                  <a:pt x="61320" y="15268"/>
                </a:lnTo>
                <a:lnTo>
                  <a:pt x="62465" y="16970"/>
                </a:lnTo>
                <a:lnTo>
                  <a:pt x="63511" y="18721"/>
                </a:lnTo>
                <a:lnTo>
                  <a:pt x="64308" y="20571"/>
                </a:lnTo>
                <a:lnTo>
                  <a:pt x="65056" y="22544"/>
                </a:lnTo>
                <a:lnTo>
                  <a:pt x="65504" y="24542"/>
                </a:lnTo>
                <a:lnTo>
                  <a:pt x="65703" y="25085"/>
                </a:lnTo>
                <a:lnTo>
                  <a:pt x="66151" y="25775"/>
                </a:lnTo>
                <a:lnTo>
                  <a:pt x="66251" y="25233"/>
                </a:lnTo>
                <a:lnTo>
                  <a:pt x="66400" y="24567"/>
                </a:lnTo>
                <a:lnTo>
                  <a:pt x="66550" y="23876"/>
                </a:lnTo>
                <a:lnTo>
                  <a:pt x="66799" y="22421"/>
                </a:lnTo>
                <a:lnTo>
                  <a:pt x="66899" y="21780"/>
                </a:lnTo>
                <a:lnTo>
                  <a:pt x="66948" y="21237"/>
                </a:lnTo>
                <a:lnTo>
                  <a:pt x="67048" y="20793"/>
                </a:lnTo>
                <a:lnTo>
                  <a:pt x="67048" y="20201"/>
                </a:lnTo>
                <a:lnTo>
                  <a:pt x="67198" y="19708"/>
                </a:lnTo>
                <a:lnTo>
                  <a:pt x="67496" y="19042"/>
                </a:lnTo>
                <a:lnTo>
                  <a:pt x="67795" y="18252"/>
                </a:lnTo>
                <a:lnTo>
                  <a:pt x="68194" y="17340"/>
                </a:lnTo>
                <a:lnTo>
                  <a:pt x="68642" y="16328"/>
                </a:lnTo>
                <a:lnTo>
                  <a:pt x="69240" y="15218"/>
                </a:lnTo>
                <a:lnTo>
                  <a:pt x="69738" y="14133"/>
                </a:lnTo>
                <a:lnTo>
                  <a:pt x="70336" y="12974"/>
                </a:lnTo>
                <a:lnTo>
                  <a:pt x="70983" y="11839"/>
                </a:lnTo>
                <a:lnTo>
                  <a:pt x="71581" y="10705"/>
                </a:lnTo>
                <a:lnTo>
                  <a:pt x="72229" y="9669"/>
                </a:lnTo>
                <a:lnTo>
                  <a:pt x="72826" y="8633"/>
                </a:lnTo>
                <a:lnTo>
                  <a:pt x="73424" y="7745"/>
                </a:lnTo>
                <a:lnTo>
                  <a:pt x="73922" y="6931"/>
                </a:lnTo>
                <a:lnTo>
                  <a:pt x="74470" y="6289"/>
                </a:lnTo>
                <a:lnTo>
                  <a:pt x="74819" y="5796"/>
                </a:lnTo>
                <a:lnTo>
                  <a:pt x="75168" y="5475"/>
                </a:lnTo>
                <a:lnTo>
                  <a:pt x="76562" y="4612"/>
                </a:lnTo>
                <a:lnTo>
                  <a:pt x="77957" y="3921"/>
                </a:lnTo>
                <a:lnTo>
                  <a:pt x="79452" y="3255"/>
                </a:lnTo>
                <a:lnTo>
                  <a:pt x="80896" y="2688"/>
                </a:lnTo>
                <a:lnTo>
                  <a:pt x="82839" y="1997"/>
                </a:lnTo>
                <a:lnTo>
                  <a:pt x="84881" y="1405"/>
                </a:lnTo>
                <a:lnTo>
                  <a:pt x="87023" y="937"/>
                </a:lnTo>
                <a:lnTo>
                  <a:pt x="87621" y="813"/>
                </a:lnTo>
                <a:lnTo>
                  <a:pt x="88418" y="690"/>
                </a:lnTo>
                <a:lnTo>
                  <a:pt x="90460" y="320"/>
                </a:lnTo>
                <a:lnTo>
                  <a:pt x="91407" y="123"/>
                </a:lnTo>
                <a:lnTo>
                  <a:pt x="92204" y="24"/>
                </a:lnTo>
                <a:lnTo>
                  <a:pt x="92752" y="0"/>
                </a:lnTo>
                <a:close/>
              </a:path>
            </a:pathLst>
          </a:custGeom>
          <a:solidFill>
            <a:schemeClr val="lt1">
              <a:alpha val="784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3" name="Google Shape;23;p2"/>
          <p:cNvSpPr txBox="1"/>
          <p:nvPr>
            <p:ph type="title"/>
          </p:nvPr>
        </p:nvSpPr>
        <p:spPr>
          <a:xfrm>
            <a:off x="3739896" y="1417320"/>
            <a:ext cx="5120640" cy="2304288"/>
          </a:xfrm>
          <a:prstGeom prst="rect">
            <a:avLst/>
          </a:prstGeom>
          <a:noFill/>
          <a:ln>
            <a:noFill/>
          </a:ln>
        </p:spPr>
        <p:txBody>
          <a:bodyPr anchorCtr="0" anchor="b" bIns="91425" lIns="91425" spcFirstLastPara="1" rIns="91425" wrap="square" tIns="91425">
            <a:noAutofit/>
          </a:bodyPr>
          <a:lstStyle>
            <a:lvl1pPr indent="0" lvl="0" marL="0" marR="0" rtl="0" algn="l">
              <a:spcBef>
                <a:spcPts val="400"/>
              </a:spcBef>
              <a:spcAft>
                <a:spcPts val="0"/>
              </a:spcAft>
              <a:buClr>
                <a:schemeClr val="dk2"/>
              </a:buClr>
              <a:buSzPts val="1400"/>
              <a:buFont typeface="Candara"/>
              <a:buNone/>
              <a:defRPr b="0" i="0" sz="4000" u="none" cap="none" strike="noStrike">
                <a:solidFill>
                  <a:schemeClr val="dk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4" name="Google Shape;24;p2"/>
          <p:cNvSpPr/>
          <p:nvPr/>
        </p:nvSpPr>
        <p:spPr>
          <a:xfrm>
            <a:off x="838200" y="1762090"/>
            <a:ext cx="2521776" cy="5095912"/>
          </a:xfrm>
          <a:custGeom>
            <a:rect b="b" l="l" r="r" t="t"/>
            <a:pathLst>
              <a:path extrusionOk="0" h="120000" w="120000">
                <a:moveTo>
                  <a:pt x="20622" y="50762"/>
                </a:moveTo>
                <a:lnTo>
                  <a:pt x="24009" y="53599"/>
                </a:lnTo>
                <a:lnTo>
                  <a:pt x="25056" y="54437"/>
                </a:lnTo>
                <a:lnTo>
                  <a:pt x="26052" y="55301"/>
                </a:lnTo>
                <a:lnTo>
                  <a:pt x="26799" y="55967"/>
                </a:lnTo>
                <a:lnTo>
                  <a:pt x="27247" y="56287"/>
                </a:lnTo>
                <a:lnTo>
                  <a:pt x="27845" y="56534"/>
                </a:lnTo>
                <a:lnTo>
                  <a:pt x="30186" y="57299"/>
                </a:lnTo>
                <a:lnTo>
                  <a:pt x="30784" y="57521"/>
                </a:lnTo>
                <a:lnTo>
                  <a:pt x="31731" y="57817"/>
                </a:lnTo>
                <a:lnTo>
                  <a:pt x="32727" y="58211"/>
                </a:lnTo>
                <a:lnTo>
                  <a:pt x="35118" y="59001"/>
                </a:lnTo>
                <a:lnTo>
                  <a:pt x="36264" y="59371"/>
                </a:lnTo>
                <a:lnTo>
                  <a:pt x="37310" y="59691"/>
                </a:lnTo>
                <a:lnTo>
                  <a:pt x="38107" y="59913"/>
                </a:lnTo>
                <a:lnTo>
                  <a:pt x="37957" y="59001"/>
                </a:lnTo>
                <a:lnTo>
                  <a:pt x="37608" y="58063"/>
                </a:lnTo>
                <a:lnTo>
                  <a:pt x="37061" y="57373"/>
                </a:lnTo>
                <a:lnTo>
                  <a:pt x="36363" y="56682"/>
                </a:lnTo>
                <a:lnTo>
                  <a:pt x="34221" y="55202"/>
                </a:lnTo>
                <a:lnTo>
                  <a:pt x="32029" y="53771"/>
                </a:lnTo>
                <a:lnTo>
                  <a:pt x="29738" y="52365"/>
                </a:lnTo>
                <a:lnTo>
                  <a:pt x="29389" y="52094"/>
                </a:lnTo>
                <a:lnTo>
                  <a:pt x="28991" y="51921"/>
                </a:lnTo>
                <a:lnTo>
                  <a:pt x="28542" y="51823"/>
                </a:lnTo>
                <a:lnTo>
                  <a:pt x="27895" y="51773"/>
                </a:lnTo>
                <a:lnTo>
                  <a:pt x="26749" y="51675"/>
                </a:lnTo>
                <a:lnTo>
                  <a:pt x="25504" y="51453"/>
                </a:lnTo>
                <a:lnTo>
                  <a:pt x="24308" y="51255"/>
                </a:lnTo>
                <a:lnTo>
                  <a:pt x="20622" y="50762"/>
                </a:lnTo>
                <a:close/>
                <a:moveTo>
                  <a:pt x="58381" y="49257"/>
                </a:moveTo>
                <a:lnTo>
                  <a:pt x="52353" y="50910"/>
                </a:lnTo>
                <a:lnTo>
                  <a:pt x="50361" y="51453"/>
                </a:lnTo>
                <a:lnTo>
                  <a:pt x="48468" y="51995"/>
                </a:lnTo>
                <a:lnTo>
                  <a:pt x="47671" y="52168"/>
                </a:lnTo>
                <a:lnTo>
                  <a:pt x="46824" y="52390"/>
                </a:lnTo>
                <a:lnTo>
                  <a:pt x="46127" y="52612"/>
                </a:lnTo>
                <a:lnTo>
                  <a:pt x="45529" y="52908"/>
                </a:lnTo>
                <a:lnTo>
                  <a:pt x="44632" y="53475"/>
                </a:lnTo>
                <a:lnTo>
                  <a:pt x="43686" y="54067"/>
                </a:lnTo>
                <a:lnTo>
                  <a:pt x="42640" y="54783"/>
                </a:lnTo>
                <a:lnTo>
                  <a:pt x="41643" y="55547"/>
                </a:lnTo>
                <a:lnTo>
                  <a:pt x="40846" y="56312"/>
                </a:lnTo>
                <a:lnTo>
                  <a:pt x="40298" y="56904"/>
                </a:lnTo>
                <a:lnTo>
                  <a:pt x="39950" y="57496"/>
                </a:lnTo>
                <a:lnTo>
                  <a:pt x="39850" y="57619"/>
                </a:lnTo>
                <a:lnTo>
                  <a:pt x="39850" y="57989"/>
                </a:lnTo>
                <a:lnTo>
                  <a:pt x="39800" y="58507"/>
                </a:lnTo>
                <a:lnTo>
                  <a:pt x="39651" y="59050"/>
                </a:lnTo>
                <a:lnTo>
                  <a:pt x="39501" y="60283"/>
                </a:lnTo>
                <a:lnTo>
                  <a:pt x="39452" y="60801"/>
                </a:lnTo>
                <a:lnTo>
                  <a:pt x="39352" y="61196"/>
                </a:lnTo>
                <a:lnTo>
                  <a:pt x="38854" y="63958"/>
                </a:lnTo>
                <a:lnTo>
                  <a:pt x="38306" y="66696"/>
                </a:lnTo>
                <a:lnTo>
                  <a:pt x="38256" y="67461"/>
                </a:lnTo>
                <a:lnTo>
                  <a:pt x="38107" y="68768"/>
                </a:lnTo>
                <a:lnTo>
                  <a:pt x="37907" y="70150"/>
                </a:lnTo>
                <a:lnTo>
                  <a:pt x="37907" y="71482"/>
                </a:lnTo>
                <a:lnTo>
                  <a:pt x="38057" y="72789"/>
                </a:lnTo>
                <a:lnTo>
                  <a:pt x="39701" y="73085"/>
                </a:lnTo>
                <a:lnTo>
                  <a:pt x="41394" y="73529"/>
                </a:lnTo>
                <a:lnTo>
                  <a:pt x="42938" y="74096"/>
                </a:lnTo>
                <a:lnTo>
                  <a:pt x="44483" y="74787"/>
                </a:lnTo>
                <a:lnTo>
                  <a:pt x="45828" y="75699"/>
                </a:lnTo>
                <a:lnTo>
                  <a:pt x="46973" y="76587"/>
                </a:lnTo>
                <a:lnTo>
                  <a:pt x="48219" y="77525"/>
                </a:lnTo>
                <a:lnTo>
                  <a:pt x="49364" y="78462"/>
                </a:lnTo>
                <a:lnTo>
                  <a:pt x="50311" y="79523"/>
                </a:lnTo>
                <a:lnTo>
                  <a:pt x="51257" y="81003"/>
                </a:lnTo>
                <a:lnTo>
                  <a:pt x="51905" y="82606"/>
                </a:lnTo>
                <a:lnTo>
                  <a:pt x="52303" y="84283"/>
                </a:lnTo>
                <a:lnTo>
                  <a:pt x="52303" y="84406"/>
                </a:lnTo>
                <a:lnTo>
                  <a:pt x="52353" y="84505"/>
                </a:lnTo>
                <a:lnTo>
                  <a:pt x="52503" y="82606"/>
                </a:lnTo>
                <a:lnTo>
                  <a:pt x="52702" y="80830"/>
                </a:lnTo>
                <a:lnTo>
                  <a:pt x="52951" y="79227"/>
                </a:lnTo>
                <a:lnTo>
                  <a:pt x="53150" y="77821"/>
                </a:lnTo>
                <a:lnTo>
                  <a:pt x="53300" y="76834"/>
                </a:lnTo>
                <a:lnTo>
                  <a:pt x="53549" y="75773"/>
                </a:lnTo>
                <a:lnTo>
                  <a:pt x="53698" y="74639"/>
                </a:lnTo>
                <a:lnTo>
                  <a:pt x="53897" y="73381"/>
                </a:lnTo>
                <a:lnTo>
                  <a:pt x="54097" y="72000"/>
                </a:lnTo>
                <a:lnTo>
                  <a:pt x="54346" y="70421"/>
                </a:lnTo>
                <a:lnTo>
                  <a:pt x="54645" y="68719"/>
                </a:lnTo>
                <a:lnTo>
                  <a:pt x="54943" y="66795"/>
                </a:lnTo>
                <a:lnTo>
                  <a:pt x="55342" y="63958"/>
                </a:lnTo>
                <a:lnTo>
                  <a:pt x="55740" y="61146"/>
                </a:lnTo>
                <a:lnTo>
                  <a:pt x="56089" y="58310"/>
                </a:lnTo>
                <a:lnTo>
                  <a:pt x="56687" y="55473"/>
                </a:lnTo>
                <a:lnTo>
                  <a:pt x="58381" y="49257"/>
                </a:lnTo>
                <a:close/>
                <a:moveTo>
                  <a:pt x="30933" y="49085"/>
                </a:moveTo>
                <a:lnTo>
                  <a:pt x="30834" y="49109"/>
                </a:lnTo>
                <a:lnTo>
                  <a:pt x="30684" y="49627"/>
                </a:lnTo>
                <a:lnTo>
                  <a:pt x="30535" y="50170"/>
                </a:lnTo>
                <a:lnTo>
                  <a:pt x="30386" y="50540"/>
                </a:lnTo>
                <a:lnTo>
                  <a:pt x="30186" y="50910"/>
                </a:lnTo>
                <a:lnTo>
                  <a:pt x="30087" y="51255"/>
                </a:lnTo>
                <a:lnTo>
                  <a:pt x="30336" y="51601"/>
                </a:lnTo>
                <a:lnTo>
                  <a:pt x="30784" y="51921"/>
                </a:lnTo>
                <a:lnTo>
                  <a:pt x="31183" y="52217"/>
                </a:lnTo>
                <a:lnTo>
                  <a:pt x="32826" y="53451"/>
                </a:lnTo>
                <a:lnTo>
                  <a:pt x="34420" y="54536"/>
                </a:lnTo>
                <a:lnTo>
                  <a:pt x="36214" y="55621"/>
                </a:lnTo>
                <a:lnTo>
                  <a:pt x="36413" y="55769"/>
                </a:lnTo>
                <a:lnTo>
                  <a:pt x="36712" y="55991"/>
                </a:lnTo>
                <a:lnTo>
                  <a:pt x="37459" y="56509"/>
                </a:lnTo>
                <a:lnTo>
                  <a:pt x="37907" y="56731"/>
                </a:lnTo>
                <a:lnTo>
                  <a:pt x="38256" y="56830"/>
                </a:lnTo>
                <a:lnTo>
                  <a:pt x="38605" y="56830"/>
                </a:lnTo>
                <a:lnTo>
                  <a:pt x="38904" y="56682"/>
                </a:lnTo>
                <a:lnTo>
                  <a:pt x="39202" y="56361"/>
                </a:lnTo>
                <a:lnTo>
                  <a:pt x="39651" y="55991"/>
                </a:lnTo>
                <a:lnTo>
                  <a:pt x="40099" y="55671"/>
                </a:lnTo>
                <a:lnTo>
                  <a:pt x="40398" y="55301"/>
                </a:lnTo>
                <a:lnTo>
                  <a:pt x="40448" y="54980"/>
                </a:lnTo>
                <a:lnTo>
                  <a:pt x="40149" y="54610"/>
                </a:lnTo>
                <a:lnTo>
                  <a:pt x="39651" y="54289"/>
                </a:lnTo>
                <a:lnTo>
                  <a:pt x="39153" y="53993"/>
                </a:lnTo>
                <a:lnTo>
                  <a:pt x="38206" y="53401"/>
                </a:lnTo>
                <a:lnTo>
                  <a:pt x="37310" y="52834"/>
                </a:lnTo>
                <a:lnTo>
                  <a:pt x="35516" y="51823"/>
                </a:lnTo>
                <a:lnTo>
                  <a:pt x="33872" y="50787"/>
                </a:lnTo>
                <a:lnTo>
                  <a:pt x="31930" y="49627"/>
                </a:lnTo>
                <a:lnTo>
                  <a:pt x="31880" y="49553"/>
                </a:lnTo>
                <a:lnTo>
                  <a:pt x="31481" y="49381"/>
                </a:lnTo>
                <a:lnTo>
                  <a:pt x="31332" y="49257"/>
                </a:lnTo>
                <a:lnTo>
                  <a:pt x="31183" y="49183"/>
                </a:lnTo>
                <a:lnTo>
                  <a:pt x="31083" y="49159"/>
                </a:lnTo>
                <a:lnTo>
                  <a:pt x="30933" y="49085"/>
                </a:lnTo>
                <a:close/>
                <a:moveTo>
                  <a:pt x="29290" y="48641"/>
                </a:moveTo>
                <a:lnTo>
                  <a:pt x="28642" y="48690"/>
                </a:lnTo>
                <a:lnTo>
                  <a:pt x="28343" y="48690"/>
                </a:lnTo>
                <a:lnTo>
                  <a:pt x="27845" y="48715"/>
                </a:lnTo>
                <a:lnTo>
                  <a:pt x="27148" y="48715"/>
                </a:lnTo>
                <a:lnTo>
                  <a:pt x="26650" y="48764"/>
                </a:lnTo>
                <a:lnTo>
                  <a:pt x="26201" y="48764"/>
                </a:lnTo>
                <a:lnTo>
                  <a:pt x="26002" y="48715"/>
                </a:lnTo>
                <a:lnTo>
                  <a:pt x="26749" y="49307"/>
                </a:lnTo>
                <a:lnTo>
                  <a:pt x="28493" y="50466"/>
                </a:lnTo>
                <a:lnTo>
                  <a:pt x="28792" y="50614"/>
                </a:lnTo>
                <a:lnTo>
                  <a:pt x="28991" y="50565"/>
                </a:lnTo>
                <a:lnTo>
                  <a:pt x="29240" y="50392"/>
                </a:lnTo>
                <a:lnTo>
                  <a:pt x="29389" y="50170"/>
                </a:lnTo>
                <a:lnTo>
                  <a:pt x="29439" y="49923"/>
                </a:lnTo>
                <a:lnTo>
                  <a:pt x="29539" y="49701"/>
                </a:lnTo>
                <a:lnTo>
                  <a:pt x="29738" y="49257"/>
                </a:lnTo>
                <a:lnTo>
                  <a:pt x="29788" y="49035"/>
                </a:lnTo>
                <a:lnTo>
                  <a:pt x="29788" y="48838"/>
                </a:lnTo>
                <a:lnTo>
                  <a:pt x="29688" y="48715"/>
                </a:lnTo>
                <a:lnTo>
                  <a:pt x="29290" y="48641"/>
                </a:lnTo>
                <a:close/>
                <a:moveTo>
                  <a:pt x="92752" y="0"/>
                </a:moveTo>
                <a:lnTo>
                  <a:pt x="92951" y="123"/>
                </a:lnTo>
                <a:lnTo>
                  <a:pt x="93100" y="468"/>
                </a:lnTo>
                <a:lnTo>
                  <a:pt x="93200" y="961"/>
                </a:lnTo>
                <a:lnTo>
                  <a:pt x="93250" y="1627"/>
                </a:lnTo>
                <a:lnTo>
                  <a:pt x="93349" y="2392"/>
                </a:lnTo>
                <a:lnTo>
                  <a:pt x="93349" y="3181"/>
                </a:lnTo>
                <a:lnTo>
                  <a:pt x="93200" y="4785"/>
                </a:lnTo>
                <a:lnTo>
                  <a:pt x="93100" y="5475"/>
                </a:lnTo>
                <a:lnTo>
                  <a:pt x="92951" y="6092"/>
                </a:lnTo>
                <a:lnTo>
                  <a:pt x="92801" y="6536"/>
                </a:lnTo>
                <a:lnTo>
                  <a:pt x="92154" y="7671"/>
                </a:lnTo>
                <a:lnTo>
                  <a:pt x="91207" y="8707"/>
                </a:lnTo>
                <a:lnTo>
                  <a:pt x="89962" y="9693"/>
                </a:lnTo>
                <a:lnTo>
                  <a:pt x="88617" y="10655"/>
                </a:lnTo>
                <a:lnTo>
                  <a:pt x="85678" y="12456"/>
                </a:lnTo>
                <a:lnTo>
                  <a:pt x="83038" y="14059"/>
                </a:lnTo>
                <a:lnTo>
                  <a:pt x="77459" y="17192"/>
                </a:lnTo>
                <a:lnTo>
                  <a:pt x="74919" y="18820"/>
                </a:lnTo>
                <a:lnTo>
                  <a:pt x="74321" y="19214"/>
                </a:lnTo>
                <a:lnTo>
                  <a:pt x="73623" y="19782"/>
                </a:lnTo>
                <a:lnTo>
                  <a:pt x="72777" y="20349"/>
                </a:lnTo>
                <a:lnTo>
                  <a:pt x="71980" y="21015"/>
                </a:lnTo>
                <a:lnTo>
                  <a:pt x="70186" y="22322"/>
                </a:lnTo>
                <a:lnTo>
                  <a:pt x="69389" y="22865"/>
                </a:lnTo>
                <a:lnTo>
                  <a:pt x="68742" y="23309"/>
                </a:lnTo>
                <a:lnTo>
                  <a:pt x="68144" y="23630"/>
                </a:lnTo>
                <a:lnTo>
                  <a:pt x="67945" y="26639"/>
                </a:lnTo>
                <a:lnTo>
                  <a:pt x="68642" y="26096"/>
                </a:lnTo>
                <a:lnTo>
                  <a:pt x="69339" y="25578"/>
                </a:lnTo>
                <a:lnTo>
                  <a:pt x="69887" y="25159"/>
                </a:lnTo>
                <a:lnTo>
                  <a:pt x="71531" y="23556"/>
                </a:lnTo>
                <a:lnTo>
                  <a:pt x="72777" y="22495"/>
                </a:lnTo>
                <a:lnTo>
                  <a:pt x="74022" y="21484"/>
                </a:lnTo>
                <a:lnTo>
                  <a:pt x="75317" y="20398"/>
                </a:lnTo>
                <a:lnTo>
                  <a:pt x="76712" y="19338"/>
                </a:lnTo>
                <a:lnTo>
                  <a:pt x="78206" y="18326"/>
                </a:lnTo>
                <a:lnTo>
                  <a:pt x="79800" y="17414"/>
                </a:lnTo>
                <a:lnTo>
                  <a:pt x="81594" y="16600"/>
                </a:lnTo>
                <a:lnTo>
                  <a:pt x="83486" y="15958"/>
                </a:lnTo>
                <a:lnTo>
                  <a:pt x="85479" y="15490"/>
                </a:lnTo>
                <a:lnTo>
                  <a:pt x="87521" y="15144"/>
                </a:lnTo>
                <a:lnTo>
                  <a:pt x="89514" y="14972"/>
                </a:lnTo>
                <a:lnTo>
                  <a:pt x="91556" y="14922"/>
                </a:lnTo>
                <a:lnTo>
                  <a:pt x="94146" y="15144"/>
                </a:lnTo>
                <a:lnTo>
                  <a:pt x="96637" y="15588"/>
                </a:lnTo>
                <a:lnTo>
                  <a:pt x="97285" y="15687"/>
                </a:lnTo>
                <a:lnTo>
                  <a:pt x="98082" y="15835"/>
                </a:lnTo>
                <a:lnTo>
                  <a:pt x="99078" y="16032"/>
                </a:lnTo>
                <a:lnTo>
                  <a:pt x="99925" y="16180"/>
                </a:lnTo>
                <a:lnTo>
                  <a:pt x="100672" y="16328"/>
                </a:lnTo>
                <a:lnTo>
                  <a:pt x="101270" y="16378"/>
                </a:lnTo>
                <a:lnTo>
                  <a:pt x="101469" y="16452"/>
                </a:lnTo>
                <a:lnTo>
                  <a:pt x="101320" y="16501"/>
                </a:lnTo>
                <a:lnTo>
                  <a:pt x="100971" y="16575"/>
                </a:lnTo>
                <a:lnTo>
                  <a:pt x="100473" y="16674"/>
                </a:lnTo>
                <a:lnTo>
                  <a:pt x="99128" y="16970"/>
                </a:lnTo>
                <a:lnTo>
                  <a:pt x="98530" y="17118"/>
                </a:lnTo>
                <a:lnTo>
                  <a:pt x="98032" y="17216"/>
                </a:lnTo>
                <a:lnTo>
                  <a:pt x="97135" y="17512"/>
                </a:lnTo>
                <a:lnTo>
                  <a:pt x="96189" y="17808"/>
                </a:lnTo>
                <a:lnTo>
                  <a:pt x="94943" y="18129"/>
                </a:lnTo>
                <a:lnTo>
                  <a:pt x="93449" y="18573"/>
                </a:lnTo>
                <a:lnTo>
                  <a:pt x="91805" y="19017"/>
                </a:lnTo>
                <a:lnTo>
                  <a:pt x="89962" y="19510"/>
                </a:lnTo>
                <a:lnTo>
                  <a:pt x="87970" y="20053"/>
                </a:lnTo>
                <a:lnTo>
                  <a:pt x="85927" y="20620"/>
                </a:lnTo>
                <a:lnTo>
                  <a:pt x="83835" y="21188"/>
                </a:lnTo>
                <a:lnTo>
                  <a:pt x="81743" y="21804"/>
                </a:lnTo>
                <a:lnTo>
                  <a:pt x="79651" y="22396"/>
                </a:lnTo>
                <a:lnTo>
                  <a:pt x="77708" y="23013"/>
                </a:lnTo>
                <a:lnTo>
                  <a:pt x="75765" y="23580"/>
                </a:lnTo>
                <a:lnTo>
                  <a:pt x="74072" y="24147"/>
                </a:lnTo>
                <a:lnTo>
                  <a:pt x="72528" y="24641"/>
                </a:lnTo>
                <a:lnTo>
                  <a:pt x="71282" y="25159"/>
                </a:lnTo>
                <a:lnTo>
                  <a:pt x="70286" y="25578"/>
                </a:lnTo>
                <a:lnTo>
                  <a:pt x="69589" y="25997"/>
                </a:lnTo>
                <a:lnTo>
                  <a:pt x="69090" y="26318"/>
                </a:lnTo>
                <a:lnTo>
                  <a:pt x="68642" y="26713"/>
                </a:lnTo>
                <a:lnTo>
                  <a:pt x="68144" y="27181"/>
                </a:lnTo>
                <a:lnTo>
                  <a:pt x="67696" y="27625"/>
                </a:lnTo>
                <a:lnTo>
                  <a:pt x="67696" y="27724"/>
                </a:lnTo>
                <a:lnTo>
                  <a:pt x="67795" y="27798"/>
                </a:lnTo>
                <a:lnTo>
                  <a:pt x="67845" y="27847"/>
                </a:lnTo>
                <a:lnTo>
                  <a:pt x="67945" y="27921"/>
                </a:lnTo>
                <a:lnTo>
                  <a:pt x="68144" y="27724"/>
                </a:lnTo>
                <a:lnTo>
                  <a:pt x="70435" y="27477"/>
                </a:lnTo>
                <a:lnTo>
                  <a:pt x="72528" y="27107"/>
                </a:lnTo>
                <a:lnTo>
                  <a:pt x="74520" y="26639"/>
                </a:lnTo>
                <a:lnTo>
                  <a:pt x="76363" y="26096"/>
                </a:lnTo>
                <a:lnTo>
                  <a:pt x="78057" y="25529"/>
                </a:lnTo>
                <a:lnTo>
                  <a:pt x="81444" y="24271"/>
                </a:lnTo>
                <a:lnTo>
                  <a:pt x="83188" y="23654"/>
                </a:lnTo>
                <a:lnTo>
                  <a:pt x="84931" y="23112"/>
                </a:lnTo>
                <a:lnTo>
                  <a:pt x="87023" y="22421"/>
                </a:lnTo>
                <a:lnTo>
                  <a:pt x="89016" y="21656"/>
                </a:lnTo>
                <a:lnTo>
                  <a:pt x="90809" y="20818"/>
                </a:lnTo>
                <a:lnTo>
                  <a:pt x="92652" y="20028"/>
                </a:lnTo>
                <a:lnTo>
                  <a:pt x="94645" y="19288"/>
                </a:lnTo>
                <a:lnTo>
                  <a:pt x="97584" y="18425"/>
                </a:lnTo>
                <a:lnTo>
                  <a:pt x="100672" y="17636"/>
                </a:lnTo>
                <a:lnTo>
                  <a:pt x="107148" y="16106"/>
                </a:lnTo>
                <a:lnTo>
                  <a:pt x="107447" y="16032"/>
                </a:lnTo>
                <a:lnTo>
                  <a:pt x="107845" y="15835"/>
                </a:lnTo>
                <a:lnTo>
                  <a:pt x="109190" y="15342"/>
                </a:lnTo>
                <a:lnTo>
                  <a:pt x="109838" y="15046"/>
                </a:lnTo>
                <a:lnTo>
                  <a:pt x="110485" y="14799"/>
                </a:lnTo>
                <a:lnTo>
                  <a:pt x="111033" y="14577"/>
                </a:lnTo>
                <a:lnTo>
                  <a:pt x="111382" y="14429"/>
                </a:lnTo>
                <a:lnTo>
                  <a:pt x="111531" y="14380"/>
                </a:lnTo>
                <a:lnTo>
                  <a:pt x="111531" y="14503"/>
                </a:lnTo>
                <a:lnTo>
                  <a:pt x="111382" y="14676"/>
                </a:lnTo>
                <a:lnTo>
                  <a:pt x="111183" y="14873"/>
                </a:lnTo>
                <a:lnTo>
                  <a:pt x="111033" y="14972"/>
                </a:lnTo>
                <a:lnTo>
                  <a:pt x="110635" y="15514"/>
                </a:lnTo>
                <a:lnTo>
                  <a:pt x="110485" y="16106"/>
                </a:lnTo>
                <a:lnTo>
                  <a:pt x="110585" y="16674"/>
                </a:lnTo>
                <a:lnTo>
                  <a:pt x="110635" y="17290"/>
                </a:lnTo>
                <a:lnTo>
                  <a:pt x="110635" y="17882"/>
                </a:lnTo>
                <a:lnTo>
                  <a:pt x="110386" y="19091"/>
                </a:lnTo>
                <a:lnTo>
                  <a:pt x="109838" y="20201"/>
                </a:lnTo>
                <a:lnTo>
                  <a:pt x="109041" y="21336"/>
                </a:lnTo>
                <a:lnTo>
                  <a:pt x="107945" y="22396"/>
                </a:lnTo>
                <a:lnTo>
                  <a:pt x="106550" y="23383"/>
                </a:lnTo>
                <a:lnTo>
                  <a:pt x="104856" y="24246"/>
                </a:lnTo>
                <a:lnTo>
                  <a:pt x="102963" y="25085"/>
                </a:lnTo>
                <a:lnTo>
                  <a:pt x="100722" y="25775"/>
                </a:lnTo>
                <a:lnTo>
                  <a:pt x="98331" y="26392"/>
                </a:lnTo>
                <a:lnTo>
                  <a:pt x="95691" y="26910"/>
                </a:lnTo>
                <a:lnTo>
                  <a:pt x="92801" y="27255"/>
                </a:lnTo>
                <a:lnTo>
                  <a:pt x="89813" y="27527"/>
                </a:lnTo>
                <a:lnTo>
                  <a:pt x="86625" y="27699"/>
                </a:lnTo>
                <a:lnTo>
                  <a:pt x="83536" y="27798"/>
                </a:lnTo>
                <a:lnTo>
                  <a:pt x="80547" y="27921"/>
                </a:lnTo>
                <a:lnTo>
                  <a:pt x="83636" y="28020"/>
                </a:lnTo>
                <a:lnTo>
                  <a:pt x="86276" y="28217"/>
                </a:lnTo>
                <a:lnTo>
                  <a:pt x="88866" y="28464"/>
                </a:lnTo>
                <a:lnTo>
                  <a:pt x="91357" y="28785"/>
                </a:lnTo>
                <a:lnTo>
                  <a:pt x="93698" y="29229"/>
                </a:lnTo>
                <a:lnTo>
                  <a:pt x="95840" y="29771"/>
                </a:lnTo>
                <a:lnTo>
                  <a:pt x="98181" y="30561"/>
                </a:lnTo>
                <a:lnTo>
                  <a:pt x="100323" y="31473"/>
                </a:lnTo>
                <a:lnTo>
                  <a:pt x="102067" y="32460"/>
                </a:lnTo>
                <a:lnTo>
                  <a:pt x="103611" y="33521"/>
                </a:lnTo>
                <a:lnTo>
                  <a:pt x="104856" y="34581"/>
                </a:lnTo>
                <a:lnTo>
                  <a:pt x="105952" y="35691"/>
                </a:lnTo>
                <a:lnTo>
                  <a:pt x="106749" y="36801"/>
                </a:lnTo>
                <a:lnTo>
                  <a:pt x="107496" y="37911"/>
                </a:lnTo>
                <a:lnTo>
                  <a:pt x="107945" y="38972"/>
                </a:lnTo>
                <a:lnTo>
                  <a:pt x="108293" y="39983"/>
                </a:lnTo>
                <a:lnTo>
                  <a:pt x="108542" y="40945"/>
                </a:lnTo>
                <a:lnTo>
                  <a:pt x="108692" y="41808"/>
                </a:lnTo>
                <a:lnTo>
                  <a:pt x="108692" y="43239"/>
                </a:lnTo>
                <a:lnTo>
                  <a:pt x="108542" y="43782"/>
                </a:lnTo>
                <a:lnTo>
                  <a:pt x="108443" y="44127"/>
                </a:lnTo>
                <a:lnTo>
                  <a:pt x="108293" y="44324"/>
                </a:lnTo>
                <a:lnTo>
                  <a:pt x="108144" y="44324"/>
                </a:lnTo>
                <a:lnTo>
                  <a:pt x="107198" y="43584"/>
                </a:lnTo>
                <a:lnTo>
                  <a:pt x="106201" y="42894"/>
                </a:lnTo>
                <a:lnTo>
                  <a:pt x="105006" y="42252"/>
                </a:lnTo>
                <a:lnTo>
                  <a:pt x="103661" y="41586"/>
                </a:lnTo>
                <a:lnTo>
                  <a:pt x="102067" y="41044"/>
                </a:lnTo>
                <a:lnTo>
                  <a:pt x="100572" y="40649"/>
                </a:lnTo>
                <a:lnTo>
                  <a:pt x="99327" y="40279"/>
                </a:lnTo>
                <a:lnTo>
                  <a:pt x="98082" y="39983"/>
                </a:lnTo>
                <a:lnTo>
                  <a:pt x="96936" y="39736"/>
                </a:lnTo>
                <a:lnTo>
                  <a:pt x="93599" y="38972"/>
                </a:lnTo>
                <a:lnTo>
                  <a:pt x="92353" y="38676"/>
                </a:lnTo>
                <a:lnTo>
                  <a:pt x="91108" y="38355"/>
                </a:lnTo>
                <a:lnTo>
                  <a:pt x="89713" y="37911"/>
                </a:lnTo>
                <a:lnTo>
                  <a:pt x="86425" y="36826"/>
                </a:lnTo>
                <a:lnTo>
                  <a:pt x="84533" y="36110"/>
                </a:lnTo>
                <a:lnTo>
                  <a:pt x="82291" y="35223"/>
                </a:lnTo>
                <a:lnTo>
                  <a:pt x="81046" y="34655"/>
                </a:lnTo>
                <a:lnTo>
                  <a:pt x="79750" y="33891"/>
                </a:lnTo>
                <a:lnTo>
                  <a:pt x="75566" y="31251"/>
                </a:lnTo>
                <a:lnTo>
                  <a:pt x="74171" y="30511"/>
                </a:lnTo>
                <a:lnTo>
                  <a:pt x="72677" y="29870"/>
                </a:lnTo>
                <a:lnTo>
                  <a:pt x="71282" y="29475"/>
                </a:lnTo>
                <a:lnTo>
                  <a:pt x="69539" y="29130"/>
                </a:lnTo>
                <a:lnTo>
                  <a:pt x="67795" y="28859"/>
                </a:lnTo>
                <a:lnTo>
                  <a:pt x="67546" y="28859"/>
                </a:lnTo>
                <a:lnTo>
                  <a:pt x="67247" y="29155"/>
                </a:lnTo>
                <a:lnTo>
                  <a:pt x="67198" y="29401"/>
                </a:lnTo>
                <a:lnTo>
                  <a:pt x="67048" y="29673"/>
                </a:lnTo>
                <a:lnTo>
                  <a:pt x="66948" y="29771"/>
                </a:lnTo>
                <a:lnTo>
                  <a:pt x="66899" y="30067"/>
                </a:lnTo>
                <a:lnTo>
                  <a:pt x="66650" y="30511"/>
                </a:lnTo>
                <a:lnTo>
                  <a:pt x="66450" y="31005"/>
                </a:lnTo>
                <a:lnTo>
                  <a:pt x="66002" y="32090"/>
                </a:lnTo>
                <a:lnTo>
                  <a:pt x="65853" y="32583"/>
                </a:lnTo>
                <a:lnTo>
                  <a:pt x="65006" y="35050"/>
                </a:lnTo>
                <a:lnTo>
                  <a:pt x="64009" y="37566"/>
                </a:lnTo>
                <a:lnTo>
                  <a:pt x="63063" y="40032"/>
                </a:lnTo>
                <a:lnTo>
                  <a:pt x="61818" y="43930"/>
                </a:lnTo>
                <a:lnTo>
                  <a:pt x="60672" y="47876"/>
                </a:lnTo>
                <a:lnTo>
                  <a:pt x="61618" y="47531"/>
                </a:lnTo>
                <a:lnTo>
                  <a:pt x="62465" y="47161"/>
                </a:lnTo>
                <a:lnTo>
                  <a:pt x="63013" y="46865"/>
                </a:lnTo>
                <a:lnTo>
                  <a:pt x="63312" y="46495"/>
                </a:lnTo>
                <a:lnTo>
                  <a:pt x="63511" y="46150"/>
                </a:lnTo>
                <a:lnTo>
                  <a:pt x="63810" y="45780"/>
                </a:lnTo>
                <a:lnTo>
                  <a:pt x="64408" y="45336"/>
                </a:lnTo>
                <a:lnTo>
                  <a:pt x="65205" y="45015"/>
                </a:lnTo>
                <a:lnTo>
                  <a:pt x="66151" y="44793"/>
                </a:lnTo>
                <a:lnTo>
                  <a:pt x="67198" y="44719"/>
                </a:lnTo>
                <a:lnTo>
                  <a:pt x="68194" y="44793"/>
                </a:lnTo>
                <a:lnTo>
                  <a:pt x="69240" y="44966"/>
                </a:lnTo>
                <a:lnTo>
                  <a:pt x="69439" y="45040"/>
                </a:lnTo>
                <a:lnTo>
                  <a:pt x="70336" y="45262"/>
                </a:lnTo>
                <a:lnTo>
                  <a:pt x="70585" y="45336"/>
                </a:lnTo>
                <a:lnTo>
                  <a:pt x="70784" y="45508"/>
                </a:lnTo>
                <a:lnTo>
                  <a:pt x="70933" y="45706"/>
                </a:lnTo>
                <a:lnTo>
                  <a:pt x="70983" y="45854"/>
                </a:lnTo>
                <a:lnTo>
                  <a:pt x="70983" y="46100"/>
                </a:lnTo>
                <a:lnTo>
                  <a:pt x="71083" y="46347"/>
                </a:lnTo>
                <a:lnTo>
                  <a:pt x="71083" y="46618"/>
                </a:lnTo>
                <a:lnTo>
                  <a:pt x="70734" y="47112"/>
                </a:lnTo>
                <a:lnTo>
                  <a:pt x="70136" y="47531"/>
                </a:lnTo>
                <a:lnTo>
                  <a:pt x="69339" y="47852"/>
                </a:lnTo>
                <a:lnTo>
                  <a:pt x="68343" y="48073"/>
                </a:lnTo>
                <a:lnTo>
                  <a:pt x="67247" y="48172"/>
                </a:lnTo>
                <a:lnTo>
                  <a:pt x="66151" y="48221"/>
                </a:lnTo>
                <a:lnTo>
                  <a:pt x="65404" y="48172"/>
                </a:lnTo>
                <a:lnTo>
                  <a:pt x="64707" y="48098"/>
                </a:lnTo>
                <a:lnTo>
                  <a:pt x="63860" y="48024"/>
                </a:lnTo>
                <a:lnTo>
                  <a:pt x="63163" y="48073"/>
                </a:lnTo>
                <a:lnTo>
                  <a:pt x="62266" y="48221"/>
                </a:lnTo>
                <a:lnTo>
                  <a:pt x="61320" y="48468"/>
                </a:lnTo>
                <a:lnTo>
                  <a:pt x="60423" y="48715"/>
                </a:lnTo>
                <a:lnTo>
                  <a:pt x="60273" y="49159"/>
                </a:lnTo>
                <a:lnTo>
                  <a:pt x="60074" y="49627"/>
                </a:lnTo>
                <a:lnTo>
                  <a:pt x="58729" y="54857"/>
                </a:lnTo>
                <a:lnTo>
                  <a:pt x="57633" y="60110"/>
                </a:lnTo>
                <a:lnTo>
                  <a:pt x="57185" y="62873"/>
                </a:lnTo>
                <a:lnTo>
                  <a:pt x="56836" y="65562"/>
                </a:lnTo>
                <a:lnTo>
                  <a:pt x="56637" y="68250"/>
                </a:lnTo>
                <a:lnTo>
                  <a:pt x="56338" y="71013"/>
                </a:lnTo>
                <a:lnTo>
                  <a:pt x="55890" y="73923"/>
                </a:lnTo>
                <a:lnTo>
                  <a:pt x="54993" y="79893"/>
                </a:lnTo>
                <a:lnTo>
                  <a:pt x="54694" y="82803"/>
                </a:lnTo>
                <a:lnTo>
                  <a:pt x="54645" y="84727"/>
                </a:lnTo>
                <a:lnTo>
                  <a:pt x="54495" y="86750"/>
                </a:lnTo>
                <a:lnTo>
                  <a:pt x="54246" y="88871"/>
                </a:lnTo>
                <a:lnTo>
                  <a:pt x="54196" y="90943"/>
                </a:lnTo>
                <a:lnTo>
                  <a:pt x="54097" y="92990"/>
                </a:lnTo>
                <a:lnTo>
                  <a:pt x="54097" y="94914"/>
                </a:lnTo>
                <a:lnTo>
                  <a:pt x="54196" y="96073"/>
                </a:lnTo>
                <a:lnTo>
                  <a:pt x="54346" y="97455"/>
                </a:lnTo>
                <a:lnTo>
                  <a:pt x="54495" y="98935"/>
                </a:lnTo>
                <a:lnTo>
                  <a:pt x="54694" y="100439"/>
                </a:lnTo>
                <a:lnTo>
                  <a:pt x="55591" y="99601"/>
                </a:lnTo>
                <a:lnTo>
                  <a:pt x="56388" y="98861"/>
                </a:lnTo>
                <a:lnTo>
                  <a:pt x="57185" y="98219"/>
                </a:lnTo>
                <a:lnTo>
                  <a:pt x="58281" y="97381"/>
                </a:lnTo>
                <a:lnTo>
                  <a:pt x="59427" y="96690"/>
                </a:lnTo>
                <a:lnTo>
                  <a:pt x="60523" y="96024"/>
                </a:lnTo>
                <a:lnTo>
                  <a:pt x="61469" y="95383"/>
                </a:lnTo>
                <a:lnTo>
                  <a:pt x="62266" y="94643"/>
                </a:lnTo>
                <a:lnTo>
                  <a:pt x="63661" y="93311"/>
                </a:lnTo>
                <a:lnTo>
                  <a:pt x="65255" y="92028"/>
                </a:lnTo>
                <a:lnTo>
                  <a:pt x="66948" y="90770"/>
                </a:lnTo>
                <a:lnTo>
                  <a:pt x="68792" y="89463"/>
                </a:lnTo>
                <a:lnTo>
                  <a:pt x="70635" y="88106"/>
                </a:lnTo>
                <a:lnTo>
                  <a:pt x="72528" y="86725"/>
                </a:lnTo>
                <a:lnTo>
                  <a:pt x="74520" y="85344"/>
                </a:lnTo>
                <a:lnTo>
                  <a:pt x="76662" y="84036"/>
                </a:lnTo>
                <a:lnTo>
                  <a:pt x="78854" y="82803"/>
                </a:lnTo>
                <a:lnTo>
                  <a:pt x="81145" y="81669"/>
                </a:lnTo>
                <a:lnTo>
                  <a:pt x="84134" y="80509"/>
                </a:lnTo>
                <a:lnTo>
                  <a:pt x="87222" y="79523"/>
                </a:lnTo>
                <a:lnTo>
                  <a:pt x="90410" y="78733"/>
                </a:lnTo>
                <a:lnTo>
                  <a:pt x="93698" y="78166"/>
                </a:lnTo>
                <a:lnTo>
                  <a:pt x="96936" y="77821"/>
                </a:lnTo>
                <a:lnTo>
                  <a:pt x="100174" y="77673"/>
                </a:lnTo>
                <a:lnTo>
                  <a:pt x="103362" y="77747"/>
                </a:lnTo>
                <a:lnTo>
                  <a:pt x="106600" y="78043"/>
                </a:lnTo>
                <a:lnTo>
                  <a:pt x="109688" y="78511"/>
                </a:lnTo>
                <a:lnTo>
                  <a:pt x="112727" y="79202"/>
                </a:lnTo>
                <a:lnTo>
                  <a:pt x="113424" y="79424"/>
                </a:lnTo>
                <a:lnTo>
                  <a:pt x="114321" y="79695"/>
                </a:lnTo>
                <a:lnTo>
                  <a:pt x="115267" y="80041"/>
                </a:lnTo>
                <a:lnTo>
                  <a:pt x="116214" y="80386"/>
                </a:lnTo>
                <a:lnTo>
                  <a:pt x="117210" y="80805"/>
                </a:lnTo>
                <a:lnTo>
                  <a:pt x="118057" y="81126"/>
                </a:lnTo>
                <a:lnTo>
                  <a:pt x="118804" y="81447"/>
                </a:lnTo>
                <a:lnTo>
                  <a:pt x="119452" y="81693"/>
                </a:lnTo>
                <a:lnTo>
                  <a:pt x="119850" y="81841"/>
                </a:lnTo>
                <a:lnTo>
                  <a:pt x="120000" y="81915"/>
                </a:lnTo>
                <a:lnTo>
                  <a:pt x="119750" y="81915"/>
                </a:lnTo>
                <a:lnTo>
                  <a:pt x="119252" y="81965"/>
                </a:lnTo>
                <a:lnTo>
                  <a:pt x="118455" y="82039"/>
                </a:lnTo>
                <a:lnTo>
                  <a:pt x="117509" y="82063"/>
                </a:lnTo>
                <a:lnTo>
                  <a:pt x="116463" y="82137"/>
                </a:lnTo>
                <a:lnTo>
                  <a:pt x="114570" y="82285"/>
                </a:lnTo>
                <a:lnTo>
                  <a:pt x="113872" y="82335"/>
                </a:lnTo>
                <a:lnTo>
                  <a:pt x="113424" y="82359"/>
                </a:lnTo>
                <a:lnTo>
                  <a:pt x="108891" y="82877"/>
                </a:lnTo>
                <a:lnTo>
                  <a:pt x="104508" y="83371"/>
                </a:lnTo>
                <a:lnTo>
                  <a:pt x="100074" y="83963"/>
                </a:lnTo>
                <a:lnTo>
                  <a:pt x="95740" y="84678"/>
                </a:lnTo>
                <a:lnTo>
                  <a:pt x="91407" y="85566"/>
                </a:lnTo>
                <a:lnTo>
                  <a:pt x="87372" y="86429"/>
                </a:lnTo>
                <a:lnTo>
                  <a:pt x="83636" y="87366"/>
                </a:lnTo>
                <a:lnTo>
                  <a:pt x="79900" y="88353"/>
                </a:lnTo>
                <a:lnTo>
                  <a:pt x="76313" y="89463"/>
                </a:lnTo>
                <a:lnTo>
                  <a:pt x="72826" y="90696"/>
                </a:lnTo>
                <a:lnTo>
                  <a:pt x="69688" y="92078"/>
                </a:lnTo>
                <a:lnTo>
                  <a:pt x="66600" y="93558"/>
                </a:lnTo>
                <a:lnTo>
                  <a:pt x="63511" y="95235"/>
                </a:lnTo>
                <a:lnTo>
                  <a:pt x="60423" y="97060"/>
                </a:lnTo>
                <a:lnTo>
                  <a:pt x="59775" y="97455"/>
                </a:lnTo>
                <a:lnTo>
                  <a:pt x="58978" y="97973"/>
                </a:lnTo>
                <a:lnTo>
                  <a:pt x="58132" y="98540"/>
                </a:lnTo>
                <a:lnTo>
                  <a:pt x="57434" y="99206"/>
                </a:lnTo>
                <a:lnTo>
                  <a:pt x="56488" y="100168"/>
                </a:lnTo>
                <a:lnTo>
                  <a:pt x="55641" y="101204"/>
                </a:lnTo>
                <a:lnTo>
                  <a:pt x="55242" y="104583"/>
                </a:lnTo>
                <a:lnTo>
                  <a:pt x="55242" y="104731"/>
                </a:lnTo>
                <a:lnTo>
                  <a:pt x="55292" y="104830"/>
                </a:lnTo>
                <a:lnTo>
                  <a:pt x="55292" y="104953"/>
                </a:lnTo>
                <a:lnTo>
                  <a:pt x="55342" y="105891"/>
                </a:lnTo>
                <a:lnTo>
                  <a:pt x="55491" y="107099"/>
                </a:lnTo>
                <a:lnTo>
                  <a:pt x="55641" y="108406"/>
                </a:lnTo>
                <a:lnTo>
                  <a:pt x="55890" y="109812"/>
                </a:lnTo>
                <a:lnTo>
                  <a:pt x="56039" y="111268"/>
                </a:lnTo>
                <a:lnTo>
                  <a:pt x="56189" y="112698"/>
                </a:lnTo>
                <a:lnTo>
                  <a:pt x="56388" y="114080"/>
                </a:lnTo>
                <a:lnTo>
                  <a:pt x="56737" y="117064"/>
                </a:lnTo>
                <a:lnTo>
                  <a:pt x="57135" y="120000"/>
                </a:lnTo>
                <a:lnTo>
                  <a:pt x="55093" y="120000"/>
                </a:lnTo>
                <a:lnTo>
                  <a:pt x="55093" y="119753"/>
                </a:lnTo>
                <a:lnTo>
                  <a:pt x="54794" y="117829"/>
                </a:lnTo>
                <a:lnTo>
                  <a:pt x="54346" y="114104"/>
                </a:lnTo>
                <a:lnTo>
                  <a:pt x="54097" y="112180"/>
                </a:lnTo>
                <a:lnTo>
                  <a:pt x="53748" y="110133"/>
                </a:lnTo>
                <a:lnTo>
                  <a:pt x="53399" y="107963"/>
                </a:lnTo>
                <a:lnTo>
                  <a:pt x="53100" y="105743"/>
                </a:lnTo>
                <a:lnTo>
                  <a:pt x="52801" y="103572"/>
                </a:lnTo>
                <a:lnTo>
                  <a:pt x="52552" y="101525"/>
                </a:lnTo>
                <a:lnTo>
                  <a:pt x="52503" y="100390"/>
                </a:lnTo>
                <a:lnTo>
                  <a:pt x="52403" y="99453"/>
                </a:lnTo>
                <a:lnTo>
                  <a:pt x="52353" y="98614"/>
                </a:lnTo>
                <a:lnTo>
                  <a:pt x="52204" y="97159"/>
                </a:lnTo>
                <a:lnTo>
                  <a:pt x="52154" y="96394"/>
                </a:lnTo>
                <a:lnTo>
                  <a:pt x="52054" y="95605"/>
                </a:lnTo>
                <a:lnTo>
                  <a:pt x="52004" y="94618"/>
                </a:lnTo>
                <a:lnTo>
                  <a:pt x="52004" y="92176"/>
                </a:lnTo>
                <a:lnTo>
                  <a:pt x="52054" y="90696"/>
                </a:lnTo>
                <a:lnTo>
                  <a:pt x="52054" y="89044"/>
                </a:lnTo>
                <a:lnTo>
                  <a:pt x="52154" y="87317"/>
                </a:lnTo>
                <a:lnTo>
                  <a:pt x="52303" y="85516"/>
                </a:lnTo>
                <a:lnTo>
                  <a:pt x="51755" y="84949"/>
                </a:lnTo>
                <a:lnTo>
                  <a:pt x="51108" y="84480"/>
                </a:lnTo>
                <a:lnTo>
                  <a:pt x="50361" y="83963"/>
                </a:lnTo>
                <a:lnTo>
                  <a:pt x="49564" y="83568"/>
                </a:lnTo>
                <a:lnTo>
                  <a:pt x="48468" y="83149"/>
                </a:lnTo>
                <a:lnTo>
                  <a:pt x="47123" y="82803"/>
                </a:lnTo>
                <a:lnTo>
                  <a:pt x="45728" y="82458"/>
                </a:lnTo>
                <a:lnTo>
                  <a:pt x="44283" y="82137"/>
                </a:lnTo>
                <a:lnTo>
                  <a:pt x="42889" y="81841"/>
                </a:lnTo>
                <a:lnTo>
                  <a:pt x="41544" y="81521"/>
                </a:lnTo>
                <a:lnTo>
                  <a:pt x="40547" y="81200"/>
                </a:lnTo>
                <a:lnTo>
                  <a:pt x="39302" y="80682"/>
                </a:lnTo>
                <a:lnTo>
                  <a:pt x="38206" y="80213"/>
                </a:lnTo>
                <a:lnTo>
                  <a:pt x="37160" y="79819"/>
                </a:lnTo>
                <a:lnTo>
                  <a:pt x="37061" y="82976"/>
                </a:lnTo>
                <a:lnTo>
                  <a:pt x="37011" y="86108"/>
                </a:lnTo>
                <a:lnTo>
                  <a:pt x="36811" y="92941"/>
                </a:lnTo>
                <a:lnTo>
                  <a:pt x="36811" y="94174"/>
                </a:lnTo>
                <a:lnTo>
                  <a:pt x="36861" y="94988"/>
                </a:lnTo>
                <a:lnTo>
                  <a:pt x="36861" y="96641"/>
                </a:lnTo>
                <a:lnTo>
                  <a:pt x="36911" y="97455"/>
                </a:lnTo>
                <a:lnTo>
                  <a:pt x="36911" y="98836"/>
                </a:lnTo>
                <a:lnTo>
                  <a:pt x="37011" y="99379"/>
                </a:lnTo>
                <a:lnTo>
                  <a:pt x="37011" y="99921"/>
                </a:lnTo>
                <a:lnTo>
                  <a:pt x="37160" y="100168"/>
                </a:lnTo>
                <a:lnTo>
                  <a:pt x="37210" y="100612"/>
                </a:lnTo>
                <a:lnTo>
                  <a:pt x="37459" y="101130"/>
                </a:lnTo>
                <a:lnTo>
                  <a:pt x="37658" y="101697"/>
                </a:lnTo>
                <a:lnTo>
                  <a:pt x="38107" y="102955"/>
                </a:lnTo>
                <a:lnTo>
                  <a:pt x="38904" y="104805"/>
                </a:lnTo>
                <a:lnTo>
                  <a:pt x="40547" y="108579"/>
                </a:lnTo>
                <a:lnTo>
                  <a:pt x="41245" y="110404"/>
                </a:lnTo>
                <a:lnTo>
                  <a:pt x="41942" y="112082"/>
                </a:lnTo>
                <a:lnTo>
                  <a:pt x="42938" y="114573"/>
                </a:lnTo>
                <a:lnTo>
                  <a:pt x="43885" y="117188"/>
                </a:lnTo>
                <a:lnTo>
                  <a:pt x="44931" y="119926"/>
                </a:lnTo>
                <a:lnTo>
                  <a:pt x="42938" y="119926"/>
                </a:lnTo>
                <a:lnTo>
                  <a:pt x="42640" y="119136"/>
                </a:lnTo>
                <a:lnTo>
                  <a:pt x="42291" y="118174"/>
                </a:lnTo>
                <a:lnTo>
                  <a:pt x="41843" y="117089"/>
                </a:lnTo>
                <a:lnTo>
                  <a:pt x="41344" y="115880"/>
                </a:lnTo>
                <a:lnTo>
                  <a:pt x="40846" y="114573"/>
                </a:lnTo>
                <a:lnTo>
                  <a:pt x="40298" y="113241"/>
                </a:lnTo>
                <a:lnTo>
                  <a:pt x="39701" y="111810"/>
                </a:lnTo>
                <a:lnTo>
                  <a:pt x="39202" y="110404"/>
                </a:lnTo>
                <a:lnTo>
                  <a:pt x="38605" y="108974"/>
                </a:lnTo>
                <a:lnTo>
                  <a:pt x="38107" y="107568"/>
                </a:lnTo>
                <a:lnTo>
                  <a:pt x="37509" y="106211"/>
                </a:lnTo>
                <a:lnTo>
                  <a:pt x="37011" y="104953"/>
                </a:lnTo>
                <a:lnTo>
                  <a:pt x="36562" y="103769"/>
                </a:lnTo>
                <a:lnTo>
                  <a:pt x="36214" y="102733"/>
                </a:lnTo>
                <a:lnTo>
                  <a:pt x="35815" y="101821"/>
                </a:lnTo>
                <a:lnTo>
                  <a:pt x="35516" y="101056"/>
                </a:lnTo>
                <a:lnTo>
                  <a:pt x="35168" y="100143"/>
                </a:lnTo>
                <a:lnTo>
                  <a:pt x="34520" y="99773"/>
                </a:lnTo>
                <a:lnTo>
                  <a:pt x="33623" y="99354"/>
                </a:lnTo>
                <a:lnTo>
                  <a:pt x="32727" y="98861"/>
                </a:lnTo>
                <a:lnTo>
                  <a:pt x="31780" y="98392"/>
                </a:lnTo>
                <a:lnTo>
                  <a:pt x="30933" y="97923"/>
                </a:lnTo>
                <a:lnTo>
                  <a:pt x="30087" y="97529"/>
                </a:lnTo>
                <a:lnTo>
                  <a:pt x="29389" y="97208"/>
                </a:lnTo>
                <a:lnTo>
                  <a:pt x="28941" y="96937"/>
                </a:lnTo>
                <a:lnTo>
                  <a:pt x="26948" y="95950"/>
                </a:lnTo>
                <a:lnTo>
                  <a:pt x="26351" y="95753"/>
                </a:lnTo>
                <a:lnTo>
                  <a:pt x="24159" y="95309"/>
                </a:lnTo>
                <a:lnTo>
                  <a:pt x="22316" y="94988"/>
                </a:lnTo>
                <a:lnTo>
                  <a:pt x="20473" y="94618"/>
                </a:lnTo>
                <a:lnTo>
                  <a:pt x="16886" y="93952"/>
                </a:lnTo>
                <a:lnTo>
                  <a:pt x="13349" y="93311"/>
                </a:lnTo>
                <a:lnTo>
                  <a:pt x="12652" y="93163"/>
                </a:lnTo>
                <a:lnTo>
                  <a:pt x="11008" y="92867"/>
                </a:lnTo>
                <a:lnTo>
                  <a:pt x="10211" y="92842"/>
                </a:lnTo>
                <a:lnTo>
                  <a:pt x="9613" y="92867"/>
                </a:lnTo>
                <a:lnTo>
                  <a:pt x="8318" y="93163"/>
                </a:lnTo>
                <a:lnTo>
                  <a:pt x="7721" y="93262"/>
                </a:lnTo>
                <a:lnTo>
                  <a:pt x="6674" y="93336"/>
                </a:lnTo>
                <a:lnTo>
                  <a:pt x="5728" y="93311"/>
                </a:lnTo>
                <a:lnTo>
                  <a:pt x="4782" y="93163"/>
                </a:lnTo>
                <a:lnTo>
                  <a:pt x="3985" y="92941"/>
                </a:lnTo>
                <a:lnTo>
                  <a:pt x="3287" y="92571"/>
                </a:lnTo>
                <a:lnTo>
                  <a:pt x="2839" y="92152"/>
                </a:lnTo>
                <a:lnTo>
                  <a:pt x="2789" y="91782"/>
                </a:lnTo>
                <a:lnTo>
                  <a:pt x="2739" y="91387"/>
                </a:lnTo>
                <a:lnTo>
                  <a:pt x="2739" y="91239"/>
                </a:lnTo>
                <a:lnTo>
                  <a:pt x="2789" y="91017"/>
                </a:lnTo>
                <a:lnTo>
                  <a:pt x="2988" y="90844"/>
                </a:lnTo>
                <a:lnTo>
                  <a:pt x="3138" y="90721"/>
                </a:lnTo>
                <a:lnTo>
                  <a:pt x="3387" y="90647"/>
                </a:lnTo>
                <a:lnTo>
                  <a:pt x="3586" y="90548"/>
                </a:lnTo>
                <a:lnTo>
                  <a:pt x="3835" y="90474"/>
                </a:lnTo>
                <a:lnTo>
                  <a:pt x="4034" y="90351"/>
                </a:lnTo>
                <a:lnTo>
                  <a:pt x="4831" y="90080"/>
                </a:lnTo>
                <a:lnTo>
                  <a:pt x="5728" y="89932"/>
                </a:lnTo>
                <a:lnTo>
                  <a:pt x="6674" y="89932"/>
                </a:lnTo>
                <a:lnTo>
                  <a:pt x="7571" y="90030"/>
                </a:lnTo>
                <a:lnTo>
                  <a:pt x="8368" y="90277"/>
                </a:lnTo>
                <a:lnTo>
                  <a:pt x="9016" y="90647"/>
                </a:lnTo>
                <a:lnTo>
                  <a:pt x="9414" y="90968"/>
                </a:lnTo>
                <a:lnTo>
                  <a:pt x="9713" y="91313"/>
                </a:lnTo>
                <a:lnTo>
                  <a:pt x="10062" y="91634"/>
                </a:lnTo>
                <a:lnTo>
                  <a:pt x="10510" y="91880"/>
                </a:lnTo>
                <a:lnTo>
                  <a:pt x="11805" y="92300"/>
                </a:lnTo>
                <a:lnTo>
                  <a:pt x="13150" y="92620"/>
                </a:lnTo>
                <a:lnTo>
                  <a:pt x="16239" y="93311"/>
                </a:lnTo>
                <a:lnTo>
                  <a:pt x="19377" y="93952"/>
                </a:lnTo>
                <a:lnTo>
                  <a:pt x="22914" y="94569"/>
                </a:lnTo>
                <a:lnTo>
                  <a:pt x="24059" y="94791"/>
                </a:lnTo>
                <a:lnTo>
                  <a:pt x="25255" y="94865"/>
                </a:lnTo>
                <a:lnTo>
                  <a:pt x="25554" y="94766"/>
                </a:lnTo>
                <a:lnTo>
                  <a:pt x="25753" y="94544"/>
                </a:lnTo>
                <a:lnTo>
                  <a:pt x="25902" y="94224"/>
                </a:lnTo>
                <a:lnTo>
                  <a:pt x="26002" y="93780"/>
                </a:lnTo>
                <a:lnTo>
                  <a:pt x="26002" y="93336"/>
                </a:lnTo>
                <a:lnTo>
                  <a:pt x="26052" y="92867"/>
                </a:lnTo>
                <a:lnTo>
                  <a:pt x="26151" y="91560"/>
                </a:lnTo>
                <a:lnTo>
                  <a:pt x="26151" y="90203"/>
                </a:lnTo>
                <a:lnTo>
                  <a:pt x="26052" y="88896"/>
                </a:lnTo>
                <a:lnTo>
                  <a:pt x="26052" y="88131"/>
                </a:lnTo>
                <a:lnTo>
                  <a:pt x="25902" y="87342"/>
                </a:lnTo>
                <a:lnTo>
                  <a:pt x="25853" y="87243"/>
                </a:lnTo>
                <a:lnTo>
                  <a:pt x="25255" y="86947"/>
                </a:lnTo>
                <a:lnTo>
                  <a:pt x="25105" y="86824"/>
                </a:lnTo>
                <a:lnTo>
                  <a:pt x="25056" y="86725"/>
                </a:lnTo>
                <a:lnTo>
                  <a:pt x="25056" y="86552"/>
                </a:lnTo>
                <a:lnTo>
                  <a:pt x="24956" y="86429"/>
                </a:lnTo>
                <a:lnTo>
                  <a:pt x="24059" y="85985"/>
                </a:lnTo>
                <a:lnTo>
                  <a:pt x="23561" y="85788"/>
                </a:lnTo>
                <a:lnTo>
                  <a:pt x="23212" y="85516"/>
                </a:lnTo>
                <a:lnTo>
                  <a:pt x="22963" y="85171"/>
                </a:lnTo>
                <a:lnTo>
                  <a:pt x="22814" y="84752"/>
                </a:lnTo>
                <a:lnTo>
                  <a:pt x="22814" y="84357"/>
                </a:lnTo>
                <a:lnTo>
                  <a:pt x="22963" y="83963"/>
                </a:lnTo>
                <a:lnTo>
                  <a:pt x="23262" y="83568"/>
                </a:lnTo>
                <a:lnTo>
                  <a:pt x="23661" y="83149"/>
                </a:lnTo>
                <a:lnTo>
                  <a:pt x="24159" y="82828"/>
                </a:lnTo>
                <a:lnTo>
                  <a:pt x="24458" y="82729"/>
                </a:lnTo>
                <a:lnTo>
                  <a:pt x="24806" y="82581"/>
                </a:lnTo>
                <a:lnTo>
                  <a:pt x="25853" y="82211"/>
                </a:lnTo>
                <a:lnTo>
                  <a:pt x="26899" y="81965"/>
                </a:lnTo>
                <a:lnTo>
                  <a:pt x="27247" y="81915"/>
                </a:lnTo>
                <a:lnTo>
                  <a:pt x="27397" y="81965"/>
                </a:lnTo>
                <a:lnTo>
                  <a:pt x="27696" y="82187"/>
                </a:lnTo>
                <a:lnTo>
                  <a:pt x="28144" y="82359"/>
                </a:lnTo>
                <a:lnTo>
                  <a:pt x="28692" y="82458"/>
                </a:lnTo>
                <a:lnTo>
                  <a:pt x="29140" y="82606"/>
                </a:lnTo>
                <a:lnTo>
                  <a:pt x="30037" y="83025"/>
                </a:lnTo>
                <a:lnTo>
                  <a:pt x="30684" y="83445"/>
                </a:lnTo>
                <a:lnTo>
                  <a:pt x="31083" y="83913"/>
                </a:lnTo>
                <a:lnTo>
                  <a:pt x="31183" y="84480"/>
                </a:lnTo>
                <a:lnTo>
                  <a:pt x="30983" y="85048"/>
                </a:lnTo>
                <a:lnTo>
                  <a:pt x="30635" y="85516"/>
                </a:lnTo>
                <a:lnTo>
                  <a:pt x="30087" y="85960"/>
                </a:lnTo>
                <a:lnTo>
                  <a:pt x="29290" y="86281"/>
                </a:lnTo>
                <a:lnTo>
                  <a:pt x="28642" y="86478"/>
                </a:lnTo>
                <a:lnTo>
                  <a:pt x="28144" y="86651"/>
                </a:lnTo>
                <a:lnTo>
                  <a:pt x="27696" y="86947"/>
                </a:lnTo>
                <a:lnTo>
                  <a:pt x="27297" y="87342"/>
                </a:lnTo>
                <a:lnTo>
                  <a:pt x="27148" y="87810"/>
                </a:lnTo>
                <a:lnTo>
                  <a:pt x="27148" y="88772"/>
                </a:lnTo>
                <a:lnTo>
                  <a:pt x="27098" y="89636"/>
                </a:lnTo>
                <a:lnTo>
                  <a:pt x="27098" y="90548"/>
                </a:lnTo>
                <a:lnTo>
                  <a:pt x="26948" y="92226"/>
                </a:lnTo>
                <a:lnTo>
                  <a:pt x="26948" y="93878"/>
                </a:lnTo>
                <a:lnTo>
                  <a:pt x="27098" y="94569"/>
                </a:lnTo>
                <a:lnTo>
                  <a:pt x="27397" y="95186"/>
                </a:lnTo>
                <a:lnTo>
                  <a:pt x="28044" y="95753"/>
                </a:lnTo>
                <a:lnTo>
                  <a:pt x="28991" y="96246"/>
                </a:lnTo>
                <a:lnTo>
                  <a:pt x="31731" y="97603"/>
                </a:lnTo>
                <a:lnTo>
                  <a:pt x="32577" y="97997"/>
                </a:lnTo>
                <a:lnTo>
                  <a:pt x="33474" y="98441"/>
                </a:lnTo>
                <a:lnTo>
                  <a:pt x="34371" y="98836"/>
                </a:lnTo>
                <a:lnTo>
                  <a:pt x="35118" y="99157"/>
                </a:lnTo>
                <a:lnTo>
                  <a:pt x="35018" y="98244"/>
                </a:lnTo>
                <a:lnTo>
                  <a:pt x="35018" y="95950"/>
                </a:lnTo>
                <a:lnTo>
                  <a:pt x="35118" y="94791"/>
                </a:lnTo>
                <a:lnTo>
                  <a:pt x="35168" y="93706"/>
                </a:lnTo>
                <a:lnTo>
                  <a:pt x="35168" y="89956"/>
                </a:lnTo>
                <a:lnTo>
                  <a:pt x="35466" y="83790"/>
                </a:lnTo>
                <a:lnTo>
                  <a:pt x="35666" y="79153"/>
                </a:lnTo>
                <a:lnTo>
                  <a:pt x="34570" y="78585"/>
                </a:lnTo>
                <a:lnTo>
                  <a:pt x="33623" y="78067"/>
                </a:lnTo>
                <a:lnTo>
                  <a:pt x="32876" y="77549"/>
                </a:lnTo>
                <a:lnTo>
                  <a:pt x="32079" y="77081"/>
                </a:lnTo>
                <a:lnTo>
                  <a:pt x="31332" y="76612"/>
                </a:lnTo>
                <a:lnTo>
                  <a:pt x="30386" y="76069"/>
                </a:lnTo>
                <a:lnTo>
                  <a:pt x="29290" y="75477"/>
                </a:lnTo>
                <a:lnTo>
                  <a:pt x="27995" y="74935"/>
                </a:lnTo>
                <a:lnTo>
                  <a:pt x="26600" y="74515"/>
                </a:lnTo>
                <a:lnTo>
                  <a:pt x="25205" y="74219"/>
                </a:lnTo>
                <a:lnTo>
                  <a:pt x="23711" y="73948"/>
                </a:lnTo>
                <a:lnTo>
                  <a:pt x="23711" y="73874"/>
                </a:lnTo>
                <a:lnTo>
                  <a:pt x="24059" y="73751"/>
                </a:lnTo>
                <a:lnTo>
                  <a:pt x="24657" y="73603"/>
                </a:lnTo>
                <a:lnTo>
                  <a:pt x="25603" y="73381"/>
                </a:lnTo>
                <a:lnTo>
                  <a:pt x="26749" y="73159"/>
                </a:lnTo>
                <a:lnTo>
                  <a:pt x="28044" y="72937"/>
                </a:lnTo>
                <a:lnTo>
                  <a:pt x="29539" y="72764"/>
                </a:lnTo>
                <a:lnTo>
                  <a:pt x="31133" y="72616"/>
                </a:lnTo>
                <a:lnTo>
                  <a:pt x="32876" y="72542"/>
                </a:lnTo>
                <a:lnTo>
                  <a:pt x="34669" y="72493"/>
                </a:lnTo>
                <a:lnTo>
                  <a:pt x="36513" y="72616"/>
                </a:lnTo>
                <a:lnTo>
                  <a:pt x="36562" y="72295"/>
                </a:lnTo>
                <a:lnTo>
                  <a:pt x="36662" y="71876"/>
                </a:lnTo>
                <a:lnTo>
                  <a:pt x="36662" y="70495"/>
                </a:lnTo>
                <a:lnTo>
                  <a:pt x="37061" y="67116"/>
                </a:lnTo>
                <a:lnTo>
                  <a:pt x="37359" y="64131"/>
                </a:lnTo>
                <a:lnTo>
                  <a:pt x="37608" y="62651"/>
                </a:lnTo>
                <a:lnTo>
                  <a:pt x="37907" y="61146"/>
                </a:lnTo>
                <a:lnTo>
                  <a:pt x="37509" y="60974"/>
                </a:lnTo>
                <a:lnTo>
                  <a:pt x="36911" y="60727"/>
                </a:lnTo>
                <a:lnTo>
                  <a:pt x="36114" y="60357"/>
                </a:lnTo>
                <a:lnTo>
                  <a:pt x="35168" y="59963"/>
                </a:lnTo>
                <a:lnTo>
                  <a:pt x="34122" y="59593"/>
                </a:lnTo>
                <a:lnTo>
                  <a:pt x="33125" y="59149"/>
                </a:lnTo>
                <a:lnTo>
                  <a:pt x="32029" y="58754"/>
                </a:lnTo>
                <a:lnTo>
                  <a:pt x="31083" y="58359"/>
                </a:lnTo>
                <a:lnTo>
                  <a:pt x="30186" y="58039"/>
                </a:lnTo>
                <a:lnTo>
                  <a:pt x="29539" y="57743"/>
                </a:lnTo>
                <a:lnTo>
                  <a:pt x="28991" y="57545"/>
                </a:lnTo>
                <a:lnTo>
                  <a:pt x="28792" y="57496"/>
                </a:lnTo>
                <a:lnTo>
                  <a:pt x="27596" y="57126"/>
                </a:lnTo>
                <a:lnTo>
                  <a:pt x="26450" y="56904"/>
                </a:lnTo>
                <a:lnTo>
                  <a:pt x="25105" y="56830"/>
                </a:lnTo>
                <a:lnTo>
                  <a:pt x="23711" y="56855"/>
                </a:lnTo>
                <a:lnTo>
                  <a:pt x="20323" y="57151"/>
                </a:lnTo>
                <a:lnTo>
                  <a:pt x="17036" y="57521"/>
                </a:lnTo>
                <a:lnTo>
                  <a:pt x="15292" y="57693"/>
                </a:lnTo>
                <a:lnTo>
                  <a:pt x="13599" y="57891"/>
                </a:lnTo>
                <a:lnTo>
                  <a:pt x="12702" y="57989"/>
                </a:lnTo>
                <a:lnTo>
                  <a:pt x="11656" y="58063"/>
                </a:lnTo>
                <a:lnTo>
                  <a:pt x="10809" y="58211"/>
                </a:lnTo>
                <a:lnTo>
                  <a:pt x="9962" y="58433"/>
                </a:lnTo>
                <a:lnTo>
                  <a:pt x="9613" y="58655"/>
                </a:lnTo>
                <a:lnTo>
                  <a:pt x="9414" y="58877"/>
                </a:lnTo>
                <a:lnTo>
                  <a:pt x="9265" y="59075"/>
                </a:lnTo>
                <a:lnTo>
                  <a:pt x="9016" y="59346"/>
                </a:lnTo>
                <a:lnTo>
                  <a:pt x="8518" y="59765"/>
                </a:lnTo>
                <a:lnTo>
                  <a:pt x="7770" y="60110"/>
                </a:lnTo>
                <a:lnTo>
                  <a:pt x="6924" y="60382"/>
                </a:lnTo>
                <a:lnTo>
                  <a:pt x="5778" y="60604"/>
                </a:lnTo>
                <a:lnTo>
                  <a:pt x="4682" y="60653"/>
                </a:lnTo>
                <a:lnTo>
                  <a:pt x="3586" y="60530"/>
                </a:lnTo>
                <a:lnTo>
                  <a:pt x="2640" y="60283"/>
                </a:lnTo>
                <a:lnTo>
                  <a:pt x="1693" y="59913"/>
                </a:lnTo>
                <a:lnTo>
                  <a:pt x="1394" y="59691"/>
                </a:lnTo>
                <a:lnTo>
                  <a:pt x="1046" y="59494"/>
                </a:lnTo>
                <a:lnTo>
                  <a:pt x="647" y="59297"/>
                </a:lnTo>
                <a:lnTo>
                  <a:pt x="149" y="59198"/>
                </a:lnTo>
                <a:lnTo>
                  <a:pt x="0" y="59124"/>
                </a:lnTo>
                <a:lnTo>
                  <a:pt x="0" y="58951"/>
                </a:lnTo>
                <a:lnTo>
                  <a:pt x="149" y="58680"/>
                </a:lnTo>
                <a:lnTo>
                  <a:pt x="597" y="58113"/>
                </a:lnTo>
                <a:lnTo>
                  <a:pt x="1245" y="57447"/>
                </a:lnTo>
                <a:lnTo>
                  <a:pt x="1743" y="57151"/>
                </a:lnTo>
                <a:lnTo>
                  <a:pt x="2490" y="56904"/>
                </a:lnTo>
                <a:lnTo>
                  <a:pt x="3287" y="56682"/>
                </a:lnTo>
                <a:lnTo>
                  <a:pt x="4234" y="56534"/>
                </a:lnTo>
                <a:lnTo>
                  <a:pt x="5379" y="56460"/>
                </a:lnTo>
                <a:lnTo>
                  <a:pt x="6475" y="56509"/>
                </a:lnTo>
                <a:lnTo>
                  <a:pt x="7073" y="56657"/>
                </a:lnTo>
                <a:lnTo>
                  <a:pt x="7571" y="56830"/>
                </a:lnTo>
                <a:lnTo>
                  <a:pt x="8069" y="57052"/>
                </a:lnTo>
                <a:lnTo>
                  <a:pt x="8567" y="57200"/>
                </a:lnTo>
                <a:lnTo>
                  <a:pt x="8816" y="57225"/>
                </a:lnTo>
                <a:lnTo>
                  <a:pt x="9414" y="57225"/>
                </a:lnTo>
                <a:lnTo>
                  <a:pt x="9613" y="57274"/>
                </a:lnTo>
                <a:lnTo>
                  <a:pt x="9763" y="57299"/>
                </a:lnTo>
                <a:lnTo>
                  <a:pt x="9912" y="57373"/>
                </a:lnTo>
                <a:lnTo>
                  <a:pt x="10062" y="57422"/>
                </a:lnTo>
                <a:lnTo>
                  <a:pt x="10112" y="57496"/>
                </a:lnTo>
                <a:lnTo>
                  <a:pt x="10261" y="57521"/>
                </a:lnTo>
                <a:lnTo>
                  <a:pt x="10510" y="57521"/>
                </a:lnTo>
                <a:lnTo>
                  <a:pt x="12054" y="57447"/>
                </a:lnTo>
                <a:lnTo>
                  <a:pt x="13648" y="57348"/>
                </a:lnTo>
                <a:lnTo>
                  <a:pt x="16288" y="57126"/>
                </a:lnTo>
                <a:lnTo>
                  <a:pt x="19028" y="56904"/>
                </a:lnTo>
                <a:lnTo>
                  <a:pt x="21519" y="56608"/>
                </a:lnTo>
                <a:lnTo>
                  <a:pt x="22465" y="56509"/>
                </a:lnTo>
                <a:lnTo>
                  <a:pt x="23362" y="56435"/>
                </a:lnTo>
                <a:lnTo>
                  <a:pt x="24159" y="56312"/>
                </a:lnTo>
                <a:lnTo>
                  <a:pt x="24806" y="56213"/>
                </a:lnTo>
                <a:lnTo>
                  <a:pt x="25255" y="56065"/>
                </a:lnTo>
                <a:lnTo>
                  <a:pt x="25354" y="55893"/>
                </a:lnTo>
                <a:lnTo>
                  <a:pt x="25105" y="55523"/>
                </a:lnTo>
                <a:lnTo>
                  <a:pt x="24358" y="54783"/>
                </a:lnTo>
                <a:lnTo>
                  <a:pt x="23511" y="53993"/>
                </a:lnTo>
                <a:lnTo>
                  <a:pt x="22565" y="53204"/>
                </a:lnTo>
                <a:lnTo>
                  <a:pt x="20772" y="51847"/>
                </a:lnTo>
                <a:lnTo>
                  <a:pt x="18929" y="50491"/>
                </a:lnTo>
                <a:lnTo>
                  <a:pt x="15790" y="50071"/>
                </a:lnTo>
                <a:lnTo>
                  <a:pt x="12652" y="49677"/>
                </a:lnTo>
                <a:lnTo>
                  <a:pt x="11755" y="49553"/>
                </a:lnTo>
                <a:lnTo>
                  <a:pt x="10709" y="49405"/>
                </a:lnTo>
                <a:lnTo>
                  <a:pt x="9613" y="49307"/>
                </a:lnTo>
                <a:lnTo>
                  <a:pt x="8518" y="49233"/>
                </a:lnTo>
                <a:lnTo>
                  <a:pt x="7471" y="49307"/>
                </a:lnTo>
                <a:lnTo>
                  <a:pt x="6525" y="49479"/>
                </a:lnTo>
                <a:lnTo>
                  <a:pt x="5429" y="49726"/>
                </a:lnTo>
                <a:lnTo>
                  <a:pt x="4234" y="49849"/>
                </a:lnTo>
                <a:lnTo>
                  <a:pt x="3088" y="49800"/>
                </a:lnTo>
                <a:lnTo>
                  <a:pt x="1992" y="49677"/>
                </a:lnTo>
                <a:lnTo>
                  <a:pt x="1095" y="49381"/>
                </a:lnTo>
                <a:lnTo>
                  <a:pt x="597" y="49011"/>
                </a:lnTo>
                <a:lnTo>
                  <a:pt x="348" y="48493"/>
                </a:lnTo>
                <a:lnTo>
                  <a:pt x="298" y="48000"/>
                </a:lnTo>
                <a:lnTo>
                  <a:pt x="597" y="47457"/>
                </a:lnTo>
                <a:lnTo>
                  <a:pt x="1046" y="46964"/>
                </a:lnTo>
                <a:lnTo>
                  <a:pt x="1743" y="46569"/>
                </a:lnTo>
                <a:lnTo>
                  <a:pt x="2789" y="46322"/>
                </a:lnTo>
                <a:lnTo>
                  <a:pt x="3985" y="46199"/>
                </a:lnTo>
                <a:lnTo>
                  <a:pt x="5230" y="46273"/>
                </a:lnTo>
                <a:lnTo>
                  <a:pt x="6326" y="46470"/>
                </a:lnTo>
                <a:lnTo>
                  <a:pt x="7173" y="46766"/>
                </a:lnTo>
                <a:lnTo>
                  <a:pt x="7721" y="47038"/>
                </a:lnTo>
                <a:lnTo>
                  <a:pt x="8567" y="48024"/>
                </a:lnTo>
                <a:lnTo>
                  <a:pt x="9115" y="48345"/>
                </a:lnTo>
                <a:lnTo>
                  <a:pt x="9763" y="48567"/>
                </a:lnTo>
                <a:lnTo>
                  <a:pt x="10510" y="48715"/>
                </a:lnTo>
                <a:lnTo>
                  <a:pt x="11307" y="48863"/>
                </a:lnTo>
                <a:lnTo>
                  <a:pt x="14694" y="49405"/>
                </a:lnTo>
                <a:lnTo>
                  <a:pt x="18082" y="49923"/>
                </a:lnTo>
                <a:lnTo>
                  <a:pt x="17484" y="49553"/>
                </a:lnTo>
                <a:lnTo>
                  <a:pt x="16836" y="49233"/>
                </a:lnTo>
                <a:lnTo>
                  <a:pt x="16239" y="49035"/>
                </a:lnTo>
                <a:lnTo>
                  <a:pt x="15591" y="48912"/>
                </a:lnTo>
                <a:lnTo>
                  <a:pt x="14844" y="48838"/>
                </a:lnTo>
                <a:lnTo>
                  <a:pt x="14146" y="48690"/>
                </a:lnTo>
                <a:lnTo>
                  <a:pt x="13300" y="48419"/>
                </a:lnTo>
                <a:lnTo>
                  <a:pt x="12652" y="48098"/>
                </a:lnTo>
                <a:lnTo>
                  <a:pt x="12254" y="47704"/>
                </a:lnTo>
                <a:lnTo>
                  <a:pt x="12104" y="47260"/>
                </a:lnTo>
                <a:lnTo>
                  <a:pt x="12204" y="46791"/>
                </a:lnTo>
                <a:lnTo>
                  <a:pt x="12652" y="46322"/>
                </a:lnTo>
                <a:lnTo>
                  <a:pt x="12851" y="46174"/>
                </a:lnTo>
                <a:lnTo>
                  <a:pt x="13300" y="45804"/>
                </a:lnTo>
                <a:lnTo>
                  <a:pt x="13449" y="45730"/>
                </a:lnTo>
                <a:lnTo>
                  <a:pt x="13798" y="45632"/>
                </a:lnTo>
                <a:lnTo>
                  <a:pt x="14146" y="45558"/>
                </a:lnTo>
                <a:lnTo>
                  <a:pt x="14445" y="45508"/>
                </a:lnTo>
                <a:lnTo>
                  <a:pt x="15193" y="45484"/>
                </a:lnTo>
                <a:lnTo>
                  <a:pt x="15990" y="45459"/>
                </a:lnTo>
                <a:lnTo>
                  <a:pt x="17036" y="45582"/>
                </a:lnTo>
                <a:lnTo>
                  <a:pt x="17783" y="45854"/>
                </a:lnTo>
                <a:lnTo>
                  <a:pt x="18430" y="46174"/>
                </a:lnTo>
                <a:lnTo>
                  <a:pt x="18779" y="46618"/>
                </a:lnTo>
                <a:lnTo>
                  <a:pt x="19028" y="47087"/>
                </a:lnTo>
                <a:lnTo>
                  <a:pt x="19078" y="47580"/>
                </a:lnTo>
                <a:lnTo>
                  <a:pt x="18929" y="48024"/>
                </a:lnTo>
                <a:lnTo>
                  <a:pt x="18729" y="48493"/>
                </a:lnTo>
                <a:lnTo>
                  <a:pt x="18630" y="48937"/>
                </a:lnTo>
                <a:lnTo>
                  <a:pt x="19028" y="49381"/>
                </a:lnTo>
                <a:lnTo>
                  <a:pt x="19476" y="49775"/>
                </a:lnTo>
                <a:lnTo>
                  <a:pt x="19975" y="50219"/>
                </a:lnTo>
                <a:lnTo>
                  <a:pt x="22963" y="50565"/>
                </a:lnTo>
                <a:lnTo>
                  <a:pt x="25853" y="51009"/>
                </a:lnTo>
                <a:lnTo>
                  <a:pt x="26052" y="51058"/>
                </a:lnTo>
                <a:lnTo>
                  <a:pt x="26500" y="51083"/>
                </a:lnTo>
                <a:lnTo>
                  <a:pt x="26998" y="51132"/>
                </a:lnTo>
                <a:lnTo>
                  <a:pt x="27447" y="51132"/>
                </a:lnTo>
                <a:lnTo>
                  <a:pt x="27845" y="51083"/>
                </a:lnTo>
                <a:lnTo>
                  <a:pt x="27845" y="51009"/>
                </a:lnTo>
                <a:lnTo>
                  <a:pt x="25902" y="49627"/>
                </a:lnTo>
                <a:lnTo>
                  <a:pt x="23960" y="48098"/>
                </a:lnTo>
                <a:lnTo>
                  <a:pt x="21718" y="46569"/>
                </a:lnTo>
                <a:lnTo>
                  <a:pt x="21419" y="46322"/>
                </a:lnTo>
                <a:lnTo>
                  <a:pt x="21021" y="46002"/>
                </a:lnTo>
                <a:lnTo>
                  <a:pt x="20473" y="45582"/>
                </a:lnTo>
                <a:lnTo>
                  <a:pt x="19975" y="45237"/>
                </a:lnTo>
                <a:lnTo>
                  <a:pt x="19377" y="44867"/>
                </a:lnTo>
                <a:lnTo>
                  <a:pt x="18929" y="44620"/>
                </a:lnTo>
                <a:lnTo>
                  <a:pt x="18580" y="44472"/>
                </a:lnTo>
                <a:lnTo>
                  <a:pt x="17683" y="44398"/>
                </a:lnTo>
                <a:lnTo>
                  <a:pt x="16836" y="44349"/>
                </a:lnTo>
                <a:lnTo>
                  <a:pt x="15940" y="44398"/>
                </a:lnTo>
                <a:lnTo>
                  <a:pt x="15043" y="44324"/>
                </a:lnTo>
                <a:lnTo>
                  <a:pt x="14146" y="44176"/>
                </a:lnTo>
                <a:lnTo>
                  <a:pt x="13349" y="43880"/>
                </a:lnTo>
                <a:lnTo>
                  <a:pt x="12702" y="43510"/>
                </a:lnTo>
                <a:lnTo>
                  <a:pt x="12353" y="43091"/>
                </a:lnTo>
                <a:lnTo>
                  <a:pt x="12104" y="42647"/>
                </a:lnTo>
                <a:lnTo>
                  <a:pt x="12104" y="42129"/>
                </a:lnTo>
                <a:lnTo>
                  <a:pt x="12403" y="41636"/>
                </a:lnTo>
                <a:lnTo>
                  <a:pt x="12901" y="41216"/>
                </a:lnTo>
                <a:lnTo>
                  <a:pt x="13748" y="40871"/>
                </a:lnTo>
                <a:lnTo>
                  <a:pt x="14595" y="40575"/>
                </a:lnTo>
                <a:lnTo>
                  <a:pt x="15591" y="40353"/>
                </a:lnTo>
                <a:lnTo>
                  <a:pt x="16587" y="40254"/>
                </a:lnTo>
                <a:lnTo>
                  <a:pt x="17534" y="40180"/>
                </a:lnTo>
                <a:lnTo>
                  <a:pt x="18430" y="40205"/>
                </a:lnTo>
                <a:lnTo>
                  <a:pt x="19078" y="40328"/>
                </a:lnTo>
                <a:lnTo>
                  <a:pt x="20124" y="40674"/>
                </a:lnTo>
                <a:lnTo>
                  <a:pt x="20871" y="41167"/>
                </a:lnTo>
                <a:lnTo>
                  <a:pt x="21220" y="41734"/>
                </a:lnTo>
                <a:lnTo>
                  <a:pt x="21270" y="42326"/>
                </a:lnTo>
                <a:lnTo>
                  <a:pt x="21170" y="42622"/>
                </a:lnTo>
                <a:lnTo>
                  <a:pt x="20871" y="42943"/>
                </a:lnTo>
                <a:lnTo>
                  <a:pt x="20473" y="43313"/>
                </a:lnTo>
                <a:lnTo>
                  <a:pt x="20273" y="43634"/>
                </a:lnTo>
                <a:lnTo>
                  <a:pt x="20124" y="43954"/>
                </a:lnTo>
                <a:lnTo>
                  <a:pt x="20174" y="44250"/>
                </a:lnTo>
                <a:lnTo>
                  <a:pt x="20323" y="44398"/>
                </a:lnTo>
                <a:lnTo>
                  <a:pt x="20622" y="44645"/>
                </a:lnTo>
                <a:lnTo>
                  <a:pt x="21021" y="44941"/>
                </a:lnTo>
                <a:lnTo>
                  <a:pt x="21419" y="45311"/>
                </a:lnTo>
                <a:lnTo>
                  <a:pt x="21867" y="45632"/>
                </a:lnTo>
                <a:lnTo>
                  <a:pt x="22316" y="45878"/>
                </a:lnTo>
                <a:lnTo>
                  <a:pt x="22615" y="46100"/>
                </a:lnTo>
                <a:lnTo>
                  <a:pt x="22814" y="46150"/>
                </a:lnTo>
                <a:lnTo>
                  <a:pt x="23063" y="46026"/>
                </a:lnTo>
                <a:lnTo>
                  <a:pt x="23262" y="45804"/>
                </a:lnTo>
                <a:lnTo>
                  <a:pt x="23561" y="45582"/>
                </a:lnTo>
                <a:lnTo>
                  <a:pt x="23810" y="45459"/>
                </a:lnTo>
                <a:lnTo>
                  <a:pt x="24159" y="45311"/>
                </a:lnTo>
                <a:lnTo>
                  <a:pt x="24607" y="45114"/>
                </a:lnTo>
                <a:lnTo>
                  <a:pt x="25205" y="44892"/>
                </a:lnTo>
                <a:lnTo>
                  <a:pt x="25603" y="44744"/>
                </a:lnTo>
                <a:lnTo>
                  <a:pt x="26002" y="44694"/>
                </a:lnTo>
                <a:lnTo>
                  <a:pt x="26899" y="44645"/>
                </a:lnTo>
                <a:lnTo>
                  <a:pt x="27745" y="44571"/>
                </a:lnTo>
                <a:lnTo>
                  <a:pt x="28642" y="44546"/>
                </a:lnTo>
                <a:lnTo>
                  <a:pt x="29539" y="44571"/>
                </a:lnTo>
                <a:lnTo>
                  <a:pt x="29738" y="44620"/>
                </a:lnTo>
                <a:lnTo>
                  <a:pt x="30485" y="44744"/>
                </a:lnTo>
                <a:lnTo>
                  <a:pt x="30684" y="44744"/>
                </a:lnTo>
                <a:lnTo>
                  <a:pt x="30933" y="44571"/>
                </a:lnTo>
                <a:lnTo>
                  <a:pt x="30983" y="44250"/>
                </a:lnTo>
                <a:lnTo>
                  <a:pt x="31083" y="43880"/>
                </a:lnTo>
                <a:lnTo>
                  <a:pt x="31083" y="43313"/>
                </a:lnTo>
                <a:lnTo>
                  <a:pt x="31133" y="42795"/>
                </a:lnTo>
                <a:lnTo>
                  <a:pt x="31133" y="42277"/>
                </a:lnTo>
                <a:lnTo>
                  <a:pt x="30983" y="41784"/>
                </a:lnTo>
                <a:lnTo>
                  <a:pt x="30684" y="41438"/>
                </a:lnTo>
                <a:lnTo>
                  <a:pt x="30236" y="41216"/>
                </a:lnTo>
                <a:lnTo>
                  <a:pt x="29240" y="40797"/>
                </a:lnTo>
                <a:lnTo>
                  <a:pt x="28542" y="40402"/>
                </a:lnTo>
                <a:lnTo>
                  <a:pt x="28144" y="39909"/>
                </a:lnTo>
                <a:lnTo>
                  <a:pt x="28044" y="39366"/>
                </a:lnTo>
                <a:lnTo>
                  <a:pt x="28194" y="38972"/>
                </a:lnTo>
                <a:lnTo>
                  <a:pt x="28642" y="38528"/>
                </a:lnTo>
                <a:lnTo>
                  <a:pt x="29290" y="38133"/>
                </a:lnTo>
                <a:lnTo>
                  <a:pt x="30087" y="37738"/>
                </a:lnTo>
                <a:lnTo>
                  <a:pt x="31083" y="37442"/>
                </a:lnTo>
                <a:lnTo>
                  <a:pt x="32079" y="37294"/>
                </a:lnTo>
                <a:lnTo>
                  <a:pt x="33275" y="37294"/>
                </a:lnTo>
                <a:lnTo>
                  <a:pt x="34420" y="37516"/>
                </a:lnTo>
                <a:lnTo>
                  <a:pt x="35267" y="37812"/>
                </a:lnTo>
                <a:lnTo>
                  <a:pt x="35915" y="38108"/>
                </a:lnTo>
                <a:lnTo>
                  <a:pt x="36413" y="38454"/>
                </a:lnTo>
                <a:lnTo>
                  <a:pt x="36712" y="38873"/>
                </a:lnTo>
                <a:lnTo>
                  <a:pt x="36712" y="39342"/>
                </a:lnTo>
                <a:lnTo>
                  <a:pt x="36413" y="39835"/>
                </a:lnTo>
                <a:lnTo>
                  <a:pt x="35965" y="40254"/>
                </a:lnTo>
                <a:lnTo>
                  <a:pt x="35317" y="40600"/>
                </a:lnTo>
                <a:lnTo>
                  <a:pt x="34669" y="40945"/>
                </a:lnTo>
                <a:lnTo>
                  <a:pt x="33922" y="41216"/>
                </a:lnTo>
                <a:lnTo>
                  <a:pt x="33325" y="41586"/>
                </a:lnTo>
                <a:lnTo>
                  <a:pt x="32876" y="42030"/>
                </a:lnTo>
                <a:lnTo>
                  <a:pt x="32378" y="43091"/>
                </a:lnTo>
                <a:lnTo>
                  <a:pt x="32079" y="44176"/>
                </a:lnTo>
                <a:lnTo>
                  <a:pt x="31880" y="45237"/>
                </a:lnTo>
                <a:lnTo>
                  <a:pt x="31880" y="45656"/>
                </a:lnTo>
                <a:lnTo>
                  <a:pt x="32079" y="46076"/>
                </a:lnTo>
                <a:lnTo>
                  <a:pt x="32229" y="46495"/>
                </a:lnTo>
                <a:lnTo>
                  <a:pt x="32079" y="46865"/>
                </a:lnTo>
                <a:lnTo>
                  <a:pt x="31631" y="47580"/>
                </a:lnTo>
                <a:lnTo>
                  <a:pt x="31481" y="47950"/>
                </a:lnTo>
                <a:lnTo>
                  <a:pt x="31631" y="48295"/>
                </a:lnTo>
                <a:lnTo>
                  <a:pt x="32029" y="48616"/>
                </a:lnTo>
                <a:lnTo>
                  <a:pt x="32478" y="48863"/>
                </a:lnTo>
                <a:lnTo>
                  <a:pt x="32876" y="49159"/>
                </a:lnTo>
                <a:lnTo>
                  <a:pt x="33872" y="49800"/>
                </a:lnTo>
                <a:lnTo>
                  <a:pt x="34819" y="50491"/>
                </a:lnTo>
                <a:lnTo>
                  <a:pt x="37160" y="51946"/>
                </a:lnTo>
                <a:lnTo>
                  <a:pt x="39651" y="53377"/>
                </a:lnTo>
                <a:lnTo>
                  <a:pt x="39850" y="53549"/>
                </a:lnTo>
                <a:lnTo>
                  <a:pt x="40298" y="53771"/>
                </a:lnTo>
                <a:lnTo>
                  <a:pt x="40747" y="54018"/>
                </a:lnTo>
                <a:lnTo>
                  <a:pt x="41195" y="54240"/>
                </a:lnTo>
                <a:lnTo>
                  <a:pt x="41643" y="54314"/>
                </a:lnTo>
                <a:lnTo>
                  <a:pt x="41992" y="54215"/>
                </a:lnTo>
                <a:lnTo>
                  <a:pt x="42440" y="54018"/>
                </a:lnTo>
                <a:lnTo>
                  <a:pt x="42789" y="53771"/>
                </a:lnTo>
                <a:lnTo>
                  <a:pt x="43188" y="53549"/>
                </a:lnTo>
                <a:lnTo>
                  <a:pt x="43387" y="53401"/>
                </a:lnTo>
                <a:lnTo>
                  <a:pt x="44283" y="52785"/>
                </a:lnTo>
                <a:lnTo>
                  <a:pt x="44782" y="52217"/>
                </a:lnTo>
                <a:lnTo>
                  <a:pt x="45031" y="51551"/>
                </a:lnTo>
                <a:lnTo>
                  <a:pt x="44931" y="50836"/>
                </a:lnTo>
                <a:lnTo>
                  <a:pt x="44582" y="49726"/>
                </a:lnTo>
                <a:lnTo>
                  <a:pt x="44134" y="48641"/>
                </a:lnTo>
                <a:lnTo>
                  <a:pt x="43636" y="47556"/>
                </a:lnTo>
                <a:lnTo>
                  <a:pt x="42889" y="45804"/>
                </a:lnTo>
                <a:lnTo>
                  <a:pt x="42739" y="45459"/>
                </a:lnTo>
                <a:lnTo>
                  <a:pt x="42640" y="45089"/>
                </a:lnTo>
                <a:lnTo>
                  <a:pt x="42490" y="44694"/>
                </a:lnTo>
                <a:lnTo>
                  <a:pt x="42241" y="44349"/>
                </a:lnTo>
                <a:lnTo>
                  <a:pt x="41793" y="44053"/>
                </a:lnTo>
                <a:lnTo>
                  <a:pt x="41344" y="43880"/>
                </a:lnTo>
                <a:lnTo>
                  <a:pt x="40896" y="43782"/>
                </a:lnTo>
                <a:lnTo>
                  <a:pt x="40398" y="43708"/>
                </a:lnTo>
                <a:lnTo>
                  <a:pt x="39800" y="43584"/>
                </a:lnTo>
                <a:lnTo>
                  <a:pt x="38754" y="43338"/>
                </a:lnTo>
                <a:lnTo>
                  <a:pt x="38057" y="42968"/>
                </a:lnTo>
                <a:lnTo>
                  <a:pt x="37459" y="42548"/>
                </a:lnTo>
                <a:lnTo>
                  <a:pt x="37011" y="41981"/>
                </a:lnTo>
                <a:lnTo>
                  <a:pt x="37011" y="41438"/>
                </a:lnTo>
                <a:lnTo>
                  <a:pt x="37210" y="40945"/>
                </a:lnTo>
                <a:lnTo>
                  <a:pt x="37808" y="40427"/>
                </a:lnTo>
                <a:lnTo>
                  <a:pt x="38704" y="39958"/>
                </a:lnTo>
                <a:lnTo>
                  <a:pt x="39053" y="39810"/>
                </a:lnTo>
                <a:lnTo>
                  <a:pt x="39651" y="39638"/>
                </a:lnTo>
                <a:lnTo>
                  <a:pt x="40448" y="39440"/>
                </a:lnTo>
                <a:lnTo>
                  <a:pt x="41344" y="39342"/>
                </a:lnTo>
                <a:lnTo>
                  <a:pt x="42391" y="39292"/>
                </a:lnTo>
                <a:lnTo>
                  <a:pt x="43337" y="39366"/>
                </a:lnTo>
                <a:lnTo>
                  <a:pt x="44333" y="39638"/>
                </a:lnTo>
                <a:lnTo>
                  <a:pt x="45330" y="40106"/>
                </a:lnTo>
                <a:lnTo>
                  <a:pt x="46027" y="40649"/>
                </a:lnTo>
                <a:lnTo>
                  <a:pt x="46326" y="41118"/>
                </a:lnTo>
                <a:lnTo>
                  <a:pt x="46475" y="41660"/>
                </a:lnTo>
                <a:lnTo>
                  <a:pt x="46326" y="42203"/>
                </a:lnTo>
                <a:lnTo>
                  <a:pt x="45977" y="42499"/>
                </a:lnTo>
                <a:lnTo>
                  <a:pt x="45529" y="42746"/>
                </a:lnTo>
                <a:lnTo>
                  <a:pt x="45031" y="43017"/>
                </a:lnTo>
                <a:lnTo>
                  <a:pt x="44632" y="43313"/>
                </a:lnTo>
                <a:lnTo>
                  <a:pt x="44582" y="43412"/>
                </a:lnTo>
                <a:lnTo>
                  <a:pt x="44582" y="43708"/>
                </a:lnTo>
                <a:lnTo>
                  <a:pt x="44483" y="43806"/>
                </a:lnTo>
                <a:lnTo>
                  <a:pt x="44333" y="43880"/>
                </a:lnTo>
                <a:lnTo>
                  <a:pt x="44283" y="43954"/>
                </a:lnTo>
                <a:lnTo>
                  <a:pt x="43985" y="44102"/>
                </a:lnTo>
                <a:lnTo>
                  <a:pt x="43885" y="44176"/>
                </a:lnTo>
                <a:lnTo>
                  <a:pt x="43885" y="44793"/>
                </a:lnTo>
                <a:lnTo>
                  <a:pt x="44034" y="45336"/>
                </a:lnTo>
                <a:lnTo>
                  <a:pt x="44184" y="45854"/>
                </a:lnTo>
                <a:lnTo>
                  <a:pt x="44582" y="47161"/>
                </a:lnTo>
                <a:lnTo>
                  <a:pt x="45031" y="48493"/>
                </a:lnTo>
                <a:lnTo>
                  <a:pt x="45579" y="49726"/>
                </a:lnTo>
                <a:lnTo>
                  <a:pt x="45728" y="50219"/>
                </a:lnTo>
                <a:lnTo>
                  <a:pt x="45977" y="50639"/>
                </a:lnTo>
                <a:lnTo>
                  <a:pt x="46127" y="51058"/>
                </a:lnTo>
                <a:lnTo>
                  <a:pt x="46425" y="51379"/>
                </a:lnTo>
                <a:lnTo>
                  <a:pt x="46724" y="51601"/>
                </a:lnTo>
                <a:lnTo>
                  <a:pt x="47073" y="51625"/>
                </a:lnTo>
                <a:lnTo>
                  <a:pt x="47970" y="51527"/>
                </a:lnTo>
                <a:lnTo>
                  <a:pt x="48816" y="51305"/>
                </a:lnTo>
                <a:lnTo>
                  <a:pt x="49613" y="51132"/>
                </a:lnTo>
                <a:lnTo>
                  <a:pt x="51457" y="50639"/>
                </a:lnTo>
                <a:lnTo>
                  <a:pt x="53300" y="50145"/>
                </a:lnTo>
                <a:lnTo>
                  <a:pt x="56039" y="49331"/>
                </a:lnTo>
                <a:lnTo>
                  <a:pt x="58580" y="48542"/>
                </a:lnTo>
                <a:lnTo>
                  <a:pt x="59327" y="46026"/>
                </a:lnTo>
                <a:lnTo>
                  <a:pt x="61369" y="40057"/>
                </a:lnTo>
                <a:lnTo>
                  <a:pt x="63611" y="34088"/>
                </a:lnTo>
                <a:lnTo>
                  <a:pt x="63810" y="33521"/>
                </a:lnTo>
                <a:lnTo>
                  <a:pt x="64109" y="32781"/>
                </a:lnTo>
                <a:lnTo>
                  <a:pt x="64408" y="31991"/>
                </a:lnTo>
                <a:lnTo>
                  <a:pt x="64707" y="31153"/>
                </a:lnTo>
                <a:lnTo>
                  <a:pt x="64906" y="30314"/>
                </a:lnTo>
                <a:lnTo>
                  <a:pt x="65056" y="29475"/>
                </a:lnTo>
                <a:lnTo>
                  <a:pt x="65056" y="28711"/>
                </a:lnTo>
                <a:lnTo>
                  <a:pt x="65006" y="28069"/>
                </a:lnTo>
                <a:lnTo>
                  <a:pt x="64707" y="27551"/>
                </a:lnTo>
                <a:lnTo>
                  <a:pt x="64259" y="27033"/>
                </a:lnTo>
                <a:lnTo>
                  <a:pt x="63711" y="26565"/>
                </a:lnTo>
                <a:lnTo>
                  <a:pt x="63163" y="26145"/>
                </a:lnTo>
                <a:lnTo>
                  <a:pt x="62465" y="25775"/>
                </a:lnTo>
                <a:lnTo>
                  <a:pt x="61618" y="25479"/>
                </a:lnTo>
                <a:lnTo>
                  <a:pt x="60572" y="25257"/>
                </a:lnTo>
                <a:lnTo>
                  <a:pt x="59028" y="25035"/>
                </a:lnTo>
                <a:lnTo>
                  <a:pt x="57484" y="24764"/>
                </a:lnTo>
                <a:lnTo>
                  <a:pt x="57036" y="24690"/>
                </a:lnTo>
                <a:lnTo>
                  <a:pt x="56239" y="24616"/>
                </a:lnTo>
                <a:lnTo>
                  <a:pt x="55093" y="24468"/>
                </a:lnTo>
                <a:lnTo>
                  <a:pt x="53698" y="24320"/>
                </a:lnTo>
                <a:lnTo>
                  <a:pt x="52054" y="24172"/>
                </a:lnTo>
                <a:lnTo>
                  <a:pt x="50211" y="24000"/>
                </a:lnTo>
                <a:lnTo>
                  <a:pt x="48318" y="23802"/>
                </a:lnTo>
                <a:lnTo>
                  <a:pt x="46326" y="23630"/>
                </a:lnTo>
                <a:lnTo>
                  <a:pt x="42490" y="23260"/>
                </a:lnTo>
                <a:lnTo>
                  <a:pt x="40697" y="23087"/>
                </a:lnTo>
                <a:lnTo>
                  <a:pt x="39053" y="22939"/>
                </a:lnTo>
                <a:lnTo>
                  <a:pt x="37658" y="22791"/>
                </a:lnTo>
                <a:lnTo>
                  <a:pt x="36513" y="22692"/>
                </a:lnTo>
                <a:lnTo>
                  <a:pt x="35666" y="22618"/>
                </a:lnTo>
                <a:lnTo>
                  <a:pt x="35267" y="22569"/>
                </a:lnTo>
                <a:lnTo>
                  <a:pt x="33773" y="22396"/>
                </a:lnTo>
                <a:lnTo>
                  <a:pt x="32378" y="22100"/>
                </a:lnTo>
                <a:lnTo>
                  <a:pt x="30933" y="21854"/>
                </a:lnTo>
                <a:lnTo>
                  <a:pt x="29090" y="21434"/>
                </a:lnTo>
                <a:lnTo>
                  <a:pt x="27247" y="20867"/>
                </a:lnTo>
                <a:lnTo>
                  <a:pt x="25554" y="20201"/>
                </a:lnTo>
                <a:lnTo>
                  <a:pt x="24059" y="19510"/>
                </a:lnTo>
                <a:lnTo>
                  <a:pt x="22565" y="18746"/>
                </a:lnTo>
                <a:lnTo>
                  <a:pt x="20921" y="18030"/>
                </a:lnTo>
                <a:lnTo>
                  <a:pt x="19227" y="17340"/>
                </a:lnTo>
                <a:lnTo>
                  <a:pt x="17384" y="16748"/>
                </a:lnTo>
                <a:lnTo>
                  <a:pt x="15491" y="16180"/>
                </a:lnTo>
                <a:lnTo>
                  <a:pt x="13648" y="15514"/>
                </a:lnTo>
                <a:lnTo>
                  <a:pt x="13748" y="15440"/>
                </a:lnTo>
                <a:lnTo>
                  <a:pt x="14097" y="15292"/>
                </a:lnTo>
                <a:lnTo>
                  <a:pt x="14744" y="15120"/>
                </a:lnTo>
                <a:lnTo>
                  <a:pt x="15591" y="14898"/>
                </a:lnTo>
                <a:lnTo>
                  <a:pt x="16537" y="14676"/>
                </a:lnTo>
                <a:lnTo>
                  <a:pt x="18729" y="14306"/>
                </a:lnTo>
                <a:lnTo>
                  <a:pt x="19875" y="14207"/>
                </a:lnTo>
                <a:lnTo>
                  <a:pt x="21021" y="14182"/>
                </a:lnTo>
                <a:lnTo>
                  <a:pt x="22415" y="14207"/>
                </a:lnTo>
                <a:lnTo>
                  <a:pt x="24009" y="14281"/>
                </a:lnTo>
                <a:lnTo>
                  <a:pt x="25703" y="14380"/>
                </a:lnTo>
                <a:lnTo>
                  <a:pt x="27447" y="14503"/>
                </a:lnTo>
                <a:lnTo>
                  <a:pt x="29240" y="14651"/>
                </a:lnTo>
                <a:lnTo>
                  <a:pt x="30784" y="14799"/>
                </a:lnTo>
                <a:lnTo>
                  <a:pt x="32179" y="14922"/>
                </a:lnTo>
                <a:lnTo>
                  <a:pt x="33275" y="15070"/>
                </a:lnTo>
                <a:lnTo>
                  <a:pt x="34819" y="15366"/>
                </a:lnTo>
                <a:lnTo>
                  <a:pt x="36562" y="15761"/>
                </a:lnTo>
                <a:lnTo>
                  <a:pt x="38455" y="16254"/>
                </a:lnTo>
                <a:lnTo>
                  <a:pt x="40448" y="16822"/>
                </a:lnTo>
                <a:lnTo>
                  <a:pt x="42490" y="17488"/>
                </a:lnTo>
                <a:lnTo>
                  <a:pt x="44732" y="18203"/>
                </a:lnTo>
                <a:lnTo>
                  <a:pt x="49115" y="19732"/>
                </a:lnTo>
                <a:lnTo>
                  <a:pt x="53399" y="21336"/>
                </a:lnTo>
                <a:lnTo>
                  <a:pt x="55442" y="22125"/>
                </a:lnTo>
                <a:lnTo>
                  <a:pt x="57434" y="22890"/>
                </a:lnTo>
                <a:lnTo>
                  <a:pt x="59277" y="23630"/>
                </a:lnTo>
                <a:lnTo>
                  <a:pt x="60871" y="24271"/>
                </a:lnTo>
                <a:lnTo>
                  <a:pt x="62415" y="24887"/>
                </a:lnTo>
                <a:lnTo>
                  <a:pt x="63661" y="25405"/>
                </a:lnTo>
                <a:lnTo>
                  <a:pt x="64707" y="25849"/>
                </a:lnTo>
                <a:lnTo>
                  <a:pt x="65404" y="26170"/>
                </a:lnTo>
                <a:lnTo>
                  <a:pt x="64757" y="25381"/>
                </a:lnTo>
                <a:lnTo>
                  <a:pt x="63960" y="24690"/>
                </a:lnTo>
                <a:lnTo>
                  <a:pt x="63163" y="23950"/>
                </a:lnTo>
                <a:lnTo>
                  <a:pt x="62117" y="23260"/>
                </a:lnTo>
                <a:lnTo>
                  <a:pt x="60821" y="22643"/>
                </a:lnTo>
                <a:lnTo>
                  <a:pt x="59178" y="22051"/>
                </a:lnTo>
                <a:lnTo>
                  <a:pt x="57434" y="21484"/>
                </a:lnTo>
                <a:lnTo>
                  <a:pt x="55591" y="20892"/>
                </a:lnTo>
                <a:lnTo>
                  <a:pt x="53897" y="20349"/>
                </a:lnTo>
                <a:lnTo>
                  <a:pt x="52303" y="19806"/>
                </a:lnTo>
                <a:lnTo>
                  <a:pt x="51008" y="19264"/>
                </a:lnTo>
                <a:lnTo>
                  <a:pt x="49115" y="18277"/>
                </a:lnTo>
                <a:lnTo>
                  <a:pt x="47422" y="17414"/>
                </a:lnTo>
                <a:lnTo>
                  <a:pt x="46027" y="16600"/>
                </a:lnTo>
                <a:lnTo>
                  <a:pt x="44881" y="15909"/>
                </a:lnTo>
                <a:lnTo>
                  <a:pt x="43835" y="15268"/>
                </a:lnTo>
                <a:lnTo>
                  <a:pt x="42938" y="14651"/>
                </a:lnTo>
                <a:lnTo>
                  <a:pt x="42241" y="14059"/>
                </a:lnTo>
                <a:lnTo>
                  <a:pt x="41494" y="13516"/>
                </a:lnTo>
                <a:lnTo>
                  <a:pt x="40149" y="12431"/>
                </a:lnTo>
                <a:lnTo>
                  <a:pt x="38704" y="11272"/>
                </a:lnTo>
                <a:lnTo>
                  <a:pt x="37808" y="10655"/>
                </a:lnTo>
                <a:lnTo>
                  <a:pt x="36811" y="9965"/>
                </a:lnTo>
                <a:lnTo>
                  <a:pt x="35466" y="9225"/>
                </a:lnTo>
                <a:lnTo>
                  <a:pt x="34072" y="8608"/>
                </a:lnTo>
                <a:lnTo>
                  <a:pt x="32677" y="8139"/>
                </a:lnTo>
                <a:lnTo>
                  <a:pt x="31282" y="7745"/>
                </a:lnTo>
                <a:lnTo>
                  <a:pt x="29887" y="7375"/>
                </a:lnTo>
                <a:lnTo>
                  <a:pt x="29788" y="7301"/>
                </a:lnTo>
                <a:lnTo>
                  <a:pt x="30037" y="7153"/>
                </a:lnTo>
                <a:lnTo>
                  <a:pt x="30684" y="7054"/>
                </a:lnTo>
                <a:lnTo>
                  <a:pt x="31481" y="6906"/>
                </a:lnTo>
                <a:lnTo>
                  <a:pt x="32528" y="6758"/>
                </a:lnTo>
                <a:lnTo>
                  <a:pt x="33623" y="6610"/>
                </a:lnTo>
                <a:lnTo>
                  <a:pt x="35666" y="6314"/>
                </a:lnTo>
                <a:lnTo>
                  <a:pt x="36562" y="6215"/>
                </a:lnTo>
                <a:lnTo>
                  <a:pt x="37210" y="6141"/>
                </a:lnTo>
                <a:lnTo>
                  <a:pt x="39950" y="5944"/>
                </a:lnTo>
                <a:lnTo>
                  <a:pt x="42590" y="5993"/>
                </a:lnTo>
                <a:lnTo>
                  <a:pt x="45180" y="6289"/>
                </a:lnTo>
                <a:lnTo>
                  <a:pt x="47721" y="6832"/>
                </a:lnTo>
                <a:lnTo>
                  <a:pt x="50161" y="7547"/>
                </a:lnTo>
                <a:lnTo>
                  <a:pt x="52503" y="8460"/>
                </a:lnTo>
                <a:lnTo>
                  <a:pt x="54694" y="9545"/>
                </a:lnTo>
                <a:lnTo>
                  <a:pt x="56687" y="10828"/>
                </a:lnTo>
                <a:lnTo>
                  <a:pt x="58381" y="12160"/>
                </a:lnTo>
                <a:lnTo>
                  <a:pt x="59925" y="13615"/>
                </a:lnTo>
                <a:lnTo>
                  <a:pt x="61320" y="15268"/>
                </a:lnTo>
                <a:lnTo>
                  <a:pt x="62465" y="16970"/>
                </a:lnTo>
                <a:lnTo>
                  <a:pt x="63511" y="18721"/>
                </a:lnTo>
                <a:lnTo>
                  <a:pt x="64308" y="20571"/>
                </a:lnTo>
                <a:lnTo>
                  <a:pt x="65056" y="22544"/>
                </a:lnTo>
                <a:lnTo>
                  <a:pt x="65504" y="24542"/>
                </a:lnTo>
                <a:lnTo>
                  <a:pt x="65703" y="25085"/>
                </a:lnTo>
                <a:lnTo>
                  <a:pt x="66151" y="25775"/>
                </a:lnTo>
                <a:lnTo>
                  <a:pt x="66251" y="25233"/>
                </a:lnTo>
                <a:lnTo>
                  <a:pt x="66400" y="24567"/>
                </a:lnTo>
                <a:lnTo>
                  <a:pt x="66550" y="23876"/>
                </a:lnTo>
                <a:lnTo>
                  <a:pt x="66799" y="22421"/>
                </a:lnTo>
                <a:lnTo>
                  <a:pt x="66899" y="21780"/>
                </a:lnTo>
                <a:lnTo>
                  <a:pt x="66948" y="21237"/>
                </a:lnTo>
                <a:lnTo>
                  <a:pt x="67048" y="20793"/>
                </a:lnTo>
                <a:lnTo>
                  <a:pt x="67048" y="20201"/>
                </a:lnTo>
                <a:lnTo>
                  <a:pt x="67198" y="19708"/>
                </a:lnTo>
                <a:lnTo>
                  <a:pt x="67496" y="19042"/>
                </a:lnTo>
                <a:lnTo>
                  <a:pt x="67795" y="18252"/>
                </a:lnTo>
                <a:lnTo>
                  <a:pt x="68194" y="17340"/>
                </a:lnTo>
                <a:lnTo>
                  <a:pt x="68642" y="16328"/>
                </a:lnTo>
                <a:lnTo>
                  <a:pt x="69240" y="15218"/>
                </a:lnTo>
                <a:lnTo>
                  <a:pt x="69738" y="14133"/>
                </a:lnTo>
                <a:lnTo>
                  <a:pt x="70336" y="12974"/>
                </a:lnTo>
                <a:lnTo>
                  <a:pt x="70983" y="11839"/>
                </a:lnTo>
                <a:lnTo>
                  <a:pt x="71581" y="10705"/>
                </a:lnTo>
                <a:lnTo>
                  <a:pt x="72229" y="9669"/>
                </a:lnTo>
                <a:lnTo>
                  <a:pt x="72826" y="8633"/>
                </a:lnTo>
                <a:lnTo>
                  <a:pt x="73424" y="7745"/>
                </a:lnTo>
                <a:lnTo>
                  <a:pt x="73922" y="6931"/>
                </a:lnTo>
                <a:lnTo>
                  <a:pt x="74470" y="6289"/>
                </a:lnTo>
                <a:lnTo>
                  <a:pt x="74819" y="5796"/>
                </a:lnTo>
                <a:lnTo>
                  <a:pt x="75168" y="5475"/>
                </a:lnTo>
                <a:lnTo>
                  <a:pt x="76562" y="4612"/>
                </a:lnTo>
                <a:lnTo>
                  <a:pt x="77957" y="3921"/>
                </a:lnTo>
                <a:lnTo>
                  <a:pt x="79452" y="3255"/>
                </a:lnTo>
                <a:lnTo>
                  <a:pt x="80896" y="2688"/>
                </a:lnTo>
                <a:lnTo>
                  <a:pt x="82839" y="1997"/>
                </a:lnTo>
                <a:lnTo>
                  <a:pt x="84881" y="1405"/>
                </a:lnTo>
                <a:lnTo>
                  <a:pt x="87023" y="937"/>
                </a:lnTo>
                <a:lnTo>
                  <a:pt x="87621" y="813"/>
                </a:lnTo>
                <a:lnTo>
                  <a:pt x="88418" y="690"/>
                </a:lnTo>
                <a:lnTo>
                  <a:pt x="90460" y="320"/>
                </a:lnTo>
                <a:lnTo>
                  <a:pt x="91407" y="123"/>
                </a:lnTo>
                <a:lnTo>
                  <a:pt x="92204" y="24"/>
                </a:lnTo>
                <a:lnTo>
                  <a:pt x="92752" y="0"/>
                </a:lnTo>
                <a:close/>
              </a:path>
            </a:pathLst>
          </a:custGeom>
          <a:solidFill>
            <a:schemeClr val="lt1">
              <a:alpha val="784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276225" y="228601"/>
            <a:ext cx="8591550" cy="1066800"/>
          </a:xfrm>
          <a:prstGeom prst="rect">
            <a:avLst/>
          </a:prstGeom>
          <a:noFill/>
          <a:ln>
            <a:noFill/>
          </a:ln>
        </p:spPr>
        <p:txBody>
          <a:bodyPr anchorCtr="0" anchor="b" bIns="91425" lIns="91425" spcFirstLastPara="1" rIns="91425" wrap="square" tIns="91425">
            <a:noAutofit/>
          </a:bodyPr>
          <a:lstStyle>
            <a:lvl1pPr indent="0" lvl="0" marL="0" marR="0" rtl="0" algn="l">
              <a:spcBef>
                <a:spcPts val="400"/>
              </a:spcBef>
              <a:spcAft>
                <a:spcPts val="0"/>
              </a:spcAft>
              <a:buClr>
                <a:schemeClr val="dk2"/>
              </a:buClr>
              <a:buSzPts val="1400"/>
              <a:buFont typeface="Candara"/>
              <a:buNone/>
              <a:defRPr b="0" i="0" sz="3600" u="none" cap="none" strike="noStrike">
                <a:solidFill>
                  <a:schemeClr val="dk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3" name="Google Shape;83;p11"/>
          <p:cNvSpPr txBox="1"/>
          <p:nvPr>
            <p:ph idx="1" type="body"/>
          </p:nvPr>
        </p:nvSpPr>
        <p:spPr>
          <a:xfrm rot="5400000">
            <a:off x="2105025" y="-533401"/>
            <a:ext cx="4933949" cy="8591550"/>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600"/>
              </a:spcBef>
              <a:spcAft>
                <a:spcPts val="0"/>
              </a:spcAft>
              <a:buClr>
                <a:schemeClr val="accent1"/>
              </a:buClr>
              <a:buSzPts val="2200"/>
              <a:buFont typeface="Arial"/>
              <a:buChar char="•"/>
              <a:defRPr b="0" i="0" sz="2200" u="none" cap="none" strike="noStrike">
                <a:solidFill>
                  <a:schemeClr val="dk2"/>
                </a:solidFill>
                <a:latin typeface="Candara"/>
                <a:ea typeface="Candara"/>
                <a:cs typeface="Candara"/>
                <a:sym typeface="Candara"/>
              </a:defRPr>
            </a:lvl1pPr>
            <a:lvl2pPr indent="-355600" lvl="1" marL="914400" marR="0" rtl="0" algn="l">
              <a:spcBef>
                <a:spcPts val="600"/>
              </a:spcBef>
              <a:spcAft>
                <a:spcPts val="0"/>
              </a:spcAft>
              <a:buClr>
                <a:schemeClr val="accent1"/>
              </a:buClr>
              <a:buSzPts val="2000"/>
              <a:buFont typeface="Arial"/>
              <a:buChar char="•"/>
              <a:defRPr b="0" i="0" sz="2000" u="none" cap="none" strike="noStrike">
                <a:solidFill>
                  <a:schemeClr val="dk2"/>
                </a:solidFill>
                <a:latin typeface="Candara"/>
                <a:ea typeface="Candara"/>
                <a:cs typeface="Candara"/>
                <a:sym typeface="Candara"/>
              </a:defRPr>
            </a:lvl2pPr>
            <a:lvl3pPr indent="-342900" lvl="2" marL="1371600" marR="0" rtl="0" algn="l">
              <a:spcBef>
                <a:spcPts val="600"/>
              </a:spcBef>
              <a:spcAft>
                <a:spcPts val="0"/>
              </a:spcAft>
              <a:buClr>
                <a:schemeClr val="accent1"/>
              </a:buClr>
              <a:buSzPts val="1800"/>
              <a:buFont typeface="Arial"/>
              <a:buChar char="•"/>
              <a:defRPr b="0" i="0" sz="1800" u="none" cap="none" strike="noStrike">
                <a:solidFill>
                  <a:schemeClr val="dk2"/>
                </a:solidFill>
                <a:latin typeface="Candara"/>
                <a:ea typeface="Candara"/>
                <a:cs typeface="Candara"/>
                <a:sym typeface="Candara"/>
              </a:defRPr>
            </a:lvl3pPr>
            <a:lvl4pPr indent="-330200" lvl="3" marL="18288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4pPr>
            <a:lvl5pPr indent="-330200" lvl="4" marL="22860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9pPr>
          </a:lstStyle>
          <a:p/>
        </p:txBody>
      </p:sp>
      <p:sp>
        <p:nvSpPr>
          <p:cNvPr id="84" name="Google Shape;84;p11"/>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85" name="Google Shape;85;p11"/>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86" name="Google Shape;86;p11"/>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4732337" y="2171700"/>
            <a:ext cx="5851525" cy="2057400"/>
          </a:xfrm>
          <a:prstGeom prst="rect">
            <a:avLst/>
          </a:prstGeom>
          <a:noFill/>
          <a:ln>
            <a:noFill/>
          </a:ln>
        </p:spPr>
        <p:txBody>
          <a:bodyPr anchorCtr="0" anchor="b" bIns="91425" lIns="91425" spcFirstLastPara="1" rIns="91425" wrap="square" tIns="91425">
            <a:noAutofit/>
          </a:bodyPr>
          <a:lstStyle>
            <a:lvl1pPr indent="0" lvl="0" marL="0" marR="0" rtl="0" algn="l">
              <a:spcBef>
                <a:spcPts val="400"/>
              </a:spcBef>
              <a:spcAft>
                <a:spcPts val="0"/>
              </a:spcAft>
              <a:buClr>
                <a:schemeClr val="dk2"/>
              </a:buClr>
              <a:buSzPts val="1400"/>
              <a:buFont typeface="Candara"/>
              <a:buNone/>
              <a:defRPr b="0" i="0" sz="3600" u="none" cap="none" strike="noStrike">
                <a:solidFill>
                  <a:schemeClr val="dk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9" name="Google Shape;89;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600"/>
              </a:spcBef>
              <a:spcAft>
                <a:spcPts val="0"/>
              </a:spcAft>
              <a:buClr>
                <a:schemeClr val="accent1"/>
              </a:buClr>
              <a:buSzPts val="2200"/>
              <a:buFont typeface="Arial"/>
              <a:buChar char="•"/>
              <a:defRPr b="0" i="0" sz="2200" u="none" cap="none" strike="noStrike">
                <a:solidFill>
                  <a:schemeClr val="dk2"/>
                </a:solidFill>
                <a:latin typeface="Candara"/>
                <a:ea typeface="Candara"/>
                <a:cs typeface="Candara"/>
                <a:sym typeface="Candara"/>
              </a:defRPr>
            </a:lvl1pPr>
            <a:lvl2pPr indent="-355600" lvl="1" marL="914400" marR="0" rtl="0" algn="l">
              <a:spcBef>
                <a:spcPts val="600"/>
              </a:spcBef>
              <a:spcAft>
                <a:spcPts val="0"/>
              </a:spcAft>
              <a:buClr>
                <a:schemeClr val="accent1"/>
              </a:buClr>
              <a:buSzPts val="2000"/>
              <a:buFont typeface="Arial"/>
              <a:buChar char="•"/>
              <a:defRPr b="0" i="0" sz="2000" u="none" cap="none" strike="noStrike">
                <a:solidFill>
                  <a:schemeClr val="dk2"/>
                </a:solidFill>
                <a:latin typeface="Candara"/>
                <a:ea typeface="Candara"/>
                <a:cs typeface="Candara"/>
                <a:sym typeface="Candara"/>
              </a:defRPr>
            </a:lvl2pPr>
            <a:lvl3pPr indent="-342900" lvl="2" marL="1371600" marR="0" rtl="0" algn="l">
              <a:spcBef>
                <a:spcPts val="600"/>
              </a:spcBef>
              <a:spcAft>
                <a:spcPts val="0"/>
              </a:spcAft>
              <a:buClr>
                <a:schemeClr val="accent1"/>
              </a:buClr>
              <a:buSzPts val="1800"/>
              <a:buFont typeface="Arial"/>
              <a:buChar char="•"/>
              <a:defRPr b="0" i="0" sz="1800" u="none" cap="none" strike="noStrike">
                <a:solidFill>
                  <a:schemeClr val="dk2"/>
                </a:solidFill>
                <a:latin typeface="Candara"/>
                <a:ea typeface="Candara"/>
                <a:cs typeface="Candara"/>
                <a:sym typeface="Candara"/>
              </a:defRPr>
            </a:lvl3pPr>
            <a:lvl4pPr indent="-330200" lvl="3" marL="18288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4pPr>
            <a:lvl5pPr indent="-330200" lvl="4" marL="22860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9pPr>
          </a:lstStyle>
          <a:p/>
        </p:txBody>
      </p:sp>
      <p:sp>
        <p:nvSpPr>
          <p:cNvPr id="90" name="Google Shape;90;p12"/>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91" name="Google Shape;91;p12"/>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92" name="Google Shape;92;p12"/>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5489634" y="0"/>
            <a:ext cx="3393768" cy="6858000"/>
          </a:xfrm>
          <a:custGeom>
            <a:rect b="b" l="l" r="r" t="t"/>
            <a:pathLst>
              <a:path extrusionOk="0" h="120000" w="120000">
                <a:moveTo>
                  <a:pt x="20622" y="50762"/>
                </a:moveTo>
                <a:lnTo>
                  <a:pt x="24009" y="53599"/>
                </a:lnTo>
                <a:lnTo>
                  <a:pt x="25056" y="54437"/>
                </a:lnTo>
                <a:lnTo>
                  <a:pt x="26052" y="55301"/>
                </a:lnTo>
                <a:lnTo>
                  <a:pt x="26799" y="55967"/>
                </a:lnTo>
                <a:lnTo>
                  <a:pt x="27247" y="56287"/>
                </a:lnTo>
                <a:lnTo>
                  <a:pt x="27845" y="56534"/>
                </a:lnTo>
                <a:lnTo>
                  <a:pt x="30186" y="57299"/>
                </a:lnTo>
                <a:lnTo>
                  <a:pt x="30784" y="57521"/>
                </a:lnTo>
                <a:lnTo>
                  <a:pt x="31731" y="57817"/>
                </a:lnTo>
                <a:lnTo>
                  <a:pt x="32727" y="58211"/>
                </a:lnTo>
                <a:lnTo>
                  <a:pt x="35118" y="59001"/>
                </a:lnTo>
                <a:lnTo>
                  <a:pt x="36264" y="59371"/>
                </a:lnTo>
                <a:lnTo>
                  <a:pt x="37310" y="59691"/>
                </a:lnTo>
                <a:lnTo>
                  <a:pt x="38107" y="59913"/>
                </a:lnTo>
                <a:lnTo>
                  <a:pt x="37957" y="59001"/>
                </a:lnTo>
                <a:lnTo>
                  <a:pt x="37608" y="58063"/>
                </a:lnTo>
                <a:lnTo>
                  <a:pt x="37061" y="57373"/>
                </a:lnTo>
                <a:lnTo>
                  <a:pt x="36363" y="56682"/>
                </a:lnTo>
                <a:lnTo>
                  <a:pt x="34221" y="55202"/>
                </a:lnTo>
                <a:lnTo>
                  <a:pt x="32029" y="53771"/>
                </a:lnTo>
                <a:lnTo>
                  <a:pt x="29738" y="52365"/>
                </a:lnTo>
                <a:lnTo>
                  <a:pt x="29389" y="52094"/>
                </a:lnTo>
                <a:lnTo>
                  <a:pt x="28991" y="51921"/>
                </a:lnTo>
                <a:lnTo>
                  <a:pt x="28542" y="51823"/>
                </a:lnTo>
                <a:lnTo>
                  <a:pt x="27895" y="51773"/>
                </a:lnTo>
                <a:lnTo>
                  <a:pt x="26749" y="51675"/>
                </a:lnTo>
                <a:lnTo>
                  <a:pt x="25504" y="51453"/>
                </a:lnTo>
                <a:lnTo>
                  <a:pt x="24308" y="51255"/>
                </a:lnTo>
                <a:lnTo>
                  <a:pt x="20622" y="50762"/>
                </a:lnTo>
                <a:close/>
                <a:moveTo>
                  <a:pt x="58381" y="49257"/>
                </a:moveTo>
                <a:lnTo>
                  <a:pt x="52353" y="50910"/>
                </a:lnTo>
                <a:lnTo>
                  <a:pt x="50361" y="51453"/>
                </a:lnTo>
                <a:lnTo>
                  <a:pt x="48468" y="51995"/>
                </a:lnTo>
                <a:lnTo>
                  <a:pt x="47671" y="52168"/>
                </a:lnTo>
                <a:lnTo>
                  <a:pt x="46824" y="52390"/>
                </a:lnTo>
                <a:lnTo>
                  <a:pt x="46127" y="52612"/>
                </a:lnTo>
                <a:lnTo>
                  <a:pt x="45529" y="52908"/>
                </a:lnTo>
                <a:lnTo>
                  <a:pt x="44632" y="53475"/>
                </a:lnTo>
                <a:lnTo>
                  <a:pt x="43686" y="54067"/>
                </a:lnTo>
                <a:lnTo>
                  <a:pt x="42640" y="54783"/>
                </a:lnTo>
                <a:lnTo>
                  <a:pt x="41643" y="55547"/>
                </a:lnTo>
                <a:lnTo>
                  <a:pt x="40846" y="56312"/>
                </a:lnTo>
                <a:lnTo>
                  <a:pt x="40298" y="56904"/>
                </a:lnTo>
                <a:lnTo>
                  <a:pt x="39950" y="57496"/>
                </a:lnTo>
                <a:lnTo>
                  <a:pt x="39850" y="57619"/>
                </a:lnTo>
                <a:lnTo>
                  <a:pt x="39850" y="57989"/>
                </a:lnTo>
                <a:lnTo>
                  <a:pt x="39800" y="58507"/>
                </a:lnTo>
                <a:lnTo>
                  <a:pt x="39651" y="59050"/>
                </a:lnTo>
                <a:lnTo>
                  <a:pt x="39501" y="60283"/>
                </a:lnTo>
                <a:lnTo>
                  <a:pt x="39452" y="60801"/>
                </a:lnTo>
                <a:lnTo>
                  <a:pt x="39352" y="61196"/>
                </a:lnTo>
                <a:lnTo>
                  <a:pt x="38854" y="63958"/>
                </a:lnTo>
                <a:lnTo>
                  <a:pt x="38306" y="66696"/>
                </a:lnTo>
                <a:lnTo>
                  <a:pt x="38256" y="67461"/>
                </a:lnTo>
                <a:lnTo>
                  <a:pt x="38107" y="68768"/>
                </a:lnTo>
                <a:lnTo>
                  <a:pt x="37907" y="70150"/>
                </a:lnTo>
                <a:lnTo>
                  <a:pt x="37907" y="71482"/>
                </a:lnTo>
                <a:lnTo>
                  <a:pt x="38057" y="72789"/>
                </a:lnTo>
                <a:lnTo>
                  <a:pt x="39701" y="73085"/>
                </a:lnTo>
                <a:lnTo>
                  <a:pt x="41394" y="73529"/>
                </a:lnTo>
                <a:lnTo>
                  <a:pt x="42938" y="74096"/>
                </a:lnTo>
                <a:lnTo>
                  <a:pt x="44483" y="74787"/>
                </a:lnTo>
                <a:lnTo>
                  <a:pt x="45828" y="75699"/>
                </a:lnTo>
                <a:lnTo>
                  <a:pt x="46973" y="76587"/>
                </a:lnTo>
                <a:lnTo>
                  <a:pt x="48219" y="77525"/>
                </a:lnTo>
                <a:lnTo>
                  <a:pt x="49364" y="78462"/>
                </a:lnTo>
                <a:lnTo>
                  <a:pt x="50311" y="79523"/>
                </a:lnTo>
                <a:lnTo>
                  <a:pt x="51257" y="81003"/>
                </a:lnTo>
                <a:lnTo>
                  <a:pt x="51905" y="82606"/>
                </a:lnTo>
                <a:lnTo>
                  <a:pt x="52303" y="84283"/>
                </a:lnTo>
                <a:lnTo>
                  <a:pt x="52303" y="84406"/>
                </a:lnTo>
                <a:lnTo>
                  <a:pt x="52353" y="84505"/>
                </a:lnTo>
                <a:lnTo>
                  <a:pt x="52503" y="82606"/>
                </a:lnTo>
                <a:lnTo>
                  <a:pt x="52702" y="80830"/>
                </a:lnTo>
                <a:lnTo>
                  <a:pt x="52951" y="79227"/>
                </a:lnTo>
                <a:lnTo>
                  <a:pt x="53150" y="77821"/>
                </a:lnTo>
                <a:lnTo>
                  <a:pt x="53300" y="76834"/>
                </a:lnTo>
                <a:lnTo>
                  <a:pt x="53549" y="75773"/>
                </a:lnTo>
                <a:lnTo>
                  <a:pt x="53698" y="74639"/>
                </a:lnTo>
                <a:lnTo>
                  <a:pt x="53897" y="73381"/>
                </a:lnTo>
                <a:lnTo>
                  <a:pt x="54097" y="72000"/>
                </a:lnTo>
                <a:lnTo>
                  <a:pt x="54346" y="70421"/>
                </a:lnTo>
                <a:lnTo>
                  <a:pt x="54645" y="68719"/>
                </a:lnTo>
                <a:lnTo>
                  <a:pt x="54943" y="66795"/>
                </a:lnTo>
                <a:lnTo>
                  <a:pt x="55342" y="63958"/>
                </a:lnTo>
                <a:lnTo>
                  <a:pt x="55740" y="61146"/>
                </a:lnTo>
                <a:lnTo>
                  <a:pt x="56089" y="58310"/>
                </a:lnTo>
                <a:lnTo>
                  <a:pt x="56687" y="55473"/>
                </a:lnTo>
                <a:lnTo>
                  <a:pt x="58381" y="49257"/>
                </a:lnTo>
                <a:close/>
                <a:moveTo>
                  <a:pt x="30933" y="49085"/>
                </a:moveTo>
                <a:lnTo>
                  <a:pt x="30834" y="49109"/>
                </a:lnTo>
                <a:lnTo>
                  <a:pt x="30684" y="49627"/>
                </a:lnTo>
                <a:lnTo>
                  <a:pt x="30535" y="50170"/>
                </a:lnTo>
                <a:lnTo>
                  <a:pt x="30386" y="50540"/>
                </a:lnTo>
                <a:lnTo>
                  <a:pt x="30186" y="50910"/>
                </a:lnTo>
                <a:lnTo>
                  <a:pt x="30087" y="51255"/>
                </a:lnTo>
                <a:lnTo>
                  <a:pt x="30336" y="51601"/>
                </a:lnTo>
                <a:lnTo>
                  <a:pt x="30784" y="51921"/>
                </a:lnTo>
                <a:lnTo>
                  <a:pt x="31183" y="52217"/>
                </a:lnTo>
                <a:lnTo>
                  <a:pt x="32826" y="53451"/>
                </a:lnTo>
                <a:lnTo>
                  <a:pt x="34420" y="54536"/>
                </a:lnTo>
                <a:lnTo>
                  <a:pt x="36214" y="55621"/>
                </a:lnTo>
                <a:lnTo>
                  <a:pt x="36413" y="55769"/>
                </a:lnTo>
                <a:lnTo>
                  <a:pt x="36712" y="55991"/>
                </a:lnTo>
                <a:lnTo>
                  <a:pt x="37459" y="56509"/>
                </a:lnTo>
                <a:lnTo>
                  <a:pt x="37907" y="56731"/>
                </a:lnTo>
                <a:lnTo>
                  <a:pt x="38256" y="56830"/>
                </a:lnTo>
                <a:lnTo>
                  <a:pt x="38605" y="56830"/>
                </a:lnTo>
                <a:lnTo>
                  <a:pt x="38904" y="56682"/>
                </a:lnTo>
                <a:lnTo>
                  <a:pt x="39202" y="56361"/>
                </a:lnTo>
                <a:lnTo>
                  <a:pt x="39651" y="55991"/>
                </a:lnTo>
                <a:lnTo>
                  <a:pt x="40099" y="55671"/>
                </a:lnTo>
                <a:lnTo>
                  <a:pt x="40398" y="55301"/>
                </a:lnTo>
                <a:lnTo>
                  <a:pt x="40448" y="54980"/>
                </a:lnTo>
                <a:lnTo>
                  <a:pt x="40149" y="54610"/>
                </a:lnTo>
                <a:lnTo>
                  <a:pt x="39651" y="54289"/>
                </a:lnTo>
                <a:lnTo>
                  <a:pt x="39153" y="53993"/>
                </a:lnTo>
                <a:lnTo>
                  <a:pt x="38206" y="53401"/>
                </a:lnTo>
                <a:lnTo>
                  <a:pt x="37310" y="52834"/>
                </a:lnTo>
                <a:lnTo>
                  <a:pt x="35516" y="51823"/>
                </a:lnTo>
                <a:lnTo>
                  <a:pt x="33872" y="50787"/>
                </a:lnTo>
                <a:lnTo>
                  <a:pt x="31930" y="49627"/>
                </a:lnTo>
                <a:lnTo>
                  <a:pt x="31880" y="49553"/>
                </a:lnTo>
                <a:lnTo>
                  <a:pt x="31481" y="49381"/>
                </a:lnTo>
                <a:lnTo>
                  <a:pt x="31332" y="49257"/>
                </a:lnTo>
                <a:lnTo>
                  <a:pt x="31183" y="49183"/>
                </a:lnTo>
                <a:lnTo>
                  <a:pt x="31083" y="49159"/>
                </a:lnTo>
                <a:lnTo>
                  <a:pt x="30933" y="49085"/>
                </a:lnTo>
                <a:close/>
                <a:moveTo>
                  <a:pt x="29290" y="48641"/>
                </a:moveTo>
                <a:lnTo>
                  <a:pt x="28642" y="48690"/>
                </a:lnTo>
                <a:lnTo>
                  <a:pt x="28343" y="48690"/>
                </a:lnTo>
                <a:lnTo>
                  <a:pt x="27845" y="48715"/>
                </a:lnTo>
                <a:lnTo>
                  <a:pt x="27148" y="48715"/>
                </a:lnTo>
                <a:lnTo>
                  <a:pt x="26650" y="48764"/>
                </a:lnTo>
                <a:lnTo>
                  <a:pt x="26201" y="48764"/>
                </a:lnTo>
                <a:lnTo>
                  <a:pt x="26002" y="48715"/>
                </a:lnTo>
                <a:lnTo>
                  <a:pt x="26749" y="49307"/>
                </a:lnTo>
                <a:lnTo>
                  <a:pt x="28493" y="50466"/>
                </a:lnTo>
                <a:lnTo>
                  <a:pt x="28792" y="50614"/>
                </a:lnTo>
                <a:lnTo>
                  <a:pt x="28991" y="50565"/>
                </a:lnTo>
                <a:lnTo>
                  <a:pt x="29240" y="50392"/>
                </a:lnTo>
                <a:lnTo>
                  <a:pt x="29389" y="50170"/>
                </a:lnTo>
                <a:lnTo>
                  <a:pt x="29439" y="49923"/>
                </a:lnTo>
                <a:lnTo>
                  <a:pt x="29539" y="49701"/>
                </a:lnTo>
                <a:lnTo>
                  <a:pt x="29738" y="49257"/>
                </a:lnTo>
                <a:lnTo>
                  <a:pt x="29788" y="49035"/>
                </a:lnTo>
                <a:lnTo>
                  <a:pt x="29788" y="48838"/>
                </a:lnTo>
                <a:lnTo>
                  <a:pt x="29688" y="48715"/>
                </a:lnTo>
                <a:lnTo>
                  <a:pt x="29290" y="48641"/>
                </a:lnTo>
                <a:close/>
                <a:moveTo>
                  <a:pt x="92752" y="0"/>
                </a:moveTo>
                <a:lnTo>
                  <a:pt x="92951" y="123"/>
                </a:lnTo>
                <a:lnTo>
                  <a:pt x="93100" y="468"/>
                </a:lnTo>
                <a:lnTo>
                  <a:pt x="93200" y="961"/>
                </a:lnTo>
                <a:lnTo>
                  <a:pt x="93250" y="1627"/>
                </a:lnTo>
                <a:lnTo>
                  <a:pt x="93349" y="2392"/>
                </a:lnTo>
                <a:lnTo>
                  <a:pt x="93349" y="3181"/>
                </a:lnTo>
                <a:lnTo>
                  <a:pt x="93200" y="4785"/>
                </a:lnTo>
                <a:lnTo>
                  <a:pt x="93100" y="5475"/>
                </a:lnTo>
                <a:lnTo>
                  <a:pt x="92951" y="6092"/>
                </a:lnTo>
                <a:lnTo>
                  <a:pt x="92801" y="6536"/>
                </a:lnTo>
                <a:lnTo>
                  <a:pt x="92154" y="7671"/>
                </a:lnTo>
                <a:lnTo>
                  <a:pt x="91207" y="8707"/>
                </a:lnTo>
                <a:lnTo>
                  <a:pt x="89962" y="9693"/>
                </a:lnTo>
                <a:lnTo>
                  <a:pt x="88617" y="10655"/>
                </a:lnTo>
                <a:lnTo>
                  <a:pt x="85678" y="12456"/>
                </a:lnTo>
                <a:lnTo>
                  <a:pt x="83038" y="14059"/>
                </a:lnTo>
                <a:lnTo>
                  <a:pt x="77459" y="17192"/>
                </a:lnTo>
                <a:lnTo>
                  <a:pt x="74919" y="18820"/>
                </a:lnTo>
                <a:lnTo>
                  <a:pt x="74321" y="19214"/>
                </a:lnTo>
                <a:lnTo>
                  <a:pt x="73623" y="19782"/>
                </a:lnTo>
                <a:lnTo>
                  <a:pt x="72777" y="20349"/>
                </a:lnTo>
                <a:lnTo>
                  <a:pt x="71980" y="21015"/>
                </a:lnTo>
                <a:lnTo>
                  <a:pt x="70186" y="22322"/>
                </a:lnTo>
                <a:lnTo>
                  <a:pt x="69389" y="22865"/>
                </a:lnTo>
                <a:lnTo>
                  <a:pt x="68742" y="23309"/>
                </a:lnTo>
                <a:lnTo>
                  <a:pt x="68144" y="23630"/>
                </a:lnTo>
                <a:lnTo>
                  <a:pt x="67945" y="26639"/>
                </a:lnTo>
                <a:lnTo>
                  <a:pt x="68642" y="26096"/>
                </a:lnTo>
                <a:lnTo>
                  <a:pt x="69339" y="25578"/>
                </a:lnTo>
                <a:lnTo>
                  <a:pt x="69887" y="25159"/>
                </a:lnTo>
                <a:lnTo>
                  <a:pt x="71531" y="23556"/>
                </a:lnTo>
                <a:lnTo>
                  <a:pt x="72777" y="22495"/>
                </a:lnTo>
                <a:lnTo>
                  <a:pt x="74022" y="21484"/>
                </a:lnTo>
                <a:lnTo>
                  <a:pt x="75317" y="20398"/>
                </a:lnTo>
                <a:lnTo>
                  <a:pt x="76712" y="19338"/>
                </a:lnTo>
                <a:lnTo>
                  <a:pt x="78206" y="18326"/>
                </a:lnTo>
                <a:lnTo>
                  <a:pt x="79800" y="17414"/>
                </a:lnTo>
                <a:lnTo>
                  <a:pt x="81594" y="16600"/>
                </a:lnTo>
                <a:lnTo>
                  <a:pt x="83486" y="15958"/>
                </a:lnTo>
                <a:lnTo>
                  <a:pt x="85479" y="15490"/>
                </a:lnTo>
                <a:lnTo>
                  <a:pt x="87521" y="15144"/>
                </a:lnTo>
                <a:lnTo>
                  <a:pt x="89514" y="14972"/>
                </a:lnTo>
                <a:lnTo>
                  <a:pt x="91556" y="14922"/>
                </a:lnTo>
                <a:lnTo>
                  <a:pt x="94146" y="15144"/>
                </a:lnTo>
                <a:lnTo>
                  <a:pt x="96637" y="15588"/>
                </a:lnTo>
                <a:lnTo>
                  <a:pt x="97285" y="15687"/>
                </a:lnTo>
                <a:lnTo>
                  <a:pt x="98082" y="15835"/>
                </a:lnTo>
                <a:lnTo>
                  <a:pt x="99078" y="16032"/>
                </a:lnTo>
                <a:lnTo>
                  <a:pt x="99925" y="16180"/>
                </a:lnTo>
                <a:lnTo>
                  <a:pt x="100672" y="16328"/>
                </a:lnTo>
                <a:lnTo>
                  <a:pt x="101270" y="16378"/>
                </a:lnTo>
                <a:lnTo>
                  <a:pt x="101469" y="16452"/>
                </a:lnTo>
                <a:lnTo>
                  <a:pt x="101320" y="16501"/>
                </a:lnTo>
                <a:lnTo>
                  <a:pt x="100971" y="16575"/>
                </a:lnTo>
                <a:lnTo>
                  <a:pt x="100473" y="16674"/>
                </a:lnTo>
                <a:lnTo>
                  <a:pt x="99128" y="16970"/>
                </a:lnTo>
                <a:lnTo>
                  <a:pt x="98530" y="17118"/>
                </a:lnTo>
                <a:lnTo>
                  <a:pt x="98032" y="17216"/>
                </a:lnTo>
                <a:lnTo>
                  <a:pt x="97135" y="17512"/>
                </a:lnTo>
                <a:lnTo>
                  <a:pt x="96189" y="17808"/>
                </a:lnTo>
                <a:lnTo>
                  <a:pt x="94943" y="18129"/>
                </a:lnTo>
                <a:lnTo>
                  <a:pt x="93449" y="18573"/>
                </a:lnTo>
                <a:lnTo>
                  <a:pt x="91805" y="19017"/>
                </a:lnTo>
                <a:lnTo>
                  <a:pt x="89962" y="19510"/>
                </a:lnTo>
                <a:lnTo>
                  <a:pt x="87970" y="20053"/>
                </a:lnTo>
                <a:lnTo>
                  <a:pt x="85927" y="20620"/>
                </a:lnTo>
                <a:lnTo>
                  <a:pt x="83835" y="21188"/>
                </a:lnTo>
                <a:lnTo>
                  <a:pt x="81743" y="21804"/>
                </a:lnTo>
                <a:lnTo>
                  <a:pt x="79651" y="22396"/>
                </a:lnTo>
                <a:lnTo>
                  <a:pt x="77708" y="23013"/>
                </a:lnTo>
                <a:lnTo>
                  <a:pt x="75765" y="23580"/>
                </a:lnTo>
                <a:lnTo>
                  <a:pt x="74072" y="24147"/>
                </a:lnTo>
                <a:lnTo>
                  <a:pt x="72528" y="24641"/>
                </a:lnTo>
                <a:lnTo>
                  <a:pt x="71282" y="25159"/>
                </a:lnTo>
                <a:lnTo>
                  <a:pt x="70286" y="25578"/>
                </a:lnTo>
                <a:lnTo>
                  <a:pt x="69589" y="25997"/>
                </a:lnTo>
                <a:lnTo>
                  <a:pt x="69090" y="26318"/>
                </a:lnTo>
                <a:lnTo>
                  <a:pt x="68642" y="26713"/>
                </a:lnTo>
                <a:lnTo>
                  <a:pt x="68144" y="27181"/>
                </a:lnTo>
                <a:lnTo>
                  <a:pt x="67696" y="27625"/>
                </a:lnTo>
                <a:lnTo>
                  <a:pt x="67696" y="27724"/>
                </a:lnTo>
                <a:lnTo>
                  <a:pt x="67795" y="27798"/>
                </a:lnTo>
                <a:lnTo>
                  <a:pt x="67845" y="27847"/>
                </a:lnTo>
                <a:lnTo>
                  <a:pt x="67945" y="27921"/>
                </a:lnTo>
                <a:lnTo>
                  <a:pt x="68144" y="27724"/>
                </a:lnTo>
                <a:lnTo>
                  <a:pt x="70435" y="27477"/>
                </a:lnTo>
                <a:lnTo>
                  <a:pt x="72528" y="27107"/>
                </a:lnTo>
                <a:lnTo>
                  <a:pt x="74520" y="26639"/>
                </a:lnTo>
                <a:lnTo>
                  <a:pt x="76363" y="26096"/>
                </a:lnTo>
                <a:lnTo>
                  <a:pt x="78057" y="25529"/>
                </a:lnTo>
                <a:lnTo>
                  <a:pt x="81444" y="24271"/>
                </a:lnTo>
                <a:lnTo>
                  <a:pt x="83188" y="23654"/>
                </a:lnTo>
                <a:lnTo>
                  <a:pt x="84931" y="23112"/>
                </a:lnTo>
                <a:lnTo>
                  <a:pt x="87023" y="22421"/>
                </a:lnTo>
                <a:lnTo>
                  <a:pt x="89016" y="21656"/>
                </a:lnTo>
                <a:lnTo>
                  <a:pt x="90809" y="20818"/>
                </a:lnTo>
                <a:lnTo>
                  <a:pt x="92652" y="20028"/>
                </a:lnTo>
                <a:lnTo>
                  <a:pt x="94645" y="19288"/>
                </a:lnTo>
                <a:lnTo>
                  <a:pt x="97584" y="18425"/>
                </a:lnTo>
                <a:lnTo>
                  <a:pt x="100672" y="17636"/>
                </a:lnTo>
                <a:lnTo>
                  <a:pt x="107148" y="16106"/>
                </a:lnTo>
                <a:lnTo>
                  <a:pt x="107447" y="16032"/>
                </a:lnTo>
                <a:lnTo>
                  <a:pt x="107845" y="15835"/>
                </a:lnTo>
                <a:lnTo>
                  <a:pt x="109190" y="15342"/>
                </a:lnTo>
                <a:lnTo>
                  <a:pt x="109838" y="15046"/>
                </a:lnTo>
                <a:lnTo>
                  <a:pt x="110485" y="14799"/>
                </a:lnTo>
                <a:lnTo>
                  <a:pt x="111033" y="14577"/>
                </a:lnTo>
                <a:lnTo>
                  <a:pt x="111382" y="14429"/>
                </a:lnTo>
                <a:lnTo>
                  <a:pt x="111531" y="14380"/>
                </a:lnTo>
                <a:lnTo>
                  <a:pt x="111531" y="14503"/>
                </a:lnTo>
                <a:lnTo>
                  <a:pt x="111382" y="14676"/>
                </a:lnTo>
                <a:lnTo>
                  <a:pt x="111183" y="14873"/>
                </a:lnTo>
                <a:lnTo>
                  <a:pt x="111033" y="14972"/>
                </a:lnTo>
                <a:lnTo>
                  <a:pt x="110635" y="15514"/>
                </a:lnTo>
                <a:lnTo>
                  <a:pt x="110485" y="16106"/>
                </a:lnTo>
                <a:lnTo>
                  <a:pt x="110585" y="16674"/>
                </a:lnTo>
                <a:lnTo>
                  <a:pt x="110635" y="17290"/>
                </a:lnTo>
                <a:lnTo>
                  <a:pt x="110635" y="17882"/>
                </a:lnTo>
                <a:lnTo>
                  <a:pt x="110386" y="19091"/>
                </a:lnTo>
                <a:lnTo>
                  <a:pt x="109838" y="20201"/>
                </a:lnTo>
                <a:lnTo>
                  <a:pt x="109041" y="21336"/>
                </a:lnTo>
                <a:lnTo>
                  <a:pt x="107945" y="22396"/>
                </a:lnTo>
                <a:lnTo>
                  <a:pt x="106550" y="23383"/>
                </a:lnTo>
                <a:lnTo>
                  <a:pt x="104856" y="24246"/>
                </a:lnTo>
                <a:lnTo>
                  <a:pt x="102963" y="25085"/>
                </a:lnTo>
                <a:lnTo>
                  <a:pt x="100722" y="25775"/>
                </a:lnTo>
                <a:lnTo>
                  <a:pt x="98331" y="26392"/>
                </a:lnTo>
                <a:lnTo>
                  <a:pt x="95691" y="26910"/>
                </a:lnTo>
                <a:lnTo>
                  <a:pt x="92801" y="27255"/>
                </a:lnTo>
                <a:lnTo>
                  <a:pt x="89813" y="27527"/>
                </a:lnTo>
                <a:lnTo>
                  <a:pt x="86625" y="27699"/>
                </a:lnTo>
                <a:lnTo>
                  <a:pt x="83536" y="27798"/>
                </a:lnTo>
                <a:lnTo>
                  <a:pt x="80547" y="27921"/>
                </a:lnTo>
                <a:lnTo>
                  <a:pt x="83636" y="28020"/>
                </a:lnTo>
                <a:lnTo>
                  <a:pt x="86276" y="28217"/>
                </a:lnTo>
                <a:lnTo>
                  <a:pt x="88866" y="28464"/>
                </a:lnTo>
                <a:lnTo>
                  <a:pt x="91357" y="28785"/>
                </a:lnTo>
                <a:lnTo>
                  <a:pt x="93698" y="29229"/>
                </a:lnTo>
                <a:lnTo>
                  <a:pt x="95840" y="29771"/>
                </a:lnTo>
                <a:lnTo>
                  <a:pt x="98181" y="30561"/>
                </a:lnTo>
                <a:lnTo>
                  <a:pt x="100323" y="31473"/>
                </a:lnTo>
                <a:lnTo>
                  <a:pt x="102067" y="32460"/>
                </a:lnTo>
                <a:lnTo>
                  <a:pt x="103611" y="33521"/>
                </a:lnTo>
                <a:lnTo>
                  <a:pt x="104856" y="34581"/>
                </a:lnTo>
                <a:lnTo>
                  <a:pt x="105952" y="35691"/>
                </a:lnTo>
                <a:lnTo>
                  <a:pt x="106749" y="36801"/>
                </a:lnTo>
                <a:lnTo>
                  <a:pt x="107496" y="37911"/>
                </a:lnTo>
                <a:lnTo>
                  <a:pt x="107945" y="38972"/>
                </a:lnTo>
                <a:lnTo>
                  <a:pt x="108293" y="39983"/>
                </a:lnTo>
                <a:lnTo>
                  <a:pt x="108542" y="40945"/>
                </a:lnTo>
                <a:lnTo>
                  <a:pt x="108692" y="41808"/>
                </a:lnTo>
                <a:lnTo>
                  <a:pt x="108692" y="43239"/>
                </a:lnTo>
                <a:lnTo>
                  <a:pt x="108542" y="43782"/>
                </a:lnTo>
                <a:lnTo>
                  <a:pt x="108443" y="44127"/>
                </a:lnTo>
                <a:lnTo>
                  <a:pt x="108293" y="44324"/>
                </a:lnTo>
                <a:lnTo>
                  <a:pt x="108144" y="44324"/>
                </a:lnTo>
                <a:lnTo>
                  <a:pt x="107198" y="43584"/>
                </a:lnTo>
                <a:lnTo>
                  <a:pt x="106201" y="42894"/>
                </a:lnTo>
                <a:lnTo>
                  <a:pt x="105006" y="42252"/>
                </a:lnTo>
                <a:lnTo>
                  <a:pt x="103661" y="41586"/>
                </a:lnTo>
                <a:lnTo>
                  <a:pt x="102067" y="41044"/>
                </a:lnTo>
                <a:lnTo>
                  <a:pt x="100572" y="40649"/>
                </a:lnTo>
                <a:lnTo>
                  <a:pt x="99327" y="40279"/>
                </a:lnTo>
                <a:lnTo>
                  <a:pt x="98082" y="39983"/>
                </a:lnTo>
                <a:lnTo>
                  <a:pt x="96936" y="39736"/>
                </a:lnTo>
                <a:lnTo>
                  <a:pt x="93599" y="38972"/>
                </a:lnTo>
                <a:lnTo>
                  <a:pt x="92353" y="38676"/>
                </a:lnTo>
                <a:lnTo>
                  <a:pt x="91108" y="38355"/>
                </a:lnTo>
                <a:lnTo>
                  <a:pt x="89713" y="37911"/>
                </a:lnTo>
                <a:lnTo>
                  <a:pt x="86425" y="36826"/>
                </a:lnTo>
                <a:lnTo>
                  <a:pt x="84533" y="36110"/>
                </a:lnTo>
                <a:lnTo>
                  <a:pt x="82291" y="35223"/>
                </a:lnTo>
                <a:lnTo>
                  <a:pt x="81046" y="34655"/>
                </a:lnTo>
                <a:lnTo>
                  <a:pt x="79750" y="33891"/>
                </a:lnTo>
                <a:lnTo>
                  <a:pt x="75566" y="31251"/>
                </a:lnTo>
                <a:lnTo>
                  <a:pt x="74171" y="30511"/>
                </a:lnTo>
                <a:lnTo>
                  <a:pt x="72677" y="29870"/>
                </a:lnTo>
                <a:lnTo>
                  <a:pt x="71282" y="29475"/>
                </a:lnTo>
                <a:lnTo>
                  <a:pt x="69539" y="29130"/>
                </a:lnTo>
                <a:lnTo>
                  <a:pt x="67795" y="28859"/>
                </a:lnTo>
                <a:lnTo>
                  <a:pt x="67546" y="28859"/>
                </a:lnTo>
                <a:lnTo>
                  <a:pt x="67247" y="29155"/>
                </a:lnTo>
                <a:lnTo>
                  <a:pt x="67198" y="29401"/>
                </a:lnTo>
                <a:lnTo>
                  <a:pt x="67048" y="29673"/>
                </a:lnTo>
                <a:lnTo>
                  <a:pt x="66948" y="29771"/>
                </a:lnTo>
                <a:lnTo>
                  <a:pt x="66899" y="30067"/>
                </a:lnTo>
                <a:lnTo>
                  <a:pt x="66650" y="30511"/>
                </a:lnTo>
                <a:lnTo>
                  <a:pt x="66450" y="31005"/>
                </a:lnTo>
                <a:lnTo>
                  <a:pt x="66002" y="32090"/>
                </a:lnTo>
                <a:lnTo>
                  <a:pt x="65853" y="32583"/>
                </a:lnTo>
                <a:lnTo>
                  <a:pt x="65006" y="35050"/>
                </a:lnTo>
                <a:lnTo>
                  <a:pt x="64009" y="37566"/>
                </a:lnTo>
                <a:lnTo>
                  <a:pt x="63063" y="40032"/>
                </a:lnTo>
                <a:lnTo>
                  <a:pt x="61818" y="43930"/>
                </a:lnTo>
                <a:lnTo>
                  <a:pt x="60672" y="47876"/>
                </a:lnTo>
                <a:lnTo>
                  <a:pt x="61618" y="47531"/>
                </a:lnTo>
                <a:lnTo>
                  <a:pt x="62465" y="47161"/>
                </a:lnTo>
                <a:lnTo>
                  <a:pt x="63013" y="46865"/>
                </a:lnTo>
                <a:lnTo>
                  <a:pt x="63312" y="46495"/>
                </a:lnTo>
                <a:lnTo>
                  <a:pt x="63511" y="46150"/>
                </a:lnTo>
                <a:lnTo>
                  <a:pt x="63810" y="45780"/>
                </a:lnTo>
                <a:lnTo>
                  <a:pt x="64408" y="45336"/>
                </a:lnTo>
                <a:lnTo>
                  <a:pt x="65205" y="45015"/>
                </a:lnTo>
                <a:lnTo>
                  <a:pt x="66151" y="44793"/>
                </a:lnTo>
                <a:lnTo>
                  <a:pt x="67198" y="44719"/>
                </a:lnTo>
                <a:lnTo>
                  <a:pt x="68194" y="44793"/>
                </a:lnTo>
                <a:lnTo>
                  <a:pt x="69240" y="44966"/>
                </a:lnTo>
                <a:lnTo>
                  <a:pt x="69439" y="45040"/>
                </a:lnTo>
                <a:lnTo>
                  <a:pt x="70336" y="45262"/>
                </a:lnTo>
                <a:lnTo>
                  <a:pt x="70585" y="45336"/>
                </a:lnTo>
                <a:lnTo>
                  <a:pt x="70784" y="45508"/>
                </a:lnTo>
                <a:lnTo>
                  <a:pt x="70933" y="45706"/>
                </a:lnTo>
                <a:lnTo>
                  <a:pt x="70983" y="45854"/>
                </a:lnTo>
                <a:lnTo>
                  <a:pt x="70983" y="46100"/>
                </a:lnTo>
                <a:lnTo>
                  <a:pt x="71083" y="46347"/>
                </a:lnTo>
                <a:lnTo>
                  <a:pt x="71083" y="46618"/>
                </a:lnTo>
                <a:lnTo>
                  <a:pt x="70734" y="47112"/>
                </a:lnTo>
                <a:lnTo>
                  <a:pt x="70136" y="47531"/>
                </a:lnTo>
                <a:lnTo>
                  <a:pt x="69339" y="47852"/>
                </a:lnTo>
                <a:lnTo>
                  <a:pt x="68343" y="48073"/>
                </a:lnTo>
                <a:lnTo>
                  <a:pt x="67247" y="48172"/>
                </a:lnTo>
                <a:lnTo>
                  <a:pt x="66151" y="48221"/>
                </a:lnTo>
                <a:lnTo>
                  <a:pt x="65404" y="48172"/>
                </a:lnTo>
                <a:lnTo>
                  <a:pt x="64707" y="48098"/>
                </a:lnTo>
                <a:lnTo>
                  <a:pt x="63860" y="48024"/>
                </a:lnTo>
                <a:lnTo>
                  <a:pt x="63163" y="48073"/>
                </a:lnTo>
                <a:lnTo>
                  <a:pt x="62266" y="48221"/>
                </a:lnTo>
                <a:lnTo>
                  <a:pt x="61320" y="48468"/>
                </a:lnTo>
                <a:lnTo>
                  <a:pt x="60423" y="48715"/>
                </a:lnTo>
                <a:lnTo>
                  <a:pt x="60273" y="49159"/>
                </a:lnTo>
                <a:lnTo>
                  <a:pt x="60074" y="49627"/>
                </a:lnTo>
                <a:lnTo>
                  <a:pt x="58729" y="54857"/>
                </a:lnTo>
                <a:lnTo>
                  <a:pt x="57633" y="60110"/>
                </a:lnTo>
                <a:lnTo>
                  <a:pt x="57185" y="62873"/>
                </a:lnTo>
                <a:lnTo>
                  <a:pt x="56836" y="65562"/>
                </a:lnTo>
                <a:lnTo>
                  <a:pt x="56637" y="68250"/>
                </a:lnTo>
                <a:lnTo>
                  <a:pt x="56338" y="71013"/>
                </a:lnTo>
                <a:lnTo>
                  <a:pt x="55890" y="73923"/>
                </a:lnTo>
                <a:lnTo>
                  <a:pt x="54993" y="79893"/>
                </a:lnTo>
                <a:lnTo>
                  <a:pt x="54694" y="82803"/>
                </a:lnTo>
                <a:lnTo>
                  <a:pt x="54645" y="84727"/>
                </a:lnTo>
                <a:lnTo>
                  <a:pt x="54495" y="86750"/>
                </a:lnTo>
                <a:lnTo>
                  <a:pt x="54246" y="88871"/>
                </a:lnTo>
                <a:lnTo>
                  <a:pt x="54196" y="90943"/>
                </a:lnTo>
                <a:lnTo>
                  <a:pt x="54097" y="92990"/>
                </a:lnTo>
                <a:lnTo>
                  <a:pt x="54097" y="94914"/>
                </a:lnTo>
                <a:lnTo>
                  <a:pt x="54196" y="96073"/>
                </a:lnTo>
                <a:lnTo>
                  <a:pt x="54346" y="97455"/>
                </a:lnTo>
                <a:lnTo>
                  <a:pt x="54495" y="98935"/>
                </a:lnTo>
                <a:lnTo>
                  <a:pt x="54694" y="100439"/>
                </a:lnTo>
                <a:lnTo>
                  <a:pt x="55591" y="99601"/>
                </a:lnTo>
                <a:lnTo>
                  <a:pt x="56388" y="98861"/>
                </a:lnTo>
                <a:lnTo>
                  <a:pt x="57185" y="98219"/>
                </a:lnTo>
                <a:lnTo>
                  <a:pt x="58281" y="97381"/>
                </a:lnTo>
                <a:lnTo>
                  <a:pt x="59427" y="96690"/>
                </a:lnTo>
                <a:lnTo>
                  <a:pt x="60523" y="96024"/>
                </a:lnTo>
                <a:lnTo>
                  <a:pt x="61469" y="95383"/>
                </a:lnTo>
                <a:lnTo>
                  <a:pt x="62266" y="94643"/>
                </a:lnTo>
                <a:lnTo>
                  <a:pt x="63661" y="93311"/>
                </a:lnTo>
                <a:lnTo>
                  <a:pt x="65255" y="92028"/>
                </a:lnTo>
                <a:lnTo>
                  <a:pt x="66948" y="90770"/>
                </a:lnTo>
                <a:lnTo>
                  <a:pt x="68792" y="89463"/>
                </a:lnTo>
                <a:lnTo>
                  <a:pt x="70635" y="88106"/>
                </a:lnTo>
                <a:lnTo>
                  <a:pt x="72528" y="86725"/>
                </a:lnTo>
                <a:lnTo>
                  <a:pt x="74520" y="85344"/>
                </a:lnTo>
                <a:lnTo>
                  <a:pt x="76662" y="84036"/>
                </a:lnTo>
                <a:lnTo>
                  <a:pt x="78854" y="82803"/>
                </a:lnTo>
                <a:lnTo>
                  <a:pt x="81145" y="81669"/>
                </a:lnTo>
                <a:lnTo>
                  <a:pt x="84134" y="80509"/>
                </a:lnTo>
                <a:lnTo>
                  <a:pt x="87222" y="79523"/>
                </a:lnTo>
                <a:lnTo>
                  <a:pt x="90410" y="78733"/>
                </a:lnTo>
                <a:lnTo>
                  <a:pt x="93698" y="78166"/>
                </a:lnTo>
                <a:lnTo>
                  <a:pt x="96936" y="77821"/>
                </a:lnTo>
                <a:lnTo>
                  <a:pt x="100174" y="77673"/>
                </a:lnTo>
                <a:lnTo>
                  <a:pt x="103362" y="77747"/>
                </a:lnTo>
                <a:lnTo>
                  <a:pt x="106600" y="78043"/>
                </a:lnTo>
                <a:lnTo>
                  <a:pt x="109688" y="78511"/>
                </a:lnTo>
                <a:lnTo>
                  <a:pt x="112727" y="79202"/>
                </a:lnTo>
                <a:lnTo>
                  <a:pt x="113424" y="79424"/>
                </a:lnTo>
                <a:lnTo>
                  <a:pt x="114321" y="79695"/>
                </a:lnTo>
                <a:lnTo>
                  <a:pt x="115267" y="80041"/>
                </a:lnTo>
                <a:lnTo>
                  <a:pt x="116214" y="80386"/>
                </a:lnTo>
                <a:lnTo>
                  <a:pt x="117210" y="80805"/>
                </a:lnTo>
                <a:lnTo>
                  <a:pt x="118057" y="81126"/>
                </a:lnTo>
                <a:lnTo>
                  <a:pt x="118804" y="81447"/>
                </a:lnTo>
                <a:lnTo>
                  <a:pt x="119452" y="81693"/>
                </a:lnTo>
                <a:lnTo>
                  <a:pt x="119850" y="81841"/>
                </a:lnTo>
                <a:lnTo>
                  <a:pt x="120000" y="81915"/>
                </a:lnTo>
                <a:lnTo>
                  <a:pt x="119750" y="81915"/>
                </a:lnTo>
                <a:lnTo>
                  <a:pt x="119252" y="81965"/>
                </a:lnTo>
                <a:lnTo>
                  <a:pt x="118455" y="82039"/>
                </a:lnTo>
                <a:lnTo>
                  <a:pt x="117509" y="82063"/>
                </a:lnTo>
                <a:lnTo>
                  <a:pt x="116463" y="82137"/>
                </a:lnTo>
                <a:lnTo>
                  <a:pt x="114570" y="82285"/>
                </a:lnTo>
                <a:lnTo>
                  <a:pt x="113872" y="82335"/>
                </a:lnTo>
                <a:lnTo>
                  <a:pt x="113424" y="82359"/>
                </a:lnTo>
                <a:lnTo>
                  <a:pt x="108891" y="82877"/>
                </a:lnTo>
                <a:lnTo>
                  <a:pt x="104508" y="83371"/>
                </a:lnTo>
                <a:lnTo>
                  <a:pt x="100074" y="83963"/>
                </a:lnTo>
                <a:lnTo>
                  <a:pt x="95740" y="84678"/>
                </a:lnTo>
                <a:lnTo>
                  <a:pt x="91407" y="85566"/>
                </a:lnTo>
                <a:lnTo>
                  <a:pt x="87372" y="86429"/>
                </a:lnTo>
                <a:lnTo>
                  <a:pt x="83636" y="87366"/>
                </a:lnTo>
                <a:lnTo>
                  <a:pt x="79900" y="88353"/>
                </a:lnTo>
                <a:lnTo>
                  <a:pt x="76313" y="89463"/>
                </a:lnTo>
                <a:lnTo>
                  <a:pt x="72826" y="90696"/>
                </a:lnTo>
                <a:lnTo>
                  <a:pt x="69688" y="92078"/>
                </a:lnTo>
                <a:lnTo>
                  <a:pt x="66600" y="93558"/>
                </a:lnTo>
                <a:lnTo>
                  <a:pt x="63511" y="95235"/>
                </a:lnTo>
                <a:lnTo>
                  <a:pt x="60423" y="97060"/>
                </a:lnTo>
                <a:lnTo>
                  <a:pt x="59775" y="97455"/>
                </a:lnTo>
                <a:lnTo>
                  <a:pt x="58978" y="97973"/>
                </a:lnTo>
                <a:lnTo>
                  <a:pt x="58132" y="98540"/>
                </a:lnTo>
                <a:lnTo>
                  <a:pt x="57434" y="99206"/>
                </a:lnTo>
                <a:lnTo>
                  <a:pt x="56488" y="100168"/>
                </a:lnTo>
                <a:lnTo>
                  <a:pt x="55641" y="101204"/>
                </a:lnTo>
                <a:lnTo>
                  <a:pt x="55242" y="104583"/>
                </a:lnTo>
                <a:lnTo>
                  <a:pt x="55242" y="104731"/>
                </a:lnTo>
                <a:lnTo>
                  <a:pt x="55292" y="104830"/>
                </a:lnTo>
                <a:lnTo>
                  <a:pt x="55292" y="104953"/>
                </a:lnTo>
                <a:lnTo>
                  <a:pt x="55342" y="105891"/>
                </a:lnTo>
                <a:lnTo>
                  <a:pt x="55491" y="107099"/>
                </a:lnTo>
                <a:lnTo>
                  <a:pt x="55641" y="108406"/>
                </a:lnTo>
                <a:lnTo>
                  <a:pt x="55890" y="109812"/>
                </a:lnTo>
                <a:lnTo>
                  <a:pt x="56039" y="111268"/>
                </a:lnTo>
                <a:lnTo>
                  <a:pt x="56189" y="112698"/>
                </a:lnTo>
                <a:lnTo>
                  <a:pt x="56388" y="114080"/>
                </a:lnTo>
                <a:lnTo>
                  <a:pt x="56737" y="117064"/>
                </a:lnTo>
                <a:lnTo>
                  <a:pt x="57135" y="120000"/>
                </a:lnTo>
                <a:lnTo>
                  <a:pt x="55093" y="120000"/>
                </a:lnTo>
                <a:lnTo>
                  <a:pt x="55093" y="119753"/>
                </a:lnTo>
                <a:lnTo>
                  <a:pt x="54794" y="117829"/>
                </a:lnTo>
                <a:lnTo>
                  <a:pt x="54346" y="114104"/>
                </a:lnTo>
                <a:lnTo>
                  <a:pt x="54097" y="112180"/>
                </a:lnTo>
                <a:lnTo>
                  <a:pt x="53748" y="110133"/>
                </a:lnTo>
                <a:lnTo>
                  <a:pt x="53399" y="107963"/>
                </a:lnTo>
                <a:lnTo>
                  <a:pt x="53100" y="105743"/>
                </a:lnTo>
                <a:lnTo>
                  <a:pt x="52801" y="103572"/>
                </a:lnTo>
                <a:lnTo>
                  <a:pt x="52552" y="101525"/>
                </a:lnTo>
                <a:lnTo>
                  <a:pt x="52503" y="100390"/>
                </a:lnTo>
                <a:lnTo>
                  <a:pt x="52403" y="99453"/>
                </a:lnTo>
                <a:lnTo>
                  <a:pt x="52353" y="98614"/>
                </a:lnTo>
                <a:lnTo>
                  <a:pt x="52204" y="97159"/>
                </a:lnTo>
                <a:lnTo>
                  <a:pt x="52154" y="96394"/>
                </a:lnTo>
                <a:lnTo>
                  <a:pt x="52054" y="95605"/>
                </a:lnTo>
                <a:lnTo>
                  <a:pt x="52004" y="94618"/>
                </a:lnTo>
                <a:lnTo>
                  <a:pt x="52004" y="92176"/>
                </a:lnTo>
                <a:lnTo>
                  <a:pt x="52054" y="90696"/>
                </a:lnTo>
                <a:lnTo>
                  <a:pt x="52054" y="89044"/>
                </a:lnTo>
                <a:lnTo>
                  <a:pt x="52154" y="87317"/>
                </a:lnTo>
                <a:lnTo>
                  <a:pt x="52303" y="85516"/>
                </a:lnTo>
                <a:lnTo>
                  <a:pt x="51755" y="84949"/>
                </a:lnTo>
                <a:lnTo>
                  <a:pt x="51108" y="84480"/>
                </a:lnTo>
                <a:lnTo>
                  <a:pt x="50361" y="83963"/>
                </a:lnTo>
                <a:lnTo>
                  <a:pt x="49564" y="83568"/>
                </a:lnTo>
                <a:lnTo>
                  <a:pt x="48468" y="83149"/>
                </a:lnTo>
                <a:lnTo>
                  <a:pt x="47123" y="82803"/>
                </a:lnTo>
                <a:lnTo>
                  <a:pt x="45728" y="82458"/>
                </a:lnTo>
                <a:lnTo>
                  <a:pt x="44283" y="82137"/>
                </a:lnTo>
                <a:lnTo>
                  <a:pt x="42889" y="81841"/>
                </a:lnTo>
                <a:lnTo>
                  <a:pt x="41544" y="81521"/>
                </a:lnTo>
                <a:lnTo>
                  <a:pt x="40547" y="81200"/>
                </a:lnTo>
                <a:lnTo>
                  <a:pt x="39302" y="80682"/>
                </a:lnTo>
                <a:lnTo>
                  <a:pt x="38206" y="80213"/>
                </a:lnTo>
                <a:lnTo>
                  <a:pt x="37160" y="79819"/>
                </a:lnTo>
                <a:lnTo>
                  <a:pt x="37061" y="82976"/>
                </a:lnTo>
                <a:lnTo>
                  <a:pt x="37011" y="86108"/>
                </a:lnTo>
                <a:lnTo>
                  <a:pt x="36811" y="92941"/>
                </a:lnTo>
                <a:lnTo>
                  <a:pt x="36811" y="94174"/>
                </a:lnTo>
                <a:lnTo>
                  <a:pt x="36861" y="94988"/>
                </a:lnTo>
                <a:lnTo>
                  <a:pt x="36861" y="96641"/>
                </a:lnTo>
                <a:lnTo>
                  <a:pt x="36911" y="97455"/>
                </a:lnTo>
                <a:lnTo>
                  <a:pt x="36911" y="98836"/>
                </a:lnTo>
                <a:lnTo>
                  <a:pt x="37011" y="99379"/>
                </a:lnTo>
                <a:lnTo>
                  <a:pt x="37011" y="99921"/>
                </a:lnTo>
                <a:lnTo>
                  <a:pt x="37160" y="100168"/>
                </a:lnTo>
                <a:lnTo>
                  <a:pt x="37210" y="100612"/>
                </a:lnTo>
                <a:lnTo>
                  <a:pt x="37459" y="101130"/>
                </a:lnTo>
                <a:lnTo>
                  <a:pt x="37658" y="101697"/>
                </a:lnTo>
                <a:lnTo>
                  <a:pt x="38107" y="102955"/>
                </a:lnTo>
                <a:lnTo>
                  <a:pt x="38904" y="104805"/>
                </a:lnTo>
                <a:lnTo>
                  <a:pt x="40547" y="108579"/>
                </a:lnTo>
                <a:lnTo>
                  <a:pt x="41245" y="110404"/>
                </a:lnTo>
                <a:lnTo>
                  <a:pt x="41942" y="112082"/>
                </a:lnTo>
                <a:lnTo>
                  <a:pt x="42938" y="114573"/>
                </a:lnTo>
                <a:lnTo>
                  <a:pt x="43885" y="117188"/>
                </a:lnTo>
                <a:lnTo>
                  <a:pt x="44931" y="119926"/>
                </a:lnTo>
                <a:lnTo>
                  <a:pt x="42938" y="119926"/>
                </a:lnTo>
                <a:lnTo>
                  <a:pt x="42640" y="119136"/>
                </a:lnTo>
                <a:lnTo>
                  <a:pt x="42291" y="118174"/>
                </a:lnTo>
                <a:lnTo>
                  <a:pt x="41843" y="117089"/>
                </a:lnTo>
                <a:lnTo>
                  <a:pt x="41344" y="115880"/>
                </a:lnTo>
                <a:lnTo>
                  <a:pt x="40846" y="114573"/>
                </a:lnTo>
                <a:lnTo>
                  <a:pt x="40298" y="113241"/>
                </a:lnTo>
                <a:lnTo>
                  <a:pt x="39701" y="111810"/>
                </a:lnTo>
                <a:lnTo>
                  <a:pt x="39202" y="110404"/>
                </a:lnTo>
                <a:lnTo>
                  <a:pt x="38605" y="108974"/>
                </a:lnTo>
                <a:lnTo>
                  <a:pt x="38107" y="107568"/>
                </a:lnTo>
                <a:lnTo>
                  <a:pt x="37509" y="106211"/>
                </a:lnTo>
                <a:lnTo>
                  <a:pt x="37011" y="104953"/>
                </a:lnTo>
                <a:lnTo>
                  <a:pt x="36562" y="103769"/>
                </a:lnTo>
                <a:lnTo>
                  <a:pt x="36214" y="102733"/>
                </a:lnTo>
                <a:lnTo>
                  <a:pt x="35815" y="101821"/>
                </a:lnTo>
                <a:lnTo>
                  <a:pt x="35516" y="101056"/>
                </a:lnTo>
                <a:lnTo>
                  <a:pt x="35168" y="100143"/>
                </a:lnTo>
                <a:lnTo>
                  <a:pt x="34520" y="99773"/>
                </a:lnTo>
                <a:lnTo>
                  <a:pt x="33623" y="99354"/>
                </a:lnTo>
                <a:lnTo>
                  <a:pt x="32727" y="98861"/>
                </a:lnTo>
                <a:lnTo>
                  <a:pt x="31780" y="98392"/>
                </a:lnTo>
                <a:lnTo>
                  <a:pt x="30933" y="97923"/>
                </a:lnTo>
                <a:lnTo>
                  <a:pt x="30087" y="97529"/>
                </a:lnTo>
                <a:lnTo>
                  <a:pt x="29389" y="97208"/>
                </a:lnTo>
                <a:lnTo>
                  <a:pt x="28941" y="96937"/>
                </a:lnTo>
                <a:lnTo>
                  <a:pt x="26948" y="95950"/>
                </a:lnTo>
                <a:lnTo>
                  <a:pt x="26351" y="95753"/>
                </a:lnTo>
                <a:lnTo>
                  <a:pt x="24159" y="95309"/>
                </a:lnTo>
                <a:lnTo>
                  <a:pt x="22316" y="94988"/>
                </a:lnTo>
                <a:lnTo>
                  <a:pt x="20473" y="94618"/>
                </a:lnTo>
                <a:lnTo>
                  <a:pt x="16886" y="93952"/>
                </a:lnTo>
                <a:lnTo>
                  <a:pt x="13349" y="93311"/>
                </a:lnTo>
                <a:lnTo>
                  <a:pt x="12652" y="93163"/>
                </a:lnTo>
                <a:lnTo>
                  <a:pt x="11008" y="92867"/>
                </a:lnTo>
                <a:lnTo>
                  <a:pt x="10211" y="92842"/>
                </a:lnTo>
                <a:lnTo>
                  <a:pt x="9613" y="92867"/>
                </a:lnTo>
                <a:lnTo>
                  <a:pt x="8318" y="93163"/>
                </a:lnTo>
                <a:lnTo>
                  <a:pt x="7721" y="93262"/>
                </a:lnTo>
                <a:lnTo>
                  <a:pt x="6674" y="93336"/>
                </a:lnTo>
                <a:lnTo>
                  <a:pt x="5728" y="93311"/>
                </a:lnTo>
                <a:lnTo>
                  <a:pt x="4782" y="93163"/>
                </a:lnTo>
                <a:lnTo>
                  <a:pt x="3985" y="92941"/>
                </a:lnTo>
                <a:lnTo>
                  <a:pt x="3287" y="92571"/>
                </a:lnTo>
                <a:lnTo>
                  <a:pt x="2839" y="92152"/>
                </a:lnTo>
                <a:lnTo>
                  <a:pt x="2789" y="91782"/>
                </a:lnTo>
                <a:lnTo>
                  <a:pt x="2739" y="91387"/>
                </a:lnTo>
                <a:lnTo>
                  <a:pt x="2739" y="91239"/>
                </a:lnTo>
                <a:lnTo>
                  <a:pt x="2789" y="91017"/>
                </a:lnTo>
                <a:lnTo>
                  <a:pt x="2988" y="90844"/>
                </a:lnTo>
                <a:lnTo>
                  <a:pt x="3138" y="90721"/>
                </a:lnTo>
                <a:lnTo>
                  <a:pt x="3387" y="90647"/>
                </a:lnTo>
                <a:lnTo>
                  <a:pt x="3586" y="90548"/>
                </a:lnTo>
                <a:lnTo>
                  <a:pt x="3835" y="90474"/>
                </a:lnTo>
                <a:lnTo>
                  <a:pt x="4034" y="90351"/>
                </a:lnTo>
                <a:lnTo>
                  <a:pt x="4831" y="90080"/>
                </a:lnTo>
                <a:lnTo>
                  <a:pt x="5728" y="89932"/>
                </a:lnTo>
                <a:lnTo>
                  <a:pt x="6674" y="89932"/>
                </a:lnTo>
                <a:lnTo>
                  <a:pt x="7571" y="90030"/>
                </a:lnTo>
                <a:lnTo>
                  <a:pt x="8368" y="90277"/>
                </a:lnTo>
                <a:lnTo>
                  <a:pt x="9016" y="90647"/>
                </a:lnTo>
                <a:lnTo>
                  <a:pt x="9414" y="90968"/>
                </a:lnTo>
                <a:lnTo>
                  <a:pt x="9713" y="91313"/>
                </a:lnTo>
                <a:lnTo>
                  <a:pt x="10062" y="91634"/>
                </a:lnTo>
                <a:lnTo>
                  <a:pt x="10510" y="91880"/>
                </a:lnTo>
                <a:lnTo>
                  <a:pt x="11805" y="92300"/>
                </a:lnTo>
                <a:lnTo>
                  <a:pt x="13150" y="92620"/>
                </a:lnTo>
                <a:lnTo>
                  <a:pt x="16239" y="93311"/>
                </a:lnTo>
                <a:lnTo>
                  <a:pt x="19377" y="93952"/>
                </a:lnTo>
                <a:lnTo>
                  <a:pt x="22914" y="94569"/>
                </a:lnTo>
                <a:lnTo>
                  <a:pt x="24059" y="94791"/>
                </a:lnTo>
                <a:lnTo>
                  <a:pt x="25255" y="94865"/>
                </a:lnTo>
                <a:lnTo>
                  <a:pt x="25554" y="94766"/>
                </a:lnTo>
                <a:lnTo>
                  <a:pt x="25753" y="94544"/>
                </a:lnTo>
                <a:lnTo>
                  <a:pt x="25902" y="94224"/>
                </a:lnTo>
                <a:lnTo>
                  <a:pt x="26002" y="93780"/>
                </a:lnTo>
                <a:lnTo>
                  <a:pt x="26002" y="93336"/>
                </a:lnTo>
                <a:lnTo>
                  <a:pt x="26052" y="92867"/>
                </a:lnTo>
                <a:lnTo>
                  <a:pt x="26151" y="91560"/>
                </a:lnTo>
                <a:lnTo>
                  <a:pt x="26151" y="90203"/>
                </a:lnTo>
                <a:lnTo>
                  <a:pt x="26052" y="88896"/>
                </a:lnTo>
                <a:lnTo>
                  <a:pt x="26052" y="88131"/>
                </a:lnTo>
                <a:lnTo>
                  <a:pt x="25902" y="87342"/>
                </a:lnTo>
                <a:lnTo>
                  <a:pt x="25853" y="87243"/>
                </a:lnTo>
                <a:lnTo>
                  <a:pt x="25255" y="86947"/>
                </a:lnTo>
                <a:lnTo>
                  <a:pt x="25105" y="86824"/>
                </a:lnTo>
                <a:lnTo>
                  <a:pt x="25056" y="86725"/>
                </a:lnTo>
                <a:lnTo>
                  <a:pt x="25056" y="86552"/>
                </a:lnTo>
                <a:lnTo>
                  <a:pt x="24956" y="86429"/>
                </a:lnTo>
                <a:lnTo>
                  <a:pt x="24059" y="85985"/>
                </a:lnTo>
                <a:lnTo>
                  <a:pt x="23561" y="85788"/>
                </a:lnTo>
                <a:lnTo>
                  <a:pt x="23212" y="85516"/>
                </a:lnTo>
                <a:lnTo>
                  <a:pt x="22963" y="85171"/>
                </a:lnTo>
                <a:lnTo>
                  <a:pt x="22814" y="84752"/>
                </a:lnTo>
                <a:lnTo>
                  <a:pt x="22814" y="84357"/>
                </a:lnTo>
                <a:lnTo>
                  <a:pt x="22963" y="83963"/>
                </a:lnTo>
                <a:lnTo>
                  <a:pt x="23262" y="83568"/>
                </a:lnTo>
                <a:lnTo>
                  <a:pt x="23661" y="83149"/>
                </a:lnTo>
                <a:lnTo>
                  <a:pt x="24159" y="82828"/>
                </a:lnTo>
                <a:lnTo>
                  <a:pt x="24458" y="82729"/>
                </a:lnTo>
                <a:lnTo>
                  <a:pt x="24806" y="82581"/>
                </a:lnTo>
                <a:lnTo>
                  <a:pt x="25853" y="82211"/>
                </a:lnTo>
                <a:lnTo>
                  <a:pt x="26899" y="81965"/>
                </a:lnTo>
                <a:lnTo>
                  <a:pt x="27247" y="81915"/>
                </a:lnTo>
                <a:lnTo>
                  <a:pt x="27397" y="81965"/>
                </a:lnTo>
                <a:lnTo>
                  <a:pt x="27696" y="82187"/>
                </a:lnTo>
                <a:lnTo>
                  <a:pt x="28144" y="82359"/>
                </a:lnTo>
                <a:lnTo>
                  <a:pt x="28692" y="82458"/>
                </a:lnTo>
                <a:lnTo>
                  <a:pt x="29140" y="82606"/>
                </a:lnTo>
                <a:lnTo>
                  <a:pt x="30037" y="83025"/>
                </a:lnTo>
                <a:lnTo>
                  <a:pt x="30684" y="83445"/>
                </a:lnTo>
                <a:lnTo>
                  <a:pt x="31083" y="83913"/>
                </a:lnTo>
                <a:lnTo>
                  <a:pt x="31183" y="84480"/>
                </a:lnTo>
                <a:lnTo>
                  <a:pt x="30983" y="85048"/>
                </a:lnTo>
                <a:lnTo>
                  <a:pt x="30635" y="85516"/>
                </a:lnTo>
                <a:lnTo>
                  <a:pt x="30087" y="85960"/>
                </a:lnTo>
                <a:lnTo>
                  <a:pt x="29290" y="86281"/>
                </a:lnTo>
                <a:lnTo>
                  <a:pt x="28642" y="86478"/>
                </a:lnTo>
                <a:lnTo>
                  <a:pt x="28144" y="86651"/>
                </a:lnTo>
                <a:lnTo>
                  <a:pt x="27696" y="86947"/>
                </a:lnTo>
                <a:lnTo>
                  <a:pt x="27297" y="87342"/>
                </a:lnTo>
                <a:lnTo>
                  <a:pt x="27148" y="87810"/>
                </a:lnTo>
                <a:lnTo>
                  <a:pt x="27148" y="88772"/>
                </a:lnTo>
                <a:lnTo>
                  <a:pt x="27098" y="89636"/>
                </a:lnTo>
                <a:lnTo>
                  <a:pt x="27098" y="90548"/>
                </a:lnTo>
                <a:lnTo>
                  <a:pt x="26948" y="92226"/>
                </a:lnTo>
                <a:lnTo>
                  <a:pt x="26948" y="93878"/>
                </a:lnTo>
                <a:lnTo>
                  <a:pt x="27098" y="94569"/>
                </a:lnTo>
                <a:lnTo>
                  <a:pt x="27397" y="95186"/>
                </a:lnTo>
                <a:lnTo>
                  <a:pt x="28044" y="95753"/>
                </a:lnTo>
                <a:lnTo>
                  <a:pt x="28991" y="96246"/>
                </a:lnTo>
                <a:lnTo>
                  <a:pt x="31731" y="97603"/>
                </a:lnTo>
                <a:lnTo>
                  <a:pt x="32577" y="97997"/>
                </a:lnTo>
                <a:lnTo>
                  <a:pt x="33474" y="98441"/>
                </a:lnTo>
                <a:lnTo>
                  <a:pt x="34371" y="98836"/>
                </a:lnTo>
                <a:lnTo>
                  <a:pt x="35118" y="99157"/>
                </a:lnTo>
                <a:lnTo>
                  <a:pt x="35018" y="98244"/>
                </a:lnTo>
                <a:lnTo>
                  <a:pt x="35018" y="95950"/>
                </a:lnTo>
                <a:lnTo>
                  <a:pt x="35118" y="94791"/>
                </a:lnTo>
                <a:lnTo>
                  <a:pt x="35168" y="93706"/>
                </a:lnTo>
                <a:lnTo>
                  <a:pt x="35168" y="89956"/>
                </a:lnTo>
                <a:lnTo>
                  <a:pt x="35466" y="83790"/>
                </a:lnTo>
                <a:lnTo>
                  <a:pt x="35666" y="79153"/>
                </a:lnTo>
                <a:lnTo>
                  <a:pt x="34570" y="78585"/>
                </a:lnTo>
                <a:lnTo>
                  <a:pt x="33623" y="78067"/>
                </a:lnTo>
                <a:lnTo>
                  <a:pt x="32876" y="77549"/>
                </a:lnTo>
                <a:lnTo>
                  <a:pt x="32079" y="77081"/>
                </a:lnTo>
                <a:lnTo>
                  <a:pt x="31332" y="76612"/>
                </a:lnTo>
                <a:lnTo>
                  <a:pt x="30386" y="76069"/>
                </a:lnTo>
                <a:lnTo>
                  <a:pt x="29290" y="75477"/>
                </a:lnTo>
                <a:lnTo>
                  <a:pt x="27995" y="74935"/>
                </a:lnTo>
                <a:lnTo>
                  <a:pt x="26600" y="74515"/>
                </a:lnTo>
                <a:lnTo>
                  <a:pt x="25205" y="74219"/>
                </a:lnTo>
                <a:lnTo>
                  <a:pt x="23711" y="73948"/>
                </a:lnTo>
                <a:lnTo>
                  <a:pt x="23711" y="73874"/>
                </a:lnTo>
                <a:lnTo>
                  <a:pt x="24059" y="73751"/>
                </a:lnTo>
                <a:lnTo>
                  <a:pt x="24657" y="73603"/>
                </a:lnTo>
                <a:lnTo>
                  <a:pt x="25603" y="73381"/>
                </a:lnTo>
                <a:lnTo>
                  <a:pt x="26749" y="73159"/>
                </a:lnTo>
                <a:lnTo>
                  <a:pt x="28044" y="72937"/>
                </a:lnTo>
                <a:lnTo>
                  <a:pt x="29539" y="72764"/>
                </a:lnTo>
                <a:lnTo>
                  <a:pt x="31133" y="72616"/>
                </a:lnTo>
                <a:lnTo>
                  <a:pt x="32876" y="72542"/>
                </a:lnTo>
                <a:lnTo>
                  <a:pt x="34669" y="72493"/>
                </a:lnTo>
                <a:lnTo>
                  <a:pt x="36513" y="72616"/>
                </a:lnTo>
                <a:lnTo>
                  <a:pt x="36562" y="72295"/>
                </a:lnTo>
                <a:lnTo>
                  <a:pt x="36662" y="71876"/>
                </a:lnTo>
                <a:lnTo>
                  <a:pt x="36662" y="70495"/>
                </a:lnTo>
                <a:lnTo>
                  <a:pt x="37061" y="67116"/>
                </a:lnTo>
                <a:lnTo>
                  <a:pt x="37359" y="64131"/>
                </a:lnTo>
                <a:lnTo>
                  <a:pt x="37608" y="62651"/>
                </a:lnTo>
                <a:lnTo>
                  <a:pt x="37907" y="61146"/>
                </a:lnTo>
                <a:lnTo>
                  <a:pt x="37509" y="60974"/>
                </a:lnTo>
                <a:lnTo>
                  <a:pt x="36911" y="60727"/>
                </a:lnTo>
                <a:lnTo>
                  <a:pt x="36114" y="60357"/>
                </a:lnTo>
                <a:lnTo>
                  <a:pt x="35168" y="59963"/>
                </a:lnTo>
                <a:lnTo>
                  <a:pt x="34122" y="59593"/>
                </a:lnTo>
                <a:lnTo>
                  <a:pt x="33125" y="59149"/>
                </a:lnTo>
                <a:lnTo>
                  <a:pt x="32029" y="58754"/>
                </a:lnTo>
                <a:lnTo>
                  <a:pt x="31083" y="58359"/>
                </a:lnTo>
                <a:lnTo>
                  <a:pt x="30186" y="58039"/>
                </a:lnTo>
                <a:lnTo>
                  <a:pt x="29539" y="57743"/>
                </a:lnTo>
                <a:lnTo>
                  <a:pt x="28991" y="57545"/>
                </a:lnTo>
                <a:lnTo>
                  <a:pt x="28792" y="57496"/>
                </a:lnTo>
                <a:lnTo>
                  <a:pt x="27596" y="57126"/>
                </a:lnTo>
                <a:lnTo>
                  <a:pt x="26450" y="56904"/>
                </a:lnTo>
                <a:lnTo>
                  <a:pt x="25105" y="56830"/>
                </a:lnTo>
                <a:lnTo>
                  <a:pt x="23711" y="56855"/>
                </a:lnTo>
                <a:lnTo>
                  <a:pt x="20323" y="57151"/>
                </a:lnTo>
                <a:lnTo>
                  <a:pt x="17036" y="57521"/>
                </a:lnTo>
                <a:lnTo>
                  <a:pt x="15292" y="57693"/>
                </a:lnTo>
                <a:lnTo>
                  <a:pt x="13599" y="57891"/>
                </a:lnTo>
                <a:lnTo>
                  <a:pt x="12702" y="57989"/>
                </a:lnTo>
                <a:lnTo>
                  <a:pt x="11656" y="58063"/>
                </a:lnTo>
                <a:lnTo>
                  <a:pt x="10809" y="58211"/>
                </a:lnTo>
                <a:lnTo>
                  <a:pt x="9962" y="58433"/>
                </a:lnTo>
                <a:lnTo>
                  <a:pt x="9613" y="58655"/>
                </a:lnTo>
                <a:lnTo>
                  <a:pt x="9414" y="58877"/>
                </a:lnTo>
                <a:lnTo>
                  <a:pt x="9265" y="59075"/>
                </a:lnTo>
                <a:lnTo>
                  <a:pt x="9016" y="59346"/>
                </a:lnTo>
                <a:lnTo>
                  <a:pt x="8518" y="59765"/>
                </a:lnTo>
                <a:lnTo>
                  <a:pt x="7770" y="60110"/>
                </a:lnTo>
                <a:lnTo>
                  <a:pt x="6924" y="60382"/>
                </a:lnTo>
                <a:lnTo>
                  <a:pt x="5778" y="60604"/>
                </a:lnTo>
                <a:lnTo>
                  <a:pt x="4682" y="60653"/>
                </a:lnTo>
                <a:lnTo>
                  <a:pt x="3586" y="60530"/>
                </a:lnTo>
                <a:lnTo>
                  <a:pt x="2640" y="60283"/>
                </a:lnTo>
                <a:lnTo>
                  <a:pt x="1693" y="59913"/>
                </a:lnTo>
                <a:lnTo>
                  <a:pt x="1394" y="59691"/>
                </a:lnTo>
                <a:lnTo>
                  <a:pt x="1046" y="59494"/>
                </a:lnTo>
                <a:lnTo>
                  <a:pt x="647" y="59297"/>
                </a:lnTo>
                <a:lnTo>
                  <a:pt x="149" y="59198"/>
                </a:lnTo>
                <a:lnTo>
                  <a:pt x="0" y="59124"/>
                </a:lnTo>
                <a:lnTo>
                  <a:pt x="0" y="58951"/>
                </a:lnTo>
                <a:lnTo>
                  <a:pt x="149" y="58680"/>
                </a:lnTo>
                <a:lnTo>
                  <a:pt x="597" y="58113"/>
                </a:lnTo>
                <a:lnTo>
                  <a:pt x="1245" y="57447"/>
                </a:lnTo>
                <a:lnTo>
                  <a:pt x="1743" y="57151"/>
                </a:lnTo>
                <a:lnTo>
                  <a:pt x="2490" y="56904"/>
                </a:lnTo>
                <a:lnTo>
                  <a:pt x="3287" y="56682"/>
                </a:lnTo>
                <a:lnTo>
                  <a:pt x="4234" y="56534"/>
                </a:lnTo>
                <a:lnTo>
                  <a:pt x="5379" y="56460"/>
                </a:lnTo>
                <a:lnTo>
                  <a:pt x="6475" y="56509"/>
                </a:lnTo>
                <a:lnTo>
                  <a:pt x="7073" y="56657"/>
                </a:lnTo>
                <a:lnTo>
                  <a:pt x="7571" y="56830"/>
                </a:lnTo>
                <a:lnTo>
                  <a:pt x="8069" y="57052"/>
                </a:lnTo>
                <a:lnTo>
                  <a:pt x="8567" y="57200"/>
                </a:lnTo>
                <a:lnTo>
                  <a:pt x="8816" y="57225"/>
                </a:lnTo>
                <a:lnTo>
                  <a:pt x="9414" y="57225"/>
                </a:lnTo>
                <a:lnTo>
                  <a:pt x="9613" y="57274"/>
                </a:lnTo>
                <a:lnTo>
                  <a:pt x="9763" y="57299"/>
                </a:lnTo>
                <a:lnTo>
                  <a:pt x="9912" y="57373"/>
                </a:lnTo>
                <a:lnTo>
                  <a:pt x="10062" y="57422"/>
                </a:lnTo>
                <a:lnTo>
                  <a:pt x="10112" y="57496"/>
                </a:lnTo>
                <a:lnTo>
                  <a:pt x="10261" y="57521"/>
                </a:lnTo>
                <a:lnTo>
                  <a:pt x="10510" y="57521"/>
                </a:lnTo>
                <a:lnTo>
                  <a:pt x="12054" y="57447"/>
                </a:lnTo>
                <a:lnTo>
                  <a:pt x="13648" y="57348"/>
                </a:lnTo>
                <a:lnTo>
                  <a:pt x="16288" y="57126"/>
                </a:lnTo>
                <a:lnTo>
                  <a:pt x="19028" y="56904"/>
                </a:lnTo>
                <a:lnTo>
                  <a:pt x="21519" y="56608"/>
                </a:lnTo>
                <a:lnTo>
                  <a:pt x="22465" y="56509"/>
                </a:lnTo>
                <a:lnTo>
                  <a:pt x="23362" y="56435"/>
                </a:lnTo>
                <a:lnTo>
                  <a:pt x="24159" y="56312"/>
                </a:lnTo>
                <a:lnTo>
                  <a:pt x="24806" y="56213"/>
                </a:lnTo>
                <a:lnTo>
                  <a:pt x="25255" y="56065"/>
                </a:lnTo>
                <a:lnTo>
                  <a:pt x="25354" y="55893"/>
                </a:lnTo>
                <a:lnTo>
                  <a:pt x="25105" y="55523"/>
                </a:lnTo>
                <a:lnTo>
                  <a:pt x="24358" y="54783"/>
                </a:lnTo>
                <a:lnTo>
                  <a:pt x="23511" y="53993"/>
                </a:lnTo>
                <a:lnTo>
                  <a:pt x="22565" y="53204"/>
                </a:lnTo>
                <a:lnTo>
                  <a:pt x="20772" y="51847"/>
                </a:lnTo>
                <a:lnTo>
                  <a:pt x="18929" y="50491"/>
                </a:lnTo>
                <a:lnTo>
                  <a:pt x="15790" y="50071"/>
                </a:lnTo>
                <a:lnTo>
                  <a:pt x="12652" y="49677"/>
                </a:lnTo>
                <a:lnTo>
                  <a:pt x="11755" y="49553"/>
                </a:lnTo>
                <a:lnTo>
                  <a:pt x="10709" y="49405"/>
                </a:lnTo>
                <a:lnTo>
                  <a:pt x="9613" y="49307"/>
                </a:lnTo>
                <a:lnTo>
                  <a:pt x="8518" y="49233"/>
                </a:lnTo>
                <a:lnTo>
                  <a:pt x="7471" y="49307"/>
                </a:lnTo>
                <a:lnTo>
                  <a:pt x="6525" y="49479"/>
                </a:lnTo>
                <a:lnTo>
                  <a:pt x="5429" y="49726"/>
                </a:lnTo>
                <a:lnTo>
                  <a:pt x="4234" y="49849"/>
                </a:lnTo>
                <a:lnTo>
                  <a:pt x="3088" y="49800"/>
                </a:lnTo>
                <a:lnTo>
                  <a:pt x="1992" y="49677"/>
                </a:lnTo>
                <a:lnTo>
                  <a:pt x="1095" y="49381"/>
                </a:lnTo>
                <a:lnTo>
                  <a:pt x="597" y="49011"/>
                </a:lnTo>
                <a:lnTo>
                  <a:pt x="348" y="48493"/>
                </a:lnTo>
                <a:lnTo>
                  <a:pt x="298" y="48000"/>
                </a:lnTo>
                <a:lnTo>
                  <a:pt x="597" y="47457"/>
                </a:lnTo>
                <a:lnTo>
                  <a:pt x="1046" y="46964"/>
                </a:lnTo>
                <a:lnTo>
                  <a:pt x="1743" y="46569"/>
                </a:lnTo>
                <a:lnTo>
                  <a:pt x="2789" y="46322"/>
                </a:lnTo>
                <a:lnTo>
                  <a:pt x="3985" y="46199"/>
                </a:lnTo>
                <a:lnTo>
                  <a:pt x="5230" y="46273"/>
                </a:lnTo>
                <a:lnTo>
                  <a:pt x="6326" y="46470"/>
                </a:lnTo>
                <a:lnTo>
                  <a:pt x="7173" y="46766"/>
                </a:lnTo>
                <a:lnTo>
                  <a:pt x="7721" y="47038"/>
                </a:lnTo>
                <a:lnTo>
                  <a:pt x="8567" y="48024"/>
                </a:lnTo>
                <a:lnTo>
                  <a:pt x="9115" y="48345"/>
                </a:lnTo>
                <a:lnTo>
                  <a:pt x="9763" y="48567"/>
                </a:lnTo>
                <a:lnTo>
                  <a:pt x="10510" y="48715"/>
                </a:lnTo>
                <a:lnTo>
                  <a:pt x="11307" y="48863"/>
                </a:lnTo>
                <a:lnTo>
                  <a:pt x="14694" y="49405"/>
                </a:lnTo>
                <a:lnTo>
                  <a:pt x="18082" y="49923"/>
                </a:lnTo>
                <a:lnTo>
                  <a:pt x="17484" y="49553"/>
                </a:lnTo>
                <a:lnTo>
                  <a:pt x="16836" y="49233"/>
                </a:lnTo>
                <a:lnTo>
                  <a:pt x="16239" y="49035"/>
                </a:lnTo>
                <a:lnTo>
                  <a:pt x="15591" y="48912"/>
                </a:lnTo>
                <a:lnTo>
                  <a:pt x="14844" y="48838"/>
                </a:lnTo>
                <a:lnTo>
                  <a:pt x="14146" y="48690"/>
                </a:lnTo>
                <a:lnTo>
                  <a:pt x="13300" y="48419"/>
                </a:lnTo>
                <a:lnTo>
                  <a:pt x="12652" y="48098"/>
                </a:lnTo>
                <a:lnTo>
                  <a:pt x="12254" y="47704"/>
                </a:lnTo>
                <a:lnTo>
                  <a:pt x="12104" y="47260"/>
                </a:lnTo>
                <a:lnTo>
                  <a:pt x="12204" y="46791"/>
                </a:lnTo>
                <a:lnTo>
                  <a:pt x="12652" y="46322"/>
                </a:lnTo>
                <a:lnTo>
                  <a:pt x="12851" y="46174"/>
                </a:lnTo>
                <a:lnTo>
                  <a:pt x="13300" y="45804"/>
                </a:lnTo>
                <a:lnTo>
                  <a:pt x="13449" y="45730"/>
                </a:lnTo>
                <a:lnTo>
                  <a:pt x="13798" y="45632"/>
                </a:lnTo>
                <a:lnTo>
                  <a:pt x="14146" y="45558"/>
                </a:lnTo>
                <a:lnTo>
                  <a:pt x="14445" y="45508"/>
                </a:lnTo>
                <a:lnTo>
                  <a:pt x="15193" y="45484"/>
                </a:lnTo>
                <a:lnTo>
                  <a:pt x="15990" y="45459"/>
                </a:lnTo>
                <a:lnTo>
                  <a:pt x="17036" y="45582"/>
                </a:lnTo>
                <a:lnTo>
                  <a:pt x="17783" y="45854"/>
                </a:lnTo>
                <a:lnTo>
                  <a:pt x="18430" y="46174"/>
                </a:lnTo>
                <a:lnTo>
                  <a:pt x="18779" y="46618"/>
                </a:lnTo>
                <a:lnTo>
                  <a:pt x="19028" y="47087"/>
                </a:lnTo>
                <a:lnTo>
                  <a:pt x="19078" y="47580"/>
                </a:lnTo>
                <a:lnTo>
                  <a:pt x="18929" y="48024"/>
                </a:lnTo>
                <a:lnTo>
                  <a:pt x="18729" y="48493"/>
                </a:lnTo>
                <a:lnTo>
                  <a:pt x="18630" y="48937"/>
                </a:lnTo>
                <a:lnTo>
                  <a:pt x="19028" y="49381"/>
                </a:lnTo>
                <a:lnTo>
                  <a:pt x="19476" y="49775"/>
                </a:lnTo>
                <a:lnTo>
                  <a:pt x="19975" y="50219"/>
                </a:lnTo>
                <a:lnTo>
                  <a:pt x="22963" y="50565"/>
                </a:lnTo>
                <a:lnTo>
                  <a:pt x="25853" y="51009"/>
                </a:lnTo>
                <a:lnTo>
                  <a:pt x="26052" y="51058"/>
                </a:lnTo>
                <a:lnTo>
                  <a:pt x="26500" y="51083"/>
                </a:lnTo>
                <a:lnTo>
                  <a:pt x="26998" y="51132"/>
                </a:lnTo>
                <a:lnTo>
                  <a:pt x="27447" y="51132"/>
                </a:lnTo>
                <a:lnTo>
                  <a:pt x="27845" y="51083"/>
                </a:lnTo>
                <a:lnTo>
                  <a:pt x="27845" y="51009"/>
                </a:lnTo>
                <a:lnTo>
                  <a:pt x="25902" y="49627"/>
                </a:lnTo>
                <a:lnTo>
                  <a:pt x="23960" y="48098"/>
                </a:lnTo>
                <a:lnTo>
                  <a:pt x="21718" y="46569"/>
                </a:lnTo>
                <a:lnTo>
                  <a:pt x="21419" y="46322"/>
                </a:lnTo>
                <a:lnTo>
                  <a:pt x="21021" y="46002"/>
                </a:lnTo>
                <a:lnTo>
                  <a:pt x="20473" y="45582"/>
                </a:lnTo>
                <a:lnTo>
                  <a:pt x="19975" y="45237"/>
                </a:lnTo>
                <a:lnTo>
                  <a:pt x="19377" y="44867"/>
                </a:lnTo>
                <a:lnTo>
                  <a:pt x="18929" y="44620"/>
                </a:lnTo>
                <a:lnTo>
                  <a:pt x="18580" y="44472"/>
                </a:lnTo>
                <a:lnTo>
                  <a:pt x="17683" y="44398"/>
                </a:lnTo>
                <a:lnTo>
                  <a:pt x="16836" y="44349"/>
                </a:lnTo>
                <a:lnTo>
                  <a:pt x="15940" y="44398"/>
                </a:lnTo>
                <a:lnTo>
                  <a:pt x="15043" y="44324"/>
                </a:lnTo>
                <a:lnTo>
                  <a:pt x="14146" y="44176"/>
                </a:lnTo>
                <a:lnTo>
                  <a:pt x="13349" y="43880"/>
                </a:lnTo>
                <a:lnTo>
                  <a:pt x="12702" y="43510"/>
                </a:lnTo>
                <a:lnTo>
                  <a:pt x="12353" y="43091"/>
                </a:lnTo>
                <a:lnTo>
                  <a:pt x="12104" y="42647"/>
                </a:lnTo>
                <a:lnTo>
                  <a:pt x="12104" y="42129"/>
                </a:lnTo>
                <a:lnTo>
                  <a:pt x="12403" y="41636"/>
                </a:lnTo>
                <a:lnTo>
                  <a:pt x="12901" y="41216"/>
                </a:lnTo>
                <a:lnTo>
                  <a:pt x="13748" y="40871"/>
                </a:lnTo>
                <a:lnTo>
                  <a:pt x="14595" y="40575"/>
                </a:lnTo>
                <a:lnTo>
                  <a:pt x="15591" y="40353"/>
                </a:lnTo>
                <a:lnTo>
                  <a:pt x="16587" y="40254"/>
                </a:lnTo>
                <a:lnTo>
                  <a:pt x="17534" y="40180"/>
                </a:lnTo>
                <a:lnTo>
                  <a:pt x="18430" y="40205"/>
                </a:lnTo>
                <a:lnTo>
                  <a:pt x="19078" y="40328"/>
                </a:lnTo>
                <a:lnTo>
                  <a:pt x="20124" y="40674"/>
                </a:lnTo>
                <a:lnTo>
                  <a:pt x="20871" y="41167"/>
                </a:lnTo>
                <a:lnTo>
                  <a:pt x="21220" y="41734"/>
                </a:lnTo>
                <a:lnTo>
                  <a:pt x="21270" y="42326"/>
                </a:lnTo>
                <a:lnTo>
                  <a:pt x="21170" y="42622"/>
                </a:lnTo>
                <a:lnTo>
                  <a:pt x="20871" y="42943"/>
                </a:lnTo>
                <a:lnTo>
                  <a:pt x="20473" y="43313"/>
                </a:lnTo>
                <a:lnTo>
                  <a:pt x="20273" y="43634"/>
                </a:lnTo>
                <a:lnTo>
                  <a:pt x="20124" y="43954"/>
                </a:lnTo>
                <a:lnTo>
                  <a:pt x="20174" y="44250"/>
                </a:lnTo>
                <a:lnTo>
                  <a:pt x="20323" y="44398"/>
                </a:lnTo>
                <a:lnTo>
                  <a:pt x="20622" y="44645"/>
                </a:lnTo>
                <a:lnTo>
                  <a:pt x="21021" y="44941"/>
                </a:lnTo>
                <a:lnTo>
                  <a:pt x="21419" y="45311"/>
                </a:lnTo>
                <a:lnTo>
                  <a:pt x="21867" y="45632"/>
                </a:lnTo>
                <a:lnTo>
                  <a:pt x="22316" y="45878"/>
                </a:lnTo>
                <a:lnTo>
                  <a:pt x="22615" y="46100"/>
                </a:lnTo>
                <a:lnTo>
                  <a:pt x="22814" y="46150"/>
                </a:lnTo>
                <a:lnTo>
                  <a:pt x="23063" y="46026"/>
                </a:lnTo>
                <a:lnTo>
                  <a:pt x="23262" y="45804"/>
                </a:lnTo>
                <a:lnTo>
                  <a:pt x="23561" y="45582"/>
                </a:lnTo>
                <a:lnTo>
                  <a:pt x="23810" y="45459"/>
                </a:lnTo>
                <a:lnTo>
                  <a:pt x="24159" y="45311"/>
                </a:lnTo>
                <a:lnTo>
                  <a:pt x="24607" y="45114"/>
                </a:lnTo>
                <a:lnTo>
                  <a:pt x="25205" y="44892"/>
                </a:lnTo>
                <a:lnTo>
                  <a:pt x="25603" y="44744"/>
                </a:lnTo>
                <a:lnTo>
                  <a:pt x="26002" y="44694"/>
                </a:lnTo>
                <a:lnTo>
                  <a:pt x="26899" y="44645"/>
                </a:lnTo>
                <a:lnTo>
                  <a:pt x="27745" y="44571"/>
                </a:lnTo>
                <a:lnTo>
                  <a:pt x="28642" y="44546"/>
                </a:lnTo>
                <a:lnTo>
                  <a:pt x="29539" y="44571"/>
                </a:lnTo>
                <a:lnTo>
                  <a:pt x="29738" y="44620"/>
                </a:lnTo>
                <a:lnTo>
                  <a:pt x="30485" y="44744"/>
                </a:lnTo>
                <a:lnTo>
                  <a:pt x="30684" y="44744"/>
                </a:lnTo>
                <a:lnTo>
                  <a:pt x="30933" y="44571"/>
                </a:lnTo>
                <a:lnTo>
                  <a:pt x="30983" y="44250"/>
                </a:lnTo>
                <a:lnTo>
                  <a:pt x="31083" y="43880"/>
                </a:lnTo>
                <a:lnTo>
                  <a:pt x="31083" y="43313"/>
                </a:lnTo>
                <a:lnTo>
                  <a:pt x="31133" y="42795"/>
                </a:lnTo>
                <a:lnTo>
                  <a:pt x="31133" y="42277"/>
                </a:lnTo>
                <a:lnTo>
                  <a:pt x="30983" y="41784"/>
                </a:lnTo>
                <a:lnTo>
                  <a:pt x="30684" y="41438"/>
                </a:lnTo>
                <a:lnTo>
                  <a:pt x="30236" y="41216"/>
                </a:lnTo>
                <a:lnTo>
                  <a:pt x="29240" y="40797"/>
                </a:lnTo>
                <a:lnTo>
                  <a:pt x="28542" y="40402"/>
                </a:lnTo>
                <a:lnTo>
                  <a:pt x="28144" y="39909"/>
                </a:lnTo>
                <a:lnTo>
                  <a:pt x="28044" y="39366"/>
                </a:lnTo>
                <a:lnTo>
                  <a:pt x="28194" y="38972"/>
                </a:lnTo>
                <a:lnTo>
                  <a:pt x="28642" y="38528"/>
                </a:lnTo>
                <a:lnTo>
                  <a:pt x="29290" y="38133"/>
                </a:lnTo>
                <a:lnTo>
                  <a:pt x="30087" y="37738"/>
                </a:lnTo>
                <a:lnTo>
                  <a:pt x="31083" y="37442"/>
                </a:lnTo>
                <a:lnTo>
                  <a:pt x="32079" y="37294"/>
                </a:lnTo>
                <a:lnTo>
                  <a:pt x="33275" y="37294"/>
                </a:lnTo>
                <a:lnTo>
                  <a:pt x="34420" y="37516"/>
                </a:lnTo>
                <a:lnTo>
                  <a:pt x="35267" y="37812"/>
                </a:lnTo>
                <a:lnTo>
                  <a:pt x="35915" y="38108"/>
                </a:lnTo>
                <a:lnTo>
                  <a:pt x="36413" y="38454"/>
                </a:lnTo>
                <a:lnTo>
                  <a:pt x="36712" y="38873"/>
                </a:lnTo>
                <a:lnTo>
                  <a:pt x="36712" y="39342"/>
                </a:lnTo>
                <a:lnTo>
                  <a:pt x="36413" y="39835"/>
                </a:lnTo>
                <a:lnTo>
                  <a:pt x="35965" y="40254"/>
                </a:lnTo>
                <a:lnTo>
                  <a:pt x="35317" y="40600"/>
                </a:lnTo>
                <a:lnTo>
                  <a:pt x="34669" y="40945"/>
                </a:lnTo>
                <a:lnTo>
                  <a:pt x="33922" y="41216"/>
                </a:lnTo>
                <a:lnTo>
                  <a:pt x="33325" y="41586"/>
                </a:lnTo>
                <a:lnTo>
                  <a:pt x="32876" y="42030"/>
                </a:lnTo>
                <a:lnTo>
                  <a:pt x="32378" y="43091"/>
                </a:lnTo>
                <a:lnTo>
                  <a:pt x="32079" y="44176"/>
                </a:lnTo>
                <a:lnTo>
                  <a:pt x="31880" y="45237"/>
                </a:lnTo>
                <a:lnTo>
                  <a:pt x="31880" y="45656"/>
                </a:lnTo>
                <a:lnTo>
                  <a:pt x="32079" y="46076"/>
                </a:lnTo>
                <a:lnTo>
                  <a:pt x="32229" y="46495"/>
                </a:lnTo>
                <a:lnTo>
                  <a:pt x="32079" y="46865"/>
                </a:lnTo>
                <a:lnTo>
                  <a:pt x="31631" y="47580"/>
                </a:lnTo>
                <a:lnTo>
                  <a:pt x="31481" y="47950"/>
                </a:lnTo>
                <a:lnTo>
                  <a:pt x="31631" y="48295"/>
                </a:lnTo>
                <a:lnTo>
                  <a:pt x="32029" y="48616"/>
                </a:lnTo>
                <a:lnTo>
                  <a:pt x="32478" y="48863"/>
                </a:lnTo>
                <a:lnTo>
                  <a:pt x="32876" y="49159"/>
                </a:lnTo>
                <a:lnTo>
                  <a:pt x="33872" y="49800"/>
                </a:lnTo>
                <a:lnTo>
                  <a:pt x="34819" y="50491"/>
                </a:lnTo>
                <a:lnTo>
                  <a:pt x="37160" y="51946"/>
                </a:lnTo>
                <a:lnTo>
                  <a:pt x="39651" y="53377"/>
                </a:lnTo>
                <a:lnTo>
                  <a:pt x="39850" y="53549"/>
                </a:lnTo>
                <a:lnTo>
                  <a:pt x="40298" y="53771"/>
                </a:lnTo>
                <a:lnTo>
                  <a:pt x="40747" y="54018"/>
                </a:lnTo>
                <a:lnTo>
                  <a:pt x="41195" y="54240"/>
                </a:lnTo>
                <a:lnTo>
                  <a:pt x="41643" y="54314"/>
                </a:lnTo>
                <a:lnTo>
                  <a:pt x="41992" y="54215"/>
                </a:lnTo>
                <a:lnTo>
                  <a:pt x="42440" y="54018"/>
                </a:lnTo>
                <a:lnTo>
                  <a:pt x="42789" y="53771"/>
                </a:lnTo>
                <a:lnTo>
                  <a:pt x="43188" y="53549"/>
                </a:lnTo>
                <a:lnTo>
                  <a:pt x="43387" y="53401"/>
                </a:lnTo>
                <a:lnTo>
                  <a:pt x="44283" y="52785"/>
                </a:lnTo>
                <a:lnTo>
                  <a:pt x="44782" y="52217"/>
                </a:lnTo>
                <a:lnTo>
                  <a:pt x="45031" y="51551"/>
                </a:lnTo>
                <a:lnTo>
                  <a:pt x="44931" y="50836"/>
                </a:lnTo>
                <a:lnTo>
                  <a:pt x="44582" y="49726"/>
                </a:lnTo>
                <a:lnTo>
                  <a:pt x="44134" y="48641"/>
                </a:lnTo>
                <a:lnTo>
                  <a:pt x="43636" y="47556"/>
                </a:lnTo>
                <a:lnTo>
                  <a:pt x="42889" y="45804"/>
                </a:lnTo>
                <a:lnTo>
                  <a:pt x="42739" y="45459"/>
                </a:lnTo>
                <a:lnTo>
                  <a:pt x="42640" y="45089"/>
                </a:lnTo>
                <a:lnTo>
                  <a:pt x="42490" y="44694"/>
                </a:lnTo>
                <a:lnTo>
                  <a:pt x="42241" y="44349"/>
                </a:lnTo>
                <a:lnTo>
                  <a:pt x="41793" y="44053"/>
                </a:lnTo>
                <a:lnTo>
                  <a:pt x="41344" y="43880"/>
                </a:lnTo>
                <a:lnTo>
                  <a:pt x="40896" y="43782"/>
                </a:lnTo>
                <a:lnTo>
                  <a:pt x="40398" y="43708"/>
                </a:lnTo>
                <a:lnTo>
                  <a:pt x="39800" y="43584"/>
                </a:lnTo>
                <a:lnTo>
                  <a:pt x="38754" y="43338"/>
                </a:lnTo>
                <a:lnTo>
                  <a:pt x="38057" y="42968"/>
                </a:lnTo>
                <a:lnTo>
                  <a:pt x="37459" y="42548"/>
                </a:lnTo>
                <a:lnTo>
                  <a:pt x="37011" y="41981"/>
                </a:lnTo>
                <a:lnTo>
                  <a:pt x="37011" y="41438"/>
                </a:lnTo>
                <a:lnTo>
                  <a:pt x="37210" y="40945"/>
                </a:lnTo>
                <a:lnTo>
                  <a:pt x="37808" y="40427"/>
                </a:lnTo>
                <a:lnTo>
                  <a:pt x="38704" y="39958"/>
                </a:lnTo>
                <a:lnTo>
                  <a:pt x="39053" y="39810"/>
                </a:lnTo>
                <a:lnTo>
                  <a:pt x="39651" y="39638"/>
                </a:lnTo>
                <a:lnTo>
                  <a:pt x="40448" y="39440"/>
                </a:lnTo>
                <a:lnTo>
                  <a:pt x="41344" y="39342"/>
                </a:lnTo>
                <a:lnTo>
                  <a:pt x="42391" y="39292"/>
                </a:lnTo>
                <a:lnTo>
                  <a:pt x="43337" y="39366"/>
                </a:lnTo>
                <a:lnTo>
                  <a:pt x="44333" y="39638"/>
                </a:lnTo>
                <a:lnTo>
                  <a:pt x="45330" y="40106"/>
                </a:lnTo>
                <a:lnTo>
                  <a:pt x="46027" y="40649"/>
                </a:lnTo>
                <a:lnTo>
                  <a:pt x="46326" y="41118"/>
                </a:lnTo>
                <a:lnTo>
                  <a:pt x="46475" y="41660"/>
                </a:lnTo>
                <a:lnTo>
                  <a:pt x="46326" y="42203"/>
                </a:lnTo>
                <a:lnTo>
                  <a:pt x="45977" y="42499"/>
                </a:lnTo>
                <a:lnTo>
                  <a:pt x="45529" y="42746"/>
                </a:lnTo>
                <a:lnTo>
                  <a:pt x="45031" y="43017"/>
                </a:lnTo>
                <a:lnTo>
                  <a:pt x="44632" y="43313"/>
                </a:lnTo>
                <a:lnTo>
                  <a:pt x="44582" y="43412"/>
                </a:lnTo>
                <a:lnTo>
                  <a:pt x="44582" y="43708"/>
                </a:lnTo>
                <a:lnTo>
                  <a:pt x="44483" y="43806"/>
                </a:lnTo>
                <a:lnTo>
                  <a:pt x="44333" y="43880"/>
                </a:lnTo>
                <a:lnTo>
                  <a:pt x="44283" y="43954"/>
                </a:lnTo>
                <a:lnTo>
                  <a:pt x="43985" y="44102"/>
                </a:lnTo>
                <a:lnTo>
                  <a:pt x="43885" y="44176"/>
                </a:lnTo>
                <a:lnTo>
                  <a:pt x="43885" y="44793"/>
                </a:lnTo>
                <a:lnTo>
                  <a:pt x="44034" y="45336"/>
                </a:lnTo>
                <a:lnTo>
                  <a:pt x="44184" y="45854"/>
                </a:lnTo>
                <a:lnTo>
                  <a:pt x="44582" y="47161"/>
                </a:lnTo>
                <a:lnTo>
                  <a:pt x="45031" y="48493"/>
                </a:lnTo>
                <a:lnTo>
                  <a:pt x="45579" y="49726"/>
                </a:lnTo>
                <a:lnTo>
                  <a:pt x="45728" y="50219"/>
                </a:lnTo>
                <a:lnTo>
                  <a:pt x="45977" y="50639"/>
                </a:lnTo>
                <a:lnTo>
                  <a:pt x="46127" y="51058"/>
                </a:lnTo>
                <a:lnTo>
                  <a:pt x="46425" y="51379"/>
                </a:lnTo>
                <a:lnTo>
                  <a:pt x="46724" y="51601"/>
                </a:lnTo>
                <a:lnTo>
                  <a:pt x="47073" y="51625"/>
                </a:lnTo>
                <a:lnTo>
                  <a:pt x="47970" y="51527"/>
                </a:lnTo>
                <a:lnTo>
                  <a:pt x="48816" y="51305"/>
                </a:lnTo>
                <a:lnTo>
                  <a:pt x="49613" y="51132"/>
                </a:lnTo>
                <a:lnTo>
                  <a:pt x="51457" y="50639"/>
                </a:lnTo>
                <a:lnTo>
                  <a:pt x="53300" y="50145"/>
                </a:lnTo>
                <a:lnTo>
                  <a:pt x="56039" y="49331"/>
                </a:lnTo>
                <a:lnTo>
                  <a:pt x="58580" y="48542"/>
                </a:lnTo>
                <a:lnTo>
                  <a:pt x="59327" y="46026"/>
                </a:lnTo>
                <a:lnTo>
                  <a:pt x="61369" y="40057"/>
                </a:lnTo>
                <a:lnTo>
                  <a:pt x="63611" y="34088"/>
                </a:lnTo>
                <a:lnTo>
                  <a:pt x="63810" y="33521"/>
                </a:lnTo>
                <a:lnTo>
                  <a:pt x="64109" y="32781"/>
                </a:lnTo>
                <a:lnTo>
                  <a:pt x="64408" y="31991"/>
                </a:lnTo>
                <a:lnTo>
                  <a:pt x="64707" y="31153"/>
                </a:lnTo>
                <a:lnTo>
                  <a:pt x="64906" y="30314"/>
                </a:lnTo>
                <a:lnTo>
                  <a:pt x="65056" y="29475"/>
                </a:lnTo>
                <a:lnTo>
                  <a:pt x="65056" y="28711"/>
                </a:lnTo>
                <a:lnTo>
                  <a:pt x="65006" y="28069"/>
                </a:lnTo>
                <a:lnTo>
                  <a:pt x="64707" y="27551"/>
                </a:lnTo>
                <a:lnTo>
                  <a:pt x="64259" y="27033"/>
                </a:lnTo>
                <a:lnTo>
                  <a:pt x="63711" y="26565"/>
                </a:lnTo>
                <a:lnTo>
                  <a:pt x="63163" y="26145"/>
                </a:lnTo>
                <a:lnTo>
                  <a:pt x="62465" y="25775"/>
                </a:lnTo>
                <a:lnTo>
                  <a:pt x="61618" y="25479"/>
                </a:lnTo>
                <a:lnTo>
                  <a:pt x="60572" y="25257"/>
                </a:lnTo>
                <a:lnTo>
                  <a:pt x="59028" y="25035"/>
                </a:lnTo>
                <a:lnTo>
                  <a:pt x="57484" y="24764"/>
                </a:lnTo>
                <a:lnTo>
                  <a:pt x="57036" y="24690"/>
                </a:lnTo>
                <a:lnTo>
                  <a:pt x="56239" y="24616"/>
                </a:lnTo>
                <a:lnTo>
                  <a:pt x="55093" y="24468"/>
                </a:lnTo>
                <a:lnTo>
                  <a:pt x="53698" y="24320"/>
                </a:lnTo>
                <a:lnTo>
                  <a:pt x="52054" y="24172"/>
                </a:lnTo>
                <a:lnTo>
                  <a:pt x="50211" y="24000"/>
                </a:lnTo>
                <a:lnTo>
                  <a:pt x="48318" y="23802"/>
                </a:lnTo>
                <a:lnTo>
                  <a:pt x="46326" y="23630"/>
                </a:lnTo>
                <a:lnTo>
                  <a:pt x="42490" y="23260"/>
                </a:lnTo>
                <a:lnTo>
                  <a:pt x="40697" y="23087"/>
                </a:lnTo>
                <a:lnTo>
                  <a:pt x="39053" y="22939"/>
                </a:lnTo>
                <a:lnTo>
                  <a:pt x="37658" y="22791"/>
                </a:lnTo>
                <a:lnTo>
                  <a:pt x="36513" y="22692"/>
                </a:lnTo>
                <a:lnTo>
                  <a:pt x="35666" y="22618"/>
                </a:lnTo>
                <a:lnTo>
                  <a:pt x="35267" y="22569"/>
                </a:lnTo>
                <a:lnTo>
                  <a:pt x="33773" y="22396"/>
                </a:lnTo>
                <a:lnTo>
                  <a:pt x="32378" y="22100"/>
                </a:lnTo>
                <a:lnTo>
                  <a:pt x="30933" y="21854"/>
                </a:lnTo>
                <a:lnTo>
                  <a:pt x="29090" y="21434"/>
                </a:lnTo>
                <a:lnTo>
                  <a:pt x="27247" y="20867"/>
                </a:lnTo>
                <a:lnTo>
                  <a:pt x="25554" y="20201"/>
                </a:lnTo>
                <a:lnTo>
                  <a:pt x="24059" y="19510"/>
                </a:lnTo>
                <a:lnTo>
                  <a:pt x="22565" y="18746"/>
                </a:lnTo>
                <a:lnTo>
                  <a:pt x="20921" y="18030"/>
                </a:lnTo>
                <a:lnTo>
                  <a:pt x="19227" y="17340"/>
                </a:lnTo>
                <a:lnTo>
                  <a:pt x="17384" y="16748"/>
                </a:lnTo>
                <a:lnTo>
                  <a:pt x="15491" y="16180"/>
                </a:lnTo>
                <a:lnTo>
                  <a:pt x="13648" y="15514"/>
                </a:lnTo>
                <a:lnTo>
                  <a:pt x="13748" y="15440"/>
                </a:lnTo>
                <a:lnTo>
                  <a:pt x="14097" y="15292"/>
                </a:lnTo>
                <a:lnTo>
                  <a:pt x="14744" y="15120"/>
                </a:lnTo>
                <a:lnTo>
                  <a:pt x="15591" y="14898"/>
                </a:lnTo>
                <a:lnTo>
                  <a:pt x="16537" y="14676"/>
                </a:lnTo>
                <a:lnTo>
                  <a:pt x="18729" y="14306"/>
                </a:lnTo>
                <a:lnTo>
                  <a:pt x="19875" y="14207"/>
                </a:lnTo>
                <a:lnTo>
                  <a:pt x="21021" y="14182"/>
                </a:lnTo>
                <a:lnTo>
                  <a:pt x="22415" y="14207"/>
                </a:lnTo>
                <a:lnTo>
                  <a:pt x="24009" y="14281"/>
                </a:lnTo>
                <a:lnTo>
                  <a:pt x="25703" y="14380"/>
                </a:lnTo>
                <a:lnTo>
                  <a:pt x="27447" y="14503"/>
                </a:lnTo>
                <a:lnTo>
                  <a:pt x="29240" y="14651"/>
                </a:lnTo>
                <a:lnTo>
                  <a:pt x="30784" y="14799"/>
                </a:lnTo>
                <a:lnTo>
                  <a:pt x="32179" y="14922"/>
                </a:lnTo>
                <a:lnTo>
                  <a:pt x="33275" y="15070"/>
                </a:lnTo>
                <a:lnTo>
                  <a:pt x="34819" y="15366"/>
                </a:lnTo>
                <a:lnTo>
                  <a:pt x="36562" y="15761"/>
                </a:lnTo>
                <a:lnTo>
                  <a:pt x="38455" y="16254"/>
                </a:lnTo>
                <a:lnTo>
                  <a:pt x="40448" y="16822"/>
                </a:lnTo>
                <a:lnTo>
                  <a:pt x="42490" y="17488"/>
                </a:lnTo>
                <a:lnTo>
                  <a:pt x="44732" y="18203"/>
                </a:lnTo>
                <a:lnTo>
                  <a:pt x="49115" y="19732"/>
                </a:lnTo>
                <a:lnTo>
                  <a:pt x="53399" y="21336"/>
                </a:lnTo>
                <a:lnTo>
                  <a:pt x="55442" y="22125"/>
                </a:lnTo>
                <a:lnTo>
                  <a:pt x="57434" y="22890"/>
                </a:lnTo>
                <a:lnTo>
                  <a:pt x="59277" y="23630"/>
                </a:lnTo>
                <a:lnTo>
                  <a:pt x="60871" y="24271"/>
                </a:lnTo>
                <a:lnTo>
                  <a:pt x="62415" y="24887"/>
                </a:lnTo>
                <a:lnTo>
                  <a:pt x="63661" y="25405"/>
                </a:lnTo>
                <a:lnTo>
                  <a:pt x="64707" y="25849"/>
                </a:lnTo>
                <a:lnTo>
                  <a:pt x="65404" y="26170"/>
                </a:lnTo>
                <a:lnTo>
                  <a:pt x="64757" y="25381"/>
                </a:lnTo>
                <a:lnTo>
                  <a:pt x="63960" y="24690"/>
                </a:lnTo>
                <a:lnTo>
                  <a:pt x="63163" y="23950"/>
                </a:lnTo>
                <a:lnTo>
                  <a:pt x="62117" y="23260"/>
                </a:lnTo>
                <a:lnTo>
                  <a:pt x="60821" y="22643"/>
                </a:lnTo>
                <a:lnTo>
                  <a:pt x="59178" y="22051"/>
                </a:lnTo>
                <a:lnTo>
                  <a:pt x="57434" y="21484"/>
                </a:lnTo>
                <a:lnTo>
                  <a:pt x="55591" y="20892"/>
                </a:lnTo>
                <a:lnTo>
                  <a:pt x="53897" y="20349"/>
                </a:lnTo>
                <a:lnTo>
                  <a:pt x="52303" y="19806"/>
                </a:lnTo>
                <a:lnTo>
                  <a:pt x="51008" y="19264"/>
                </a:lnTo>
                <a:lnTo>
                  <a:pt x="49115" y="18277"/>
                </a:lnTo>
                <a:lnTo>
                  <a:pt x="47422" y="17414"/>
                </a:lnTo>
                <a:lnTo>
                  <a:pt x="46027" y="16600"/>
                </a:lnTo>
                <a:lnTo>
                  <a:pt x="44881" y="15909"/>
                </a:lnTo>
                <a:lnTo>
                  <a:pt x="43835" y="15268"/>
                </a:lnTo>
                <a:lnTo>
                  <a:pt x="42938" y="14651"/>
                </a:lnTo>
                <a:lnTo>
                  <a:pt x="42241" y="14059"/>
                </a:lnTo>
                <a:lnTo>
                  <a:pt x="41494" y="13516"/>
                </a:lnTo>
                <a:lnTo>
                  <a:pt x="40149" y="12431"/>
                </a:lnTo>
                <a:lnTo>
                  <a:pt x="38704" y="11272"/>
                </a:lnTo>
                <a:lnTo>
                  <a:pt x="37808" y="10655"/>
                </a:lnTo>
                <a:lnTo>
                  <a:pt x="36811" y="9965"/>
                </a:lnTo>
                <a:lnTo>
                  <a:pt x="35466" y="9225"/>
                </a:lnTo>
                <a:lnTo>
                  <a:pt x="34072" y="8608"/>
                </a:lnTo>
                <a:lnTo>
                  <a:pt x="32677" y="8139"/>
                </a:lnTo>
                <a:lnTo>
                  <a:pt x="31282" y="7745"/>
                </a:lnTo>
                <a:lnTo>
                  <a:pt x="29887" y="7375"/>
                </a:lnTo>
                <a:lnTo>
                  <a:pt x="29788" y="7301"/>
                </a:lnTo>
                <a:lnTo>
                  <a:pt x="30037" y="7153"/>
                </a:lnTo>
                <a:lnTo>
                  <a:pt x="30684" y="7054"/>
                </a:lnTo>
                <a:lnTo>
                  <a:pt x="31481" y="6906"/>
                </a:lnTo>
                <a:lnTo>
                  <a:pt x="32528" y="6758"/>
                </a:lnTo>
                <a:lnTo>
                  <a:pt x="33623" y="6610"/>
                </a:lnTo>
                <a:lnTo>
                  <a:pt x="35666" y="6314"/>
                </a:lnTo>
                <a:lnTo>
                  <a:pt x="36562" y="6215"/>
                </a:lnTo>
                <a:lnTo>
                  <a:pt x="37210" y="6141"/>
                </a:lnTo>
                <a:lnTo>
                  <a:pt x="39950" y="5944"/>
                </a:lnTo>
                <a:lnTo>
                  <a:pt x="42590" y="5993"/>
                </a:lnTo>
                <a:lnTo>
                  <a:pt x="45180" y="6289"/>
                </a:lnTo>
                <a:lnTo>
                  <a:pt x="47721" y="6832"/>
                </a:lnTo>
                <a:lnTo>
                  <a:pt x="50161" y="7547"/>
                </a:lnTo>
                <a:lnTo>
                  <a:pt x="52503" y="8460"/>
                </a:lnTo>
                <a:lnTo>
                  <a:pt x="54694" y="9545"/>
                </a:lnTo>
                <a:lnTo>
                  <a:pt x="56687" y="10828"/>
                </a:lnTo>
                <a:lnTo>
                  <a:pt x="58381" y="12160"/>
                </a:lnTo>
                <a:lnTo>
                  <a:pt x="59925" y="13615"/>
                </a:lnTo>
                <a:lnTo>
                  <a:pt x="61320" y="15268"/>
                </a:lnTo>
                <a:lnTo>
                  <a:pt x="62465" y="16970"/>
                </a:lnTo>
                <a:lnTo>
                  <a:pt x="63511" y="18721"/>
                </a:lnTo>
                <a:lnTo>
                  <a:pt x="64308" y="20571"/>
                </a:lnTo>
                <a:lnTo>
                  <a:pt x="65056" y="22544"/>
                </a:lnTo>
                <a:lnTo>
                  <a:pt x="65504" y="24542"/>
                </a:lnTo>
                <a:lnTo>
                  <a:pt x="65703" y="25085"/>
                </a:lnTo>
                <a:lnTo>
                  <a:pt x="66151" y="25775"/>
                </a:lnTo>
                <a:lnTo>
                  <a:pt x="66251" y="25233"/>
                </a:lnTo>
                <a:lnTo>
                  <a:pt x="66400" y="24567"/>
                </a:lnTo>
                <a:lnTo>
                  <a:pt x="66550" y="23876"/>
                </a:lnTo>
                <a:lnTo>
                  <a:pt x="66799" y="22421"/>
                </a:lnTo>
                <a:lnTo>
                  <a:pt x="66899" y="21780"/>
                </a:lnTo>
                <a:lnTo>
                  <a:pt x="66948" y="21237"/>
                </a:lnTo>
                <a:lnTo>
                  <a:pt x="67048" y="20793"/>
                </a:lnTo>
                <a:lnTo>
                  <a:pt x="67048" y="20201"/>
                </a:lnTo>
                <a:lnTo>
                  <a:pt x="67198" y="19708"/>
                </a:lnTo>
                <a:lnTo>
                  <a:pt x="67496" y="19042"/>
                </a:lnTo>
                <a:lnTo>
                  <a:pt x="67795" y="18252"/>
                </a:lnTo>
                <a:lnTo>
                  <a:pt x="68194" y="17340"/>
                </a:lnTo>
                <a:lnTo>
                  <a:pt x="68642" y="16328"/>
                </a:lnTo>
                <a:lnTo>
                  <a:pt x="69240" y="15218"/>
                </a:lnTo>
                <a:lnTo>
                  <a:pt x="69738" y="14133"/>
                </a:lnTo>
                <a:lnTo>
                  <a:pt x="70336" y="12974"/>
                </a:lnTo>
                <a:lnTo>
                  <a:pt x="70983" y="11839"/>
                </a:lnTo>
                <a:lnTo>
                  <a:pt x="71581" y="10705"/>
                </a:lnTo>
                <a:lnTo>
                  <a:pt x="72229" y="9669"/>
                </a:lnTo>
                <a:lnTo>
                  <a:pt x="72826" y="8633"/>
                </a:lnTo>
                <a:lnTo>
                  <a:pt x="73424" y="7745"/>
                </a:lnTo>
                <a:lnTo>
                  <a:pt x="73922" y="6931"/>
                </a:lnTo>
                <a:lnTo>
                  <a:pt x="74470" y="6289"/>
                </a:lnTo>
                <a:lnTo>
                  <a:pt x="74819" y="5796"/>
                </a:lnTo>
                <a:lnTo>
                  <a:pt x="75168" y="5475"/>
                </a:lnTo>
                <a:lnTo>
                  <a:pt x="76562" y="4612"/>
                </a:lnTo>
                <a:lnTo>
                  <a:pt x="77957" y="3921"/>
                </a:lnTo>
                <a:lnTo>
                  <a:pt x="79452" y="3255"/>
                </a:lnTo>
                <a:lnTo>
                  <a:pt x="80896" y="2688"/>
                </a:lnTo>
                <a:lnTo>
                  <a:pt x="82839" y="1997"/>
                </a:lnTo>
                <a:lnTo>
                  <a:pt x="84881" y="1405"/>
                </a:lnTo>
                <a:lnTo>
                  <a:pt x="87023" y="937"/>
                </a:lnTo>
                <a:lnTo>
                  <a:pt x="87621" y="813"/>
                </a:lnTo>
                <a:lnTo>
                  <a:pt x="88418" y="690"/>
                </a:lnTo>
                <a:lnTo>
                  <a:pt x="90460" y="320"/>
                </a:lnTo>
                <a:lnTo>
                  <a:pt x="91407" y="123"/>
                </a:lnTo>
                <a:lnTo>
                  <a:pt x="92204" y="24"/>
                </a:lnTo>
                <a:lnTo>
                  <a:pt x="92752" y="0"/>
                </a:lnTo>
                <a:close/>
              </a:path>
            </a:pathLst>
          </a:custGeom>
          <a:solidFill>
            <a:schemeClr val="lt1">
              <a:alpha val="2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7" name="Google Shape;27;p3"/>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8" name="Google Shape;28;p3"/>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9" name="Google Shape;29;p3"/>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3"/>
          <p:cNvSpPr txBox="1"/>
          <p:nvPr>
            <p:ph type="title"/>
          </p:nvPr>
        </p:nvSpPr>
        <p:spPr>
          <a:xfrm>
            <a:off x="276225" y="228600"/>
            <a:ext cx="8591550" cy="1066801"/>
          </a:xfrm>
          <a:prstGeom prst="rect">
            <a:avLst/>
          </a:prstGeom>
          <a:noFill/>
          <a:ln>
            <a:noFill/>
          </a:ln>
        </p:spPr>
        <p:txBody>
          <a:bodyPr anchorCtr="0" anchor="b" bIns="91425" lIns="91425" spcFirstLastPara="1" rIns="91425" wrap="square" tIns="91425">
            <a:noAutofit/>
          </a:bodyPr>
          <a:lstStyle>
            <a:lvl1pPr indent="0" lvl="0" marL="0" marR="0" rtl="0" algn="l">
              <a:spcBef>
                <a:spcPts val="400"/>
              </a:spcBef>
              <a:spcAft>
                <a:spcPts val="0"/>
              </a:spcAft>
              <a:buClr>
                <a:schemeClr val="dk2"/>
              </a:buClr>
              <a:buSzPts val="1400"/>
              <a:buFont typeface="Candara"/>
              <a:buNone/>
              <a:defRPr b="0" i="0" sz="3600" u="none" cap="none" strike="noStrike">
                <a:solidFill>
                  <a:schemeClr val="dk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3"/>
          <p:cNvSpPr txBox="1"/>
          <p:nvPr>
            <p:ph idx="1" type="body"/>
          </p:nvPr>
        </p:nvSpPr>
        <p:spPr>
          <a:xfrm>
            <a:off x="274320" y="1298448"/>
            <a:ext cx="8595360" cy="4937760"/>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600"/>
              </a:spcBef>
              <a:spcAft>
                <a:spcPts val="0"/>
              </a:spcAft>
              <a:buClr>
                <a:schemeClr val="accent1"/>
              </a:buClr>
              <a:buSzPts val="2200"/>
              <a:buFont typeface="Arial"/>
              <a:buChar char="•"/>
              <a:defRPr b="0" i="0" sz="2200" u="none" cap="none" strike="noStrike">
                <a:solidFill>
                  <a:schemeClr val="dk2"/>
                </a:solidFill>
                <a:latin typeface="Candara"/>
                <a:ea typeface="Candara"/>
                <a:cs typeface="Candara"/>
                <a:sym typeface="Candara"/>
              </a:defRPr>
            </a:lvl1pPr>
            <a:lvl2pPr indent="-355600" lvl="1" marL="914400" marR="0" rtl="0" algn="l">
              <a:spcBef>
                <a:spcPts val="600"/>
              </a:spcBef>
              <a:spcAft>
                <a:spcPts val="0"/>
              </a:spcAft>
              <a:buClr>
                <a:schemeClr val="accent1"/>
              </a:buClr>
              <a:buSzPts val="2000"/>
              <a:buFont typeface="Arial"/>
              <a:buChar char="•"/>
              <a:defRPr b="0" i="0" sz="2000" u="none" cap="none" strike="noStrike">
                <a:solidFill>
                  <a:schemeClr val="dk2"/>
                </a:solidFill>
                <a:latin typeface="Candara"/>
                <a:ea typeface="Candara"/>
                <a:cs typeface="Candara"/>
                <a:sym typeface="Candara"/>
              </a:defRPr>
            </a:lvl2pPr>
            <a:lvl3pPr indent="-342900" lvl="2" marL="1371600" marR="0" rtl="0" algn="l">
              <a:spcBef>
                <a:spcPts val="600"/>
              </a:spcBef>
              <a:spcAft>
                <a:spcPts val="0"/>
              </a:spcAft>
              <a:buClr>
                <a:schemeClr val="accent1"/>
              </a:buClr>
              <a:buSzPts val="1800"/>
              <a:buFont typeface="Arial"/>
              <a:buChar char="•"/>
              <a:defRPr b="0" i="0" sz="1800" u="none" cap="none" strike="noStrike">
                <a:solidFill>
                  <a:schemeClr val="dk2"/>
                </a:solidFill>
                <a:latin typeface="Candara"/>
                <a:ea typeface="Candara"/>
                <a:cs typeface="Candara"/>
                <a:sym typeface="Candara"/>
              </a:defRPr>
            </a:lvl3pPr>
            <a:lvl4pPr indent="-330200" lvl="3" marL="18288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4pPr>
            <a:lvl5pPr indent="-330200" lvl="4" marL="22860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4"/>
          <p:cNvSpPr/>
          <p:nvPr/>
        </p:nvSpPr>
        <p:spPr>
          <a:xfrm>
            <a:off x="0" y="0"/>
            <a:ext cx="3409950" cy="6858000"/>
          </a:xfrm>
          <a:prstGeom prst="rect">
            <a:avLst/>
          </a:prstGeom>
          <a:solidFill>
            <a:schemeClr val="dk2">
              <a:alpha val="7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34" name="Google Shape;34;p4"/>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lt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35" name="Google Shape;35;p4"/>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36" name="Google Shape;36;p4"/>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
          <p:cNvSpPr txBox="1"/>
          <p:nvPr>
            <p:ph idx="1" type="subTitle"/>
          </p:nvPr>
        </p:nvSpPr>
        <p:spPr>
          <a:xfrm>
            <a:off x="3743324" y="1400174"/>
            <a:ext cx="5120640" cy="1476375"/>
          </a:xfrm>
          <a:prstGeom prst="rect">
            <a:avLst/>
          </a:prstGeom>
          <a:noFill/>
          <a:ln>
            <a:noFill/>
          </a:ln>
        </p:spPr>
        <p:txBody>
          <a:bodyPr anchorCtr="0" anchor="b" bIns="91425" lIns="91425" spcFirstLastPara="1" rIns="91425" wrap="square" tIns="91425">
            <a:noAutofit/>
          </a:bodyPr>
          <a:lstStyle>
            <a:lvl1pPr indent="0" lvl="0" marL="0" marR="0" rtl="0" algn="l">
              <a:spcBef>
                <a:spcPts val="600"/>
              </a:spcBef>
              <a:spcAft>
                <a:spcPts val="0"/>
              </a:spcAft>
              <a:buClr>
                <a:schemeClr val="accent1"/>
              </a:buClr>
              <a:buSzPts val="2200"/>
              <a:buFont typeface="Arial"/>
              <a:buNone/>
              <a:defRPr b="0" i="0" sz="2400" u="none" cap="none" strike="noStrike">
                <a:solidFill>
                  <a:schemeClr val="dk2"/>
                </a:solidFill>
                <a:latin typeface="Candara"/>
                <a:ea typeface="Candara"/>
                <a:cs typeface="Candara"/>
                <a:sym typeface="Candara"/>
              </a:defRPr>
            </a:lvl1pPr>
            <a:lvl2pPr indent="0" lvl="1" marL="457200" marR="0" rtl="0" algn="ctr">
              <a:spcBef>
                <a:spcPts val="600"/>
              </a:spcBef>
              <a:spcAft>
                <a:spcPts val="0"/>
              </a:spcAft>
              <a:buClr>
                <a:schemeClr val="accent1"/>
              </a:buClr>
              <a:buSzPts val="2000"/>
              <a:buFont typeface="Arial"/>
              <a:buNone/>
              <a:defRPr b="0" i="0" sz="2000" u="none" cap="none" strike="noStrike">
                <a:solidFill>
                  <a:srgbClr val="8C8A8A"/>
                </a:solidFill>
                <a:latin typeface="Candara"/>
                <a:ea typeface="Candara"/>
                <a:cs typeface="Candara"/>
                <a:sym typeface="Candara"/>
              </a:defRPr>
            </a:lvl2pPr>
            <a:lvl3pPr indent="0" lvl="2" marL="914400" marR="0" rtl="0" algn="ctr">
              <a:spcBef>
                <a:spcPts val="600"/>
              </a:spcBef>
              <a:spcAft>
                <a:spcPts val="0"/>
              </a:spcAft>
              <a:buClr>
                <a:schemeClr val="accent1"/>
              </a:buClr>
              <a:buSzPts val="1800"/>
              <a:buFont typeface="Arial"/>
              <a:buNone/>
              <a:defRPr b="0" i="0" sz="1800" u="none" cap="none" strike="noStrike">
                <a:solidFill>
                  <a:srgbClr val="8C8A8A"/>
                </a:solidFill>
                <a:latin typeface="Candara"/>
                <a:ea typeface="Candara"/>
                <a:cs typeface="Candara"/>
                <a:sym typeface="Candara"/>
              </a:defRPr>
            </a:lvl3pPr>
            <a:lvl4pPr indent="0" lvl="3" marL="1371600" marR="0" rtl="0" algn="ctr">
              <a:spcBef>
                <a:spcPts val="600"/>
              </a:spcBef>
              <a:spcAft>
                <a:spcPts val="0"/>
              </a:spcAft>
              <a:buClr>
                <a:schemeClr val="accent1"/>
              </a:buClr>
              <a:buSzPts val="1600"/>
              <a:buFont typeface="Arial"/>
              <a:buNone/>
              <a:defRPr b="0" i="0" sz="1600" u="none" cap="none" strike="noStrike">
                <a:solidFill>
                  <a:srgbClr val="8C8A8A"/>
                </a:solidFill>
                <a:latin typeface="Candara"/>
                <a:ea typeface="Candara"/>
                <a:cs typeface="Candara"/>
                <a:sym typeface="Candara"/>
              </a:defRPr>
            </a:lvl4pPr>
            <a:lvl5pPr indent="0" lvl="4" marL="1828800" marR="0" rtl="0" algn="ctr">
              <a:spcBef>
                <a:spcPts val="600"/>
              </a:spcBef>
              <a:spcAft>
                <a:spcPts val="0"/>
              </a:spcAft>
              <a:buClr>
                <a:schemeClr val="accent1"/>
              </a:buClr>
              <a:buSzPts val="1600"/>
              <a:buFont typeface="Arial"/>
              <a:buNone/>
              <a:defRPr b="0" i="0" sz="1600" u="none" cap="none" strike="noStrike">
                <a:solidFill>
                  <a:srgbClr val="8C8A8A"/>
                </a:solidFill>
                <a:latin typeface="Candara"/>
                <a:ea typeface="Candara"/>
                <a:cs typeface="Candara"/>
                <a:sym typeface="Candara"/>
              </a:defRPr>
            </a:lvl5pPr>
            <a:lvl6pPr indent="0" lvl="5" marL="2286000" marR="0" rtl="0" algn="ctr">
              <a:spcBef>
                <a:spcPts val="280"/>
              </a:spcBef>
              <a:spcAft>
                <a:spcPts val="0"/>
              </a:spcAft>
              <a:buClr>
                <a:schemeClr val="accent1"/>
              </a:buClr>
              <a:buSzPts val="1400"/>
              <a:buFont typeface="Arial"/>
              <a:buNone/>
              <a:defRPr b="0" i="0" sz="1400" u="none" cap="none" strike="noStrike">
                <a:solidFill>
                  <a:srgbClr val="8C8A8A"/>
                </a:solidFill>
                <a:latin typeface="Candara"/>
                <a:ea typeface="Candara"/>
                <a:cs typeface="Candara"/>
                <a:sym typeface="Candara"/>
              </a:defRPr>
            </a:lvl6pPr>
            <a:lvl7pPr indent="0" lvl="6" marL="2743200" marR="0" rtl="0" algn="ctr">
              <a:spcBef>
                <a:spcPts val="280"/>
              </a:spcBef>
              <a:spcAft>
                <a:spcPts val="0"/>
              </a:spcAft>
              <a:buClr>
                <a:schemeClr val="accent1"/>
              </a:buClr>
              <a:buSzPts val="1400"/>
              <a:buFont typeface="Arial"/>
              <a:buNone/>
              <a:defRPr b="0" i="0" sz="1400" u="none" cap="none" strike="noStrike">
                <a:solidFill>
                  <a:srgbClr val="8C8A8A"/>
                </a:solidFill>
                <a:latin typeface="Candara"/>
                <a:ea typeface="Candara"/>
                <a:cs typeface="Candara"/>
                <a:sym typeface="Candara"/>
              </a:defRPr>
            </a:lvl7pPr>
            <a:lvl8pPr indent="0" lvl="7" marL="3200400" marR="0" rtl="0" algn="ctr">
              <a:spcBef>
                <a:spcPts val="280"/>
              </a:spcBef>
              <a:spcAft>
                <a:spcPts val="0"/>
              </a:spcAft>
              <a:buClr>
                <a:schemeClr val="accent1"/>
              </a:buClr>
              <a:buSzPts val="1400"/>
              <a:buFont typeface="Arial"/>
              <a:buNone/>
              <a:defRPr b="0" i="0" sz="1400" u="none" cap="none" strike="noStrike">
                <a:solidFill>
                  <a:srgbClr val="8C8A8A"/>
                </a:solidFill>
                <a:latin typeface="Candara"/>
                <a:ea typeface="Candara"/>
                <a:cs typeface="Candara"/>
                <a:sym typeface="Candara"/>
              </a:defRPr>
            </a:lvl8pPr>
            <a:lvl9pPr indent="0" lvl="8" marL="3657600" marR="0" rtl="0" algn="ctr">
              <a:spcBef>
                <a:spcPts val="280"/>
              </a:spcBef>
              <a:spcAft>
                <a:spcPts val="0"/>
              </a:spcAft>
              <a:buClr>
                <a:schemeClr val="accent1"/>
              </a:buClr>
              <a:buSzPts val="1400"/>
              <a:buFont typeface="Arial"/>
              <a:buNone/>
              <a:defRPr b="0" i="0" sz="1400" u="none" cap="none" strike="noStrike">
                <a:solidFill>
                  <a:srgbClr val="8C8A8A"/>
                </a:solidFill>
                <a:latin typeface="Candara"/>
                <a:ea typeface="Candara"/>
                <a:cs typeface="Candara"/>
                <a:sym typeface="Candara"/>
              </a:defRPr>
            </a:lvl9pPr>
          </a:lstStyle>
          <a:p/>
        </p:txBody>
      </p:sp>
      <p:sp>
        <p:nvSpPr>
          <p:cNvPr id="38" name="Google Shape;38;p4"/>
          <p:cNvSpPr/>
          <p:nvPr/>
        </p:nvSpPr>
        <p:spPr>
          <a:xfrm>
            <a:off x="34289" y="136641"/>
            <a:ext cx="3326149" cy="6721359"/>
          </a:xfrm>
          <a:custGeom>
            <a:rect b="b" l="l" r="r" t="t"/>
            <a:pathLst>
              <a:path extrusionOk="0" h="120000" w="120000">
                <a:moveTo>
                  <a:pt x="20622" y="50762"/>
                </a:moveTo>
                <a:lnTo>
                  <a:pt x="24009" y="53599"/>
                </a:lnTo>
                <a:lnTo>
                  <a:pt x="25056" y="54437"/>
                </a:lnTo>
                <a:lnTo>
                  <a:pt x="26052" y="55301"/>
                </a:lnTo>
                <a:lnTo>
                  <a:pt x="26799" y="55967"/>
                </a:lnTo>
                <a:lnTo>
                  <a:pt x="27247" y="56287"/>
                </a:lnTo>
                <a:lnTo>
                  <a:pt x="27845" y="56534"/>
                </a:lnTo>
                <a:lnTo>
                  <a:pt x="30186" y="57299"/>
                </a:lnTo>
                <a:lnTo>
                  <a:pt x="30784" y="57521"/>
                </a:lnTo>
                <a:lnTo>
                  <a:pt x="31731" y="57817"/>
                </a:lnTo>
                <a:lnTo>
                  <a:pt x="32727" y="58211"/>
                </a:lnTo>
                <a:lnTo>
                  <a:pt x="35118" y="59001"/>
                </a:lnTo>
                <a:lnTo>
                  <a:pt x="36264" y="59371"/>
                </a:lnTo>
                <a:lnTo>
                  <a:pt x="37310" y="59691"/>
                </a:lnTo>
                <a:lnTo>
                  <a:pt x="38107" y="59913"/>
                </a:lnTo>
                <a:lnTo>
                  <a:pt x="37957" y="59001"/>
                </a:lnTo>
                <a:lnTo>
                  <a:pt x="37608" y="58063"/>
                </a:lnTo>
                <a:lnTo>
                  <a:pt x="37061" y="57373"/>
                </a:lnTo>
                <a:lnTo>
                  <a:pt x="36363" y="56682"/>
                </a:lnTo>
                <a:lnTo>
                  <a:pt x="34221" y="55202"/>
                </a:lnTo>
                <a:lnTo>
                  <a:pt x="32029" y="53771"/>
                </a:lnTo>
                <a:lnTo>
                  <a:pt x="29738" y="52365"/>
                </a:lnTo>
                <a:lnTo>
                  <a:pt x="29389" y="52094"/>
                </a:lnTo>
                <a:lnTo>
                  <a:pt x="28991" y="51921"/>
                </a:lnTo>
                <a:lnTo>
                  <a:pt x="28542" y="51823"/>
                </a:lnTo>
                <a:lnTo>
                  <a:pt x="27895" y="51773"/>
                </a:lnTo>
                <a:lnTo>
                  <a:pt x="26749" y="51675"/>
                </a:lnTo>
                <a:lnTo>
                  <a:pt x="25504" y="51453"/>
                </a:lnTo>
                <a:lnTo>
                  <a:pt x="24308" y="51255"/>
                </a:lnTo>
                <a:lnTo>
                  <a:pt x="20622" y="50762"/>
                </a:lnTo>
                <a:close/>
                <a:moveTo>
                  <a:pt x="58381" y="49257"/>
                </a:moveTo>
                <a:lnTo>
                  <a:pt x="52353" y="50910"/>
                </a:lnTo>
                <a:lnTo>
                  <a:pt x="50361" y="51453"/>
                </a:lnTo>
                <a:lnTo>
                  <a:pt x="48468" y="51995"/>
                </a:lnTo>
                <a:lnTo>
                  <a:pt x="47671" y="52168"/>
                </a:lnTo>
                <a:lnTo>
                  <a:pt x="46824" y="52390"/>
                </a:lnTo>
                <a:lnTo>
                  <a:pt x="46127" y="52612"/>
                </a:lnTo>
                <a:lnTo>
                  <a:pt x="45529" y="52908"/>
                </a:lnTo>
                <a:lnTo>
                  <a:pt x="44632" y="53475"/>
                </a:lnTo>
                <a:lnTo>
                  <a:pt x="43686" y="54067"/>
                </a:lnTo>
                <a:lnTo>
                  <a:pt x="42640" y="54783"/>
                </a:lnTo>
                <a:lnTo>
                  <a:pt x="41643" y="55547"/>
                </a:lnTo>
                <a:lnTo>
                  <a:pt x="40846" y="56312"/>
                </a:lnTo>
                <a:lnTo>
                  <a:pt x="40298" y="56904"/>
                </a:lnTo>
                <a:lnTo>
                  <a:pt x="39950" y="57496"/>
                </a:lnTo>
                <a:lnTo>
                  <a:pt x="39850" y="57619"/>
                </a:lnTo>
                <a:lnTo>
                  <a:pt x="39850" y="57989"/>
                </a:lnTo>
                <a:lnTo>
                  <a:pt x="39800" y="58507"/>
                </a:lnTo>
                <a:lnTo>
                  <a:pt x="39651" y="59050"/>
                </a:lnTo>
                <a:lnTo>
                  <a:pt x="39501" y="60283"/>
                </a:lnTo>
                <a:lnTo>
                  <a:pt x="39452" y="60801"/>
                </a:lnTo>
                <a:lnTo>
                  <a:pt x="39352" y="61196"/>
                </a:lnTo>
                <a:lnTo>
                  <a:pt x="38854" y="63958"/>
                </a:lnTo>
                <a:lnTo>
                  <a:pt x="38306" y="66696"/>
                </a:lnTo>
                <a:lnTo>
                  <a:pt x="38256" y="67461"/>
                </a:lnTo>
                <a:lnTo>
                  <a:pt x="38107" y="68768"/>
                </a:lnTo>
                <a:lnTo>
                  <a:pt x="37907" y="70150"/>
                </a:lnTo>
                <a:lnTo>
                  <a:pt x="37907" y="71482"/>
                </a:lnTo>
                <a:lnTo>
                  <a:pt x="38057" y="72789"/>
                </a:lnTo>
                <a:lnTo>
                  <a:pt x="39701" y="73085"/>
                </a:lnTo>
                <a:lnTo>
                  <a:pt x="41394" y="73529"/>
                </a:lnTo>
                <a:lnTo>
                  <a:pt x="42938" y="74096"/>
                </a:lnTo>
                <a:lnTo>
                  <a:pt x="44483" y="74787"/>
                </a:lnTo>
                <a:lnTo>
                  <a:pt x="45828" y="75699"/>
                </a:lnTo>
                <a:lnTo>
                  <a:pt x="46973" y="76587"/>
                </a:lnTo>
                <a:lnTo>
                  <a:pt x="48219" y="77525"/>
                </a:lnTo>
                <a:lnTo>
                  <a:pt x="49364" y="78462"/>
                </a:lnTo>
                <a:lnTo>
                  <a:pt x="50311" y="79523"/>
                </a:lnTo>
                <a:lnTo>
                  <a:pt x="51257" y="81003"/>
                </a:lnTo>
                <a:lnTo>
                  <a:pt x="51905" y="82606"/>
                </a:lnTo>
                <a:lnTo>
                  <a:pt x="52303" y="84283"/>
                </a:lnTo>
                <a:lnTo>
                  <a:pt x="52303" y="84406"/>
                </a:lnTo>
                <a:lnTo>
                  <a:pt x="52353" y="84505"/>
                </a:lnTo>
                <a:lnTo>
                  <a:pt x="52503" y="82606"/>
                </a:lnTo>
                <a:lnTo>
                  <a:pt x="52702" y="80830"/>
                </a:lnTo>
                <a:lnTo>
                  <a:pt x="52951" y="79227"/>
                </a:lnTo>
                <a:lnTo>
                  <a:pt x="53150" y="77821"/>
                </a:lnTo>
                <a:lnTo>
                  <a:pt x="53300" y="76834"/>
                </a:lnTo>
                <a:lnTo>
                  <a:pt x="53549" y="75773"/>
                </a:lnTo>
                <a:lnTo>
                  <a:pt x="53698" y="74639"/>
                </a:lnTo>
                <a:lnTo>
                  <a:pt x="53897" y="73381"/>
                </a:lnTo>
                <a:lnTo>
                  <a:pt x="54097" y="72000"/>
                </a:lnTo>
                <a:lnTo>
                  <a:pt x="54346" y="70421"/>
                </a:lnTo>
                <a:lnTo>
                  <a:pt x="54645" y="68719"/>
                </a:lnTo>
                <a:lnTo>
                  <a:pt x="54943" y="66795"/>
                </a:lnTo>
                <a:lnTo>
                  <a:pt x="55342" y="63958"/>
                </a:lnTo>
                <a:lnTo>
                  <a:pt x="55740" y="61146"/>
                </a:lnTo>
                <a:lnTo>
                  <a:pt x="56089" y="58310"/>
                </a:lnTo>
                <a:lnTo>
                  <a:pt x="56687" y="55473"/>
                </a:lnTo>
                <a:lnTo>
                  <a:pt x="58381" y="49257"/>
                </a:lnTo>
                <a:close/>
                <a:moveTo>
                  <a:pt x="30933" y="49085"/>
                </a:moveTo>
                <a:lnTo>
                  <a:pt x="30834" y="49109"/>
                </a:lnTo>
                <a:lnTo>
                  <a:pt x="30684" y="49627"/>
                </a:lnTo>
                <a:lnTo>
                  <a:pt x="30535" y="50170"/>
                </a:lnTo>
                <a:lnTo>
                  <a:pt x="30386" y="50540"/>
                </a:lnTo>
                <a:lnTo>
                  <a:pt x="30186" y="50910"/>
                </a:lnTo>
                <a:lnTo>
                  <a:pt x="30087" y="51255"/>
                </a:lnTo>
                <a:lnTo>
                  <a:pt x="30336" y="51601"/>
                </a:lnTo>
                <a:lnTo>
                  <a:pt x="30784" y="51921"/>
                </a:lnTo>
                <a:lnTo>
                  <a:pt x="31183" y="52217"/>
                </a:lnTo>
                <a:lnTo>
                  <a:pt x="32826" y="53451"/>
                </a:lnTo>
                <a:lnTo>
                  <a:pt x="34420" y="54536"/>
                </a:lnTo>
                <a:lnTo>
                  <a:pt x="36214" y="55621"/>
                </a:lnTo>
                <a:lnTo>
                  <a:pt x="36413" y="55769"/>
                </a:lnTo>
                <a:lnTo>
                  <a:pt x="36712" y="55991"/>
                </a:lnTo>
                <a:lnTo>
                  <a:pt x="37459" y="56509"/>
                </a:lnTo>
                <a:lnTo>
                  <a:pt x="37907" y="56731"/>
                </a:lnTo>
                <a:lnTo>
                  <a:pt x="38256" y="56830"/>
                </a:lnTo>
                <a:lnTo>
                  <a:pt x="38605" y="56830"/>
                </a:lnTo>
                <a:lnTo>
                  <a:pt x="38904" y="56682"/>
                </a:lnTo>
                <a:lnTo>
                  <a:pt x="39202" y="56361"/>
                </a:lnTo>
                <a:lnTo>
                  <a:pt x="39651" y="55991"/>
                </a:lnTo>
                <a:lnTo>
                  <a:pt x="40099" y="55671"/>
                </a:lnTo>
                <a:lnTo>
                  <a:pt x="40398" y="55301"/>
                </a:lnTo>
                <a:lnTo>
                  <a:pt x="40448" y="54980"/>
                </a:lnTo>
                <a:lnTo>
                  <a:pt x="40149" y="54610"/>
                </a:lnTo>
                <a:lnTo>
                  <a:pt x="39651" y="54289"/>
                </a:lnTo>
                <a:lnTo>
                  <a:pt x="39153" y="53993"/>
                </a:lnTo>
                <a:lnTo>
                  <a:pt x="38206" y="53401"/>
                </a:lnTo>
                <a:lnTo>
                  <a:pt x="37310" y="52834"/>
                </a:lnTo>
                <a:lnTo>
                  <a:pt x="35516" y="51823"/>
                </a:lnTo>
                <a:lnTo>
                  <a:pt x="33872" y="50787"/>
                </a:lnTo>
                <a:lnTo>
                  <a:pt x="31930" y="49627"/>
                </a:lnTo>
                <a:lnTo>
                  <a:pt x="31880" y="49553"/>
                </a:lnTo>
                <a:lnTo>
                  <a:pt x="31481" y="49381"/>
                </a:lnTo>
                <a:lnTo>
                  <a:pt x="31332" y="49257"/>
                </a:lnTo>
                <a:lnTo>
                  <a:pt x="31183" y="49183"/>
                </a:lnTo>
                <a:lnTo>
                  <a:pt x="31083" y="49159"/>
                </a:lnTo>
                <a:lnTo>
                  <a:pt x="30933" y="49085"/>
                </a:lnTo>
                <a:close/>
                <a:moveTo>
                  <a:pt x="29290" y="48641"/>
                </a:moveTo>
                <a:lnTo>
                  <a:pt x="28642" y="48690"/>
                </a:lnTo>
                <a:lnTo>
                  <a:pt x="28343" y="48690"/>
                </a:lnTo>
                <a:lnTo>
                  <a:pt x="27845" y="48715"/>
                </a:lnTo>
                <a:lnTo>
                  <a:pt x="27148" y="48715"/>
                </a:lnTo>
                <a:lnTo>
                  <a:pt x="26650" y="48764"/>
                </a:lnTo>
                <a:lnTo>
                  <a:pt x="26201" y="48764"/>
                </a:lnTo>
                <a:lnTo>
                  <a:pt x="26002" y="48715"/>
                </a:lnTo>
                <a:lnTo>
                  <a:pt x="26749" y="49307"/>
                </a:lnTo>
                <a:lnTo>
                  <a:pt x="28493" y="50466"/>
                </a:lnTo>
                <a:lnTo>
                  <a:pt x="28792" y="50614"/>
                </a:lnTo>
                <a:lnTo>
                  <a:pt x="28991" y="50565"/>
                </a:lnTo>
                <a:lnTo>
                  <a:pt x="29240" y="50392"/>
                </a:lnTo>
                <a:lnTo>
                  <a:pt x="29389" y="50170"/>
                </a:lnTo>
                <a:lnTo>
                  <a:pt x="29439" y="49923"/>
                </a:lnTo>
                <a:lnTo>
                  <a:pt x="29539" y="49701"/>
                </a:lnTo>
                <a:lnTo>
                  <a:pt x="29738" y="49257"/>
                </a:lnTo>
                <a:lnTo>
                  <a:pt x="29788" y="49035"/>
                </a:lnTo>
                <a:lnTo>
                  <a:pt x="29788" y="48838"/>
                </a:lnTo>
                <a:lnTo>
                  <a:pt x="29688" y="48715"/>
                </a:lnTo>
                <a:lnTo>
                  <a:pt x="29290" y="48641"/>
                </a:lnTo>
                <a:close/>
                <a:moveTo>
                  <a:pt x="92752" y="0"/>
                </a:moveTo>
                <a:lnTo>
                  <a:pt x="92951" y="123"/>
                </a:lnTo>
                <a:lnTo>
                  <a:pt x="93100" y="468"/>
                </a:lnTo>
                <a:lnTo>
                  <a:pt x="93200" y="961"/>
                </a:lnTo>
                <a:lnTo>
                  <a:pt x="93250" y="1627"/>
                </a:lnTo>
                <a:lnTo>
                  <a:pt x="93349" y="2392"/>
                </a:lnTo>
                <a:lnTo>
                  <a:pt x="93349" y="3181"/>
                </a:lnTo>
                <a:lnTo>
                  <a:pt x="93200" y="4785"/>
                </a:lnTo>
                <a:lnTo>
                  <a:pt x="93100" y="5475"/>
                </a:lnTo>
                <a:lnTo>
                  <a:pt x="92951" y="6092"/>
                </a:lnTo>
                <a:lnTo>
                  <a:pt x="92801" y="6536"/>
                </a:lnTo>
                <a:lnTo>
                  <a:pt x="92154" y="7671"/>
                </a:lnTo>
                <a:lnTo>
                  <a:pt x="91207" y="8707"/>
                </a:lnTo>
                <a:lnTo>
                  <a:pt x="89962" y="9693"/>
                </a:lnTo>
                <a:lnTo>
                  <a:pt x="88617" y="10655"/>
                </a:lnTo>
                <a:lnTo>
                  <a:pt x="85678" y="12456"/>
                </a:lnTo>
                <a:lnTo>
                  <a:pt x="83038" y="14059"/>
                </a:lnTo>
                <a:lnTo>
                  <a:pt x="77459" y="17192"/>
                </a:lnTo>
                <a:lnTo>
                  <a:pt x="74919" y="18820"/>
                </a:lnTo>
                <a:lnTo>
                  <a:pt x="74321" y="19214"/>
                </a:lnTo>
                <a:lnTo>
                  <a:pt x="73623" y="19782"/>
                </a:lnTo>
                <a:lnTo>
                  <a:pt x="72777" y="20349"/>
                </a:lnTo>
                <a:lnTo>
                  <a:pt x="71980" y="21015"/>
                </a:lnTo>
                <a:lnTo>
                  <a:pt x="70186" y="22322"/>
                </a:lnTo>
                <a:lnTo>
                  <a:pt x="69389" y="22865"/>
                </a:lnTo>
                <a:lnTo>
                  <a:pt x="68742" y="23309"/>
                </a:lnTo>
                <a:lnTo>
                  <a:pt x="68144" y="23630"/>
                </a:lnTo>
                <a:lnTo>
                  <a:pt x="67945" y="26639"/>
                </a:lnTo>
                <a:lnTo>
                  <a:pt x="68642" y="26096"/>
                </a:lnTo>
                <a:lnTo>
                  <a:pt x="69339" y="25578"/>
                </a:lnTo>
                <a:lnTo>
                  <a:pt x="69887" y="25159"/>
                </a:lnTo>
                <a:lnTo>
                  <a:pt x="71531" y="23556"/>
                </a:lnTo>
                <a:lnTo>
                  <a:pt x="72777" y="22495"/>
                </a:lnTo>
                <a:lnTo>
                  <a:pt x="74022" y="21484"/>
                </a:lnTo>
                <a:lnTo>
                  <a:pt x="75317" y="20398"/>
                </a:lnTo>
                <a:lnTo>
                  <a:pt x="76712" y="19338"/>
                </a:lnTo>
                <a:lnTo>
                  <a:pt x="78206" y="18326"/>
                </a:lnTo>
                <a:lnTo>
                  <a:pt x="79800" y="17414"/>
                </a:lnTo>
                <a:lnTo>
                  <a:pt x="81594" y="16600"/>
                </a:lnTo>
                <a:lnTo>
                  <a:pt x="83486" y="15958"/>
                </a:lnTo>
                <a:lnTo>
                  <a:pt x="85479" y="15490"/>
                </a:lnTo>
                <a:lnTo>
                  <a:pt x="87521" y="15144"/>
                </a:lnTo>
                <a:lnTo>
                  <a:pt x="89514" y="14972"/>
                </a:lnTo>
                <a:lnTo>
                  <a:pt x="91556" y="14922"/>
                </a:lnTo>
                <a:lnTo>
                  <a:pt x="94146" y="15144"/>
                </a:lnTo>
                <a:lnTo>
                  <a:pt x="96637" y="15588"/>
                </a:lnTo>
                <a:lnTo>
                  <a:pt x="97285" y="15687"/>
                </a:lnTo>
                <a:lnTo>
                  <a:pt x="98082" y="15835"/>
                </a:lnTo>
                <a:lnTo>
                  <a:pt x="99078" y="16032"/>
                </a:lnTo>
                <a:lnTo>
                  <a:pt x="99925" y="16180"/>
                </a:lnTo>
                <a:lnTo>
                  <a:pt x="100672" y="16328"/>
                </a:lnTo>
                <a:lnTo>
                  <a:pt x="101270" y="16378"/>
                </a:lnTo>
                <a:lnTo>
                  <a:pt x="101469" y="16452"/>
                </a:lnTo>
                <a:lnTo>
                  <a:pt x="101320" y="16501"/>
                </a:lnTo>
                <a:lnTo>
                  <a:pt x="100971" y="16575"/>
                </a:lnTo>
                <a:lnTo>
                  <a:pt x="100473" y="16674"/>
                </a:lnTo>
                <a:lnTo>
                  <a:pt x="99128" y="16970"/>
                </a:lnTo>
                <a:lnTo>
                  <a:pt x="98530" y="17118"/>
                </a:lnTo>
                <a:lnTo>
                  <a:pt x="98032" y="17216"/>
                </a:lnTo>
                <a:lnTo>
                  <a:pt x="97135" y="17512"/>
                </a:lnTo>
                <a:lnTo>
                  <a:pt x="96189" y="17808"/>
                </a:lnTo>
                <a:lnTo>
                  <a:pt x="94943" y="18129"/>
                </a:lnTo>
                <a:lnTo>
                  <a:pt x="93449" y="18573"/>
                </a:lnTo>
                <a:lnTo>
                  <a:pt x="91805" y="19017"/>
                </a:lnTo>
                <a:lnTo>
                  <a:pt x="89962" y="19510"/>
                </a:lnTo>
                <a:lnTo>
                  <a:pt x="87970" y="20053"/>
                </a:lnTo>
                <a:lnTo>
                  <a:pt x="85927" y="20620"/>
                </a:lnTo>
                <a:lnTo>
                  <a:pt x="83835" y="21188"/>
                </a:lnTo>
                <a:lnTo>
                  <a:pt x="81743" y="21804"/>
                </a:lnTo>
                <a:lnTo>
                  <a:pt x="79651" y="22396"/>
                </a:lnTo>
                <a:lnTo>
                  <a:pt x="77708" y="23013"/>
                </a:lnTo>
                <a:lnTo>
                  <a:pt x="75765" y="23580"/>
                </a:lnTo>
                <a:lnTo>
                  <a:pt x="74072" y="24147"/>
                </a:lnTo>
                <a:lnTo>
                  <a:pt x="72528" y="24641"/>
                </a:lnTo>
                <a:lnTo>
                  <a:pt x="71282" y="25159"/>
                </a:lnTo>
                <a:lnTo>
                  <a:pt x="70286" y="25578"/>
                </a:lnTo>
                <a:lnTo>
                  <a:pt x="69589" y="25997"/>
                </a:lnTo>
                <a:lnTo>
                  <a:pt x="69090" y="26318"/>
                </a:lnTo>
                <a:lnTo>
                  <a:pt x="68642" y="26713"/>
                </a:lnTo>
                <a:lnTo>
                  <a:pt x="68144" y="27181"/>
                </a:lnTo>
                <a:lnTo>
                  <a:pt x="67696" y="27625"/>
                </a:lnTo>
                <a:lnTo>
                  <a:pt x="67696" y="27724"/>
                </a:lnTo>
                <a:lnTo>
                  <a:pt x="67795" y="27798"/>
                </a:lnTo>
                <a:lnTo>
                  <a:pt x="67845" y="27847"/>
                </a:lnTo>
                <a:lnTo>
                  <a:pt x="67945" y="27921"/>
                </a:lnTo>
                <a:lnTo>
                  <a:pt x="68144" y="27724"/>
                </a:lnTo>
                <a:lnTo>
                  <a:pt x="70435" y="27477"/>
                </a:lnTo>
                <a:lnTo>
                  <a:pt x="72528" y="27107"/>
                </a:lnTo>
                <a:lnTo>
                  <a:pt x="74520" y="26639"/>
                </a:lnTo>
                <a:lnTo>
                  <a:pt x="76363" y="26096"/>
                </a:lnTo>
                <a:lnTo>
                  <a:pt x="78057" y="25529"/>
                </a:lnTo>
                <a:lnTo>
                  <a:pt x="81444" y="24271"/>
                </a:lnTo>
                <a:lnTo>
                  <a:pt x="83188" y="23654"/>
                </a:lnTo>
                <a:lnTo>
                  <a:pt x="84931" y="23112"/>
                </a:lnTo>
                <a:lnTo>
                  <a:pt x="87023" y="22421"/>
                </a:lnTo>
                <a:lnTo>
                  <a:pt x="89016" y="21656"/>
                </a:lnTo>
                <a:lnTo>
                  <a:pt x="90809" y="20818"/>
                </a:lnTo>
                <a:lnTo>
                  <a:pt x="92652" y="20028"/>
                </a:lnTo>
                <a:lnTo>
                  <a:pt x="94645" y="19288"/>
                </a:lnTo>
                <a:lnTo>
                  <a:pt x="97584" y="18425"/>
                </a:lnTo>
                <a:lnTo>
                  <a:pt x="100672" y="17636"/>
                </a:lnTo>
                <a:lnTo>
                  <a:pt x="107148" y="16106"/>
                </a:lnTo>
                <a:lnTo>
                  <a:pt x="107447" y="16032"/>
                </a:lnTo>
                <a:lnTo>
                  <a:pt x="107845" y="15835"/>
                </a:lnTo>
                <a:lnTo>
                  <a:pt x="109190" y="15342"/>
                </a:lnTo>
                <a:lnTo>
                  <a:pt x="109838" y="15046"/>
                </a:lnTo>
                <a:lnTo>
                  <a:pt x="110485" y="14799"/>
                </a:lnTo>
                <a:lnTo>
                  <a:pt x="111033" y="14577"/>
                </a:lnTo>
                <a:lnTo>
                  <a:pt x="111382" y="14429"/>
                </a:lnTo>
                <a:lnTo>
                  <a:pt x="111531" y="14380"/>
                </a:lnTo>
                <a:lnTo>
                  <a:pt x="111531" y="14503"/>
                </a:lnTo>
                <a:lnTo>
                  <a:pt x="111382" y="14676"/>
                </a:lnTo>
                <a:lnTo>
                  <a:pt x="111183" y="14873"/>
                </a:lnTo>
                <a:lnTo>
                  <a:pt x="111033" y="14972"/>
                </a:lnTo>
                <a:lnTo>
                  <a:pt x="110635" y="15514"/>
                </a:lnTo>
                <a:lnTo>
                  <a:pt x="110485" y="16106"/>
                </a:lnTo>
                <a:lnTo>
                  <a:pt x="110585" y="16674"/>
                </a:lnTo>
                <a:lnTo>
                  <a:pt x="110635" y="17290"/>
                </a:lnTo>
                <a:lnTo>
                  <a:pt x="110635" y="17882"/>
                </a:lnTo>
                <a:lnTo>
                  <a:pt x="110386" y="19091"/>
                </a:lnTo>
                <a:lnTo>
                  <a:pt x="109838" y="20201"/>
                </a:lnTo>
                <a:lnTo>
                  <a:pt x="109041" y="21336"/>
                </a:lnTo>
                <a:lnTo>
                  <a:pt x="107945" y="22396"/>
                </a:lnTo>
                <a:lnTo>
                  <a:pt x="106550" y="23383"/>
                </a:lnTo>
                <a:lnTo>
                  <a:pt x="104856" y="24246"/>
                </a:lnTo>
                <a:lnTo>
                  <a:pt x="102963" y="25085"/>
                </a:lnTo>
                <a:lnTo>
                  <a:pt x="100722" y="25775"/>
                </a:lnTo>
                <a:lnTo>
                  <a:pt x="98331" y="26392"/>
                </a:lnTo>
                <a:lnTo>
                  <a:pt x="95691" y="26910"/>
                </a:lnTo>
                <a:lnTo>
                  <a:pt x="92801" y="27255"/>
                </a:lnTo>
                <a:lnTo>
                  <a:pt x="89813" y="27527"/>
                </a:lnTo>
                <a:lnTo>
                  <a:pt x="86625" y="27699"/>
                </a:lnTo>
                <a:lnTo>
                  <a:pt x="83536" y="27798"/>
                </a:lnTo>
                <a:lnTo>
                  <a:pt x="80547" y="27921"/>
                </a:lnTo>
                <a:lnTo>
                  <a:pt x="83636" y="28020"/>
                </a:lnTo>
                <a:lnTo>
                  <a:pt x="86276" y="28217"/>
                </a:lnTo>
                <a:lnTo>
                  <a:pt x="88866" y="28464"/>
                </a:lnTo>
                <a:lnTo>
                  <a:pt x="91357" y="28785"/>
                </a:lnTo>
                <a:lnTo>
                  <a:pt x="93698" y="29229"/>
                </a:lnTo>
                <a:lnTo>
                  <a:pt x="95840" y="29771"/>
                </a:lnTo>
                <a:lnTo>
                  <a:pt x="98181" y="30561"/>
                </a:lnTo>
                <a:lnTo>
                  <a:pt x="100323" y="31473"/>
                </a:lnTo>
                <a:lnTo>
                  <a:pt x="102067" y="32460"/>
                </a:lnTo>
                <a:lnTo>
                  <a:pt x="103611" y="33521"/>
                </a:lnTo>
                <a:lnTo>
                  <a:pt x="104856" y="34581"/>
                </a:lnTo>
                <a:lnTo>
                  <a:pt x="105952" y="35691"/>
                </a:lnTo>
                <a:lnTo>
                  <a:pt x="106749" y="36801"/>
                </a:lnTo>
                <a:lnTo>
                  <a:pt x="107496" y="37911"/>
                </a:lnTo>
                <a:lnTo>
                  <a:pt x="107945" y="38972"/>
                </a:lnTo>
                <a:lnTo>
                  <a:pt x="108293" y="39983"/>
                </a:lnTo>
                <a:lnTo>
                  <a:pt x="108542" y="40945"/>
                </a:lnTo>
                <a:lnTo>
                  <a:pt x="108692" y="41808"/>
                </a:lnTo>
                <a:lnTo>
                  <a:pt x="108692" y="43239"/>
                </a:lnTo>
                <a:lnTo>
                  <a:pt x="108542" y="43782"/>
                </a:lnTo>
                <a:lnTo>
                  <a:pt x="108443" y="44127"/>
                </a:lnTo>
                <a:lnTo>
                  <a:pt x="108293" y="44324"/>
                </a:lnTo>
                <a:lnTo>
                  <a:pt x="108144" y="44324"/>
                </a:lnTo>
                <a:lnTo>
                  <a:pt x="107198" y="43584"/>
                </a:lnTo>
                <a:lnTo>
                  <a:pt x="106201" y="42894"/>
                </a:lnTo>
                <a:lnTo>
                  <a:pt x="105006" y="42252"/>
                </a:lnTo>
                <a:lnTo>
                  <a:pt x="103661" y="41586"/>
                </a:lnTo>
                <a:lnTo>
                  <a:pt x="102067" y="41044"/>
                </a:lnTo>
                <a:lnTo>
                  <a:pt x="100572" y="40649"/>
                </a:lnTo>
                <a:lnTo>
                  <a:pt x="99327" y="40279"/>
                </a:lnTo>
                <a:lnTo>
                  <a:pt x="98082" y="39983"/>
                </a:lnTo>
                <a:lnTo>
                  <a:pt x="96936" y="39736"/>
                </a:lnTo>
                <a:lnTo>
                  <a:pt x="93599" y="38972"/>
                </a:lnTo>
                <a:lnTo>
                  <a:pt x="92353" y="38676"/>
                </a:lnTo>
                <a:lnTo>
                  <a:pt x="91108" y="38355"/>
                </a:lnTo>
                <a:lnTo>
                  <a:pt x="89713" y="37911"/>
                </a:lnTo>
                <a:lnTo>
                  <a:pt x="86425" y="36826"/>
                </a:lnTo>
                <a:lnTo>
                  <a:pt x="84533" y="36110"/>
                </a:lnTo>
                <a:lnTo>
                  <a:pt x="82291" y="35223"/>
                </a:lnTo>
                <a:lnTo>
                  <a:pt x="81046" y="34655"/>
                </a:lnTo>
                <a:lnTo>
                  <a:pt x="79750" y="33891"/>
                </a:lnTo>
                <a:lnTo>
                  <a:pt x="75566" y="31251"/>
                </a:lnTo>
                <a:lnTo>
                  <a:pt x="74171" y="30511"/>
                </a:lnTo>
                <a:lnTo>
                  <a:pt x="72677" y="29870"/>
                </a:lnTo>
                <a:lnTo>
                  <a:pt x="71282" y="29475"/>
                </a:lnTo>
                <a:lnTo>
                  <a:pt x="69539" y="29130"/>
                </a:lnTo>
                <a:lnTo>
                  <a:pt x="67795" y="28859"/>
                </a:lnTo>
                <a:lnTo>
                  <a:pt x="67546" y="28859"/>
                </a:lnTo>
                <a:lnTo>
                  <a:pt x="67247" y="29155"/>
                </a:lnTo>
                <a:lnTo>
                  <a:pt x="67198" y="29401"/>
                </a:lnTo>
                <a:lnTo>
                  <a:pt x="67048" y="29673"/>
                </a:lnTo>
                <a:lnTo>
                  <a:pt x="66948" y="29771"/>
                </a:lnTo>
                <a:lnTo>
                  <a:pt x="66899" y="30067"/>
                </a:lnTo>
                <a:lnTo>
                  <a:pt x="66650" y="30511"/>
                </a:lnTo>
                <a:lnTo>
                  <a:pt x="66450" y="31005"/>
                </a:lnTo>
                <a:lnTo>
                  <a:pt x="66002" y="32090"/>
                </a:lnTo>
                <a:lnTo>
                  <a:pt x="65853" y="32583"/>
                </a:lnTo>
                <a:lnTo>
                  <a:pt x="65006" y="35050"/>
                </a:lnTo>
                <a:lnTo>
                  <a:pt x="64009" y="37566"/>
                </a:lnTo>
                <a:lnTo>
                  <a:pt x="63063" y="40032"/>
                </a:lnTo>
                <a:lnTo>
                  <a:pt x="61818" y="43930"/>
                </a:lnTo>
                <a:lnTo>
                  <a:pt x="60672" y="47876"/>
                </a:lnTo>
                <a:lnTo>
                  <a:pt x="61618" y="47531"/>
                </a:lnTo>
                <a:lnTo>
                  <a:pt x="62465" y="47161"/>
                </a:lnTo>
                <a:lnTo>
                  <a:pt x="63013" y="46865"/>
                </a:lnTo>
                <a:lnTo>
                  <a:pt x="63312" y="46495"/>
                </a:lnTo>
                <a:lnTo>
                  <a:pt x="63511" y="46150"/>
                </a:lnTo>
                <a:lnTo>
                  <a:pt x="63810" y="45780"/>
                </a:lnTo>
                <a:lnTo>
                  <a:pt x="64408" y="45336"/>
                </a:lnTo>
                <a:lnTo>
                  <a:pt x="65205" y="45015"/>
                </a:lnTo>
                <a:lnTo>
                  <a:pt x="66151" y="44793"/>
                </a:lnTo>
                <a:lnTo>
                  <a:pt x="67198" y="44719"/>
                </a:lnTo>
                <a:lnTo>
                  <a:pt x="68194" y="44793"/>
                </a:lnTo>
                <a:lnTo>
                  <a:pt x="69240" y="44966"/>
                </a:lnTo>
                <a:lnTo>
                  <a:pt x="69439" y="45040"/>
                </a:lnTo>
                <a:lnTo>
                  <a:pt x="70336" y="45262"/>
                </a:lnTo>
                <a:lnTo>
                  <a:pt x="70585" y="45336"/>
                </a:lnTo>
                <a:lnTo>
                  <a:pt x="70784" y="45508"/>
                </a:lnTo>
                <a:lnTo>
                  <a:pt x="70933" y="45706"/>
                </a:lnTo>
                <a:lnTo>
                  <a:pt x="70983" y="45854"/>
                </a:lnTo>
                <a:lnTo>
                  <a:pt x="70983" y="46100"/>
                </a:lnTo>
                <a:lnTo>
                  <a:pt x="71083" y="46347"/>
                </a:lnTo>
                <a:lnTo>
                  <a:pt x="71083" y="46618"/>
                </a:lnTo>
                <a:lnTo>
                  <a:pt x="70734" y="47112"/>
                </a:lnTo>
                <a:lnTo>
                  <a:pt x="70136" y="47531"/>
                </a:lnTo>
                <a:lnTo>
                  <a:pt x="69339" y="47852"/>
                </a:lnTo>
                <a:lnTo>
                  <a:pt x="68343" y="48073"/>
                </a:lnTo>
                <a:lnTo>
                  <a:pt x="67247" y="48172"/>
                </a:lnTo>
                <a:lnTo>
                  <a:pt x="66151" y="48221"/>
                </a:lnTo>
                <a:lnTo>
                  <a:pt x="65404" y="48172"/>
                </a:lnTo>
                <a:lnTo>
                  <a:pt x="64707" y="48098"/>
                </a:lnTo>
                <a:lnTo>
                  <a:pt x="63860" y="48024"/>
                </a:lnTo>
                <a:lnTo>
                  <a:pt x="63163" y="48073"/>
                </a:lnTo>
                <a:lnTo>
                  <a:pt x="62266" y="48221"/>
                </a:lnTo>
                <a:lnTo>
                  <a:pt x="61320" y="48468"/>
                </a:lnTo>
                <a:lnTo>
                  <a:pt x="60423" y="48715"/>
                </a:lnTo>
                <a:lnTo>
                  <a:pt x="60273" y="49159"/>
                </a:lnTo>
                <a:lnTo>
                  <a:pt x="60074" y="49627"/>
                </a:lnTo>
                <a:lnTo>
                  <a:pt x="58729" y="54857"/>
                </a:lnTo>
                <a:lnTo>
                  <a:pt x="57633" y="60110"/>
                </a:lnTo>
                <a:lnTo>
                  <a:pt x="57185" y="62873"/>
                </a:lnTo>
                <a:lnTo>
                  <a:pt x="56836" y="65562"/>
                </a:lnTo>
                <a:lnTo>
                  <a:pt x="56637" y="68250"/>
                </a:lnTo>
                <a:lnTo>
                  <a:pt x="56338" y="71013"/>
                </a:lnTo>
                <a:lnTo>
                  <a:pt x="55890" y="73923"/>
                </a:lnTo>
                <a:lnTo>
                  <a:pt x="54993" y="79893"/>
                </a:lnTo>
                <a:lnTo>
                  <a:pt x="54694" y="82803"/>
                </a:lnTo>
                <a:lnTo>
                  <a:pt x="54645" y="84727"/>
                </a:lnTo>
                <a:lnTo>
                  <a:pt x="54495" y="86750"/>
                </a:lnTo>
                <a:lnTo>
                  <a:pt x="54246" y="88871"/>
                </a:lnTo>
                <a:lnTo>
                  <a:pt x="54196" y="90943"/>
                </a:lnTo>
                <a:lnTo>
                  <a:pt x="54097" y="92990"/>
                </a:lnTo>
                <a:lnTo>
                  <a:pt x="54097" y="94914"/>
                </a:lnTo>
                <a:lnTo>
                  <a:pt x="54196" y="96073"/>
                </a:lnTo>
                <a:lnTo>
                  <a:pt x="54346" y="97455"/>
                </a:lnTo>
                <a:lnTo>
                  <a:pt x="54495" y="98935"/>
                </a:lnTo>
                <a:lnTo>
                  <a:pt x="54694" y="100439"/>
                </a:lnTo>
                <a:lnTo>
                  <a:pt x="55591" y="99601"/>
                </a:lnTo>
                <a:lnTo>
                  <a:pt x="56388" y="98861"/>
                </a:lnTo>
                <a:lnTo>
                  <a:pt x="57185" y="98219"/>
                </a:lnTo>
                <a:lnTo>
                  <a:pt x="58281" y="97381"/>
                </a:lnTo>
                <a:lnTo>
                  <a:pt x="59427" y="96690"/>
                </a:lnTo>
                <a:lnTo>
                  <a:pt x="60523" y="96024"/>
                </a:lnTo>
                <a:lnTo>
                  <a:pt x="61469" y="95383"/>
                </a:lnTo>
                <a:lnTo>
                  <a:pt x="62266" y="94643"/>
                </a:lnTo>
                <a:lnTo>
                  <a:pt x="63661" y="93311"/>
                </a:lnTo>
                <a:lnTo>
                  <a:pt x="65255" y="92028"/>
                </a:lnTo>
                <a:lnTo>
                  <a:pt x="66948" y="90770"/>
                </a:lnTo>
                <a:lnTo>
                  <a:pt x="68792" y="89463"/>
                </a:lnTo>
                <a:lnTo>
                  <a:pt x="70635" y="88106"/>
                </a:lnTo>
                <a:lnTo>
                  <a:pt x="72528" y="86725"/>
                </a:lnTo>
                <a:lnTo>
                  <a:pt x="74520" y="85344"/>
                </a:lnTo>
                <a:lnTo>
                  <a:pt x="76662" y="84036"/>
                </a:lnTo>
                <a:lnTo>
                  <a:pt x="78854" y="82803"/>
                </a:lnTo>
                <a:lnTo>
                  <a:pt x="81145" y="81669"/>
                </a:lnTo>
                <a:lnTo>
                  <a:pt x="84134" y="80509"/>
                </a:lnTo>
                <a:lnTo>
                  <a:pt x="87222" y="79523"/>
                </a:lnTo>
                <a:lnTo>
                  <a:pt x="90410" y="78733"/>
                </a:lnTo>
                <a:lnTo>
                  <a:pt x="93698" y="78166"/>
                </a:lnTo>
                <a:lnTo>
                  <a:pt x="96936" y="77821"/>
                </a:lnTo>
                <a:lnTo>
                  <a:pt x="100174" y="77673"/>
                </a:lnTo>
                <a:lnTo>
                  <a:pt x="103362" y="77747"/>
                </a:lnTo>
                <a:lnTo>
                  <a:pt x="106600" y="78043"/>
                </a:lnTo>
                <a:lnTo>
                  <a:pt x="109688" y="78511"/>
                </a:lnTo>
                <a:lnTo>
                  <a:pt x="112727" y="79202"/>
                </a:lnTo>
                <a:lnTo>
                  <a:pt x="113424" y="79424"/>
                </a:lnTo>
                <a:lnTo>
                  <a:pt x="114321" y="79695"/>
                </a:lnTo>
                <a:lnTo>
                  <a:pt x="115267" y="80041"/>
                </a:lnTo>
                <a:lnTo>
                  <a:pt x="116214" y="80386"/>
                </a:lnTo>
                <a:lnTo>
                  <a:pt x="117210" y="80805"/>
                </a:lnTo>
                <a:lnTo>
                  <a:pt x="118057" y="81126"/>
                </a:lnTo>
                <a:lnTo>
                  <a:pt x="118804" y="81447"/>
                </a:lnTo>
                <a:lnTo>
                  <a:pt x="119452" y="81693"/>
                </a:lnTo>
                <a:lnTo>
                  <a:pt x="119850" y="81841"/>
                </a:lnTo>
                <a:lnTo>
                  <a:pt x="120000" y="81915"/>
                </a:lnTo>
                <a:lnTo>
                  <a:pt x="119750" y="81915"/>
                </a:lnTo>
                <a:lnTo>
                  <a:pt x="119252" y="81965"/>
                </a:lnTo>
                <a:lnTo>
                  <a:pt x="118455" y="82039"/>
                </a:lnTo>
                <a:lnTo>
                  <a:pt x="117509" y="82063"/>
                </a:lnTo>
                <a:lnTo>
                  <a:pt x="116463" y="82137"/>
                </a:lnTo>
                <a:lnTo>
                  <a:pt x="114570" y="82285"/>
                </a:lnTo>
                <a:lnTo>
                  <a:pt x="113872" y="82335"/>
                </a:lnTo>
                <a:lnTo>
                  <a:pt x="113424" y="82359"/>
                </a:lnTo>
                <a:lnTo>
                  <a:pt x="108891" y="82877"/>
                </a:lnTo>
                <a:lnTo>
                  <a:pt x="104508" y="83371"/>
                </a:lnTo>
                <a:lnTo>
                  <a:pt x="100074" y="83963"/>
                </a:lnTo>
                <a:lnTo>
                  <a:pt x="95740" y="84678"/>
                </a:lnTo>
                <a:lnTo>
                  <a:pt x="91407" y="85566"/>
                </a:lnTo>
                <a:lnTo>
                  <a:pt x="87372" y="86429"/>
                </a:lnTo>
                <a:lnTo>
                  <a:pt x="83636" y="87366"/>
                </a:lnTo>
                <a:lnTo>
                  <a:pt x="79900" y="88353"/>
                </a:lnTo>
                <a:lnTo>
                  <a:pt x="76313" y="89463"/>
                </a:lnTo>
                <a:lnTo>
                  <a:pt x="72826" y="90696"/>
                </a:lnTo>
                <a:lnTo>
                  <a:pt x="69688" y="92078"/>
                </a:lnTo>
                <a:lnTo>
                  <a:pt x="66600" y="93558"/>
                </a:lnTo>
                <a:lnTo>
                  <a:pt x="63511" y="95235"/>
                </a:lnTo>
                <a:lnTo>
                  <a:pt x="60423" y="97060"/>
                </a:lnTo>
                <a:lnTo>
                  <a:pt x="59775" y="97455"/>
                </a:lnTo>
                <a:lnTo>
                  <a:pt x="58978" y="97973"/>
                </a:lnTo>
                <a:lnTo>
                  <a:pt x="58132" y="98540"/>
                </a:lnTo>
                <a:lnTo>
                  <a:pt x="57434" y="99206"/>
                </a:lnTo>
                <a:lnTo>
                  <a:pt x="56488" y="100168"/>
                </a:lnTo>
                <a:lnTo>
                  <a:pt x="55641" y="101204"/>
                </a:lnTo>
                <a:lnTo>
                  <a:pt x="55242" y="104583"/>
                </a:lnTo>
                <a:lnTo>
                  <a:pt x="55242" y="104731"/>
                </a:lnTo>
                <a:lnTo>
                  <a:pt x="55292" y="104830"/>
                </a:lnTo>
                <a:lnTo>
                  <a:pt x="55292" y="104953"/>
                </a:lnTo>
                <a:lnTo>
                  <a:pt x="55342" y="105891"/>
                </a:lnTo>
                <a:lnTo>
                  <a:pt x="55491" y="107099"/>
                </a:lnTo>
                <a:lnTo>
                  <a:pt x="55641" y="108406"/>
                </a:lnTo>
                <a:lnTo>
                  <a:pt x="55890" y="109812"/>
                </a:lnTo>
                <a:lnTo>
                  <a:pt x="56039" y="111268"/>
                </a:lnTo>
                <a:lnTo>
                  <a:pt x="56189" y="112698"/>
                </a:lnTo>
                <a:lnTo>
                  <a:pt x="56388" y="114080"/>
                </a:lnTo>
                <a:lnTo>
                  <a:pt x="56737" y="117064"/>
                </a:lnTo>
                <a:lnTo>
                  <a:pt x="57135" y="120000"/>
                </a:lnTo>
                <a:lnTo>
                  <a:pt x="55093" y="120000"/>
                </a:lnTo>
                <a:lnTo>
                  <a:pt x="55093" y="119753"/>
                </a:lnTo>
                <a:lnTo>
                  <a:pt x="54794" y="117829"/>
                </a:lnTo>
                <a:lnTo>
                  <a:pt x="54346" y="114104"/>
                </a:lnTo>
                <a:lnTo>
                  <a:pt x="54097" y="112180"/>
                </a:lnTo>
                <a:lnTo>
                  <a:pt x="53748" y="110133"/>
                </a:lnTo>
                <a:lnTo>
                  <a:pt x="53399" y="107963"/>
                </a:lnTo>
                <a:lnTo>
                  <a:pt x="53100" y="105743"/>
                </a:lnTo>
                <a:lnTo>
                  <a:pt x="52801" y="103572"/>
                </a:lnTo>
                <a:lnTo>
                  <a:pt x="52552" y="101525"/>
                </a:lnTo>
                <a:lnTo>
                  <a:pt x="52503" y="100390"/>
                </a:lnTo>
                <a:lnTo>
                  <a:pt x="52403" y="99453"/>
                </a:lnTo>
                <a:lnTo>
                  <a:pt x="52353" y="98614"/>
                </a:lnTo>
                <a:lnTo>
                  <a:pt x="52204" y="97159"/>
                </a:lnTo>
                <a:lnTo>
                  <a:pt x="52154" y="96394"/>
                </a:lnTo>
                <a:lnTo>
                  <a:pt x="52054" y="95605"/>
                </a:lnTo>
                <a:lnTo>
                  <a:pt x="52004" y="94618"/>
                </a:lnTo>
                <a:lnTo>
                  <a:pt x="52004" y="92176"/>
                </a:lnTo>
                <a:lnTo>
                  <a:pt x="52054" y="90696"/>
                </a:lnTo>
                <a:lnTo>
                  <a:pt x="52054" y="89044"/>
                </a:lnTo>
                <a:lnTo>
                  <a:pt x="52154" y="87317"/>
                </a:lnTo>
                <a:lnTo>
                  <a:pt x="52303" y="85516"/>
                </a:lnTo>
                <a:lnTo>
                  <a:pt x="51755" y="84949"/>
                </a:lnTo>
                <a:lnTo>
                  <a:pt x="51108" y="84480"/>
                </a:lnTo>
                <a:lnTo>
                  <a:pt x="50361" y="83963"/>
                </a:lnTo>
                <a:lnTo>
                  <a:pt x="49564" y="83568"/>
                </a:lnTo>
                <a:lnTo>
                  <a:pt x="48468" y="83149"/>
                </a:lnTo>
                <a:lnTo>
                  <a:pt x="47123" y="82803"/>
                </a:lnTo>
                <a:lnTo>
                  <a:pt x="45728" y="82458"/>
                </a:lnTo>
                <a:lnTo>
                  <a:pt x="44283" y="82137"/>
                </a:lnTo>
                <a:lnTo>
                  <a:pt x="42889" y="81841"/>
                </a:lnTo>
                <a:lnTo>
                  <a:pt x="41544" y="81521"/>
                </a:lnTo>
                <a:lnTo>
                  <a:pt x="40547" y="81200"/>
                </a:lnTo>
                <a:lnTo>
                  <a:pt x="39302" y="80682"/>
                </a:lnTo>
                <a:lnTo>
                  <a:pt x="38206" y="80213"/>
                </a:lnTo>
                <a:lnTo>
                  <a:pt x="37160" y="79819"/>
                </a:lnTo>
                <a:lnTo>
                  <a:pt x="37061" y="82976"/>
                </a:lnTo>
                <a:lnTo>
                  <a:pt x="37011" y="86108"/>
                </a:lnTo>
                <a:lnTo>
                  <a:pt x="36811" y="92941"/>
                </a:lnTo>
                <a:lnTo>
                  <a:pt x="36811" y="94174"/>
                </a:lnTo>
                <a:lnTo>
                  <a:pt x="36861" y="94988"/>
                </a:lnTo>
                <a:lnTo>
                  <a:pt x="36861" y="96641"/>
                </a:lnTo>
                <a:lnTo>
                  <a:pt x="36911" y="97455"/>
                </a:lnTo>
                <a:lnTo>
                  <a:pt x="36911" y="98836"/>
                </a:lnTo>
                <a:lnTo>
                  <a:pt x="37011" y="99379"/>
                </a:lnTo>
                <a:lnTo>
                  <a:pt x="37011" y="99921"/>
                </a:lnTo>
                <a:lnTo>
                  <a:pt x="37160" y="100168"/>
                </a:lnTo>
                <a:lnTo>
                  <a:pt x="37210" y="100612"/>
                </a:lnTo>
                <a:lnTo>
                  <a:pt x="37459" y="101130"/>
                </a:lnTo>
                <a:lnTo>
                  <a:pt x="37658" y="101697"/>
                </a:lnTo>
                <a:lnTo>
                  <a:pt x="38107" y="102955"/>
                </a:lnTo>
                <a:lnTo>
                  <a:pt x="38904" y="104805"/>
                </a:lnTo>
                <a:lnTo>
                  <a:pt x="40547" y="108579"/>
                </a:lnTo>
                <a:lnTo>
                  <a:pt x="41245" y="110404"/>
                </a:lnTo>
                <a:lnTo>
                  <a:pt x="41942" y="112082"/>
                </a:lnTo>
                <a:lnTo>
                  <a:pt x="42938" y="114573"/>
                </a:lnTo>
                <a:lnTo>
                  <a:pt x="43885" y="117188"/>
                </a:lnTo>
                <a:lnTo>
                  <a:pt x="44931" y="119926"/>
                </a:lnTo>
                <a:lnTo>
                  <a:pt x="42938" y="119926"/>
                </a:lnTo>
                <a:lnTo>
                  <a:pt x="42640" y="119136"/>
                </a:lnTo>
                <a:lnTo>
                  <a:pt x="42291" y="118174"/>
                </a:lnTo>
                <a:lnTo>
                  <a:pt x="41843" y="117089"/>
                </a:lnTo>
                <a:lnTo>
                  <a:pt x="41344" y="115880"/>
                </a:lnTo>
                <a:lnTo>
                  <a:pt x="40846" y="114573"/>
                </a:lnTo>
                <a:lnTo>
                  <a:pt x="40298" y="113241"/>
                </a:lnTo>
                <a:lnTo>
                  <a:pt x="39701" y="111810"/>
                </a:lnTo>
                <a:lnTo>
                  <a:pt x="39202" y="110404"/>
                </a:lnTo>
                <a:lnTo>
                  <a:pt x="38605" y="108974"/>
                </a:lnTo>
                <a:lnTo>
                  <a:pt x="38107" y="107568"/>
                </a:lnTo>
                <a:lnTo>
                  <a:pt x="37509" y="106211"/>
                </a:lnTo>
                <a:lnTo>
                  <a:pt x="37011" y="104953"/>
                </a:lnTo>
                <a:lnTo>
                  <a:pt x="36562" y="103769"/>
                </a:lnTo>
                <a:lnTo>
                  <a:pt x="36214" y="102733"/>
                </a:lnTo>
                <a:lnTo>
                  <a:pt x="35815" y="101821"/>
                </a:lnTo>
                <a:lnTo>
                  <a:pt x="35516" y="101056"/>
                </a:lnTo>
                <a:lnTo>
                  <a:pt x="35168" y="100143"/>
                </a:lnTo>
                <a:lnTo>
                  <a:pt x="34520" y="99773"/>
                </a:lnTo>
                <a:lnTo>
                  <a:pt x="33623" y="99354"/>
                </a:lnTo>
                <a:lnTo>
                  <a:pt x="32727" y="98861"/>
                </a:lnTo>
                <a:lnTo>
                  <a:pt x="31780" y="98392"/>
                </a:lnTo>
                <a:lnTo>
                  <a:pt x="30933" y="97923"/>
                </a:lnTo>
                <a:lnTo>
                  <a:pt x="30087" y="97529"/>
                </a:lnTo>
                <a:lnTo>
                  <a:pt x="29389" y="97208"/>
                </a:lnTo>
                <a:lnTo>
                  <a:pt x="28941" y="96937"/>
                </a:lnTo>
                <a:lnTo>
                  <a:pt x="26948" y="95950"/>
                </a:lnTo>
                <a:lnTo>
                  <a:pt x="26351" y="95753"/>
                </a:lnTo>
                <a:lnTo>
                  <a:pt x="24159" y="95309"/>
                </a:lnTo>
                <a:lnTo>
                  <a:pt x="22316" y="94988"/>
                </a:lnTo>
                <a:lnTo>
                  <a:pt x="20473" y="94618"/>
                </a:lnTo>
                <a:lnTo>
                  <a:pt x="16886" y="93952"/>
                </a:lnTo>
                <a:lnTo>
                  <a:pt x="13349" y="93311"/>
                </a:lnTo>
                <a:lnTo>
                  <a:pt x="12652" y="93163"/>
                </a:lnTo>
                <a:lnTo>
                  <a:pt x="11008" y="92867"/>
                </a:lnTo>
                <a:lnTo>
                  <a:pt x="10211" y="92842"/>
                </a:lnTo>
                <a:lnTo>
                  <a:pt x="9613" y="92867"/>
                </a:lnTo>
                <a:lnTo>
                  <a:pt x="8318" y="93163"/>
                </a:lnTo>
                <a:lnTo>
                  <a:pt x="7721" y="93262"/>
                </a:lnTo>
                <a:lnTo>
                  <a:pt x="6674" y="93336"/>
                </a:lnTo>
                <a:lnTo>
                  <a:pt x="5728" y="93311"/>
                </a:lnTo>
                <a:lnTo>
                  <a:pt x="4782" y="93163"/>
                </a:lnTo>
                <a:lnTo>
                  <a:pt x="3985" y="92941"/>
                </a:lnTo>
                <a:lnTo>
                  <a:pt x="3287" y="92571"/>
                </a:lnTo>
                <a:lnTo>
                  <a:pt x="2839" y="92152"/>
                </a:lnTo>
                <a:lnTo>
                  <a:pt x="2789" y="91782"/>
                </a:lnTo>
                <a:lnTo>
                  <a:pt x="2739" y="91387"/>
                </a:lnTo>
                <a:lnTo>
                  <a:pt x="2739" y="91239"/>
                </a:lnTo>
                <a:lnTo>
                  <a:pt x="2789" y="91017"/>
                </a:lnTo>
                <a:lnTo>
                  <a:pt x="2988" y="90844"/>
                </a:lnTo>
                <a:lnTo>
                  <a:pt x="3138" y="90721"/>
                </a:lnTo>
                <a:lnTo>
                  <a:pt x="3387" y="90647"/>
                </a:lnTo>
                <a:lnTo>
                  <a:pt x="3586" y="90548"/>
                </a:lnTo>
                <a:lnTo>
                  <a:pt x="3835" y="90474"/>
                </a:lnTo>
                <a:lnTo>
                  <a:pt x="4034" y="90351"/>
                </a:lnTo>
                <a:lnTo>
                  <a:pt x="4831" y="90080"/>
                </a:lnTo>
                <a:lnTo>
                  <a:pt x="5728" y="89932"/>
                </a:lnTo>
                <a:lnTo>
                  <a:pt x="6674" y="89932"/>
                </a:lnTo>
                <a:lnTo>
                  <a:pt x="7571" y="90030"/>
                </a:lnTo>
                <a:lnTo>
                  <a:pt x="8368" y="90277"/>
                </a:lnTo>
                <a:lnTo>
                  <a:pt x="9016" y="90647"/>
                </a:lnTo>
                <a:lnTo>
                  <a:pt x="9414" y="90968"/>
                </a:lnTo>
                <a:lnTo>
                  <a:pt x="9713" y="91313"/>
                </a:lnTo>
                <a:lnTo>
                  <a:pt x="10062" y="91634"/>
                </a:lnTo>
                <a:lnTo>
                  <a:pt x="10510" y="91880"/>
                </a:lnTo>
                <a:lnTo>
                  <a:pt x="11805" y="92300"/>
                </a:lnTo>
                <a:lnTo>
                  <a:pt x="13150" y="92620"/>
                </a:lnTo>
                <a:lnTo>
                  <a:pt x="16239" y="93311"/>
                </a:lnTo>
                <a:lnTo>
                  <a:pt x="19377" y="93952"/>
                </a:lnTo>
                <a:lnTo>
                  <a:pt x="22914" y="94569"/>
                </a:lnTo>
                <a:lnTo>
                  <a:pt x="24059" y="94791"/>
                </a:lnTo>
                <a:lnTo>
                  <a:pt x="25255" y="94865"/>
                </a:lnTo>
                <a:lnTo>
                  <a:pt x="25554" y="94766"/>
                </a:lnTo>
                <a:lnTo>
                  <a:pt x="25753" y="94544"/>
                </a:lnTo>
                <a:lnTo>
                  <a:pt x="25902" y="94224"/>
                </a:lnTo>
                <a:lnTo>
                  <a:pt x="26002" y="93780"/>
                </a:lnTo>
                <a:lnTo>
                  <a:pt x="26002" y="93336"/>
                </a:lnTo>
                <a:lnTo>
                  <a:pt x="26052" y="92867"/>
                </a:lnTo>
                <a:lnTo>
                  <a:pt x="26151" y="91560"/>
                </a:lnTo>
                <a:lnTo>
                  <a:pt x="26151" y="90203"/>
                </a:lnTo>
                <a:lnTo>
                  <a:pt x="26052" y="88896"/>
                </a:lnTo>
                <a:lnTo>
                  <a:pt x="26052" y="88131"/>
                </a:lnTo>
                <a:lnTo>
                  <a:pt x="25902" y="87342"/>
                </a:lnTo>
                <a:lnTo>
                  <a:pt x="25853" y="87243"/>
                </a:lnTo>
                <a:lnTo>
                  <a:pt x="25255" y="86947"/>
                </a:lnTo>
                <a:lnTo>
                  <a:pt x="25105" y="86824"/>
                </a:lnTo>
                <a:lnTo>
                  <a:pt x="25056" y="86725"/>
                </a:lnTo>
                <a:lnTo>
                  <a:pt x="25056" y="86552"/>
                </a:lnTo>
                <a:lnTo>
                  <a:pt x="24956" y="86429"/>
                </a:lnTo>
                <a:lnTo>
                  <a:pt x="24059" y="85985"/>
                </a:lnTo>
                <a:lnTo>
                  <a:pt x="23561" y="85788"/>
                </a:lnTo>
                <a:lnTo>
                  <a:pt x="23212" y="85516"/>
                </a:lnTo>
                <a:lnTo>
                  <a:pt x="22963" y="85171"/>
                </a:lnTo>
                <a:lnTo>
                  <a:pt x="22814" y="84752"/>
                </a:lnTo>
                <a:lnTo>
                  <a:pt x="22814" y="84357"/>
                </a:lnTo>
                <a:lnTo>
                  <a:pt x="22963" y="83963"/>
                </a:lnTo>
                <a:lnTo>
                  <a:pt x="23262" y="83568"/>
                </a:lnTo>
                <a:lnTo>
                  <a:pt x="23661" y="83149"/>
                </a:lnTo>
                <a:lnTo>
                  <a:pt x="24159" y="82828"/>
                </a:lnTo>
                <a:lnTo>
                  <a:pt x="24458" y="82729"/>
                </a:lnTo>
                <a:lnTo>
                  <a:pt x="24806" y="82581"/>
                </a:lnTo>
                <a:lnTo>
                  <a:pt x="25853" y="82211"/>
                </a:lnTo>
                <a:lnTo>
                  <a:pt x="26899" y="81965"/>
                </a:lnTo>
                <a:lnTo>
                  <a:pt x="27247" y="81915"/>
                </a:lnTo>
                <a:lnTo>
                  <a:pt x="27397" y="81965"/>
                </a:lnTo>
                <a:lnTo>
                  <a:pt x="27696" y="82187"/>
                </a:lnTo>
                <a:lnTo>
                  <a:pt x="28144" y="82359"/>
                </a:lnTo>
                <a:lnTo>
                  <a:pt x="28692" y="82458"/>
                </a:lnTo>
                <a:lnTo>
                  <a:pt x="29140" y="82606"/>
                </a:lnTo>
                <a:lnTo>
                  <a:pt x="30037" y="83025"/>
                </a:lnTo>
                <a:lnTo>
                  <a:pt x="30684" y="83445"/>
                </a:lnTo>
                <a:lnTo>
                  <a:pt x="31083" y="83913"/>
                </a:lnTo>
                <a:lnTo>
                  <a:pt x="31183" y="84480"/>
                </a:lnTo>
                <a:lnTo>
                  <a:pt x="30983" y="85048"/>
                </a:lnTo>
                <a:lnTo>
                  <a:pt x="30635" y="85516"/>
                </a:lnTo>
                <a:lnTo>
                  <a:pt x="30087" y="85960"/>
                </a:lnTo>
                <a:lnTo>
                  <a:pt x="29290" y="86281"/>
                </a:lnTo>
                <a:lnTo>
                  <a:pt x="28642" y="86478"/>
                </a:lnTo>
                <a:lnTo>
                  <a:pt x="28144" y="86651"/>
                </a:lnTo>
                <a:lnTo>
                  <a:pt x="27696" y="86947"/>
                </a:lnTo>
                <a:lnTo>
                  <a:pt x="27297" y="87342"/>
                </a:lnTo>
                <a:lnTo>
                  <a:pt x="27148" y="87810"/>
                </a:lnTo>
                <a:lnTo>
                  <a:pt x="27148" y="88772"/>
                </a:lnTo>
                <a:lnTo>
                  <a:pt x="27098" y="89636"/>
                </a:lnTo>
                <a:lnTo>
                  <a:pt x="27098" y="90548"/>
                </a:lnTo>
                <a:lnTo>
                  <a:pt x="26948" y="92226"/>
                </a:lnTo>
                <a:lnTo>
                  <a:pt x="26948" y="93878"/>
                </a:lnTo>
                <a:lnTo>
                  <a:pt x="27098" y="94569"/>
                </a:lnTo>
                <a:lnTo>
                  <a:pt x="27397" y="95186"/>
                </a:lnTo>
                <a:lnTo>
                  <a:pt x="28044" y="95753"/>
                </a:lnTo>
                <a:lnTo>
                  <a:pt x="28991" y="96246"/>
                </a:lnTo>
                <a:lnTo>
                  <a:pt x="31731" y="97603"/>
                </a:lnTo>
                <a:lnTo>
                  <a:pt x="32577" y="97997"/>
                </a:lnTo>
                <a:lnTo>
                  <a:pt x="33474" y="98441"/>
                </a:lnTo>
                <a:lnTo>
                  <a:pt x="34371" y="98836"/>
                </a:lnTo>
                <a:lnTo>
                  <a:pt x="35118" y="99157"/>
                </a:lnTo>
                <a:lnTo>
                  <a:pt x="35018" y="98244"/>
                </a:lnTo>
                <a:lnTo>
                  <a:pt x="35018" y="95950"/>
                </a:lnTo>
                <a:lnTo>
                  <a:pt x="35118" y="94791"/>
                </a:lnTo>
                <a:lnTo>
                  <a:pt x="35168" y="93706"/>
                </a:lnTo>
                <a:lnTo>
                  <a:pt x="35168" y="89956"/>
                </a:lnTo>
                <a:lnTo>
                  <a:pt x="35466" y="83790"/>
                </a:lnTo>
                <a:lnTo>
                  <a:pt x="35666" y="79153"/>
                </a:lnTo>
                <a:lnTo>
                  <a:pt x="34570" y="78585"/>
                </a:lnTo>
                <a:lnTo>
                  <a:pt x="33623" y="78067"/>
                </a:lnTo>
                <a:lnTo>
                  <a:pt x="32876" y="77549"/>
                </a:lnTo>
                <a:lnTo>
                  <a:pt x="32079" y="77081"/>
                </a:lnTo>
                <a:lnTo>
                  <a:pt x="31332" y="76612"/>
                </a:lnTo>
                <a:lnTo>
                  <a:pt x="30386" y="76069"/>
                </a:lnTo>
                <a:lnTo>
                  <a:pt x="29290" y="75477"/>
                </a:lnTo>
                <a:lnTo>
                  <a:pt x="27995" y="74935"/>
                </a:lnTo>
                <a:lnTo>
                  <a:pt x="26600" y="74515"/>
                </a:lnTo>
                <a:lnTo>
                  <a:pt x="25205" y="74219"/>
                </a:lnTo>
                <a:lnTo>
                  <a:pt x="23711" y="73948"/>
                </a:lnTo>
                <a:lnTo>
                  <a:pt x="23711" y="73874"/>
                </a:lnTo>
                <a:lnTo>
                  <a:pt x="24059" y="73751"/>
                </a:lnTo>
                <a:lnTo>
                  <a:pt x="24657" y="73603"/>
                </a:lnTo>
                <a:lnTo>
                  <a:pt x="25603" y="73381"/>
                </a:lnTo>
                <a:lnTo>
                  <a:pt x="26749" y="73159"/>
                </a:lnTo>
                <a:lnTo>
                  <a:pt x="28044" y="72937"/>
                </a:lnTo>
                <a:lnTo>
                  <a:pt x="29539" y="72764"/>
                </a:lnTo>
                <a:lnTo>
                  <a:pt x="31133" y="72616"/>
                </a:lnTo>
                <a:lnTo>
                  <a:pt x="32876" y="72542"/>
                </a:lnTo>
                <a:lnTo>
                  <a:pt x="34669" y="72493"/>
                </a:lnTo>
                <a:lnTo>
                  <a:pt x="36513" y="72616"/>
                </a:lnTo>
                <a:lnTo>
                  <a:pt x="36562" y="72295"/>
                </a:lnTo>
                <a:lnTo>
                  <a:pt x="36662" y="71876"/>
                </a:lnTo>
                <a:lnTo>
                  <a:pt x="36662" y="70495"/>
                </a:lnTo>
                <a:lnTo>
                  <a:pt x="37061" y="67116"/>
                </a:lnTo>
                <a:lnTo>
                  <a:pt x="37359" y="64131"/>
                </a:lnTo>
                <a:lnTo>
                  <a:pt x="37608" y="62651"/>
                </a:lnTo>
                <a:lnTo>
                  <a:pt x="37907" y="61146"/>
                </a:lnTo>
                <a:lnTo>
                  <a:pt x="37509" y="60974"/>
                </a:lnTo>
                <a:lnTo>
                  <a:pt x="36911" y="60727"/>
                </a:lnTo>
                <a:lnTo>
                  <a:pt x="36114" y="60357"/>
                </a:lnTo>
                <a:lnTo>
                  <a:pt x="35168" y="59963"/>
                </a:lnTo>
                <a:lnTo>
                  <a:pt x="34122" y="59593"/>
                </a:lnTo>
                <a:lnTo>
                  <a:pt x="33125" y="59149"/>
                </a:lnTo>
                <a:lnTo>
                  <a:pt x="32029" y="58754"/>
                </a:lnTo>
                <a:lnTo>
                  <a:pt x="31083" y="58359"/>
                </a:lnTo>
                <a:lnTo>
                  <a:pt x="30186" y="58039"/>
                </a:lnTo>
                <a:lnTo>
                  <a:pt x="29539" y="57743"/>
                </a:lnTo>
                <a:lnTo>
                  <a:pt x="28991" y="57545"/>
                </a:lnTo>
                <a:lnTo>
                  <a:pt x="28792" y="57496"/>
                </a:lnTo>
                <a:lnTo>
                  <a:pt x="27596" y="57126"/>
                </a:lnTo>
                <a:lnTo>
                  <a:pt x="26450" y="56904"/>
                </a:lnTo>
                <a:lnTo>
                  <a:pt x="25105" y="56830"/>
                </a:lnTo>
                <a:lnTo>
                  <a:pt x="23711" y="56855"/>
                </a:lnTo>
                <a:lnTo>
                  <a:pt x="20323" y="57151"/>
                </a:lnTo>
                <a:lnTo>
                  <a:pt x="17036" y="57521"/>
                </a:lnTo>
                <a:lnTo>
                  <a:pt x="15292" y="57693"/>
                </a:lnTo>
                <a:lnTo>
                  <a:pt x="13599" y="57891"/>
                </a:lnTo>
                <a:lnTo>
                  <a:pt x="12702" y="57989"/>
                </a:lnTo>
                <a:lnTo>
                  <a:pt x="11656" y="58063"/>
                </a:lnTo>
                <a:lnTo>
                  <a:pt x="10809" y="58211"/>
                </a:lnTo>
                <a:lnTo>
                  <a:pt x="9962" y="58433"/>
                </a:lnTo>
                <a:lnTo>
                  <a:pt x="9613" y="58655"/>
                </a:lnTo>
                <a:lnTo>
                  <a:pt x="9414" y="58877"/>
                </a:lnTo>
                <a:lnTo>
                  <a:pt x="9265" y="59075"/>
                </a:lnTo>
                <a:lnTo>
                  <a:pt x="9016" y="59346"/>
                </a:lnTo>
                <a:lnTo>
                  <a:pt x="8518" y="59765"/>
                </a:lnTo>
                <a:lnTo>
                  <a:pt x="7770" y="60110"/>
                </a:lnTo>
                <a:lnTo>
                  <a:pt x="6924" y="60382"/>
                </a:lnTo>
                <a:lnTo>
                  <a:pt x="5778" y="60604"/>
                </a:lnTo>
                <a:lnTo>
                  <a:pt x="4682" y="60653"/>
                </a:lnTo>
                <a:lnTo>
                  <a:pt x="3586" y="60530"/>
                </a:lnTo>
                <a:lnTo>
                  <a:pt x="2640" y="60283"/>
                </a:lnTo>
                <a:lnTo>
                  <a:pt x="1693" y="59913"/>
                </a:lnTo>
                <a:lnTo>
                  <a:pt x="1394" y="59691"/>
                </a:lnTo>
                <a:lnTo>
                  <a:pt x="1046" y="59494"/>
                </a:lnTo>
                <a:lnTo>
                  <a:pt x="647" y="59297"/>
                </a:lnTo>
                <a:lnTo>
                  <a:pt x="149" y="59198"/>
                </a:lnTo>
                <a:lnTo>
                  <a:pt x="0" y="59124"/>
                </a:lnTo>
                <a:lnTo>
                  <a:pt x="0" y="58951"/>
                </a:lnTo>
                <a:lnTo>
                  <a:pt x="149" y="58680"/>
                </a:lnTo>
                <a:lnTo>
                  <a:pt x="597" y="58113"/>
                </a:lnTo>
                <a:lnTo>
                  <a:pt x="1245" y="57447"/>
                </a:lnTo>
                <a:lnTo>
                  <a:pt x="1743" y="57151"/>
                </a:lnTo>
                <a:lnTo>
                  <a:pt x="2490" y="56904"/>
                </a:lnTo>
                <a:lnTo>
                  <a:pt x="3287" y="56682"/>
                </a:lnTo>
                <a:lnTo>
                  <a:pt x="4234" y="56534"/>
                </a:lnTo>
                <a:lnTo>
                  <a:pt x="5379" y="56460"/>
                </a:lnTo>
                <a:lnTo>
                  <a:pt x="6475" y="56509"/>
                </a:lnTo>
                <a:lnTo>
                  <a:pt x="7073" y="56657"/>
                </a:lnTo>
                <a:lnTo>
                  <a:pt x="7571" y="56830"/>
                </a:lnTo>
                <a:lnTo>
                  <a:pt x="8069" y="57052"/>
                </a:lnTo>
                <a:lnTo>
                  <a:pt x="8567" y="57200"/>
                </a:lnTo>
                <a:lnTo>
                  <a:pt x="8816" y="57225"/>
                </a:lnTo>
                <a:lnTo>
                  <a:pt x="9414" y="57225"/>
                </a:lnTo>
                <a:lnTo>
                  <a:pt x="9613" y="57274"/>
                </a:lnTo>
                <a:lnTo>
                  <a:pt x="9763" y="57299"/>
                </a:lnTo>
                <a:lnTo>
                  <a:pt x="9912" y="57373"/>
                </a:lnTo>
                <a:lnTo>
                  <a:pt x="10062" y="57422"/>
                </a:lnTo>
                <a:lnTo>
                  <a:pt x="10112" y="57496"/>
                </a:lnTo>
                <a:lnTo>
                  <a:pt x="10261" y="57521"/>
                </a:lnTo>
                <a:lnTo>
                  <a:pt x="10510" y="57521"/>
                </a:lnTo>
                <a:lnTo>
                  <a:pt x="12054" y="57447"/>
                </a:lnTo>
                <a:lnTo>
                  <a:pt x="13648" y="57348"/>
                </a:lnTo>
                <a:lnTo>
                  <a:pt x="16288" y="57126"/>
                </a:lnTo>
                <a:lnTo>
                  <a:pt x="19028" y="56904"/>
                </a:lnTo>
                <a:lnTo>
                  <a:pt x="21519" y="56608"/>
                </a:lnTo>
                <a:lnTo>
                  <a:pt x="22465" y="56509"/>
                </a:lnTo>
                <a:lnTo>
                  <a:pt x="23362" y="56435"/>
                </a:lnTo>
                <a:lnTo>
                  <a:pt x="24159" y="56312"/>
                </a:lnTo>
                <a:lnTo>
                  <a:pt x="24806" y="56213"/>
                </a:lnTo>
                <a:lnTo>
                  <a:pt x="25255" y="56065"/>
                </a:lnTo>
                <a:lnTo>
                  <a:pt x="25354" y="55893"/>
                </a:lnTo>
                <a:lnTo>
                  <a:pt x="25105" y="55523"/>
                </a:lnTo>
                <a:lnTo>
                  <a:pt x="24358" y="54783"/>
                </a:lnTo>
                <a:lnTo>
                  <a:pt x="23511" y="53993"/>
                </a:lnTo>
                <a:lnTo>
                  <a:pt x="22565" y="53204"/>
                </a:lnTo>
                <a:lnTo>
                  <a:pt x="20772" y="51847"/>
                </a:lnTo>
                <a:lnTo>
                  <a:pt x="18929" y="50491"/>
                </a:lnTo>
                <a:lnTo>
                  <a:pt x="15790" y="50071"/>
                </a:lnTo>
                <a:lnTo>
                  <a:pt x="12652" y="49677"/>
                </a:lnTo>
                <a:lnTo>
                  <a:pt x="11755" y="49553"/>
                </a:lnTo>
                <a:lnTo>
                  <a:pt x="10709" y="49405"/>
                </a:lnTo>
                <a:lnTo>
                  <a:pt x="9613" y="49307"/>
                </a:lnTo>
                <a:lnTo>
                  <a:pt x="8518" y="49233"/>
                </a:lnTo>
                <a:lnTo>
                  <a:pt x="7471" y="49307"/>
                </a:lnTo>
                <a:lnTo>
                  <a:pt x="6525" y="49479"/>
                </a:lnTo>
                <a:lnTo>
                  <a:pt x="5429" y="49726"/>
                </a:lnTo>
                <a:lnTo>
                  <a:pt x="4234" y="49849"/>
                </a:lnTo>
                <a:lnTo>
                  <a:pt x="3088" y="49800"/>
                </a:lnTo>
                <a:lnTo>
                  <a:pt x="1992" y="49677"/>
                </a:lnTo>
                <a:lnTo>
                  <a:pt x="1095" y="49381"/>
                </a:lnTo>
                <a:lnTo>
                  <a:pt x="597" y="49011"/>
                </a:lnTo>
                <a:lnTo>
                  <a:pt x="348" y="48493"/>
                </a:lnTo>
                <a:lnTo>
                  <a:pt x="298" y="48000"/>
                </a:lnTo>
                <a:lnTo>
                  <a:pt x="597" y="47457"/>
                </a:lnTo>
                <a:lnTo>
                  <a:pt x="1046" y="46964"/>
                </a:lnTo>
                <a:lnTo>
                  <a:pt x="1743" y="46569"/>
                </a:lnTo>
                <a:lnTo>
                  <a:pt x="2789" y="46322"/>
                </a:lnTo>
                <a:lnTo>
                  <a:pt x="3985" y="46199"/>
                </a:lnTo>
                <a:lnTo>
                  <a:pt x="5230" y="46273"/>
                </a:lnTo>
                <a:lnTo>
                  <a:pt x="6326" y="46470"/>
                </a:lnTo>
                <a:lnTo>
                  <a:pt x="7173" y="46766"/>
                </a:lnTo>
                <a:lnTo>
                  <a:pt x="7721" y="47038"/>
                </a:lnTo>
                <a:lnTo>
                  <a:pt x="8567" y="48024"/>
                </a:lnTo>
                <a:lnTo>
                  <a:pt x="9115" y="48345"/>
                </a:lnTo>
                <a:lnTo>
                  <a:pt x="9763" y="48567"/>
                </a:lnTo>
                <a:lnTo>
                  <a:pt x="10510" y="48715"/>
                </a:lnTo>
                <a:lnTo>
                  <a:pt x="11307" y="48863"/>
                </a:lnTo>
                <a:lnTo>
                  <a:pt x="14694" y="49405"/>
                </a:lnTo>
                <a:lnTo>
                  <a:pt x="18082" y="49923"/>
                </a:lnTo>
                <a:lnTo>
                  <a:pt x="17484" y="49553"/>
                </a:lnTo>
                <a:lnTo>
                  <a:pt x="16836" y="49233"/>
                </a:lnTo>
                <a:lnTo>
                  <a:pt x="16239" y="49035"/>
                </a:lnTo>
                <a:lnTo>
                  <a:pt x="15591" y="48912"/>
                </a:lnTo>
                <a:lnTo>
                  <a:pt x="14844" y="48838"/>
                </a:lnTo>
                <a:lnTo>
                  <a:pt x="14146" y="48690"/>
                </a:lnTo>
                <a:lnTo>
                  <a:pt x="13300" y="48419"/>
                </a:lnTo>
                <a:lnTo>
                  <a:pt x="12652" y="48098"/>
                </a:lnTo>
                <a:lnTo>
                  <a:pt x="12254" y="47704"/>
                </a:lnTo>
                <a:lnTo>
                  <a:pt x="12104" y="47260"/>
                </a:lnTo>
                <a:lnTo>
                  <a:pt x="12204" y="46791"/>
                </a:lnTo>
                <a:lnTo>
                  <a:pt x="12652" y="46322"/>
                </a:lnTo>
                <a:lnTo>
                  <a:pt x="12851" y="46174"/>
                </a:lnTo>
                <a:lnTo>
                  <a:pt x="13300" y="45804"/>
                </a:lnTo>
                <a:lnTo>
                  <a:pt x="13449" y="45730"/>
                </a:lnTo>
                <a:lnTo>
                  <a:pt x="13798" y="45632"/>
                </a:lnTo>
                <a:lnTo>
                  <a:pt x="14146" y="45558"/>
                </a:lnTo>
                <a:lnTo>
                  <a:pt x="14445" y="45508"/>
                </a:lnTo>
                <a:lnTo>
                  <a:pt x="15193" y="45484"/>
                </a:lnTo>
                <a:lnTo>
                  <a:pt x="15990" y="45459"/>
                </a:lnTo>
                <a:lnTo>
                  <a:pt x="17036" y="45582"/>
                </a:lnTo>
                <a:lnTo>
                  <a:pt x="17783" y="45854"/>
                </a:lnTo>
                <a:lnTo>
                  <a:pt x="18430" y="46174"/>
                </a:lnTo>
                <a:lnTo>
                  <a:pt x="18779" y="46618"/>
                </a:lnTo>
                <a:lnTo>
                  <a:pt x="19028" y="47087"/>
                </a:lnTo>
                <a:lnTo>
                  <a:pt x="19078" y="47580"/>
                </a:lnTo>
                <a:lnTo>
                  <a:pt x="18929" y="48024"/>
                </a:lnTo>
                <a:lnTo>
                  <a:pt x="18729" y="48493"/>
                </a:lnTo>
                <a:lnTo>
                  <a:pt x="18630" y="48937"/>
                </a:lnTo>
                <a:lnTo>
                  <a:pt x="19028" y="49381"/>
                </a:lnTo>
                <a:lnTo>
                  <a:pt x="19476" y="49775"/>
                </a:lnTo>
                <a:lnTo>
                  <a:pt x="19975" y="50219"/>
                </a:lnTo>
                <a:lnTo>
                  <a:pt x="22963" y="50565"/>
                </a:lnTo>
                <a:lnTo>
                  <a:pt x="25853" y="51009"/>
                </a:lnTo>
                <a:lnTo>
                  <a:pt x="26052" y="51058"/>
                </a:lnTo>
                <a:lnTo>
                  <a:pt x="26500" y="51083"/>
                </a:lnTo>
                <a:lnTo>
                  <a:pt x="26998" y="51132"/>
                </a:lnTo>
                <a:lnTo>
                  <a:pt x="27447" y="51132"/>
                </a:lnTo>
                <a:lnTo>
                  <a:pt x="27845" y="51083"/>
                </a:lnTo>
                <a:lnTo>
                  <a:pt x="27845" y="51009"/>
                </a:lnTo>
                <a:lnTo>
                  <a:pt x="25902" y="49627"/>
                </a:lnTo>
                <a:lnTo>
                  <a:pt x="23960" y="48098"/>
                </a:lnTo>
                <a:lnTo>
                  <a:pt x="21718" y="46569"/>
                </a:lnTo>
                <a:lnTo>
                  <a:pt x="21419" y="46322"/>
                </a:lnTo>
                <a:lnTo>
                  <a:pt x="21021" y="46002"/>
                </a:lnTo>
                <a:lnTo>
                  <a:pt x="20473" y="45582"/>
                </a:lnTo>
                <a:lnTo>
                  <a:pt x="19975" y="45237"/>
                </a:lnTo>
                <a:lnTo>
                  <a:pt x="19377" y="44867"/>
                </a:lnTo>
                <a:lnTo>
                  <a:pt x="18929" y="44620"/>
                </a:lnTo>
                <a:lnTo>
                  <a:pt x="18580" y="44472"/>
                </a:lnTo>
                <a:lnTo>
                  <a:pt x="17683" y="44398"/>
                </a:lnTo>
                <a:lnTo>
                  <a:pt x="16836" y="44349"/>
                </a:lnTo>
                <a:lnTo>
                  <a:pt x="15940" y="44398"/>
                </a:lnTo>
                <a:lnTo>
                  <a:pt x="15043" y="44324"/>
                </a:lnTo>
                <a:lnTo>
                  <a:pt x="14146" y="44176"/>
                </a:lnTo>
                <a:lnTo>
                  <a:pt x="13349" y="43880"/>
                </a:lnTo>
                <a:lnTo>
                  <a:pt x="12702" y="43510"/>
                </a:lnTo>
                <a:lnTo>
                  <a:pt x="12353" y="43091"/>
                </a:lnTo>
                <a:lnTo>
                  <a:pt x="12104" y="42647"/>
                </a:lnTo>
                <a:lnTo>
                  <a:pt x="12104" y="42129"/>
                </a:lnTo>
                <a:lnTo>
                  <a:pt x="12403" y="41636"/>
                </a:lnTo>
                <a:lnTo>
                  <a:pt x="12901" y="41216"/>
                </a:lnTo>
                <a:lnTo>
                  <a:pt x="13748" y="40871"/>
                </a:lnTo>
                <a:lnTo>
                  <a:pt x="14595" y="40575"/>
                </a:lnTo>
                <a:lnTo>
                  <a:pt x="15591" y="40353"/>
                </a:lnTo>
                <a:lnTo>
                  <a:pt x="16587" y="40254"/>
                </a:lnTo>
                <a:lnTo>
                  <a:pt x="17534" y="40180"/>
                </a:lnTo>
                <a:lnTo>
                  <a:pt x="18430" y="40205"/>
                </a:lnTo>
                <a:lnTo>
                  <a:pt x="19078" y="40328"/>
                </a:lnTo>
                <a:lnTo>
                  <a:pt x="20124" y="40674"/>
                </a:lnTo>
                <a:lnTo>
                  <a:pt x="20871" y="41167"/>
                </a:lnTo>
                <a:lnTo>
                  <a:pt x="21220" y="41734"/>
                </a:lnTo>
                <a:lnTo>
                  <a:pt x="21270" y="42326"/>
                </a:lnTo>
                <a:lnTo>
                  <a:pt x="21170" y="42622"/>
                </a:lnTo>
                <a:lnTo>
                  <a:pt x="20871" y="42943"/>
                </a:lnTo>
                <a:lnTo>
                  <a:pt x="20473" y="43313"/>
                </a:lnTo>
                <a:lnTo>
                  <a:pt x="20273" y="43634"/>
                </a:lnTo>
                <a:lnTo>
                  <a:pt x="20124" y="43954"/>
                </a:lnTo>
                <a:lnTo>
                  <a:pt x="20174" y="44250"/>
                </a:lnTo>
                <a:lnTo>
                  <a:pt x="20323" y="44398"/>
                </a:lnTo>
                <a:lnTo>
                  <a:pt x="20622" y="44645"/>
                </a:lnTo>
                <a:lnTo>
                  <a:pt x="21021" y="44941"/>
                </a:lnTo>
                <a:lnTo>
                  <a:pt x="21419" y="45311"/>
                </a:lnTo>
                <a:lnTo>
                  <a:pt x="21867" y="45632"/>
                </a:lnTo>
                <a:lnTo>
                  <a:pt x="22316" y="45878"/>
                </a:lnTo>
                <a:lnTo>
                  <a:pt x="22615" y="46100"/>
                </a:lnTo>
                <a:lnTo>
                  <a:pt x="22814" y="46150"/>
                </a:lnTo>
                <a:lnTo>
                  <a:pt x="23063" y="46026"/>
                </a:lnTo>
                <a:lnTo>
                  <a:pt x="23262" y="45804"/>
                </a:lnTo>
                <a:lnTo>
                  <a:pt x="23561" y="45582"/>
                </a:lnTo>
                <a:lnTo>
                  <a:pt x="23810" y="45459"/>
                </a:lnTo>
                <a:lnTo>
                  <a:pt x="24159" y="45311"/>
                </a:lnTo>
                <a:lnTo>
                  <a:pt x="24607" y="45114"/>
                </a:lnTo>
                <a:lnTo>
                  <a:pt x="25205" y="44892"/>
                </a:lnTo>
                <a:lnTo>
                  <a:pt x="25603" y="44744"/>
                </a:lnTo>
                <a:lnTo>
                  <a:pt x="26002" y="44694"/>
                </a:lnTo>
                <a:lnTo>
                  <a:pt x="26899" y="44645"/>
                </a:lnTo>
                <a:lnTo>
                  <a:pt x="27745" y="44571"/>
                </a:lnTo>
                <a:lnTo>
                  <a:pt x="28642" y="44546"/>
                </a:lnTo>
                <a:lnTo>
                  <a:pt x="29539" y="44571"/>
                </a:lnTo>
                <a:lnTo>
                  <a:pt x="29738" y="44620"/>
                </a:lnTo>
                <a:lnTo>
                  <a:pt x="30485" y="44744"/>
                </a:lnTo>
                <a:lnTo>
                  <a:pt x="30684" y="44744"/>
                </a:lnTo>
                <a:lnTo>
                  <a:pt x="30933" y="44571"/>
                </a:lnTo>
                <a:lnTo>
                  <a:pt x="30983" y="44250"/>
                </a:lnTo>
                <a:lnTo>
                  <a:pt x="31083" y="43880"/>
                </a:lnTo>
                <a:lnTo>
                  <a:pt x="31083" y="43313"/>
                </a:lnTo>
                <a:lnTo>
                  <a:pt x="31133" y="42795"/>
                </a:lnTo>
                <a:lnTo>
                  <a:pt x="31133" y="42277"/>
                </a:lnTo>
                <a:lnTo>
                  <a:pt x="30983" y="41784"/>
                </a:lnTo>
                <a:lnTo>
                  <a:pt x="30684" y="41438"/>
                </a:lnTo>
                <a:lnTo>
                  <a:pt x="30236" y="41216"/>
                </a:lnTo>
                <a:lnTo>
                  <a:pt x="29240" y="40797"/>
                </a:lnTo>
                <a:lnTo>
                  <a:pt x="28542" y="40402"/>
                </a:lnTo>
                <a:lnTo>
                  <a:pt x="28144" y="39909"/>
                </a:lnTo>
                <a:lnTo>
                  <a:pt x="28044" y="39366"/>
                </a:lnTo>
                <a:lnTo>
                  <a:pt x="28194" y="38972"/>
                </a:lnTo>
                <a:lnTo>
                  <a:pt x="28642" y="38528"/>
                </a:lnTo>
                <a:lnTo>
                  <a:pt x="29290" y="38133"/>
                </a:lnTo>
                <a:lnTo>
                  <a:pt x="30087" y="37738"/>
                </a:lnTo>
                <a:lnTo>
                  <a:pt x="31083" y="37442"/>
                </a:lnTo>
                <a:lnTo>
                  <a:pt x="32079" y="37294"/>
                </a:lnTo>
                <a:lnTo>
                  <a:pt x="33275" y="37294"/>
                </a:lnTo>
                <a:lnTo>
                  <a:pt x="34420" y="37516"/>
                </a:lnTo>
                <a:lnTo>
                  <a:pt x="35267" y="37812"/>
                </a:lnTo>
                <a:lnTo>
                  <a:pt x="35915" y="38108"/>
                </a:lnTo>
                <a:lnTo>
                  <a:pt x="36413" y="38454"/>
                </a:lnTo>
                <a:lnTo>
                  <a:pt x="36712" y="38873"/>
                </a:lnTo>
                <a:lnTo>
                  <a:pt x="36712" y="39342"/>
                </a:lnTo>
                <a:lnTo>
                  <a:pt x="36413" y="39835"/>
                </a:lnTo>
                <a:lnTo>
                  <a:pt x="35965" y="40254"/>
                </a:lnTo>
                <a:lnTo>
                  <a:pt x="35317" y="40600"/>
                </a:lnTo>
                <a:lnTo>
                  <a:pt x="34669" y="40945"/>
                </a:lnTo>
                <a:lnTo>
                  <a:pt x="33922" y="41216"/>
                </a:lnTo>
                <a:lnTo>
                  <a:pt x="33325" y="41586"/>
                </a:lnTo>
                <a:lnTo>
                  <a:pt x="32876" y="42030"/>
                </a:lnTo>
                <a:lnTo>
                  <a:pt x="32378" y="43091"/>
                </a:lnTo>
                <a:lnTo>
                  <a:pt x="32079" y="44176"/>
                </a:lnTo>
                <a:lnTo>
                  <a:pt x="31880" y="45237"/>
                </a:lnTo>
                <a:lnTo>
                  <a:pt x="31880" y="45656"/>
                </a:lnTo>
                <a:lnTo>
                  <a:pt x="32079" y="46076"/>
                </a:lnTo>
                <a:lnTo>
                  <a:pt x="32229" y="46495"/>
                </a:lnTo>
                <a:lnTo>
                  <a:pt x="32079" y="46865"/>
                </a:lnTo>
                <a:lnTo>
                  <a:pt x="31631" y="47580"/>
                </a:lnTo>
                <a:lnTo>
                  <a:pt x="31481" y="47950"/>
                </a:lnTo>
                <a:lnTo>
                  <a:pt x="31631" y="48295"/>
                </a:lnTo>
                <a:lnTo>
                  <a:pt x="32029" y="48616"/>
                </a:lnTo>
                <a:lnTo>
                  <a:pt x="32478" y="48863"/>
                </a:lnTo>
                <a:lnTo>
                  <a:pt x="32876" y="49159"/>
                </a:lnTo>
                <a:lnTo>
                  <a:pt x="33872" y="49800"/>
                </a:lnTo>
                <a:lnTo>
                  <a:pt x="34819" y="50491"/>
                </a:lnTo>
                <a:lnTo>
                  <a:pt x="37160" y="51946"/>
                </a:lnTo>
                <a:lnTo>
                  <a:pt x="39651" y="53377"/>
                </a:lnTo>
                <a:lnTo>
                  <a:pt x="39850" y="53549"/>
                </a:lnTo>
                <a:lnTo>
                  <a:pt x="40298" y="53771"/>
                </a:lnTo>
                <a:lnTo>
                  <a:pt x="40747" y="54018"/>
                </a:lnTo>
                <a:lnTo>
                  <a:pt x="41195" y="54240"/>
                </a:lnTo>
                <a:lnTo>
                  <a:pt x="41643" y="54314"/>
                </a:lnTo>
                <a:lnTo>
                  <a:pt x="41992" y="54215"/>
                </a:lnTo>
                <a:lnTo>
                  <a:pt x="42440" y="54018"/>
                </a:lnTo>
                <a:lnTo>
                  <a:pt x="42789" y="53771"/>
                </a:lnTo>
                <a:lnTo>
                  <a:pt x="43188" y="53549"/>
                </a:lnTo>
                <a:lnTo>
                  <a:pt x="43387" y="53401"/>
                </a:lnTo>
                <a:lnTo>
                  <a:pt x="44283" y="52785"/>
                </a:lnTo>
                <a:lnTo>
                  <a:pt x="44782" y="52217"/>
                </a:lnTo>
                <a:lnTo>
                  <a:pt x="45031" y="51551"/>
                </a:lnTo>
                <a:lnTo>
                  <a:pt x="44931" y="50836"/>
                </a:lnTo>
                <a:lnTo>
                  <a:pt x="44582" y="49726"/>
                </a:lnTo>
                <a:lnTo>
                  <a:pt x="44134" y="48641"/>
                </a:lnTo>
                <a:lnTo>
                  <a:pt x="43636" y="47556"/>
                </a:lnTo>
                <a:lnTo>
                  <a:pt x="42889" y="45804"/>
                </a:lnTo>
                <a:lnTo>
                  <a:pt x="42739" y="45459"/>
                </a:lnTo>
                <a:lnTo>
                  <a:pt x="42640" y="45089"/>
                </a:lnTo>
                <a:lnTo>
                  <a:pt x="42490" y="44694"/>
                </a:lnTo>
                <a:lnTo>
                  <a:pt x="42241" y="44349"/>
                </a:lnTo>
                <a:lnTo>
                  <a:pt x="41793" y="44053"/>
                </a:lnTo>
                <a:lnTo>
                  <a:pt x="41344" y="43880"/>
                </a:lnTo>
                <a:lnTo>
                  <a:pt x="40896" y="43782"/>
                </a:lnTo>
                <a:lnTo>
                  <a:pt x="40398" y="43708"/>
                </a:lnTo>
                <a:lnTo>
                  <a:pt x="39800" y="43584"/>
                </a:lnTo>
                <a:lnTo>
                  <a:pt x="38754" y="43338"/>
                </a:lnTo>
                <a:lnTo>
                  <a:pt x="38057" y="42968"/>
                </a:lnTo>
                <a:lnTo>
                  <a:pt x="37459" y="42548"/>
                </a:lnTo>
                <a:lnTo>
                  <a:pt x="37011" y="41981"/>
                </a:lnTo>
                <a:lnTo>
                  <a:pt x="37011" y="41438"/>
                </a:lnTo>
                <a:lnTo>
                  <a:pt x="37210" y="40945"/>
                </a:lnTo>
                <a:lnTo>
                  <a:pt x="37808" y="40427"/>
                </a:lnTo>
                <a:lnTo>
                  <a:pt x="38704" y="39958"/>
                </a:lnTo>
                <a:lnTo>
                  <a:pt x="39053" y="39810"/>
                </a:lnTo>
                <a:lnTo>
                  <a:pt x="39651" y="39638"/>
                </a:lnTo>
                <a:lnTo>
                  <a:pt x="40448" y="39440"/>
                </a:lnTo>
                <a:lnTo>
                  <a:pt x="41344" y="39342"/>
                </a:lnTo>
                <a:lnTo>
                  <a:pt x="42391" y="39292"/>
                </a:lnTo>
                <a:lnTo>
                  <a:pt x="43337" y="39366"/>
                </a:lnTo>
                <a:lnTo>
                  <a:pt x="44333" y="39638"/>
                </a:lnTo>
                <a:lnTo>
                  <a:pt x="45330" y="40106"/>
                </a:lnTo>
                <a:lnTo>
                  <a:pt x="46027" y="40649"/>
                </a:lnTo>
                <a:lnTo>
                  <a:pt x="46326" y="41118"/>
                </a:lnTo>
                <a:lnTo>
                  <a:pt x="46475" y="41660"/>
                </a:lnTo>
                <a:lnTo>
                  <a:pt x="46326" y="42203"/>
                </a:lnTo>
                <a:lnTo>
                  <a:pt x="45977" y="42499"/>
                </a:lnTo>
                <a:lnTo>
                  <a:pt x="45529" y="42746"/>
                </a:lnTo>
                <a:lnTo>
                  <a:pt x="45031" y="43017"/>
                </a:lnTo>
                <a:lnTo>
                  <a:pt x="44632" y="43313"/>
                </a:lnTo>
                <a:lnTo>
                  <a:pt x="44582" y="43412"/>
                </a:lnTo>
                <a:lnTo>
                  <a:pt x="44582" y="43708"/>
                </a:lnTo>
                <a:lnTo>
                  <a:pt x="44483" y="43806"/>
                </a:lnTo>
                <a:lnTo>
                  <a:pt x="44333" y="43880"/>
                </a:lnTo>
                <a:lnTo>
                  <a:pt x="44283" y="43954"/>
                </a:lnTo>
                <a:lnTo>
                  <a:pt x="43985" y="44102"/>
                </a:lnTo>
                <a:lnTo>
                  <a:pt x="43885" y="44176"/>
                </a:lnTo>
                <a:lnTo>
                  <a:pt x="43885" y="44793"/>
                </a:lnTo>
                <a:lnTo>
                  <a:pt x="44034" y="45336"/>
                </a:lnTo>
                <a:lnTo>
                  <a:pt x="44184" y="45854"/>
                </a:lnTo>
                <a:lnTo>
                  <a:pt x="44582" y="47161"/>
                </a:lnTo>
                <a:lnTo>
                  <a:pt x="45031" y="48493"/>
                </a:lnTo>
                <a:lnTo>
                  <a:pt x="45579" y="49726"/>
                </a:lnTo>
                <a:lnTo>
                  <a:pt x="45728" y="50219"/>
                </a:lnTo>
                <a:lnTo>
                  <a:pt x="45977" y="50639"/>
                </a:lnTo>
                <a:lnTo>
                  <a:pt x="46127" y="51058"/>
                </a:lnTo>
                <a:lnTo>
                  <a:pt x="46425" y="51379"/>
                </a:lnTo>
                <a:lnTo>
                  <a:pt x="46724" y="51601"/>
                </a:lnTo>
                <a:lnTo>
                  <a:pt x="47073" y="51625"/>
                </a:lnTo>
                <a:lnTo>
                  <a:pt x="47970" y="51527"/>
                </a:lnTo>
                <a:lnTo>
                  <a:pt x="48816" y="51305"/>
                </a:lnTo>
                <a:lnTo>
                  <a:pt x="49613" y="51132"/>
                </a:lnTo>
                <a:lnTo>
                  <a:pt x="51457" y="50639"/>
                </a:lnTo>
                <a:lnTo>
                  <a:pt x="53300" y="50145"/>
                </a:lnTo>
                <a:lnTo>
                  <a:pt x="56039" y="49331"/>
                </a:lnTo>
                <a:lnTo>
                  <a:pt x="58580" y="48542"/>
                </a:lnTo>
                <a:lnTo>
                  <a:pt x="59327" y="46026"/>
                </a:lnTo>
                <a:lnTo>
                  <a:pt x="61369" y="40057"/>
                </a:lnTo>
                <a:lnTo>
                  <a:pt x="63611" y="34088"/>
                </a:lnTo>
                <a:lnTo>
                  <a:pt x="63810" y="33521"/>
                </a:lnTo>
                <a:lnTo>
                  <a:pt x="64109" y="32781"/>
                </a:lnTo>
                <a:lnTo>
                  <a:pt x="64408" y="31991"/>
                </a:lnTo>
                <a:lnTo>
                  <a:pt x="64707" y="31153"/>
                </a:lnTo>
                <a:lnTo>
                  <a:pt x="64906" y="30314"/>
                </a:lnTo>
                <a:lnTo>
                  <a:pt x="65056" y="29475"/>
                </a:lnTo>
                <a:lnTo>
                  <a:pt x="65056" y="28711"/>
                </a:lnTo>
                <a:lnTo>
                  <a:pt x="65006" y="28069"/>
                </a:lnTo>
                <a:lnTo>
                  <a:pt x="64707" y="27551"/>
                </a:lnTo>
                <a:lnTo>
                  <a:pt x="64259" y="27033"/>
                </a:lnTo>
                <a:lnTo>
                  <a:pt x="63711" y="26565"/>
                </a:lnTo>
                <a:lnTo>
                  <a:pt x="63163" y="26145"/>
                </a:lnTo>
                <a:lnTo>
                  <a:pt x="62465" y="25775"/>
                </a:lnTo>
                <a:lnTo>
                  <a:pt x="61618" y="25479"/>
                </a:lnTo>
                <a:lnTo>
                  <a:pt x="60572" y="25257"/>
                </a:lnTo>
                <a:lnTo>
                  <a:pt x="59028" y="25035"/>
                </a:lnTo>
                <a:lnTo>
                  <a:pt x="57484" y="24764"/>
                </a:lnTo>
                <a:lnTo>
                  <a:pt x="57036" y="24690"/>
                </a:lnTo>
                <a:lnTo>
                  <a:pt x="56239" y="24616"/>
                </a:lnTo>
                <a:lnTo>
                  <a:pt x="55093" y="24468"/>
                </a:lnTo>
                <a:lnTo>
                  <a:pt x="53698" y="24320"/>
                </a:lnTo>
                <a:lnTo>
                  <a:pt x="52054" y="24172"/>
                </a:lnTo>
                <a:lnTo>
                  <a:pt x="50211" y="24000"/>
                </a:lnTo>
                <a:lnTo>
                  <a:pt x="48318" y="23802"/>
                </a:lnTo>
                <a:lnTo>
                  <a:pt x="46326" y="23630"/>
                </a:lnTo>
                <a:lnTo>
                  <a:pt x="42490" y="23260"/>
                </a:lnTo>
                <a:lnTo>
                  <a:pt x="40697" y="23087"/>
                </a:lnTo>
                <a:lnTo>
                  <a:pt x="39053" y="22939"/>
                </a:lnTo>
                <a:lnTo>
                  <a:pt x="37658" y="22791"/>
                </a:lnTo>
                <a:lnTo>
                  <a:pt x="36513" y="22692"/>
                </a:lnTo>
                <a:lnTo>
                  <a:pt x="35666" y="22618"/>
                </a:lnTo>
                <a:lnTo>
                  <a:pt x="35267" y="22569"/>
                </a:lnTo>
                <a:lnTo>
                  <a:pt x="33773" y="22396"/>
                </a:lnTo>
                <a:lnTo>
                  <a:pt x="32378" y="22100"/>
                </a:lnTo>
                <a:lnTo>
                  <a:pt x="30933" y="21854"/>
                </a:lnTo>
                <a:lnTo>
                  <a:pt x="29090" y="21434"/>
                </a:lnTo>
                <a:lnTo>
                  <a:pt x="27247" y="20867"/>
                </a:lnTo>
                <a:lnTo>
                  <a:pt x="25554" y="20201"/>
                </a:lnTo>
                <a:lnTo>
                  <a:pt x="24059" y="19510"/>
                </a:lnTo>
                <a:lnTo>
                  <a:pt x="22565" y="18746"/>
                </a:lnTo>
                <a:lnTo>
                  <a:pt x="20921" y="18030"/>
                </a:lnTo>
                <a:lnTo>
                  <a:pt x="19227" y="17340"/>
                </a:lnTo>
                <a:lnTo>
                  <a:pt x="17384" y="16748"/>
                </a:lnTo>
                <a:lnTo>
                  <a:pt x="15491" y="16180"/>
                </a:lnTo>
                <a:lnTo>
                  <a:pt x="13648" y="15514"/>
                </a:lnTo>
                <a:lnTo>
                  <a:pt x="13748" y="15440"/>
                </a:lnTo>
                <a:lnTo>
                  <a:pt x="14097" y="15292"/>
                </a:lnTo>
                <a:lnTo>
                  <a:pt x="14744" y="15120"/>
                </a:lnTo>
                <a:lnTo>
                  <a:pt x="15591" y="14898"/>
                </a:lnTo>
                <a:lnTo>
                  <a:pt x="16537" y="14676"/>
                </a:lnTo>
                <a:lnTo>
                  <a:pt x="18729" y="14306"/>
                </a:lnTo>
                <a:lnTo>
                  <a:pt x="19875" y="14207"/>
                </a:lnTo>
                <a:lnTo>
                  <a:pt x="21021" y="14182"/>
                </a:lnTo>
                <a:lnTo>
                  <a:pt x="22415" y="14207"/>
                </a:lnTo>
                <a:lnTo>
                  <a:pt x="24009" y="14281"/>
                </a:lnTo>
                <a:lnTo>
                  <a:pt x="25703" y="14380"/>
                </a:lnTo>
                <a:lnTo>
                  <a:pt x="27447" y="14503"/>
                </a:lnTo>
                <a:lnTo>
                  <a:pt x="29240" y="14651"/>
                </a:lnTo>
                <a:lnTo>
                  <a:pt x="30784" y="14799"/>
                </a:lnTo>
                <a:lnTo>
                  <a:pt x="32179" y="14922"/>
                </a:lnTo>
                <a:lnTo>
                  <a:pt x="33275" y="15070"/>
                </a:lnTo>
                <a:lnTo>
                  <a:pt x="34819" y="15366"/>
                </a:lnTo>
                <a:lnTo>
                  <a:pt x="36562" y="15761"/>
                </a:lnTo>
                <a:lnTo>
                  <a:pt x="38455" y="16254"/>
                </a:lnTo>
                <a:lnTo>
                  <a:pt x="40448" y="16822"/>
                </a:lnTo>
                <a:lnTo>
                  <a:pt x="42490" y="17488"/>
                </a:lnTo>
                <a:lnTo>
                  <a:pt x="44732" y="18203"/>
                </a:lnTo>
                <a:lnTo>
                  <a:pt x="49115" y="19732"/>
                </a:lnTo>
                <a:lnTo>
                  <a:pt x="53399" y="21336"/>
                </a:lnTo>
                <a:lnTo>
                  <a:pt x="55442" y="22125"/>
                </a:lnTo>
                <a:lnTo>
                  <a:pt x="57434" y="22890"/>
                </a:lnTo>
                <a:lnTo>
                  <a:pt x="59277" y="23630"/>
                </a:lnTo>
                <a:lnTo>
                  <a:pt x="60871" y="24271"/>
                </a:lnTo>
                <a:lnTo>
                  <a:pt x="62415" y="24887"/>
                </a:lnTo>
                <a:lnTo>
                  <a:pt x="63661" y="25405"/>
                </a:lnTo>
                <a:lnTo>
                  <a:pt x="64707" y="25849"/>
                </a:lnTo>
                <a:lnTo>
                  <a:pt x="65404" y="26170"/>
                </a:lnTo>
                <a:lnTo>
                  <a:pt x="64757" y="25381"/>
                </a:lnTo>
                <a:lnTo>
                  <a:pt x="63960" y="24690"/>
                </a:lnTo>
                <a:lnTo>
                  <a:pt x="63163" y="23950"/>
                </a:lnTo>
                <a:lnTo>
                  <a:pt x="62117" y="23260"/>
                </a:lnTo>
                <a:lnTo>
                  <a:pt x="60821" y="22643"/>
                </a:lnTo>
                <a:lnTo>
                  <a:pt x="59178" y="22051"/>
                </a:lnTo>
                <a:lnTo>
                  <a:pt x="57434" y="21484"/>
                </a:lnTo>
                <a:lnTo>
                  <a:pt x="55591" y="20892"/>
                </a:lnTo>
                <a:lnTo>
                  <a:pt x="53897" y="20349"/>
                </a:lnTo>
                <a:lnTo>
                  <a:pt x="52303" y="19806"/>
                </a:lnTo>
                <a:lnTo>
                  <a:pt x="51008" y="19264"/>
                </a:lnTo>
                <a:lnTo>
                  <a:pt x="49115" y="18277"/>
                </a:lnTo>
                <a:lnTo>
                  <a:pt x="47422" y="17414"/>
                </a:lnTo>
                <a:lnTo>
                  <a:pt x="46027" y="16600"/>
                </a:lnTo>
                <a:lnTo>
                  <a:pt x="44881" y="15909"/>
                </a:lnTo>
                <a:lnTo>
                  <a:pt x="43835" y="15268"/>
                </a:lnTo>
                <a:lnTo>
                  <a:pt x="42938" y="14651"/>
                </a:lnTo>
                <a:lnTo>
                  <a:pt x="42241" y="14059"/>
                </a:lnTo>
                <a:lnTo>
                  <a:pt x="41494" y="13516"/>
                </a:lnTo>
                <a:lnTo>
                  <a:pt x="40149" y="12431"/>
                </a:lnTo>
                <a:lnTo>
                  <a:pt x="38704" y="11272"/>
                </a:lnTo>
                <a:lnTo>
                  <a:pt x="37808" y="10655"/>
                </a:lnTo>
                <a:lnTo>
                  <a:pt x="36811" y="9965"/>
                </a:lnTo>
                <a:lnTo>
                  <a:pt x="35466" y="9225"/>
                </a:lnTo>
                <a:lnTo>
                  <a:pt x="34072" y="8608"/>
                </a:lnTo>
                <a:lnTo>
                  <a:pt x="32677" y="8139"/>
                </a:lnTo>
                <a:lnTo>
                  <a:pt x="31282" y="7745"/>
                </a:lnTo>
                <a:lnTo>
                  <a:pt x="29887" y="7375"/>
                </a:lnTo>
                <a:lnTo>
                  <a:pt x="29788" y="7301"/>
                </a:lnTo>
                <a:lnTo>
                  <a:pt x="30037" y="7153"/>
                </a:lnTo>
                <a:lnTo>
                  <a:pt x="30684" y="7054"/>
                </a:lnTo>
                <a:lnTo>
                  <a:pt x="31481" y="6906"/>
                </a:lnTo>
                <a:lnTo>
                  <a:pt x="32528" y="6758"/>
                </a:lnTo>
                <a:lnTo>
                  <a:pt x="33623" y="6610"/>
                </a:lnTo>
                <a:lnTo>
                  <a:pt x="35666" y="6314"/>
                </a:lnTo>
                <a:lnTo>
                  <a:pt x="36562" y="6215"/>
                </a:lnTo>
                <a:lnTo>
                  <a:pt x="37210" y="6141"/>
                </a:lnTo>
                <a:lnTo>
                  <a:pt x="39950" y="5944"/>
                </a:lnTo>
                <a:lnTo>
                  <a:pt x="42590" y="5993"/>
                </a:lnTo>
                <a:lnTo>
                  <a:pt x="45180" y="6289"/>
                </a:lnTo>
                <a:lnTo>
                  <a:pt x="47721" y="6832"/>
                </a:lnTo>
                <a:lnTo>
                  <a:pt x="50161" y="7547"/>
                </a:lnTo>
                <a:lnTo>
                  <a:pt x="52503" y="8460"/>
                </a:lnTo>
                <a:lnTo>
                  <a:pt x="54694" y="9545"/>
                </a:lnTo>
                <a:lnTo>
                  <a:pt x="56687" y="10828"/>
                </a:lnTo>
                <a:lnTo>
                  <a:pt x="58381" y="12160"/>
                </a:lnTo>
                <a:lnTo>
                  <a:pt x="59925" y="13615"/>
                </a:lnTo>
                <a:lnTo>
                  <a:pt x="61320" y="15268"/>
                </a:lnTo>
                <a:lnTo>
                  <a:pt x="62465" y="16970"/>
                </a:lnTo>
                <a:lnTo>
                  <a:pt x="63511" y="18721"/>
                </a:lnTo>
                <a:lnTo>
                  <a:pt x="64308" y="20571"/>
                </a:lnTo>
                <a:lnTo>
                  <a:pt x="65056" y="22544"/>
                </a:lnTo>
                <a:lnTo>
                  <a:pt x="65504" y="24542"/>
                </a:lnTo>
                <a:lnTo>
                  <a:pt x="65703" y="25085"/>
                </a:lnTo>
                <a:lnTo>
                  <a:pt x="66151" y="25775"/>
                </a:lnTo>
                <a:lnTo>
                  <a:pt x="66251" y="25233"/>
                </a:lnTo>
                <a:lnTo>
                  <a:pt x="66400" y="24567"/>
                </a:lnTo>
                <a:lnTo>
                  <a:pt x="66550" y="23876"/>
                </a:lnTo>
                <a:lnTo>
                  <a:pt x="66799" y="22421"/>
                </a:lnTo>
                <a:lnTo>
                  <a:pt x="66899" y="21780"/>
                </a:lnTo>
                <a:lnTo>
                  <a:pt x="66948" y="21237"/>
                </a:lnTo>
                <a:lnTo>
                  <a:pt x="67048" y="20793"/>
                </a:lnTo>
                <a:lnTo>
                  <a:pt x="67048" y="20201"/>
                </a:lnTo>
                <a:lnTo>
                  <a:pt x="67198" y="19708"/>
                </a:lnTo>
                <a:lnTo>
                  <a:pt x="67496" y="19042"/>
                </a:lnTo>
                <a:lnTo>
                  <a:pt x="67795" y="18252"/>
                </a:lnTo>
                <a:lnTo>
                  <a:pt x="68194" y="17340"/>
                </a:lnTo>
                <a:lnTo>
                  <a:pt x="68642" y="16328"/>
                </a:lnTo>
                <a:lnTo>
                  <a:pt x="69240" y="15218"/>
                </a:lnTo>
                <a:lnTo>
                  <a:pt x="69738" y="14133"/>
                </a:lnTo>
                <a:lnTo>
                  <a:pt x="70336" y="12974"/>
                </a:lnTo>
                <a:lnTo>
                  <a:pt x="70983" y="11839"/>
                </a:lnTo>
                <a:lnTo>
                  <a:pt x="71581" y="10705"/>
                </a:lnTo>
                <a:lnTo>
                  <a:pt x="72229" y="9669"/>
                </a:lnTo>
                <a:lnTo>
                  <a:pt x="72826" y="8633"/>
                </a:lnTo>
                <a:lnTo>
                  <a:pt x="73424" y="7745"/>
                </a:lnTo>
                <a:lnTo>
                  <a:pt x="73922" y="6931"/>
                </a:lnTo>
                <a:lnTo>
                  <a:pt x="74470" y="6289"/>
                </a:lnTo>
                <a:lnTo>
                  <a:pt x="74819" y="5796"/>
                </a:lnTo>
                <a:lnTo>
                  <a:pt x="75168" y="5475"/>
                </a:lnTo>
                <a:lnTo>
                  <a:pt x="76562" y="4612"/>
                </a:lnTo>
                <a:lnTo>
                  <a:pt x="77957" y="3921"/>
                </a:lnTo>
                <a:lnTo>
                  <a:pt x="79452" y="3255"/>
                </a:lnTo>
                <a:lnTo>
                  <a:pt x="80896" y="2688"/>
                </a:lnTo>
                <a:lnTo>
                  <a:pt x="82839" y="1997"/>
                </a:lnTo>
                <a:lnTo>
                  <a:pt x="84881" y="1405"/>
                </a:lnTo>
                <a:lnTo>
                  <a:pt x="87023" y="937"/>
                </a:lnTo>
                <a:lnTo>
                  <a:pt x="87621" y="813"/>
                </a:lnTo>
                <a:lnTo>
                  <a:pt x="88418" y="690"/>
                </a:lnTo>
                <a:lnTo>
                  <a:pt x="90460" y="320"/>
                </a:lnTo>
                <a:lnTo>
                  <a:pt x="91407" y="123"/>
                </a:lnTo>
                <a:lnTo>
                  <a:pt x="92204" y="24"/>
                </a:lnTo>
                <a:lnTo>
                  <a:pt x="92752" y="0"/>
                </a:lnTo>
                <a:close/>
              </a:path>
            </a:pathLst>
          </a:custGeom>
          <a:solidFill>
            <a:schemeClr val="lt1">
              <a:alpha val="784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9" name="Google Shape;39;p4"/>
          <p:cNvSpPr txBox="1"/>
          <p:nvPr>
            <p:ph type="title"/>
          </p:nvPr>
        </p:nvSpPr>
        <p:spPr>
          <a:xfrm>
            <a:off x="3733800" y="2895599"/>
            <a:ext cx="5129543" cy="2667001"/>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chemeClr val="dk2"/>
              </a:buClr>
              <a:buSzPts val="1400"/>
              <a:buFont typeface="Candara"/>
              <a:buNone/>
              <a:defRPr b="0" i="0" sz="4000" u="none" cap="none" strike="noStrike">
                <a:solidFill>
                  <a:schemeClr val="dk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5"/>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42" name="Google Shape;42;p5"/>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43" name="Google Shape;43;p5"/>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5"/>
          <p:cNvSpPr txBox="1"/>
          <p:nvPr>
            <p:ph type="title"/>
          </p:nvPr>
        </p:nvSpPr>
        <p:spPr>
          <a:xfrm>
            <a:off x="276225" y="228601"/>
            <a:ext cx="8591550" cy="1066800"/>
          </a:xfrm>
          <a:prstGeom prst="rect">
            <a:avLst/>
          </a:prstGeom>
          <a:noFill/>
          <a:ln>
            <a:noFill/>
          </a:ln>
        </p:spPr>
        <p:txBody>
          <a:bodyPr anchorCtr="0" anchor="b" bIns="91425" lIns="91425" spcFirstLastPara="1" rIns="91425" wrap="square" tIns="91425">
            <a:noAutofit/>
          </a:bodyPr>
          <a:lstStyle>
            <a:lvl1pPr indent="0" lvl="0" marL="0" marR="0" rtl="0" algn="l">
              <a:spcBef>
                <a:spcPts val="400"/>
              </a:spcBef>
              <a:spcAft>
                <a:spcPts val="0"/>
              </a:spcAft>
              <a:buClr>
                <a:schemeClr val="dk2"/>
              </a:buClr>
              <a:buSzPts val="1400"/>
              <a:buFont typeface="Candara"/>
              <a:buNone/>
              <a:defRPr b="0" i="0" sz="3600" u="none" cap="none" strike="noStrike">
                <a:solidFill>
                  <a:schemeClr val="dk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5" name="Google Shape;45;p5"/>
          <p:cNvSpPr txBox="1"/>
          <p:nvPr>
            <p:ph idx="1" type="body"/>
          </p:nvPr>
        </p:nvSpPr>
        <p:spPr>
          <a:xfrm>
            <a:off x="276225" y="1298448"/>
            <a:ext cx="4251960" cy="493776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600"/>
              </a:spcBef>
              <a:spcAft>
                <a:spcPts val="0"/>
              </a:spcAft>
              <a:buClr>
                <a:schemeClr val="accent1"/>
              </a:buClr>
              <a:buSzPts val="2000"/>
              <a:buFont typeface="Arial"/>
              <a:buChar char="•"/>
              <a:defRPr b="0" i="0" sz="2000" u="none" cap="none" strike="noStrike">
                <a:solidFill>
                  <a:schemeClr val="dk2"/>
                </a:solidFill>
                <a:latin typeface="Candara"/>
                <a:ea typeface="Candara"/>
                <a:cs typeface="Candara"/>
                <a:sym typeface="Candara"/>
              </a:defRPr>
            </a:lvl1pPr>
            <a:lvl2pPr indent="-342900" lvl="1" marL="914400" marR="0" rtl="0" algn="l">
              <a:spcBef>
                <a:spcPts val="600"/>
              </a:spcBef>
              <a:spcAft>
                <a:spcPts val="0"/>
              </a:spcAft>
              <a:buClr>
                <a:schemeClr val="accent1"/>
              </a:buClr>
              <a:buSzPts val="1800"/>
              <a:buFont typeface="Arial"/>
              <a:buChar char="•"/>
              <a:defRPr b="0" i="0" sz="1800" u="none" cap="none" strike="noStrike">
                <a:solidFill>
                  <a:schemeClr val="dk2"/>
                </a:solidFill>
                <a:latin typeface="Candara"/>
                <a:ea typeface="Candara"/>
                <a:cs typeface="Candara"/>
                <a:sym typeface="Candara"/>
              </a:defRPr>
            </a:lvl2pPr>
            <a:lvl3pPr indent="-330200" lvl="2" marL="13716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3pPr>
            <a:lvl4pPr indent="-330200" lvl="3" marL="18288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4pPr>
            <a:lvl5pPr indent="-330200" lvl="4" marL="22860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9pPr>
          </a:lstStyle>
          <a:p/>
        </p:txBody>
      </p:sp>
      <p:sp>
        <p:nvSpPr>
          <p:cNvPr id="46" name="Google Shape;46;p5"/>
          <p:cNvSpPr txBox="1"/>
          <p:nvPr>
            <p:ph idx="2" type="body"/>
          </p:nvPr>
        </p:nvSpPr>
        <p:spPr>
          <a:xfrm>
            <a:off x="4615815" y="1298448"/>
            <a:ext cx="4251960" cy="493776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600"/>
              </a:spcBef>
              <a:spcAft>
                <a:spcPts val="0"/>
              </a:spcAft>
              <a:buClr>
                <a:schemeClr val="accent1"/>
              </a:buClr>
              <a:buSzPts val="2000"/>
              <a:buFont typeface="Arial"/>
              <a:buChar char="•"/>
              <a:defRPr b="0" i="0" sz="2000" u="none" cap="none" strike="noStrike">
                <a:solidFill>
                  <a:schemeClr val="dk2"/>
                </a:solidFill>
                <a:latin typeface="Candara"/>
                <a:ea typeface="Candara"/>
                <a:cs typeface="Candara"/>
                <a:sym typeface="Candara"/>
              </a:defRPr>
            </a:lvl1pPr>
            <a:lvl2pPr indent="-342900" lvl="1" marL="914400" marR="0" rtl="0" algn="l">
              <a:spcBef>
                <a:spcPts val="600"/>
              </a:spcBef>
              <a:spcAft>
                <a:spcPts val="0"/>
              </a:spcAft>
              <a:buClr>
                <a:schemeClr val="accent1"/>
              </a:buClr>
              <a:buSzPts val="1800"/>
              <a:buFont typeface="Arial"/>
              <a:buChar char="•"/>
              <a:defRPr b="0" i="0" sz="1800" u="none" cap="none" strike="noStrike">
                <a:solidFill>
                  <a:schemeClr val="dk2"/>
                </a:solidFill>
                <a:latin typeface="Candara"/>
                <a:ea typeface="Candara"/>
                <a:cs typeface="Candara"/>
                <a:sym typeface="Candara"/>
              </a:defRPr>
            </a:lvl2pPr>
            <a:lvl3pPr indent="-330200" lvl="2" marL="13716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3pPr>
            <a:lvl4pPr indent="-330200" lvl="3" marL="18288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4pPr>
            <a:lvl5pPr indent="-330200" lvl="4" marL="22860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49" name="Google Shape;49;p6"/>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50" name="Google Shape;50;p6"/>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6"/>
          <p:cNvSpPr txBox="1"/>
          <p:nvPr>
            <p:ph type="title"/>
          </p:nvPr>
        </p:nvSpPr>
        <p:spPr>
          <a:xfrm>
            <a:off x="276225" y="228601"/>
            <a:ext cx="8591550" cy="1066800"/>
          </a:xfrm>
          <a:prstGeom prst="rect">
            <a:avLst/>
          </a:prstGeom>
          <a:noFill/>
          <a:ln>
            <a:noFill/>
          </a:ln>
        </p:spPr>
        <p:txBody>
          <a:bodyPr anchorCtr="0" anchor="b" bIns="91425" lIns="91425" spcFirstLastPara="1" rIns="91425" wrap="square" tIns="91425">
            <a:noAutofit/>
          </a:bodyPr>
          <a:lstStyle>
            <a:lvl1pPr indent="0" lvl="0" marL="0" marR="0" rtl="0" algn="l">
              <a:spcBef>
                <a:spcPts val="400"/>
              </a:spcBef>
              <a:spcAft>
                <a:spcPts val="0"/>
              </a:spcAft>
              <a:buClr>
                <a:schemeClr val="dk2"/>
              </a:buClr>
              <a:buSzPts val="1400"/>
              <a:buFont typeface="Candara"/>
              <a:buNone/>
              <a:defRPr b="0" i="0" sz="3600" u="none" cap="none" strike="noStrike">
                <a:solidFill>
                  <a:schemeClr val="dk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2" name="Google Shape;52;p6"/>
          <p:cNvSpPr txBox="1"/>
          <p:nvPr>
            <p:ph idx="1" type="body"/>
          </p:nvPr>
        </p:nvSpPr>
        <p:spPr>
          <a:xfrm>
            <a:off x="276225" y="1810512"/>
            <a:ext cx="4251960" cy="4425696"/>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600"/>
              </a:spcBef>
              <a:spcAft>
                <a:spcPts val="0"/>
              </a:spcAft>
              <a:buClr>
                <a:schemeClr val="accent1"/>
              </a:buClr>
              <a:buSzPts val="2000"/>
              <a:buFont typeface="Arial"/>
              <a:buChar char="•"/>
              <a:defRPr b="0" i="0" sz="2000" u="none" cap="none" strike="noStrike">
                <a:solidFill>
                  <a:schemeClr val="dk2"/>
                </a:solidFill>
                <a:latin typeface="Candara"/>
                <a:ea typeface="Candara"/>
                <a:cs typeface="Candara"/>
                <a:sym typeface="Candara"/>
              </a:defRPr>
            </a:lvl1pPr>
            <a:lvl2pPr indent="-342900" lvl="1" marL="914400" marR="0" rtl="0" algn="l">
              <a:spcBef>
                <a:spcPts val="600"/>
              </a:spcBef>
              <a:spcAft>
                <a:spcPts val="0"/>
              </a:spcAft>
              <a:buClr>
                <a:schemeClr val="accent1"/>
              </a:buClr>
              <a:buSzPts val="1800"/>
              <a:buFont typeface="Arial"/>
              <a:buChar char="•"/>
              <a:defRPr b="0" i="0" sz="1800" u="none" cap="none" strike="noStrike">
                <a:solidFill>
                  <a:schemeClr val="dk2"/>
                </a:solidFill>
                <a:latin typeface="Candara"/>
                <a:ea typeface="Candara"/>
                <a:cs typeface="Candara"/>
                <a:sym typeface="Candara"/>
              </a:defRPr>
            </a:lvl2pPr>
            <a:lvl3pPr indent="-330200" lvl="2" marL="13716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3pPr>
            <a:lvl4pPr indent="-330200" lvl="3" marL="18288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4pPr>
            <a:lvl5pPr indent="-330200" lvl="4" marL="22860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9pPr>
          </a:lstStyle>
          <a:p/>
        </p:txBody>
      </p:sp>
      <p:sp>
        <p:nvSpPr>
          <p:cNvPr id="53" name="Google Shape;53;p6"/>
          <p:cNvSpPr txBox="1"/>
          <p:nvPr>
            <p:ph idx="2" type="body"/>
          </p:nvPr>
        </p:nvSpPr>
        <p:spPr>
          <a:xfrm>
            <a:off x="4615815" y="1810512"/>
            <a:ext cx="4251960" cy="4425696"/>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600"/>
              </a:spcBef>
              <a:spcAft>
                <a:spcPts val="0"/>
              </a:spcAft>
              <a:buClr>
                <a:schemeClr val="accent1"/>
              </a:buClr>
              <a:buSzPts val="2000"/>
              <a:buFont typeface="Arial"/>
              <a:buChar char="•"/>
              <a:defRPr b="0" i="0" sz="2000" u="none" cap="none" strike="noStrike">
                <a:solidFill>
                  <a:schemeClr val="dk2"/>
                </a:solidFill>
                <a:latin typeface="Candara"/>
                <a:ea typeface="Candara"/>
                <a:cs typeface="Candara"/>
                <a:sym typeface="Candara"/>
              </a:defRPr>
            </a:lvl1pPr>
            <a:lvl2pPr indent="-342900" lvl="1" marL="914400" marR="0" rtl="0" algn="l">
              <a:spcBef>
                <a:spcPts val="600"/>
              </a:spcBef>
              <a:spcAft>
                <a:spcPts val="0"/>
              </a:spcAft>
              <a:buClr>
                <a:schemeClr val="accent1"/>
              </a:buClr>
              <a:buSzPts val="1800"/>
              <a:buFont typeface="Arial"/>
              <a:buChar char="•"/>
              <a:defRPr b="0" i="0" sz="1800" u="none" cap="none" strike="noStrike">
                <a:solidFill>
                  <a:schemeClr val="dk2"/>
                </a:solidFill>
                <a:latin typeface="Candara"/>
                <a:ea typeface="Candara"/>
                <a:cs typeface="Candara"/>
                <a:sym typeface="Candara"/>
              </a:defRPr>
            </a:lvl2pPr>
            <a:lvl3pPr indent="-330200" lvl="2" marL="13716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3pPr>
            <a:lvl4pPr indent="-330200" lvl="3" marL="18288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4pPr>
            <a:lvl5pPr indent="-330200" lvl="4" marL="22860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9pPr>
          </a:lstStyle>
          <a:p/>
        </p:txBody>
      </p:sp>
      <p:sp>
        <p:nvSpPr>
          <p:cNvPr id="54" name="Google Shape;54;p6"/>
          <p:cNvSpPr txBox="1"/>
          <p:nvPr>
            <p:ph idx="3" type="body"/>
          </p:nvPr>
        </p:nvSpPr>
        <p:spPr>
          <a:xfrm>
            <a:off x="276225" y="1298448"/>
            <a:ext cx="4248150" cy="509587"/>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600"/>
              </a:spcBef>
              <a:spcAft>
                <a:spcPts val="0"/>
              </a:spcAft>
              <a:buClr>
                <a:schemeClr val="accent1"/>
              </a:buClr>
              <a:buSzPts val="2200"/>
              <a:buFont typeface="Arial"/>
              <a:buNone/>
              <a:defRPr b="0" i="0" sz="2000" u="none" cap="none" strike="noStrike">
                <a:solidFill>
                  <a:schemeClr val="dk2"/>
                </a:solidFill>
                <a:latin typeface="Candara"/>
                <a:ea typeface="Candara"/>
                <a:cs typeface="Candara"/>
                <a:sym typeface="Candara"/>
              </a:defRPr>
            </a:lvl1pPr>
            <a:lvl2pPr indent="-228600" lvl="1" marL="914400" marR="0" rtl="0" algn="l">
              <a:spcBef>
                <a:spcPts val="600"/>
              </a:spcBef>
              <a:spcAft>
                <a:spcPts val="0"/>
              </a:spcAft>
              <a:buClr>
                <a:schemeClr val="accent1"/>
              </a:buClr>
              <a:buSzPts val="2000"/>
              <a:buFont typeface="Arial"/>
              <a:buNone/>
              <a:defRPr b="0" i="0" sz="1200" u="none" cap="none" strike="noStrike">
                <a:solidFill>
                  <a:schemeClr val="dk2"/>
                </a:solidFill>
                <a:latin typeface="Candara"/>
                <a:ea typeface="Candara"/>
                <a:cs typeface="Candara"/>
                <a:sym typeface="Candara"/>
              </a:defRPr>
            </a:lvl2pPr>
            <a:lvl3pPr indent="-228600" lvl="2" marL="1371600" marR="0" rtl="0" algn="l">
              <a:spcBef>
                <a:spcPts val="600"/>
              </a:spcBef>
              <a:spcAft>
                <a:spcPts val="0"/>
              </a:spcAft>
              <a:buClr>
                <a:schemeClr val="accent1"/>
              </a:buClr>
              <a:buSzPts val="1800"/>
              <a:buFont typeface="Arial"/>
              <a:buNone/>
              <a:defRPr b="0" i="0" sz="1000" u="none" cap="none" strike="noStrike">
                <a:solidFill>
                  <a:schemeClr val="dk2"/>
                </a:solidFill>
                <a:latin typeface="Candara"/>
                <a:ea typeface="Candara"/>
                <a:cs typeface="Candara"/>
                <a:sym typeface="Candara"/>
              </a:defRPr>
            </a:lvl3pPr>
            <a:lvl4pPr indent="-228600" lvl="3" marL="1828800" marR="0" rtl="0" algn="l">
              <a:spcBef>
                <a:spcPts val="600"/>
              </a:spcBef>
              <a:spcAft>
                <a:spcPts val="0"/>
              </a:spcAft>
              <a:buClr>
                <a:schemeClr val="accent1"/>
              </a:buClr>
              <a:buSzPts val="1600"/>
              <a:buFont typeface="Arial"/>
              <a:buNone/>
              <a:defRPr b="0" i="0" sz="900" u="none" cap="none" strike="noStrike">
                <a:solidFill>
                  <a:schemeClr val="dk2"/>
                </a:solidFill>
                <a:latin typeface="Candara"/>
                <a:ea typeface="Candara"/>
                <a:cs typeface="Candara"/>
                <a:sym typeface="Candara"/>
              </a:defRPr>
            </a:lvl4pPr>
            <a:lvl5pPr indent="-228600" lvl="4" marL="2286000" marR="0" rtl="0" algn="l">
              <a:spcBef>
                <a:spcPts val="600"/>
              </a:spcBef>
              <a:spcAft>
                <a:spcPts val="0"/>
              </a:spcAft>
              <a:buClr>
                <a:schemeClr val="accent1"/>
              </a:buClr>
              <a:buSzPts val="1600"/>
              <a:buFont typeface="Arial"/>
              <a:buNone/>
              <a:defRPr b="0" i="0" sz="900" u="none" cap="none" strike="noStrike">
                <a:solidFill>
                  <a:schemeClr val="dk2"/>
                </a:solidFill>
                <a:latin typeface="Candara"/>
                <a:ea typeface="Candara"/>
                <a:cs typeface="Candara"/>
                <a:sym typeface="Candara"/>
              </a:defRPr>
            </a:lvl5pPr>
            <a:lvl6pPr indent="-228600" lvl="5" marL="27432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6pPr>
            <a:lvl7pPr indent="-228600" lvl="6" marL="32004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7pPr>
            <a:lvl8pPr indent="-228600" lvl="7" marL="36576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8pPr>
            <a:lvl9pPr indent="-228600" lvl="8" marL="41148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9pPr>
          </a:lstStyle>
          <a:p/>
        </p:txBody>
      </p:sp>
      <p:sp>
        <p:nvSpPr>
          <p:cNvPr id="55" name="Google Shape;55;p6"/>
          <p:cNvSpPr txBox="1"/>
          <p:nvPr>
            <p:ph idx="4" type="body"/>
          </p:nvPr>
        </p:nvSpPr>
        <p:spPr>
          <a:xfrm>
            <a:off x="4615815" y="1298448"/>
            <a:ext cx="4248150" cy="509587"/>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600"/>
              </a:spcBef>
              <a:spcAft>
                <a:spcPts val="0"/>
              </a:spcAft>
              <a:buClr>
                <a:schemeClr val="accent1"/>
              </a:buClr>
              <a:buSzPts val="2200"/>
              <a:buFont typeface="Arial"/>
              <a:buNone/>
              <a:defRPr b="0" i="0" sz="2000" u="none" cap="none" strike="noStrike">
                <a:solidFill>
                  <a:schemeClr val="dk2"/>
                </a:solidFill>
                <a:latin typeface="Candara"/>
                <a:ea typeface="Candara"/>
                <a:cs typeface="Candara"/>
                <a:sym typeface="Candara"/>
              </a:defRPr>
            </a:lvl1pPr>
            <a:lvl2pPr indent="-228600" lvl="1" marL="914400" marR="0" rtl="0" algn="l">
              <a:spcBef>
                <a:spcPts val="600"/>
              </a:spcBef>
              <a:spcAft>
                <a:spcPts val="0"/>
              </a:spcAft>
              <a:buClr>
                <a:schemeClr val="accent1"/>
              </a:buClr>
              <a:buSzPts val="2000"/>
              <a:buFont typeface="Arial"/>
              <a:buNone/>
              <a:defRPr b="0" i="0" sz="1200" u="none" cap="none" strike="noStrike">
                <a:solidFill>
                  <a:schemeClr val="dk2"/>
                </a:solidFill>
                <a:latin typeface="Candara"/>
                <a:ea typeface="Candara"/>
                <a:cs typeface="Candara"/>
                <a:sym typeface="Candara"/>
              </a:defRPr>
            </a:lvl2pPr>
            <a:lvl3pPr indent="-228600" lvl="2" marL="1371600" marR="0" rtl="0" algn="l">
              <a:spcBef>
                <a:spcPts val="600"/>
              </a:spcBef>
              <a:spcAft>
                <a:spcPts val="0"/>
              </a:spcAft>
              <a:buClr>
                <a:schemeClr val="accent1"/>
              </a:buClr>
              <a:buSzPts val="1800"/>
              <a:buFont typeface="Arial"/>
              <a:buNone/>
              <a:defRPr b="0" i="0" sz="1000" u="none" cap="none" strike="noStrike">
                <a:solidFill>
                  <a:schemeClr val="dk2"/>
                </a:solidFill>
                <a:latin typeface="Candara"/>
                <a:ea typeface="Candara"/>
                <a:cs typeface="Candara"/>
                <a:sym typeface="Candara"/>
              </a:defRPr>
            </a:lvl3pPr>
            <a:lvl4pPr indent="-228600" lvl="3" marL="1828800" marR="0" rtl="0" algn="l">
              <a:spcBef>
                <a:spcPts val="600"/>
              </a:spcBef>
              <a:spcAft>
                <a:spcPts val="0"/>
              </a:spcAft>
              <a:buClr>
                <a:schemeClr val="accent1"/>
              </a:buClr>
              <a:buSzPts val="1600"/>
              <a:buFont typeface="Arial"/>
              <a:buNone/>
              <a:defRPr b="0" i="0" sz="900" u="none" cap="none" strike="noStrike">
                <a:solidFill>
                  <a:schemeClr val="dk2"/>
                </a:solidFill>
                <a:latin typeface="Candara"/>
                <a:ea typeface="Candara"/>
                <a:cs typeface="Candara"/>
                <a:sym typeface="Candara"/>
              </a:defRPr>
            </a:lvl4pPr>
            <a:lvl5pPr indent="-228600" lvl="4" marL="2286000" marR="0" rtl="0" algn="l">
              <a:spcBef>
                <a:spcPts val="600"/>
              </a:spcBef>
              <a:spcAft>
                <a:spcPts val="0"/>
              </a:spcAft>
              <a:buClr>
                <a:schemeClr val="accent1"/>
              </a:buClr>
              <a:buSzPts val="1600"/>
              <a:buFont typeface="Arial"/>
              <a:buNone/>
              <a:defRPr b="0" i="0" sz="900" u="none" cap="none" strike="noStrike">
                <a:solidFill>
                  <a:schemeClr val="dk2"/>
                </a:solidFill>
                <a:latin typeface="Candara"/>
                <a:ea typeface="Candara"/>
                <a:cs typeface="Candara"/>
                <a:sym typeface="Candara"/>
              </a:defRPr>
            </a:lvl5pPr>
            <a:lvl6pPr indent="-228600" lvl="5" marL="27432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6pPr>
            <a:lvl7pPr indent="-228600" lvl="6" marL="32004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7pPr>
            <a:lvl8pPr indent="-228600" lvl="7" marL="36576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8pPr>
            <a:lvl9pPr indent="-228600" lvl="8" marL="41148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7"/>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58" name="Google Shape;58;p7"/>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59" name="Google Shape;59;p7"/>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7"/>
          <p:cNvSpPr txBox="1"/>
          <p:nvPr>
            <p:ph type="title"/>
          </p:nvPr>
        </p:nvSpPr>
        <p:spPr>
          <a:xfrm>
            <a:off x="276225" y="228601"/>
            <a:ext cx="8591550" cy="1066800"/>
          </a:xfrm>
          <a:prstGeom prst="rect">
            <a:avLst/>
          </a:prstGeom>
          <a:noFill/>
          <a:ln>
            <a:noFill/>
          </a:ln>
        </p:spPr>
        <p:txBody>
          <a:bodyPr anchorCtr="0" anchor="b" bIns="91425" lIns="91425" spcFirstLastPara="1" rIns="91425" wrap="square" tIns="91425">
            <a:noAutofit/>
          </a:bodyPr>
          <a:lstStyle>
            <a:lvl1pPr indent="0" lvl="0" marL="0" marR="0" rtl="0" algn="l">
              <a:spcBef>
                <a:spcPts val="400"/>
              </a:spcBef>
              <a:spcAft>
                <a:spcPts val="0"/>
              </a:spcAft>
              <a:buClr>
                <a:schemeClr val="dk2"/>
              </a:buClr>
              <a:buSzPts val="1400"/>
              <a:buFont typeface="Candara"/>
              <a:buNone/>
              <a:defRPr b="0" i="0" sz="3600" u="none" cap="none" strike="noStrike">
                <a:solidFill>
                  <a:schemeClr val="dk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63" name="Google Shape;63;p8"/>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64" name="Google Shape;64;p8"/>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0" y="-1"/>
            <a:ext cx="3409950" cy="6858000"/>
          </a:xfrm>
          <a:prstGeom prst="rect">
            <a:avLst/>
          </a:prstGeom>
          <a:solidFill>
            <a:schemeClr val="dk2">
              <a:alpha val="7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67" name="Google Shape;67;p9"/>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lt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68" name="Google Shape;68;p9"/>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69" name="Google Shape;69;p9"/>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9"/>
          <p:cNvSpPr txBox="1"/>
          <p:nvPr>
            <p:ph type="title"/>
          </p:nvPr>
        </p:nvSpPr>
        <p:spPr>
          <a:xfrm>
            <a:off x="276225" y="228601"/>
            <a:ext cx="2834640" cy="1298448"/>
          </a:xfrm>
          <a:prstGeom prst="rect">
            <a:avLst/>
          </a:prstGeom>
          <a:noFill/>
          <a:ln>
            <a:noFill/>
          </a:ln>
        </p:spPr>
        <p:txBody>
          <a:bodyPr anchorCtr="0" anchor="b" bIns="91425" lIns="91425" spcFirstLastPara="1" rIns="91425" wrap="square" tIns="91425">
            <a:noAutofit/>
          </a:bodyPr>
          <a:lstStyle>
            <a:lvl1pPr indent="0" lvl="0" marL="0" marR="0" rtl="0" algn="l">
              <a:spcBef>
                <a:spcPts val="400"/>
              </a:spcBef>
              <a:spcAft>
                <a:spcPts val="0"/>
              </a:spcAft>
              <a:buClr>
                <a:schemeClr val="lt2"/>
              </a:buClr>
              <a:buSzPts val="1400"/>
              <a:buFont typeface="Candara"/>
              <a:buNone/>
              <a:defRPr b="0" i="0" sz="2400" u="none" cap="none" strike="noStrike">
                <a:solidFill>
                  <a:schemeClr val="lt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1" name="Google Shape;71;p9"/>
          <p:cNvSpPr txBox="1"/>
          <p:nvPr>
            <p:ph idx="1" type="body"/>
          </p:nvPr>
        </p:nvSpPr>
        <p:spPr>
          <a:xfrm>
            <a:off x="3775935" y="533400"/>
            <a:ext cx="5063266" cy="5702808"/>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600"/>
              </a:spcBef>
              <a:spcAft>
                <a:spcPts val="0"/>
              </a:spcAft>
              <a:buClr>
                <a:schemeClr val="accent1"/>
              </a:buClr>
              <a:buSzPts val="2000"/>
              <a:buFont typeface="Arial"/>
              <a:buChar char="•"/>
              <a:defRPr b="0" i="0" sz="2000" u="none" cap="none" strike="noStrike">
                <a:solidFill>
                  <a:schemeClr val="dk2"/>
                </a:solidFill>
                <a:latin typeface="Candara"/>
                <a:ea typeface="Candara"/>
                <a:cs typeface="Candara"/>
                <a:sym typeface="Candara"/>
              </a:defRPr>
            </a:lvl1pPr>
            <a:lvl2pPr indent="-342900" lvl="1" marL="914400" marR="0" rtl="0" algn="l">
              <a:spcBef>
                <a:spcPts val="600"/>
              </a:spcBef>
              <a:spcAft>
                <a:spcPts val="0"/>
              </a:spcAft>
              <a:buClr>
                <a:schemeClr val="accent1"/>
              </a:buClr>
              <a:buSzPts val="1800"/>
              <a:buFont typeface="Arial"/>
              <a:buChar char="•"/>
              <a:defRPr b="0" i="0" sz="1800" u="none" cap="none" strike="noStrike">
                <a:solidFill>
                  <a:schemeClr val="dk2"/>
                </a:solidFill>
                <a:latin typeface="Candara"/>
                <a:ea typeface="Candara"/>
                <a:cs typeface="Candara"/>
                <a:sym typeface="Candara"/>
              </a:defRPr>
            </a:lvl2pPr>
            <a:lvl3pPr indent="-330200" lvl="2" marL="13716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3pPr>
            <a:lvl4pPr indent="-330200" lvl="3" marL="18288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4pPr>
            <a:lvl5pPr indent="-330200" lvl="4" marL="22860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9pPr>
          </a:lstStyle>
          <a:p/>
        </p:txBody>
      </p:sp>
      <p:sp>
        <p:nvSpPr>
          <p:cNvPr id="72" name="Google Shape;72;p9"/>
          <p:cNvSpPr txBox="1"/>
          <p:nvPr>
            <p:ph idx="2" type="body"/>
          </p:nvPr>
        </p:nvSpPr>
        <p:spPr>
          <a:xfrm>
            <a:off x="276224" y="1539240"/>
            <a:ext cx="2834640" cy="47091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2200"/>
              <a:buFont typeface="Arial"/>
              <a:buNone/>
              <a:defRPr b="0" i="0" sz="1600" u="none" cap="none" strike="noStrike">
                <a:solidFill>
                  <a:schemeClr val="lt2"/>
                </a:solidFill>
                <a:latin typeface="Candara"/>
                <a:ea typeface="Candara"/>
                <a:cs typeface="Candara"/>
                <a:sym typeface="Candara"/>
              </a:defRPr>
            </a:lvl1pPr>
            <a:lvl2pPr indent="-228600" lvl="1" marL="914400" marR="0" rtl="0" algn="l">
              <a:spcBef>
                <a:spcPts val="600"/>
              </a:spcBef>
              <a:spcAft>
                <a:spcPts val="0"/>
              </a:spcAft>
              <a:buClr>
                <a:schemeClr val="accent1"/>
              </a:buClr>
              <a:buSzPts val="2000"/>
              <a:buFont typeface="Arial"/>
              <a:buNone/>
              <a:defRPr b="0" i="0" sz="1200" u="none" cap="none" strike="noStrike">
                <a:solidFill>
                  <a:schemeClr val="dk2"/>
                </a:solidFill>
                <a:latin typeface="Candara"/>
                <a:ea typeface="Candara"/>
                <a:cs typeface="Candara"/>
                <a:sym typeface="Candara"/>
              </a:defRPr>
            </a:lvl2pPr>
            <a:lvl3pPr indent="-228600" lvl="2" marL="1371600" marR="0" rtl="0" algn="l">
              <a:spcBef>
                <a:spcPts val="600"/>
              </a:spcBef>
              <a:spcAft>
                <a:spcPts val="0"/>
              </a:spcAft>
              <a:buClr>
                <a:schemeClr val="accent1"/>
              </a:buClr>
              <a:buSzPts val="1800"/>
              <a:buFont typeface="Arial"/>
              <a:buNone/>
              <a:defRPr b="0" i="0" sz="1000" u="none" cap="none" strike="noStrike">
                <a:solidFill>
                  <a:schemeClr val="dk2"/>
                </a:solidFill>
                <a:latin typeface="Candara"/>
                <a:ea typeface="Candara"/>
                <a:cs typeface="Candara"/>
                <a:sym typeface="Candara"/>
              </a:defRPr>
            </a:lvl3pPr>
            <a:lvl4pPr indent="-228600" lvl="3" marL="1828800" marR="0" rtl="0" algn="l">
              <a:spcBef>
                <a:spcPts val="600"/>
              </a:spcBef>
              <a:spcAft>
                <a:spcPts val="0"/>
              </a:spcAft>
              <a:buClr>
                <a:schemeClr val="accent1"/>
              </a:buClr>
              <a:buSzPts val="1600"/>
              <a:buFont typeface="Arial"/>
              <a:buNone/>
              <a:defRPr b="0" i="0" sz="900" u="none" cap="none" strike="noStrike">
                <a:solidFill>
                  <a:schemeClr val="dk2"/>
                </a:solidFill>
                <a:latin typeface="Candara"/>
                <a:ea typeface="Candara"/>
                <a:cs typeface="Candara"/>
                <a:sym typeface="Candara"/>
              </a:defRPr>
            </a:lvl4pPr>
            <a:lvl5pPr indent="-228600" lvl="4" marL="2286000" marR="0" rtl="0" algn="l">
              <a:spcBef>
                <a:spcPts val="600"/>
              </a:spcBef>
              <a:spcAft>
                <a:spcPts val="0"/>
              </a:spcAft>
              <a:buClr>
                <a:schemeClr val="accent1"/>
              </a:buClr>
              <a:buSzPts val="1600"/>
              <a:buFont typeface="Arial"/>
              <a:buNone/>
              <a:defRPr b="0" i="0" sz="900" u="none" cap="none" strike="noStrike">
                <a:solidFill>
                  <a:schemeClr val="dk2"/>
                </a:solidFill>
                <a:latin typeface="Candara"/>
                <a:ea typeface="Candara"/>
                <a:cs typeface="Candara"/>
                <a:sym typeface="Candara"/>
              </a:defRPr>
            </a:lvl5pPr>
            <a:lvl6pPr indent="-228600" lvl="5" marL="27432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6pPr>
            <a:lvl7pPr indent="-228600" lvl="6" marL="32004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7pPr>
            <a:lvl8pPr indent="-228600" lvl="7" marL="36576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8pPr>
            <a:lvl9pPr indent="-228600" lvl="8" marL="4114800" marR="0" rtl="0" algn="l">
              <a:spcBef>
                <a:spcPts val="180"/>
              </a:spcBef>
              <a:spcAft>
                <a:spcPts val="0"/>
              </a:spcAft>
              <a:buClr>
                <a:schemeClr val="accent1"/>
              </a:buClr>
              <a:buSzPts val="1400"/>
              <a:buFont typeface="Arial"/>
              <a:buNone/>
              <a:defRPr b="0" i="0" sz="9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p:nvPr/>
        </p:nvSpPr>
        <p:spPr>
          <a:xfrm>
            <a:off x="0" y="-1"/>
            <a:ext cx="3409950" cy="6858000"/>
          </a:xfrm>
          <a:prstGeom prst="rect">
            <a:avLst/>
          </a:prstGeom>
          <a:solidFill>
            <a:schemeClr val="dk2">
              <a:alpha val="7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75" name="Google Shape;75;p10"/>
          <p:cNvSpPr/>
          <p:nvPr>
            <p:ph idx="2" type="pic"/>
          </p:nvPr>
        </p:nvSpPr>
        <p:spPr>
          <a:xfrm>
            <a:off x="3409950" y="0"/>
            <a:ext cx="5734050" cy="6858000"/>
          </a:xfrm>
          <a:prstGeom prst="rect">
            <a:avLst/>
          </a:prstGeom>
          <a:noFill/>
          <a:ln>
            <a:noFill/>
          </a:ln>
        </p:spPr>
        <p:txBody>
          <a:bodyPr anchorCtr="0" anchor="ctr" bIns="91425" lIns="91425" spcFirstLastPara="1" rIns="91425" wrap="square" tIns="91425">
            <a:noAutofit/>
          </a:bodyPr>
          <a:lstStyle>
            <a:lvl1pPr indent="0" lvl="0" marL="0" marR="0" rtl="0" algn="ctr">
              <a:spcBef>
                <a:spcPts val="600"/>
              </a:spcBef>
              <a:spcAft>
                <a:spcPts val="0"/>
              </a:spcAft>
              <a:buClr>
                <a:schemeClr val="accent1"/>
              </a:buClr>
              <a:buSzPts val="1400"/>
              <a:buFont typeface="Arial"/>
              <a:buNone/>
              <a:defRPr b="0" i="0" sz="3200" u="none" cap="none" strike="noStrike">
                <a:solidFill>
                  <a:schemeClr val="dk2"/>
                </a:solidFill>
                <a:latin typeface="Candara"/>
                <a:ea typeface="Candara"/>
                <a:cs typeface="Candara"/>
                <a:sym typeface="Candara"/>
              </a:defRPr>
            </a:lvl1pPr>
            <a:lvl2pPr indent="0" lvl="1" marL="457200" marR="0" rtl="0" algn="l">
              <a:spcBef>
                <a:spcPts val="600"/>
              </a:spcBef>
              <a:spcAft>
                <a:spcPts val="0"/>
              </a:spcAft>
              <a:buClr>
                <a:schemeClr val="accent1"/>
              </a:buClr>
              <a:buSzPts val="1400"/>
              <a:buFont typeface="Arial"/>
              <a:buNone/>
              <a:defRPr b="0" i="0" sz="2800" u="none" cap="none" strike="noStrike">
                <a:solidFill>
                  <a:schemeClr val="dk2"/>
                </a:solidFill>
                <a:latin typeface="Candara"/>
                <a:ea typeface="Candara"/>
                <a:cs typeface="Candara"/>
                <a:sym typeface="Candara"/>
              </a:defRPr>
            </a:lvl2pPr>
            <a:lvl3pPr indent="0" lvl="2" marL="914400" marR="0" rtl="0" algn="l">
              <a:spcBef>
                <a:spcPts val="600"/>
              </a:spcBef>
              <a:spcAft>
                <a:spcPts val="0"/>
              </a:spcAft>
              <a:buClr>
                <a:schemeClr val="accent1"/>
              </a:buClr>
              <a:buSzPts val="1400"/>
              <a:buFont typeface="Arial"/>
              <a:buNone/>
              <a:defRPr b="0" i="0" sz="2400" u="none" cap="none" strike="noStrike">
                <a:solidFill>
                  <a:schemeClr val="dk2"/>
                </a:solidFill>
                <a:latin typeface="Candara"/>
                <a:ea typeface="Candara"/>
                <a:cs typeface="Candara"/>
                <a:sym typeface="Candara"/>
              </a:defRPr>
            </a:lvl3pPr>
            <a:lvl4pPr indent="0" lvl="3" marL="1371600" marR="0" rtl="0" algn="l">
              <a:spcBef>
                <a:spcPts val="600"/>
              </a:spcBef>
              <a:spcAft>
                <a:spcPts val="0"/>
              </a:spcAft>
              <a:buClr>
                <a:schemeClr val="accent1"/>
              </a:buClr>
              <a:buSzPts val="1400"/>
              <a:buFont typeface="Arial"/>
              <a:buNone/>
              <a:defRPr b="0" i="0" sz="2000" u="none" cap="none" strike="noStrike">
                <a:solidFill>
                  <a:schemeClr val="dk2"/>
                </a:solidFill>
                <a:latin typeface="Candara"/>
                <a:ea typeface="Candara"/>
                <a:cs typeface="Candara"/>
                <a:sym typeface="Candara"/>
              </a:defRPr>
            </a:lvl4pPr>
            <a:lvl5pPr indent="0" lvl="4" marL="1828800" marR="0" rtl="0" algn="l">
              <a:spcBef>
                <a:spcPts val="600"/>
              </a:spcBef>
              <a:spcAft>
                <a:spcPts val="0"/>
              </a:spcAft>
              <a:buClr>
                <a:schemeClr val="accent1"/>
              </a:buClr>
              <a:buSzPts val="1400"/>
              <a:buFont typeface="Arial"/>
              <a:buNone/>
              <a:defRPr b="0" i="0" sz="2000" u="none" cap="none" strike="noStrike">
                <a:solidFill>
                  <a:schemeClr val="dk2"/>
                </a:solidFill>
                <a:latin typeface="Candara"/>
                <a:ea typeface="Candara"/>
                <a:cs typeface="Candara"/>
                <a:sym typeface="Candara"/>
              </a:defRPr>
            </a:lvl5pPr>
            <a:lvl6pPr indent="0" lvl="5" marL="2286000" marR="0" rtl="0" algn="l">
              <a:spcBef>
                <a:spcPts val="400"/>
              </a:spcBef>
              <a:spcAft>
                <a:spcPts val="0"/>
              </a:spcAft>
              <a:buClr>
                <a:schemeClr val="accent1"/>
              </a:buClr>
              <a:buSzPts val="1400"/>
              <a:buFont typeface="Arial"/>
              <a:buNone/>
              <a:defRPr b="0" i="0" sz="2000" u="none" cap="none" strike="noStrike">
                <a:solidFill>
                  <a:schemeClr val="dk2"/>
                </a:solidFill>
                <a:latin typeface="Candara"/>
                <a:ea typeface="Candara"/>
                <a:cs typeface="Candara"/>
                <a:sym typeface="Candara"/>
              </a:defRPr>
            </a:lvl6pPr>
            <a:lvl7pPr indent="0" lvl="6" marL="2743200" marR="0" rtl="0" algn="l">
              <a:spcBef>
                <a:spcPts val="400"/>
              </a:spcBef>
              <a:spcAft>
                <a:spcPts val="0"/>
              </a:spcAft>
              <a:buClr>
                <a:schemeClr val="accent1"/>
              </a:buClr>
              <a:buSzPts val="1400"/>
              <a:buFont typeface="Arial"/>
              <a:buNone/>
              <a:defRPr b="0" i="0" sz="2000" u="none" cap="none" strike="noStrike">
                <a:solidFill>
                  <a:schemeClr val="dk2"/>
                </a:solidFill>
                <a:latin typeface="Candara"/>
                <a:ea typeface="Candara"/>
                <a:cs typeface="Candara"/>
                <a:sym typeface="Candara"/>
              </a:defRPr>
            </a:lvl7pPr>
            <a:lvl8pPr indent="0" lvl="7" marL="3200400" marR="0" rtl="0" algn="l">
              <a:spcBef>
                <a:spcPts val="400"/>
              </a:spcBef>
              <a:spcAft>
                <a:spcPts val="0"/>
              </a:spcAft>
              <a:buClr>
                <a:schemeClr val="accent1"/>
              </a:buClr>
              <a:buSzPts val="1400"/>
              <a:buFont typeface="Arial"/>
              <a:buNone/>
              <a:defRPr b="0" i="0" sz="2000" u="none" cap="none" strike="noStrike">
                <a:solidFill>
                  <a:schemeClr val="dk2"/>
                </a:solidFill>
                <a:latin typeface="Candara"/>
                <a:ea typeface="Candara"/>
                <a:cs typeface="Candara"/>
                <a:sym typeface="Candara"/>
              </a:defRPr>
            </a:lvl8pPr>
            <a:lvl9pPr indent="0" lvl="8" marL="3657600" marR="0" rtl="0" algn="l">
              <a:spcBef>
                <a:spcPts val="400"/>
              </a:spcBef>
              <a:spcAft>
                <a:spcPts val="0"/>
              </a:spcAft>
              <a:buClr>
                <a:schemeClr val="accent1"/>
              </a:buClr>
              <a:buSzPts val="1400"/>
              <a:buFont typeface="Arial"/>
              <a:buNone/>
              <a:defRPr b="0" i="0" sz="2000" u="none" cap="none" strike="noStrike">
                <a:solidFill>
                  <a:schemeClr val="dk2"/>
                </a:solidFill>
                <a:latin typeface="Candara"/>
                <a:ea typeface="Candara"/>
                <a:cs typeface="Candara"/>
                <a:sym typeface="Candara"/>
              </a:defRPr>
            </a:lvl9pPr>
          </a:lstStyle>
          <a:p/>
        </p:txBody>
      </p:sp>
      <p:sp>
        <p:nvSpPr>
          <p:cNvPr id="76" name="Google Shape;76;p10"/>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lt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77" name="Google Shape;77;p10"/>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sz="1050">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78" name="Google Shape;78;p10"/>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600">
                <a:solidFill>
                  <a:schemeClr val="dk2"/>
                </a:solidFill>
                <a:latin typeface="Candara"/>
                <a:ea typeface="Candara"/>
                <a:cs typeface="Candara"/>
                <a:sym typeface="Candara"/>
              </a:defRPr>
            </a:lvl1pPr>
            <a:lvl2pPr indent="0" lvl="1" marL="0" marR="0" rtl="0" algn="r">
              <a:spcBef>
                <a:spcPts val="0"/>
              </a:spcBef>
              <a:buNone/>
              <a:defRPr b="1" sz="1600">
                <a:solidFill>
                  <a:schemeClr val="dk2"/>
                </a:solidFill>
                <a:latin typeface="Candara"/>
                <a:ea typeface="Candara"/>
                <a:cs typeface="Candara"/>
                <a:sym typeface="Candara"/>
              </a:defRPr>
            </a:lvl2pPr>
            <a:lvl3pPr indent="0" lvl="2" marL="0" marR="0" rtl="0" algn="r">
              <a:spcBef>
                <a:spcPts val="0"/>
              </a:spcBef>
              <a:buNone/>
              <a:defRPr b="1" sz="1600">
                <a:solidFill>
                  <a:schemeClr val="dk2"/>
                </a:solidFill>
                <a:latin typeface="Candara"/>
                <a:ea typeface="Candara"/>
                <a:cs typeface="Candara"/>
                <a:sym typeface="Candara"/>
              </a:defRPr>
            </a:lvl3pPr>
            <a:lvl4pPr indent="0" lvl="3" marL="0" marR="0" rtl="0" algn="r">
              <a:spcBef>
                <a:spcPts val="0"/>
              </a:spcBef>
              <a:buNone/>
              <a:defRPr b="1" sz="1600">
                <a:solidFill>
                  <a:schemeClr val="dk2"/>
                </a:solidFill>
                <a:latin typeface="Candara"/>
                <a:ea typeface="Candara"/>
                <a:cs typeface="Candara"/>
                <a:sym typeface="Candara"/>
              </a:defRPr>
            </a:lvl4pPr>
            <a:lvl5pPr indent="0" lvl="4" marL="0" marR="0" rtl="0" algn="r">
              <a:spcBef>
                <a:spcPts val="0"/>
              </a:spcBef>
              <a:buNone/>
              <a:defRPr b="1" sz="1600">
                <a:solidFill>
                  <a:schemeClr val="dk2"/>
                </a:solidFill>
                <a:latin typeface="Candara"/>
                <a:ea typeface="Candara"/>
                <a:cs typeface="Candara"/>
                <a:sym typeface="Candara"/>
              </a:defRPr>
            </a:lvl5pPr>
            <a:lvl6pPr indent="0" lvl="5" marL="0" marR="0" rtl="0" algn="r">
              <a:spcBef>
                <a:spcPts val="0"/>
              </a:spcBef>
              <a:buNone/>
              <a:defRPr b="1" sz="1600">
                <a:solidFill>
                  <a:schemeClr val="dk2"/>
                </a:solidFill>
                <a:latin typeface="Candara"/>
                <a:ea typeface="Candara"/>
                <a:cs typeface="Candara"/>
                <a:sym typeface="Candara"/>
              </a:defRPr>
            </a:lvl6pPr>
            <a:lvl7pPr indent="0" lvl="6" marL="0" marR="0" rtl="0" algn="r">
              <a:spcBef>
                <a:spcPts val="0"/>
              </a:spcBef>
              <a:buNone/>
              <a:defRPr b="1" sz="1600">
                <a:solidFill>
                  <a:schemeClr val="dk2"/>
                </a:solidFill>
                <a:latin typeface="Candara"/>
                <a:ea typeface="Candara"/>
                <a:cs typeface="Candara"/>
                <a:sym typeface="Candara"/>
              </a:defRPr>
            </a:lvl7pPr>
            <a:lvl8pPr indent="0" lvl="7" marL="0" marR="0" rtl="0" algn="r">
              <a:spcBef>
                <a:spcPts val="0"/>
              </a:spcBef>
              <a:buNone/>
              <a:defRPr b="1" sz="1600">
                <a:solidFill>
                  <a:schemeClr val="dk2"/>
                </a:solidFill>
                <a:latin typeface="Candara"/>
                <a:ea typeface="Candara"/>
                <a:cs typeface="Candara"/>
                <a:sym typeface="Candara"/>
              </a:defRPr>
            </a:lvl8pPr>
            <a:lvl9pPr indent="0" lvl="8" marL="0" marR="0" rtl="0" algn="r">
              <a:spcBef>
                <a:spcPts val="0"/>
              </a:spcBef>
              <a:buNone/>
              <a:defRPr b="1" sz="1600">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0"/>
          <p:cNvSpPr txBox="1"/>
          <p:nvPr>
            <p:ph type="title"/>
          </p:nvPr>
        </p:nvSpPr>
        <p:spPr>
          <a:xfrm>
            <a:off x="276224" y="228600"/>
            <a:ext cx="2834640" cy="1295399"/>
          </a:xfrm>
          <a:prstGeom prst="rect">
            <a:avLst/>
          </a:prstGeom>
          <a:noFill/>
          <a:ln>
            <a:noFill/>
          </a:ln>
        </p:spPr>
        <p:txBody>
          <a:bodyPr anchorCtr="0" anchor="b" bIns="91425" lIns="91425" spcFirstLastPara="1" rIns="91425" wrap="square" tIns="91425">
            <a:noAutofit/>
          </a:bodyPr>
          <a:lstStyle>
            <a:lvl1pPr indent="0" lvl="0" marL="0" marR="0" rtl="0" algn="l">
              <a:spcBef>
                <a:spcPts val="400"/>
              </a:spcBef>
              <a:spcAft>
                <a:spcPts val="0"/>
              </a:spcAft>
              <a:buClr>
                <a:schemeClr val="lt2"/>
              </a:buClr>
              <a:buSzPts val="1400"/>
              <a:buFont typeface="Candara"/>
              <a:buNone/>
              <a:defRPr b="0" i="0" sz="2400" u="none" cap="none" strike="noStrike">
                <a:solidFill>
                  <a:schemeClr val="lt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0"/>
          <p:cNvSpPr txBox="1"/>
          <p:nvPr>
            <p:ph idx="1" type="body"/>
          </p:nvPr>
        </p:nvSpPr>
        <p:spPr>
          <a:xfrm>
            <a:off x="274320" y="1536192"/>
            <a:ext cx="2834640" cy="471220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600"/>
              </a:spcBef>
              <a:spcAft>
                <a:spcPts val="0"/>
              </a:spcAft>
              <a:buClr>
                <a:schemeClr val="accent1"/>
              </a:buClr>
              <a:buSzPts val="2200"/>
              <a:buFont typeface="Arial"/>
              <a:buNone/>
              <a:defRPr b="0" i="0" sz="1600" u="none" cap="none" strike="noStrike">
                <a:solidFill>
                  <a:schemeClr val="lt2"/>
                </a:solidFill>
                <a:latin typeface="Candara"/>
                <a:ea typeface="Candara"/>
                <a:cs typeface="Candara"/>
                <a:sym typeface="Candara"/>
              </a:defRPr>
            </a:lvl1pPr>
            <a:lvl2pPr indent="-228600" lvl="1" marL="914400" marR="0" rtl="0" algn="l">
              <a:spcBef>
                <a:spcPts val="600"/>
              </a:spcBef>
              <a:spcAft>
                <a:spcPts val="0"/>
              </a:spcAft>
              <a:buClr>
                <a:schemeClr val="accent1"/>
              </a:buClr>
              <a:buSzPts val="2000"/>
              <a:buFont typeface="Arial"/>
              <a:buNone/>
              <a:defRPr b="0" i="0" sz="2000" u="none" cap="none" strike="noStrike">
                <a:solidFill>
                  <a:schemeClr val="lt2"/>
                </a:solidFill>
                <a:latin typeface="Candara"/>
                <a:ea typeface="Candara"/>
                <a:cs typeface="Candara"/>
                <a:sym typeface="Candara"/>
              </a:defRPr>
            </a:lvl2pPr>
            <a:lvl3pPr indent="-228600" lvl="2" marL="1371600" marR="0" rtl="0" algn="l">
              <a:spcBef>
                <a:spcPts val="600"/>
              </a:spcBef>
              <a:spcAft>
                <a:spcPts val="0"/>
              </a:spcAft>
              <a:buClr>
                <a:schemeClr val="accent1"/>
              </a:buClr>
              <a:buSzPts val="1800"/>
              <a:buFont typeface="Arial"/>
              <a:buNone/>
              <a:defRPr b="0" i="0" sz="1800" u="none" cap="none" strike="noStrike">
                <a:solidFill>
                  <a:schemeClr val="lt2"/>
                </a:solidFill>
                <a:latin typeface="Candara"/>
                <a:ea typeface="Candara"/>
                <a:cs typeface="Candara"/>
                <a:sym typeface="Candara"/>
              </a:defRPr>
            </a:lvl3pPr>
            <a:lvl4pPr indent="-228600" lvl="3" marL="1828800" marR="0" rtl="0" algn="l">
              <a:spcBef>
                <a:spcPts val="600"/>
              </a:spcBef>
              <a:spcAft>
                <a:spcPts val="0"/>
              </a:spcAft>
              <a:buClr>
                <a:schemeClr val="accent1"/>
              </a:buClr>
              <a:buSzPts val="1600"/>
              <a:buFont typeface="Arial"/>
              <a:buNone/>
              <a:defRPr b="0" i="0" sz="1600" u="none" cap="none" strike="noStrike">
                <a:solidFill>
                  <a:schemeClr val="lt2"/>
                </a:solidFill>
                <a:latin typeface="Candara"/>
                <a:ea typeface="Candara"/>
                <a:cs typeface="Candara"/>
                <a:sym typeface="Candara"/>
              </a:defRPr>
            </a:lvl4pPr>
            <a:lvl5pPr indent="-228600" lvl="4" marL="2286000" marR="0" rtl="0" algn="l">
              <a:spcBef>
                <a:spcPts val="600"/>
              </a:spcBef>
              <a:spcAft>
                <a:spcPts val="0"/>
              </a:spcAft>
              <a:buClr>
                <a:schemeClr val="accent1"/>
              </a:buClr>
              <a:buSzPts val="1600"/>
              <a:buFont typeface="Arial"/>
              <a:buNone/>
              <a:defRPr b="0" i="0" sz="1600" u="none" cap="none" strike="noStrike">
                <a:solidFill>
                  <a:schemeClr val="lt2"/>
                </a:solidFill>
                <a:latin typeface="Candara"/>
                <a:ea typeface="Candara"/>
                <a:cs typeface="Candara"/>
                <a:sym typeface="Candara"/>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76225" y="228601"/>
            <a:ext cx="8591550" cy="1066800"/>
          </a:xfrm>
          <a:prstGeom prst="rect">
            <a:avLst/>
          </a:prstGeom>
          <a:noFill/>
          <a:ln>
            <a:noFill/>
          </a:ln>
        </p:spPr>
        <p:txBody>
          <a:bodyPr anchorCtr="0" anchor="b" bIns="91425" lIns="91425" spcFirstLastPara="1" rIns="91425" wrap="square" tIns="91425">
            <a:noAutofit/>
          </a:bodyPr>
          <a:lstStyle>
            <a:lvl1pPr indent="0" lvl="0" marL="0" marR="0" rtl="0" algn="l">
              <a:spcBef>
                <a:spcPts val="400"/>
              </a:spcBef>
              <a:spcAft>
                <a:spcPts val="0"/>
              </a:spcAft>
              <a:buClr>
                <a:schemeClr val="dk2"/>
              </a:buClr>
              <a:buSzPts val="1400"/>
              <a:buFont typeface="Candara"/>
              <a:buNone/>
              <a:defRPr b="0" i="0" sz="3600" u="none" cap="none" strike="noStrike">
                <a:solidFill>
                  <a:schemeClr val="dk2"/>
                </a:solidFill>
                <a:latin typeface="Candara"/>
                <a:ea typeface="Candara"/>
                <a:cs typeface="Candara"/>
                <a:sym typeface="Candar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276225" y="1295400"/>
            <a:ext cx="8591550" cy="4933949"/>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600"/>
              </a:spcBef>
              <a:spcAft>
                <a:spcPts val="0"/>
              </a:spcAft>
              <a:buClr>
                <a:schemeClr val="accent1"/>
              </a:buClr>
              <a:buSzPts val="2200"/>
              <a:buFont typeface="Arial"/>
              <a:buChar char="•"/>
              <a:defRPr b="0" i="0" sz="2200" u="none" cap="none" strike="noStrike">
                <a:solidFill>
                  <a:schemeClr val="dk2"/>
                </a:solidFill>
                <a:latin typeface="Candara"/>
                <a:ea typeface="Candara"/>
                <a:cs typeface="Candara"/>
                <a:sym typeface="Candara"/>
              </a:defRPr>
            </a:lvl1pPr>
            <a:lvl2pPr indent="-355600" lvl="1" marL="914400" marR="0" rtl="0" algn="l">
              <a:spcBef>
                <a:spcPts val="600"/>
              </a:spcBef>
              <a:spcAft>
                <a:spcPts val="0"/>
              </a:spcAft>
              <a:buClr>
                <a:schemeClr val="accent1"/>
              </a:buClr>
              <a:buSzPts val="2000"/>
              <a:buFont typeface="Arial"/>
              <a:buChar char="•"/>
              <a:defRPr b="0" i="0" sz="2000" u="none" cap="none" strike="noStrike">
                <a:solidFill>
                  <a:schemeClr val="dk2"/>
                </a:solidFill>
                <a:latin typeface="Candara"/>
                <a:ea typeface="Candara"/>
                <a:cs typeface="Candara"/>
                <a:sym typeface="Candara"/>
              </a:defRPr>
            </a:lvl2pPr>
            <a:lvl3pPr indent="-342900" lvl="2" marL="1371600" marR="0" rtl="0" algn="l">
              <a:spcBef>
                <a:spcPts val="600"/>
              </a:spcBef>
              <a:spcAft>
                <a:spcPts val="0"/>
              </a:spcAft>
              <a:buClr>
                <a:schemeClr val="accent1"/>
              </a:buClr>
              <a:buSzPts val="1800"/>
              <a:buFont typeface="Arial"/>
              <a:buChar char="•"/>
              <a:defRPr b="0" i="0" sz="1800" u="none" cap="none" strike="noStrike">
                <a:solidFill>
                  <a:schemeClr val="dk2"/>
                </a:solidFill>
                <a:latin typeface="Candara"/>
                <a:ea typeface="Candara"/>
                <a:cs typeface="Candara"/>
                <a:sym typeface="Candara"/>
              </a:defRPr>
            </a:lvl3pPr>
            <a:lvl4pPr indent="-330200" lvl="3" marL="18288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4pPr>
            <a:lvl5pPr indent="-330200" lvl="4" marL="2286000" marR="0" rtl="0" algn="l">
              <a:spcBef>
                <a:spcPts val="600"/>
              </a:spcBef>
              <a:spcAft>
                <a:spcPts val="0"/>
              </a:spcAft>
              <a:buClr>
                <a:schemeClr val="accent1"/>
              </a:buClr>
              <a:buSzPts val="1600"/>
              <a:buFont typeface="Arial"/>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280"/>
              </a:spcBef>
              <a:spcAft>
                <a:spcPts val="0"/>
              </a:spcAft>
              <a:buClr>
                <a:schemeClr val="accent1"/>
              </a:buClr>
              <a:buSzPts val="1400"/>
              <a:buFont typeface="Arial"/>
              <a:buChar char="•"/>
              <a:defRPr b="0" i="0" sz="1400" u="none" cap="none" strike="noStrike">
                <a:solidFill>
                  <a:schemeClr val="dk2"/>
                </a:solidFill>
                <a:latin typeface="Candara"/>
                <a:ea typeface="Candara"/>
                <a:cs typeface="Candara"/>
                <a:sym typeface="Candara"/>
              </a:defRPr>
            </a:lvl9pPr>
          </a:lstStyle>
          <a:p/>
        </p:txBody>
      </p:sp>
      <p:sp>
        <p:nvSpPr>
          <p:cNvPr id="12" name="Google Shape;12;p1"/>
          <p:cNvSpPr txBox="1"/>
          <p:nvPr>
            <p:ph idx="10" type="dt"/>
          </p:nvPr>
        </p:nvSpPr>
        <p:spPr>
          <a:xfrm>
            <a:off x="276225" y="6429375"/>
            <a:ext cx="2133600"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050" u="none" cap="none" strike="noStrike">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3" name="Google Shape;13;p1"/>
          <p:cNvSpPr txBox="1"/>
          <p:nvPr>
            <p:ph idx="11" type="ftr"/>
          </p:nvPr>
        </p:nvSpPr>
        <p:spPr>
          <a:xfrm>
            <a:off x="3743324" y="6429375"/>
            <a:ext cx="4086225" cy="292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1050" u="none" cap="none" strike="noStrike">
                <a:solidFill>
                  <a:schemeClr val="dk2"/>
                </a:solidFill>
                <a:latin typeface="Candara"/>
                <a:ea typeface="Candara"/>
                <a:cs typeface="Candara"/>
                <a:sym typeface="Candara"/>
              </a:defRPr>
            </a:lvl1pPr>
            <a:lvl2pPr indent="0" lvl="1" marL="457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4" name="Google Shape;14;p1"/>
          <p:cNvSpPr txBox="1"/>
          <p:nvPr>
            <p:ph idx="12" type="sldNum"/>
          </p:nvPr>
        </p:nvSpPr>
        <p:spPr>
          <a:xfrm>
            <a:off x="7991475" y="6429375"/>
            <a:ext cx="876300" cy="292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chemeClr val="dk2"/>
                </a:solidFill>
                <a:latin typeface="Candara"/>
                <a:ea typeface="Candara"/>
                <a:cs typeface="Candara"/>
                <a:sym typeface="Candara"/>
              </a:defRPr>
            </a:lvl1pPr>
            <a:lvl2pPr indent="0" lvl="1" marL="0" marR="0" rtl="0" algn="r">
              <a:spcBef>
                <a:spcPts val="0"/>
              </a:spcBef>
              <a:buNone/>
              <a:defRPr b="1" i="0" sz="1600" u="none" cap="none" strike="noStrike">
                <a:solidFill>
                  <a:schemeClr val="dk2"/>
                </a:solidFill>
                <a:latin typeface="Candara"/>
                <a:ea typeface="Candara"/>
                <a:cs typeface="Candara"/>
                <a:sym typeface="Candara"/>
              </a:defRPr>
            </a:lvl2pPr>
            <a:lvl3pPr indent="0" lvl="2" marL="0" marR="0" rtl="0" algn="r">
              <a:spcBef>
                <a:spcPts val="0"/>
              </a:spcBef>
              <a:buNone/>
              <a:defRPr b="1" i="0" sz="1600" u="none" cap="none" strike="noStrike">
                <a:solidFill>
                  <a:schemeClr val="dk2"/>
                </a:solidFill>
                <a:latin typeface="Candara"/>
                <a:ea typeface="Candara"/>
                <a:cs typeface="Candara"/>
                <a:sym typeface="Candara"/>
              </a:defRPr>
            </a:lvl3pPr>
            <a:lvl4pPr indent="0" lvl="3" marL="0" marR="0" rtl="0" algn="r">
              <a:spcBef>
                <a:spcPts val="0"/>
              </a:spcBef>
              <a:buNone/>
              <a:defRPr b="1" i="0" sz="1600" u="none" cap="none" strike="noStrike">
                <a:solidFill>
                  <a:schemeClr val="dk2"/>
                </a:solidFill>
                <a:latin typeface="Candara"/>
                <a:ea typeface="Candara"/>
                <a:cs typeface="Candara"/>
                <a:sym typeface="Candara"/>
              </a:defRPr>
            </a:lvl4pPr>
            <a:lvl5pPr indent="0" lvl="4" marL="0" marR="0" rtl="0" algn="r">
              <a:spcBef>
                <a:spcPts val="0"/>
              </a:spcBef>
              <a:buNone/>
              <a:defRPr b="1" i="0" sz="1600" u="none" cap="none" strike="noStrike">
                <a:solidFill>
                  <a:schemeClr val="dk2"/>
                </a:solidFill>
                <a:latin typeface="Candara"/>
                <a:ea typeface="Candara"/>
                <a:cs typeface="Candara"/>
                <a:sym typeface="Candara"/>
              </a:defRPr>
            </a:lvl5pPr>
            <a:lvl6pPr indent="0" lvl="5" marL="0" marR="0" rtl="0" algn="r">
              <a:spcBef>
                <a:spcPts val="0"/>
              </a:spcBef>
              <a:buNone/>
              <a:defRPr b="1" i="0" sz="1600" u="none" cap="none" strike="noStrike">
                <a:solidFill>
                  <a:schemeClr val="dk2"/>
                </a:solidFill>
                <a:latin typeface="Candara"/>
                <a:ea typeface="Candara"/>
                <a:cs typeface="Candara"/>
                <a:sym typeface="Candara"/>
              </a:defRPr>
            </a:lvl6pPr>
            <a:lvl7pPr indent="0" lvl="6" marL="0" marR="0" rtl="0" algn="r">
              <a:spcBef>
                <a:spcPts val="0"/>
              </a:spcBef>
              <a:buNone/>
              <a:defRPr b="1" i="0" sz="1600" u="none" cap="none" strike="noStrike">
                <a:solidFill>
                  <a:schemeClr val="dk2"/>
                </a:solidFill>
                <a:latin typeface="Candara"/>
                <a:ea typeface="Candara"/>
                <a:cs typeface="Candara"/>
                <a:sym typeface="Candara"/>
              </a:defRPr>
            </a:lvl7pPr>
            <a:lvl8pPr indent="0" lvl="7" marL="0" marR="0" rtl="0" algn="r">
              <a:spcBef>
                <a:spcPts val="0"/>
              </a:spcBef>
              <a:buNone/>
              <a:defRPr b="1" i="0" sz="1600" u="none" cap="none" strike="noStrike">
                <a:solidFill>
                  <a:schemeClr val="dk2"/>
                </a:solidFill>
                <a:latin typeface="Candara"/>
                <a:ea typeface="Candara"/>
                <a:cs typeface="Candara"/>
                <a:sym typeface="Candara"/>
              </a:defRPr>
            </a:lvl8pPr>
            <a:lvl9pPr indent="0" lvl="8" marL="0" marR="0" rtl="0" algn="r">
              <a:spcBef>
                <a:spcPts val="0"/>
              </a:spcBef>
              <a:buNone/>
              <a:defRPr b="1" i="0" sz="1600" u="none" cap="none" strike="noStrike">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youtube.com/watch?v=oIQdYXCKUv0" TargetMode="Externa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prb.org/Publications/Datasheets/2017/2017-world-population-data-sheet.aspx" TargetMode="External"/><Relationship Id="rId4" Type="http://schemas.openxmlformats.org/officeDocument/2006/relationships/hyperlink" Target="http://www.un.org/en/development/desa/news/population/2015-report.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hyperlink" Target="http://www.un.org/en/development/desa/news/population/2015-repor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orldpopulationhistory.org/carrying-capacity/" TargetMode="External"/><Relationship Id="rId4" Type="http://schemas.openxmlformats.org/officeDocument/2006/relationships/image" Target="../media/image2.jpg"/><Relationship Id="rId5" Type="http://schemas.openxmlformats.org/officeDocument/2006/relationships/hyperlink" Target="https://na.unep.net/geas/archive/pdfs/GEAS_Jun_12_Carrying_Capacity.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3"/>
          <p:cNvSpPr txBox="1"/>
          <p:nvPr>
            <p:ph type="title"/>
          </p:nvPr>
        </p:nvSpPr>
        <p:spPr>
          <a:xfrm>
            <a:off x="3739896" y="1417320"/>
            <a:ext cx="5120640" cy="2304288"/>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Candara"/>
              <a:buNone/>
            </a:pPr>
            <a:r>
              <a:rPr b="1" i="0" lang="en-US" sz="4000" u="none" cap="none" strike="noStrike">
                <a:solidFill>
                  <a:schemeClr val="dk2"/>
                </a:solidFill>
                <a:latin typeface="Candara"/>
                <a:ea typeface="Candara"/>
                <a:cs typeface="Candara"/>
                <a:sym typeface="Candara"/>
              </a:rPr>
              <a:t>UNIT 6: SOCIETY AND ENVIRONMENT</a:t>
            </a:r>
            <a:br>
              <a:rPr b="0" i="0" lang="en-US" sz="4000" u="none" cap="none" strike="noStrike">
                <a:solidFill>
                  <a:schemeClr val="dk2"/>
                </a:solidFill>
                <a:latin typeface="Candara"/>
                <a:ea typeface="Candara"/>
                <a:cs typeface="Candara"/>
                <a:sym typeface="Candara"/>
              </a:rPr>
            </a:br>
            <a:endParaRPr b="0" i="0" sz="4000" u="none" cap="none" strike="noStrike">
              <a:solidFill>
                <a:schemeClr val="dk2"/>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276225" y="2823"/>
            <a:ext cx="8591550" cy="58984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Candara"/>
              <a:buNone/>
            </a:pPr>
            <a:r>
              <a:rPr b="1" i="0" lang="en-US" sz="3240" u="none" cap="none" strike="noStrike">
                <a:solidFill>
                  <a:schemeClr val="dk2"/>
                </a:solidFill>
                <a:latin typeface="Candara"/>
                <a:ea typeface="Candara"/>
                <a:cs typeface="Candara"/>
                <a:sym typeface="Candara"/>
              </a:rPr>
              <a:t>Population: Terminologies and definitions</a:t>
            </a:r>
            <a:endParaRPr b="1" i="0" sz="3240" u="none" cap="none" strike="noStrike">
              <a:solidFill>
                <a:schemeClr val="dk2"/>
              </a:solidFill>
              <a:latin typeface="Candara"/>
              <a:ea typeface="Candara"/>
              <a:cs typeface="Candara"/>
              <a:sym typeface="Candara"/>
            </a:endParaRPr>
          </a:p>
        </p:txBody>
      </p:sp>
      <p:sp>
        <p:nvSpPr>
          <p:cNvPr id="158" name="Google Shape;158;p22"/>
          <p:cNvSpPr txBox="1"/>
          <p:nvPr>
            <p:ph idx="1" type="body"/>
          </p:nvPr>
        </p:nvSpPr>
        <p:spPr>
          <a:xfrm>
            <a:off x="141111" y="818445"/>
            <a:ext cx="8726664" cy="5177874"/>
          </a:xfrm>
          <a:prstGeom prst="rect">
            <a:avLst/>
          </a:prstGeom>
          <a:noFill/>
          <a:ln>
            <a:noFill/>
          </a:ln>
        </p:spPr>
        <p:txBody>
          <a:bodyPr anchorCtr="0" anchor="t" bIns="45700" lIns="91425" spcFirstLastPara="1" rIns="91425" wrap="square" tIns="45700">
            <a:noAutofit/>
          </a:bodyPr>
          <a:lstStyle/>
          <a:p>
            <a:pPr indent="-381000" lvl="0" marL="457200" marR="0" rtl="0" algn="l">
              <a:spcBef>
                <a:spcPts val="0"/>
              </a:spcBef>
              <a:spcAft>
                <a:spcPts val="0"/>
              </a:spcAft>
              <a:buClr>
                <a:schemeClr val="accent1"/>
              </a:buClr>
              <a:buSzPts val="2000"/>
              <a:buFont typeface="Arial"/>
              <a:buChar char="●"/>
            </a:pPr>
            <a:r>
              <a:rPr b="0" i="0" lang="en-US" sz="2000" u="none" cap="none" strike="noStrike">
                <a:solidFill>
                  <a:srgbClr val="2E2224"/>
                </a:solidFill>
                <a:latin typeface="Candara"/>
                <a:ea typeface="Candara"/>
                <a:cs typeface="Candara"/>
                <a:sym typeface="Candara"/>
              </a:rPr>
              <a:t>Birth Rate = no. of live births/1000</a:t>
            </a:r>
            <a:endParaRPr/>
          </a:p>
          <a:p>
            <a:pPr indent="-254000" lvl="0" marL="457200" marR="0" rtl="0" algn="l">
              <a:spcBef>
                <a:spcPts val="640"/>
              </a:spcBef>
              <a:spcAft>
                <a:spcPts val="0"/>
              </a:spcAft>
              <a:buClr>
                <a:schemeClr val="accent1"/>
              </a:buClr>
              <a:buSzPts val="2000"/>
              <a:buFont typeface="Arial"/>
              <a:buNone/>
            </a:pPr>
            <a:r>
              <a:t/>
            </a:r>
            <a:endParaRPr b="0" i="0" sz="2000" u="none" cap="none" strike="noStrike">
              <a:solidFill>
                <a:srgbClr val="2E2224"/>
              </a:solidFill>
              <a:latin typeface="Candara"/>
              <a:ea typeface="Candara"/>
              <a:cs typeface="Candara"/>
              <a:sym typeface="Candara"/>
            </a:endParaRPr>
          </a:p>
          <a:p>
            <a:pPr indent="-381000" lvl="0" marL="457200" marR="0" rtl="0" algn="l">
              <a:spcBef>
                <a:spcPts val="0"/>
              </a:spcBef>
              <a:spcAft>
                <a:spcPts val="0"/>
              </a:spcAft>
              <a:buClr>
                <a:schemeClr val="accent1"/>
              </a:buClr>
              <a:buSzPts val="2000"/>
              <a:buFont typeface="Arial"/>
              <a:buChar char="●"/>
            </a:pPr>
            <a:r>
              <a:rPr b="0" i="0" lang="en-US" sz="2000" u="none" cap="none" strike="noStrike">
                <a:solidFill>
                  <a:srgbClr val="2E2224"/>
                </a:solidFill>
                <a:latin typeface="Candara"/>
                <a:ea typeface="Candara"/>
                <a:cs typeface="Candara"/>
                <a:sym typeface="Candara"/>
              </a:rPr>
              <a:t>Death Rate = no. of deaths/1000</a:t>
            </a:r>
            <a:endParaRPr/>
          </a:p>
          <a:p>
            <a:pPr indent="-254000" lvl="0" marL="457200" marR="0" rtl="0" algn="l">
              <a:spcBef>
                <a:spcPts val="0"/>
              </a:spcBef>
              <a:spcAft>
                <a:spcPts val="0"/>
              </a:spcAft>
              <a:buClr>
                <a:schemeClr val="accent1"/>
              </a:buClr>
              <a:buSzPts val="2000"/>
              <a:buFont typeface="Arial"/>
              <a:buNone/>
            </a:pPr>
            <a:r>
              <a:t/>
            </a:r>
            <a:endParaRPr b="0" i="0" sz="2000" u="none" cap="none" strike="noStrike">
              <a:solidFill>
                <a:srgbClr val="2E2224"/>
              </a:solidFill>
              <a:latin typeface="Candara"/>
              <a:ea typeface="Candara"/>
              <a:cs typeface="Candara"/>
              <a:sym typeface="Candara"/>
            </a:endParaRPr>
          </a:p>
          <a:p>
            <a:pPr indent="-381000" lvl="0" marL="457200" marR="0" rtl="0" algn="l">
              <a:spcBef>
                <a:spcPts val="640"/>
              </a:spcBef>
              <a:spcAft>
                <a:spcPts val="0"/>
              </a:spcAft>
              <a:buClr>
                <a:schemeClr val="accent1"/>
              </a:buClr>
              <a:buSzPts val="2000"/>
              <a:buFont typeface="Arial"/>
              <a:buChar char="●"/>
            </a:pPr>
            <a:r>
              <a:rPr b="0" i="0" lang="en-US" sz="2000" u="none" cap="none" strike="noStrike">
                <a:solidFill>
                  <a:srgbClr val="2E2224"/>
                </a:solidFill>
                <a:latin typeface="Candara"/>
                <a:ea typeface="Candara"/>
                <a:cs typeface="Candara"/>
                <a:sym typeface="Candara"/>
              </a:rPr>
              <a:t>Natural Increase (%) = 100 x (birth rate - death rate)/total Population</a:t>
            </a:r>
            <a:endParaRPr/>
          </a:p>
          <a:p>
            <a:pPr indent="-381000" lvl="0" marL="457200" marR="0" rtl="0" algn="l">
              <a:spcBef>
                <a:spcPts val="640"/>
              </a:spcBef>
              <a:spcAft>
                <a:spcPts val="0"/>
              </a:spcAft>
              <a:buClr>
                <a:schemeClr val="accent1"/>
              </a:buClr>
              <a:buSzPts val="2000"/>
              <a:buFont typeface="Arial"/>
              <a:buChar char="●"/>
            </a:pPr>
            <a:r>
              <a:rPr b="0" i="0" lang="en-US" sz="2000" u="none" cap="none" strike="noStrike">
                <a:solidFill>
                  <a:srgbClr val="2E2224"/>
                </a:solidFill>
                <a:latin typeface="Candara"/>
                <a:ea typeface="Candara"/>
                <a:cs typeface="Candara"/>
                <a:sym typeface="Candara"/>
              </a:rPr>
              <a:t>Net migration (%) = 100 x (immigration - emigration)/total Population</a:t>
            </a:r>
            <a:endParaRPr/>
          </a:p>
          <a:p>
            <a:pPr indent="-254000" lvl="0" marL="457200" marR="0" rtl="0" algn="l">
              <a:spcBef>
                <a:spcPts val="640"/>
              </a:spcBef>
              <a:spcAft>
                <a:spcPts val="0"/>
              </a:spcAft>
              <a:buClr>
                <a:schemeClr val="accent1"/>
              </a:buClr>
              <a:buSzPts val="2000"/>
              <a:buFont typeface="Arial"/>
              <a:buNone/>
            </a:pPr>
            <a:r>
              <a:t/>
            </a:r>
            <a:endParaRPr b="0" i="0" sz="2000" u="none" cap="none" strike="noStrike">
              <a:solidFill>
                <a:srgbClr val="2E2224"/>
              </a:solidFill>
              <a:latin typeface="Candara"/>
              <a:ea typeface="Candara"/>
              <a:cs typeface="Candara"/>
              <a:sym typeface="Candara"/>
            </a:endParaRPr>
          </a:p>
          <a:p>
            <a:pPr indent="-381000" lvl="0" marL="457200" marR="0" rtl="0" algn="l">
              <a:spcBef>
                <a:spcPts val="640"/>
              </a:spcBef>
              <a:spcAft>
                <a:spcPts val="0"/>
              </a:spcAft>
              <a:buClr>
                <a:schemeClr val="accent1"/>
              </a:buClr>
              <a:buSzPts val="2000"/>
              <a:buFont typeface="Arial"/>
              <a:buChar char="●"/>
            </a:pPr>
            <a:r>
              <a:rPr b="0" i="0" lang="en-US" sz="2000" u="none" cap="none" strike="noStrike">
                <a:solidFill>
                  <a:srgbClr val="2E2224"/>
                </a:solidFill>
                <a:latin typeface="Candara"/>
                <a:ea typeface="Candara"/>
                <a:cs typeface="Candara"/>
                <a:sym typeface="Candara"/>
              </a:rPr>
              <a:t>Growth Rate (%) = natural increase + net migration </a:t>
            </a:r>
            <a:endParaRPr b="0" i="0" sz="2000" u="none" cap="none" strike="noStrike">
              <a:solidFill>
                <a:srgbClr val="2E2224"/>
              </a:solidFill>
              <a:latin typeface="Candara"/>
              <a:ea typeface="Candara"/>
              <a:cs typeface="Candara"/>
              <a:sym typeface="Candara"/>
            </a:endParaRPr>
          </a:p>
          <a:p>
            <a:pPr indent="-254000" lvl="0" marL="457200" marR="0" rtl="0" algn="l">
              <a:spcBef>
                <a:spcPts val="640"/>
              </a:spcBef>
              <a:spcAft>
                <a:spcPts val="0"/>
              </a:spcAft>
              <a:buClr>
                <a:schemeClr val="accent1"/>
              </a:buClr>
              <a:buSzPts val="2000"/>
              <a:buFont typeface="Arial"/>
              <a:buNone/>
            </a:pPr>
            <a:r>
              <a:t/>
            </a:r>
            <a:endParaRPr b="0" i="0" sz="2000" u="none" cap="none" strike="noStrike">
              <a:solidFill>
                <a:srgbClr val="2E2224"/>
              </a:solidFill>
              <a:latin typeface="Candara"/>
              <a:ea typeface="Candara"/>
              <a:cs typeface="Candara"/>
              <a:sym typeface="Candara"/>
            </a:endParaRPr>
          </a:p>
          <a:p>
            <a:pPr indent="-381000" lvl="0" marL="457200" marR="0" rtl="0" algn="l">
              <a:spcBef>
                <a:spcPts val="640"/>
              </a:spcBef>
              <a:spcAft>
                <a:spcPts val="0"/>
              </a:spcAft>
              <a:buClr>
                <a:schemeClr val="accent1"/>
              </a:buClr>
              <a:buSzPts val="2000"/>
              <a:buFont typeface="Arial"/>
              <a:buChar char="●"/>
            </a:pPr>
            <a:r>
              <a:rPr b="0" i="0" lang="en-US" sz="2000" u="none" cap="none" strike="noStrike">
                <a:solidFill>
                  <a:srgbClr val="2E2224"/>
                </a:solidFill>
                <a:latin typeface="Candara"/>
                <a:ea typeface="Candara"/>
                <a:cs typeface="Candara"/>
                <a:sym typeface="Candara"/>
              </a:rPr>
              <a:t>Doubling Time: Yrs. for population to double at current growth rate</a:t>
            </a:r>
            <a:endParaRPr/>
          </a:p>
          <a:p>
            <a:pPr indent="-254000" lvl="0" marL="457200" marR="0" rtl="0" algn="l">
              <a:spcBef>
                <a:spcPts val="640"/>
              </a:spcBef>
              <a:spcAft>
                <a:spcPts val="0"/>
              </a:spcAft>
              <a:buClr>
                <a:schemeClr val="accent1"/>
              </a:buClr>
              <a:buSzPts val="2000"/>
              <a:buFont typeface="Arial"/>
              <a:buNone/>
            </a:pPr>
            <a:r>
              <a:t/>
            </a:r>
            <a:endParaRPr b="0" i="0" sz="2000" u="none" cap="none" strike="noStrike">
              <a:solidFill>
                <a:srgbClr val="2E2224"/>
              </a:solidFill>
              <a:latin typeface="Candara"/>
              <a:ea typeface="Candara"/>
              <a:cs typeface="Candara"/>
              <a:sym typeface="Candara"/>
            </a:endParaRPr>
          </a:p>
          <a:p>
            <a:pPr indent="-381000" lvl="0" marL="457200" marR="0" rtl="0" algn="l">
              <a:spcBef>
                <a:spcPts val="0"/>
              </a:spcBef>
              <a:spcAft>
                <a:spcPts val="0"/>
              </a:spcAft>
              <a:buClr>
                <a:schemeClr val="accent1"/>
              </a:buClr>
              <a:buSzPts val="2000"/>
              <a:buFont typeface="Arial"/>
              <a:buChar char="●"/>
            </a:pPr>
            <a:r>
              <a:rPr b="0" i="0" lang="en-US" sz="2000" u="none" cap="none" strike="noStrike">
                <a:solidFill>
                  <a:srgbClr val="2E2224"/>
                </a:solidFill>
                <a:latin typeface="Candara"/>
                <a:ea typeface="Candara"/>
                <a:cs typeface="Candara"/>
                <a:sym typeface="Candara"/>
              </a:rPr>
              <a:t>The total fertility rate (TFR) = avg. no. of children a woman would have over her lifetime. </a:t>
            </a:r>
            <a:endParaRPr/>
          </a:p>
          <a:p>
            <a:pPr indent="-381000" lvl="0" marL="457200" marR="0" rtl="0" algn="l">
              <a:spcBef>
                <a:spcPts val="0"/>
              </a:spcBef>
              <a:spcAft>
                <a:spcPts val="0"/>
              </a:spcAft>
              <a:buClr>
                <a:schemeClr val="accent1"/>
              </a:buClr>
              <a:buSzPts val="2000"/>
              <a:buFont typeface="Arial"/>
              <a:buChar char="●"/>
            </a:pPr>
            <a:r>
              <a:rPr b="0" i="0" lang="en-US" sz="2000" u="none" cap="none" strike="noStrike">
                <a:solidFill>
                  <a:srgbClr val="2E2224"/>
                </a:solidFill>
                <a:latin typeface="Candara"/>
                <a:ea typeface="Candara"/>
                <a:cs typeface="Candara"/>
                <a:sym typeface="Candara"/>
              </a:rPr>
              <a:t>Age Dependency Ratio = (No. of people under 15 and older than 64)/(No. of people bet. 15-64)</a:t>
            </a:r>
            <a:endParaRPr/>
          </a:p>
          <a:p>
            <a:pPr indent="-381000" lvl="0" marL="457200" marR="0" rtl="0" algn="l">
              <a:spcBef>
                <a:spcPts val="0"/>
              </a:spcBef>
              <a:spcAft>
                <a:spcPts val="0"/>
              </a:spcAft>
              <a:buClr>
                <a:schemeClr val="accent1"/>
              </a:buClr>
              <a:buSzPts val="2000"/>
              <a:buFont typeface="Arial"/>
              <a:buChar char="●"/>
            </a:pPr>
            <a:r>
              <a:rPr b="0" i="0" lang="en-US" sz="2000" u="none" cap="none" strike="noStrike">
                <a:solidFill>
                  <a:srgbClr val="2E2224"/>
                </a:solidFill>
                <a:latin typeface="Candara"/>
                <a:ea typeface="Candara"/>
                <a:cs typeface="Candara"/>
                <a:sym typeface="Candara"/>
              </a:rPr>
              <a:t>Life expectancy = the average age a person in the population is expected to reach.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idx="10" type="dt"/>
          </p:nvPr>
        </p:nvSpPr>
        <p:spPr>
          <a:xfrm>
            <a:off x="685800" y="64770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6600"/>
              </a:buClr>
              <a:buFont typeface="Times New Roman"/>
              <a:buNone/>
            </a:pPr>
            <a:r>
              <a:rPr b="1" i="0" lang="en-US" sz="1400" u="none" cap="none" strike="noStrike">
                <a:solidFill>
                  <a:srgbClr val="FF6600"/>
                </a:solidFill>
                <a:latin typeface="Times New Roman"/>
                <a:ea typeface="Times New Roman"/>
                <a:cs typeface="Times New Roman"/>
                <a:sym typeface="Times New Roman"/>
              </a:rPr>
              <a:t>Fri, August 8, 2008</a:t>
            </a:r>
            <a:endParaRPr/>
          </a:p>
        </p:txBody>
      </p:sp>
      <p:sp>
        <p:nvSpPr>
          <p:cNvPr id="165" name="Google Shape;165;p23"/>
          <p:cNvSpPr txBox="1"/>
          <p:nvPr>
            <p:ph idx="11" type="ftr"/>
          </p:nvPr>
        </p:nvSpPr>
        <p:spPr>
          <a:xfrm>
            <a:off x="2590800" y="6434138"/>
            <a:ext cx="3657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CC0000"/>
              </a:buClr>
              <a:buFont typeface="Times New Roman"/>
              <a:buNone/>
            </a:pPr>
            <a:r>
              <a:rPr b="1" i="1" lang="en-US" sz="1600" u="none" cap="none" strike="noStrike">
                <a:solidFill>
                  <a:srgbClr val="CC0000"/>
                </a:solidFill>
                <a:latin typeface="Times New Roman"/>
                <a:ea typeface="Times New Roman"/>
                <a:cs typeface="Times New Roman"/>
                <a:sym typeface="Times New Roman"/>
              </a:rPr>
              <a:t>AM220 Lecture 14</a:t>
            </a:r>
            <a:endParaRPr/>
          </a:p>
        </p:txBody>
      </p:sp>
      <p:pic>
        <p:nvPicPr>
          <p:cNvPr id="166" name="Google Shape;166;p23"/>
          <p:cNvPicPr preferRelativeResize="0"/>
          <p:nvPr/>
        </p:nvPicPr>
        <p:blipFill rotWithShape="1">
          <a:blip r:embed="rId3">
            <a:alphaModFix/>
          </a:blip>
          <a:srcRect b="0" l="0" r="0" t="0"/>
          <a:stretch/>
        </p:blipFill>
        <p:spPr>
          <a:xfrm>
            <a:off x="152400" y="1018525"/>
            <a:ext cx="3278320" cy="2219233"/>
          </a:xfrm>
          <a:prstGeom prst="rect">
            <a:avLst/>
          </a:prstGeom>
          <a:noFill/>
          <a:ln>
            <a:noFill/>
          </a:ln>
        </p:spPr>
      </p:pic>
      <p:sp>
        <p:nvSpPr>
          <p:cNvPr id="167" name="Google Shape;167;p23"/>
          <p:cNvSpPr txBox="1"/>
          <p:nvPr>
            <p:ph type="title"/>
          </p:nvPr>
        </p:nvSpPr>
        <p:spPr>
          <a:xfrm>
            <a:off x="0" y="0"/>
            <a:ext cx="77724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E2224"/>
              </a:buClr>
              <a:buFont typeface="Times New Roman"/>
              <a:buNone/>
            </a:pPr>
            <a:r>
              <a:rPr b="1" i="0" lang="en-US" sz="4000" u="none" cap="none" strike="noStrike">
                <a:solidFill>
                  <a:srgbClr val="2E2224"/>
                </a:solidFill>
                <a:latin typeface="Times New Roman"/>
                <a:ea typeface="Times New Roman"/>
                <a:cs typeface="Times New Roman"/>
                <a:sym typeface="Times New Roman"/>
              </a:rPr>
              <a:t>Population Pyramids</a:t>
            </a:r>
            <a:endParaRPr/>
          </a:p>
        </p:txBody>
      </p:sp>
      <p:sp>
        <p:nvSpPr>
          <p:cNvPr id="168" name="Google Shape;168;p23"/>
          <p:cNvSpPr txBox="1"/>
          <p:nvPr>
            <p:ph idx="1" type="body"/>
          </p:nvPr>
        </p:nvSpPr>
        <p:spPr>
          <a:xfrm>
            <a:off x="3620911" y="1526822"/>
            <a:ext cx="4724400" cy="11430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dk1"/>
              </a:buClr>
              <a:buFont typeface="Times New Roman"/>
              <a:buNone/>
            </a:pPr>
            <a:r>
              <a:rPr b="1" i="0" lang="en-US" sz="3200" u="none" cap="none" strike="noStrike">
                <a:solidFill>
                  <a:schemeClr val="dk1"/>
                </a:solidFill>
                <a:latin typeface="Times New Roman"/>
                <a:ea typeface="Times New Roman"/>
                <a:cs typeface="Times New Roman"/>
                <a:sym typeface="Times New Roman"/>
              </a:rPr>
              <a:t>Age-Sex Pyramid</a:t>
            </a:r>
            <a:r>
              <a:rPr b="0" i="0" lang="en-US" sz="3200" u="none" cap="none" strike="noStrike">
                <a:solidFill>
                  <a:schemeClr val="dk1"/>
                </a:solidFill>
                <a:latin typeface="Times New Roman"/>
                <a:ea typeface="Times New Roman"/>
                <a:cs typeface="Times New Roman"/>
                <a:sym typeface="Times New Roman"/>
              </a:rPr>
              <a:t> or </a:t>
            </a:r>
            <a:r>
              <a:rPr b="1" i="0" lang="en-US" sz="3200" u="none" cap="none" strike="noStrike">
                <a:solidFill>
                  <a:schemeClr val="dk1"/>
                </a:solidFill>
                <a:latin typeface="Times New Roman"/>
                <a:ea typeface="Times New Roman"/>
                <a:cs typeface="Times New Roman"/>
                <a:sym typeface="Times New Roman"/>
              </a:rPr>
              <a:t>Age Structure Diagram</a:t>
            </a:r>
            <a:r>
              <a:rPr b="0" i="0" lang="en-US" sz="3200" u="none" cap="none" strike="noStrike">
                <a:solidFill>
                  <a:schemeClr val="dk1"/>
                </a:solidFill>
                <a:latin typeface="Times New Roman"/>
                <a:ea typeface="Times New Roman"/>
                <a:cs typeface="Times New Roman"/>
                <a:sym typeface="Times New Roman"/>
              </a:rPr>
              <a:t> </a:t>
            </a:r>
            <a:endParaRPr/>
          </a:p>
        </p:txBody>
      </p:sp>
      <p:pic>
        <p:nvPicPr>
          <p:cNvPr id="169" name="Google Shape;169;p23"/>
          <p:cNvPicPr preferRelativeResize="0"/>
          <p:nvPr/>
        </p:nvPicPr>
        <p:blipFill rotWithShape="1">
          <a:blip r:embed="rId4">
            <a:alphaModFix/>
          </a:blip>
          <a:srcRect b="0" l="0" r="0" t="0"/>
          <a:stretch/>
        </p:blipFill>
        <p:spPr>
          <a:xfrm>
            <a:off x="271325" y="3204137"/>
            <a:ext cx="8872680" cy="37300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0" y="0"/>
            <a:ext cx="3668889" cy="49389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E2224"/>
              </a:buClr>
              <a:buFont typeface="Candara"/>
              <a:buNone/>
            </a:pPr>
            <a:r>
              <a:rPr b="0" i="0" lang="en-US" sz="1800" u="none" cap="none" strike="noStrike">
                <a:solidFill>
                  <a:srgbClr val="2E2224"/>
                </a:solidFill>
                <a:latin typeface="Candara"/>
                <a:ea typeface="Candara"/>
                <a:cs typeface="Candara"/>
                <a:sym typeface="Candara"/>
              </a:rPr>
              <a:t>Example: </a:t>
            </a:r>
            <a:r>
              <a:rPr b="1" i="0" lang="en-US" sz="1800" u="none" cap="none" strike="noStrike">
                <a:solidFill>
                  <a:srgbClr val="2E2224"/>
                </a:solidFill>
                <a:latin typeface="Times New Roman"/>
                <a:ea typeface="Times New Roman"/>
                <a:cs typeface="Times New Roman"/>
                <a:sym typeface="Times New Roman"/>
              </a:rPr>
              <a:t>Expanding—Youth Bulge</a:t>
            </a:r>
            <a:endParaRPr/>
          </a:p>
        </p:txBody>
      </p:sp>
      <p:pic>
        <p:nvPicPr>
          <p:cNvPr id="176" name="Google Shape;176;p24"/>
          <p:cNvPicPr preferRelativeResize="0"/>
          <p:nvPr/>
        </p:nvPicPr>
        <p:blipFill rotWithShape="1">
          <a:blip r:embed="rId3">
            <a:alphaModFix/>
          </a:blip>
          <a:srcRect b="0" l="0" r="0" t="0"/>
          <a:stretch/>
        </p:blipFill>
        <p:spPr>
          <a:xfrm>
            <a:off x="0" y="423335"/>
            <a:ext cx="4131195" cy="3541240"/>
          </a:xfrm>
          <a:prstGeom prst="rect">
            <a:avLst/>
          </a:prstGeom>
          <a:noFill/>
          <a:ln>
            <a:noFill/>
          </a:ln>
        </p:spPr>
      </p:pic>
      <p:pic>
        <p:nvPicPr>
          <p:cNvPr id="177" name="Google Shape;177;p24"/>
          <p:cNvPicPr preferRelativeResize="0"/>
          <p:nvPr/>
        </p:nvPicPr>
        <p:blipFill rotWithShape="1">
          <a:blip r:embed="rId4">
            <a:alphaModFix/>
          </a:blip>
          <a:srcRect b="0" l="0" r="0" t="0"/>
          <a:stretch/>
        </p:blipFill>
        <p:spPr>
          <a:xfrm>
            <a:off x="5108222" y="423334"/>
            <a:ext cx="4035778" cy="3528784"/>
          </a:xfrm>
          <a:prstGeom prst="rect">
            <a:avLst/>
          </a:prstGeom>
          <a:noFill/>
          <a:ln>
            <a:noFill/>
          </a:ln>
        </p:spPr>
      </p:pic>
      <p:sp>
        <p:nvSpPr>
          <p:cNvPr id="178" name="Google Shape;178;p24"/>
          <p:cNvSpPr/>
          <p:nvPr/>
        </p:nvSpPr>
        <p:spPr>
          <a:xfrm>
            <a:off x="4289778" y="54003"/>
            <a:ext cx="485422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ndara"/>
                <a:ea typeface="Candara"/>
                <a:cs typeface="Candara"/>
                <a:sym typeface="Candara"/>
              </a:rPr>
              <a:t>Example</a:t>
            </a:r>
            <a:r>
              <a:rPr lang="en-US" sz="1800">
                <a:solidFill>
                  <a:srgbClr val="2E2224"/>
                </a:solidFill>
                <a:latin typeface="Candara"/>
                <a:ea typeface="Candara"/>
                <a:cs typeface="Candara"/>
                <a:sym typeface="Candara"/>
              </a:rPr>
              <a:t>: </a:t>
            </a:r>
            <a:r>
              <a:rPr b="1" i="0" lang="en-US" sz="1800" u="none" cap="none" strike="noStrike">
                <a:solidFill>
                  <a:srgbClr val="2E2224"/>
                </a:solidFill>
                <a:latin typeface="Times New Roman"/>
                <a:ea typeface="Times New Roman"/>
                <a:cs typeface="Times New Roman"/>
                <a:sym typeface="Times New Roman"/>
              </a:rPr>
              <a:t>Stationary—slight bulge &amp; slimming</a:t>
            </a:r>
            <a:endParaRPr sz="1800">
              <a:solidFill>
                <a:srgbClr val="2E2224"/>
              </a:solidFill>
              <a:latin typeface="Candara"/>
              <a:ea typeface="Candara"/>
              <a:cs typeface="Candara"/>
              <a:sym typeface="Candara"/>
            </a:endParaRPr>
          </a:p>
        </p:txBody>
      </p:sp>
      <p:pic>
        <p:nvPicPr>
          <p:cNvPr id="179" name="Google Shape;179;p24"/>
          <p:cNvPicPr preferRelativeResize="0"/>
          <p:nvPr/>
        </p:nvPicPr>
        <p:blipFill rotWithShape="1">
          <a:blip r:embed="rId5">
            <a:alphaModFix/>
          </a:blip>
          <a:srcRect b="0" l="0" r="0" t="0"/>
          <a:stretch/>
        </p:blipFill>
        <p:spPr>
          <a:xfrm>
            <a:off x="2788350" y="3965224"/>
            <a:ext cx="3936886" cy="2911999"/>
          </a:xfrm>
          <a:prstGeom prst="rect">
            <a:avLst/>
          </a:prstGeom>
          <a:noFill/>
          <a:ln>
            <a:noFill/>
          </a:ln>
        </p:spPr>
      </p:pic>
      <p:sp>
        <p:nvSpPr>
          <p:cNvPr id="180" name="Google Shape;180;p24"/>
          <p:cNvSpPr/>
          <p:nvPr/>
        </p:nvSpPr>
        <p:spPr>
          <a:xfrm>
            <a:off x="231240" y="4651741"/>
            <a:ext cx="255711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ndara"/>
                <a:ea typeface="Candara"/>
                <a:cs typeface="Candara"/>
                <a:sym typeface="Candara"/>
              </a:rPr>
              <a:t>Example: </a:t>
            </a:r>
            <a:r>
              <a:rPr b="1" lang="en-US" sz="1800">
                <a:solidFill>
                  <a:srgbClr val="2E2224"/>
                </a:solidFill>
                <a:latin typeface="Times New Roman"/>
                <a:ea typeface="Times New Roman"/>
                <a:cs typeface="Times New Roman"/>
                <a:sym typeface="Times New Roman"/>
              </a:rPr>
              <a:t>Contracting—</a:t>
            </a:r>
            <a:endParaRPr/>
          </a:p>
          <a:p>
            <a:pPr indent="0" lvl="0" marL="0" marR="0" rtl="0" algn="l">
              <a:spcBef>
                <a:spcPts val="0"/>
              </a:spcBef>
              <a:spcAft>
                <a:spcPts val="0"/>
              </a:spcAft>
              <a:buNone/>
            </a:pPr>
            <a:r>
              <a:rPr b="1" lang="en-US" sz="1800">
                <a:solidFill>
                  <a:srgbClr val="2E2224"/>
                </a:solidFill>
                <a:latin typeface="Times New Roman"/>
                <a:ea typeface="Times New Roman"/>
                <a:cs typeface="Times New Roman"/>
                <a:sym typeface="Times New Roman"/>
              </a:rPr>
              <a:t>after massive bulge</a:t>
            </a:r>
            <a:endParaRPr sz="1800">
              <a:solidFill>
                <a:srgbClr val="2E2224"/>
              </a:solidFill>
              <a:latin typeface="Candara"/>
              <a:ea typeface="Candara"/>
              <a:cs typeface="Candara"/>
              <a:sym typeface="Canda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5"/>
          <p:cNvPicPr preferRelativeResize="0"/>
          <p:nvPr/>
        </p:nvPicPr>
        <p:blipFill>
          <a:blip r:embed="rId3">
            <a:alphaModFix/>
          </a:blip>
          <a:stretch>
            <a:fillRect/>
          </a:stretch>
        </p:blipFill>
        <p:spPr>
          <a:xfrm>
            <a:off x="0" y="38100"/>
            <a:ext cx="9144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0" y="31044"/>
            <a:ext cx="9144000" cy="990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E2224"/>
              </a:buClr>
              <a:buFont typeface="Candara"/>
              <a:buNone/>
            </a:pPr>
            <a:r>
              <a:rPr b="1" i="0" lang="en-US" sz="3200" u="none" cap="none" strike="noStrike">
                <a:solidFill>
                  <a:srgbClr val="2E2224"/>
                </a:solidFill>
                <a:latin typeface="Candara"/>
                <a:ea typeface="Candara"/>
                <a:cs typeface="Candara"/>
                <a:sym typeface="Candara"/>
              </a:rPr>
              <a:t>Why is population growth high in underdeveloped countries/regions?</a:t>
            </a:r>
            <a:endParaRPr/>
          </a:p>
        </p:txBody>
      </p:sp>
      <p:sp>
        <p:nvSpPr>
          <p:cNvPr id="193" name="Google Shape;193;p26"/>
          <p:cNvSpPr txBox="1"/>
          <p:nvPr>
            <p:ph idx="1" type="body"/>
          </p:nvPr>
        </p:nvSpPr>
        <p:spPr>
          <a:xfrm>
            <a:off x="82000" y="1021644"/>
            <a:ext cx="9062000" cy="5836356"/>
          </a:xfrm>
          <a:prstGeom prst="rect">
            <a:avLst/>
          </a:prstGeom>
          <a:noFill/>
          <a:ln>
            <a:noFill/>
          </a:ln>
        </p:spPr>
        <p:txBody>
          <a:bodyPr anchorCtr="0" anchor="t" bIns="45700" lIns="91425" spcFirstLastPara="1" rIns="91425" wrap="square" tIns="45700">
            <a:noAutofit/>
          </a:bodyPr>
          <a:lstStyle/>
          <a:p>
            <a:pPr indent="0" lvl="0" marL="228600" marR="0" rtl="0" algn="just">
              <a:lnSpc>
                <a:spcPct val="80000"/>
              </a:lnSpc>
              <a:spcBef>
                <a:spcPts val="0"/>
              </a:spcBef>
              <a:spcAft>
                <a:spcPts val="0"/>
              </a:spcAft>
              <a:buClr>
                <a:schemeClr val="accent1"/>
              </a:buClr>
              <a:buFont typeface="Arial"/>
              <a:buNone/>
            </a:pPr>
            <a:r>
              <a:rPr b="1" i="0" lang="en-US" sz="1900" u="none" cap="none" strike="noStrike">
                <a:solidFill>
                  <a:srgbClr val="2E2224"/>
                </a:solidFill>
                <a:latin typeface="Candara"/>
                <a:ea typeface="Candara"/>
                <a:cs typeface="Candara"/>
                <a:sym typeface="Candara"/>
              </a:rPr>
              <a:t>Insecurity due to poverty and socio-political instability (conflict, war, poor law &amp; order):</a:t>
            </a:r>
            <a:endParaRPr sz="2100"/>
          </a:p>
          <a:p>
            <a:pPr indent="0" lvl="1" marL="685800" marR="0" rtl="0" algn="just">
              <a:lnSpc>
                <a:spcPct val="80000"/>
              </a:lnSpc>
              <a:spcBef>
                <a:spcPts val="0"/>
              </a:spcBef>
              <a:spcAft>
                <a:spcPts val="0"/>
              </a:spcAft>
              <a:buClr>
                <a:schemeClr val="accent1"/>
              </a:buClr>
              <a:buFont typeface="Arial"/>
              <a:buNone/>
            </a:pPr>
            <a:r>
              <a:rPr b="0" i="0" lang="en-US" sz="1900" u="none" cap="none" strike="noStrike">
                <a:solidFill>
                  <a:srgbClr val="2E2224"/>
                </a:solidFill>
                <a:latin typeface="Candara"/>
                <a:ea typeface="Candara"/>
                <a:cs typeface="Candara"/>
                <a:sym typeface="Candara"/>
              </a:rPr>
              <a:t>More children provides a greater sense of security--"more hands to work" and a "retirement plan" especially among agricultural or low wage workers.</a:t>
            </a:r>
            <a:endParaRPr sz="1900"/>
          </a:p>
          <a:p>
            <a:pPr indent="0" lvl="0" marL="228600" marR="0" rtl="0" algn="just">
              <a:lnSpc>
                <a:spcPct val="80000"/>
              </a:lnSpc>
              <a:spcBef>
                <a:spcPts val="0"/>
              </a:spcBef>
              <a:spcAft>
                <a:spcPts val="0"/>
              </a:spcAft>
              <a:buClr>
                <a:schemeClr val="accent1"/>
              </a:buClr>
              <a:buFont typeface="Arial"/>
              <a:buNone/>
            </a:pPr>
            <a:r>
              <a:rPr b="1" i="0" lang="en-US" sz="1900" u="none" cap="none" strike="noStrike">
                <a:solidFill>
                  <a:srgbClr val="2E2224"/>
                </a:solidFill>
                <a:latin typeface="Candara"/>
                <a:ea typeface="Candara"/>
                <a:cs typeface="Candara"/>
                <a:sym typeface="Candara"/>
              </a:rPr>
              <a:t>Male-dominated uneducated and orthodox society</a:t>
            </a:r>
            <a:endParaRPr sz="2100"/>
          </a:p>
          <a:p>
            <a:pPr indent="-1587" lvl="2" marL="573088" marR="0" rtl="0" algn="just">
              <a:lnSpc>
                <a:spcPct val="80000"/>
              </a:lnSpc>
              <a:spcBef>
                <a:spcPts val="0"/>
              </a:spcBef>
              <a:spcAft>
                <a:spcPts val="0"/>
              </a:spcAft>
              <a:buClr>
                <a:schemeClr val="accent1"/>
              </a:buClr>
              <a:buFont typeface="Arial"/>
              <a:buNone/>
            </a:pPr>
            <a:r>
              <a:rPr b="0" i="0" lang="en-US" sz="1900" u="none" cap="none" strike="noStrike">
                <a:solidFill>
                  <a:srgbClr val="2E2224"/>
                </a:solidFill>
                <a:latin typeface="Candara"/>
                <a:ea typeface="Candara"/>
                <a:cs typeface="Candara"/>
                <a:sym typeface="Candara"/>
              </a:rPr>
              <a:t>Girls are looked upon as a liability. Also causes a skewed sex-ratio &amp; </a:t>
            </a:r>
            <a:r>
              <a:rPr lang="en-US" sz="1900">
                <a:solidFill>
                  <a:srgbClr val="2E2224"/>
                </a:solidFill>
              </a:rPr>
              <a:t>c</a:t>
            </a:r>
            <a:r>
              <a:rPr b="0" i="0" lang="en-US" sz="1900" u="none" cap="none" strike="noStrike">
                <a:solidFill>
                  <a:srgbClr val="2E2224"/>
                </a:solidFill>
                <a:latin typeface="Candara"/>
                <a:ea typeface="Candara"/>
                <a:cs typeface="Candara"/>
                <a:sym typeface="Candara"/>
              </a:rPr>
              <a:t>hild marriage. </a:t>
            </a:r>
            <a:endParaRPr b="1" i="0" sz="1900" u="none" cap="none" strike="noStrike">
              <a:solidFill>
                <a:srgbClr val="2E2224"/>
              </a:solidFill>
              <a:latin typeface="Candara"/>
              <a:ea typeface="Candara"/>
              <a:cs typeface="Candara"/>
              <a:sym typeface="Candara"/>
            </a:endParaRPr>
          </a:p>
          <a:p>
            <a:pPr indent="-1587" lvl="2" marL="573088" marR="0" rtl="0" algn="just">
              <a:lnSpc>
                <a:spcPct val="80000"/>
              </a:lnSpc>
              <a:spcBef>
                <a:spcPts val="0"/>
              </a:spcBef>
              <a:spcAft>
                <a:spcPts val="0"/>
              </a:spcAft>
              <a:buClr>
                <a:schemeClr val="accent1"/>
              </a:buClr>
              <a:buFont typeface="Arial"/>
              <a:buNone/>
            </a:pPr>
            <a:r>
              <a:rPr b="0" i="0" lang="en-US" sz="1900" u="none" cap="none" strike="noStrike">
                <a:solidFill>
                  <a:srgbClr val="2E2224"/>
                </a:solidFill>
                <a:latin typeface="Candara"/>
                <a:ea typeface="Candara"/>
                <a:cs typeface="Candara"/>
                <a:sym typeface="Candara"/>
              </a:rPr>
              <a:t>Low women literacy, unempowered women</a:t>
            </a:r>
            <a:endParaRPr b="0" i="0" sz="1900" u="none" cap="none" strike="noStrike">
              <a:solidFill>
                <a:srgbClr val="2E2224"/>
              </a:solidFill>
              <a:latin typeface="Candara"/>
              <a:ea typeface="Candara"/>
              <a:cs typeface="Candara"/>
              <a:sym typeface="Candara"/>
            </a:endParaRPr>
          </a:p>
          <a:p>
            <a:pPr indent="-1587" lvl="2" marL="573088" marR="0" rtl="0" algn="just">
              <a:lnSpc>
                <a:spcPct val="80000"/>
              </a:lnSpc>
              <a:spcBef>
                <a:spcPts val="0"/>
              </a:spcBef>
              <a:spcAft>
                <a:spcPts val="0"/>
              </a:spcAft>
              <a:buClr>
                <a:schemeClr val="accent1"/>
              </a:buClr>
              <a:buFont typeface="Arial"/>
              <a:buNone/>
            </a:pPr>
            <a:r>
              <a:rPr b="0" i="0" lang="en-US" sz="1900" u="none" cap="none" strike="noStrike">
                <a:solidFill>
                  <a:srgbClr val="2E2224"/>
                </a:solidFill>
                <a:latin typeface="Candara"/>
                <a:ea typeface="Candara"/>
                <a:cs typeface="Candara"/>
                <a:sym typeface="Candara"/>
              </a:rPr>
              <a:t>Low knowledge, availability and social acceptance of family planning</a:t>
            </a:r>
            <a:endParaRPr sz="1700"/>
          </a:p>
          <a:p>
            <a:pPr indent="0" lvl="0" marL="228600" marR="0" rtl="0" algn="just">
              <a:lnSpc>
                <a:spcPct val="80000"/>
              </a:lnSpc>
              <a:spcBef>
                <a:spcPts val="560"/>
              </a:spcBef>
              <a:spcAft>
                <a:spcPts val="0"/>
              </a:spcAft>
              <a:buClr>
                <a:schemeClr val="accent1"/>
              </a:buClr>
              <a:buFont typeface="Arial"/>
              <a:buNone/>
            </a:pPr>
            <a:r>
              <a:rPr b="1" i="0" lang="en-US" sz="1900" u="none" cap="none" strike="noStrike">
                <a:solidFill>
                  <a:srgbClr val="2E2224"/>
                </a:solidFill>
                <a:latin typeface="Candara"/>
                <a:ea typeface="Candara"/>
                <a:cs typeface="Candara"/>
                <a:sym typeface="Candara"/>
              </a:rPr>
              <a:t>Stable families based on traditional values esp. in rural areas (having adequate resources) :</a:t>
            </a:r>
            <a:endParaRPr sz="2100"/>
          </a:p>
          <a:p>
            <a:pPr indent="-1587" lvl="2" marL="573087" marR="0" rtl="0" algn="just">
              <a:lnSpc>
                <a:spcPct val="80000"/>
              </a:lnSpc>
              <a:spcBef>
                <a:spcPts val="0"/>
              </a:spcBef>
              <a:spcAft>
                <a:spcPts val="0"/>
              </a:spcAft>
              <a:buClr>
                <a:schemeClr val="accent1"/>
              </a:buClr>
              <a:buFont typeface="Arial"/>
              <a:buNone/>
            </a:pPr>
            <a:r>
              <a:rPr lang="en-US" sz="1900">
                <a:solidFill>
                  <a:srgbClr val="2E2224"/>
                </a:solidFill>
              </a:rPr>
              <a:t>Traditionally, c</a:t>
            </a:r>
            <a:r>
              <a:rPr b="0" i="0" lang="en-US" sz="1900" u="none" cap="none" strike="noStrike">
                <a:solidFill>
                  <a:srgbClr val="2E2224"/>
                </a:solidFill>
                <a:latin typeface="Candara"/>
                <a:ea typeface="Candara"/>
                <a:cs typeface="Candara"/>
                <a:sym typeface="Candara"/>
              </a:rPr>
              <a:t>hildren are looked upon as a sign of prosperity: "gifts of God"; hence, they are not to be limited. </a:t>
            </a:r>
            <a:endParaRPr b="0" i="0" sz="1900" u="none" cap="none" strike="noStrike">
              <a:solidFill>
                <a:srgbClr val="2E2224"/>
              </a:solidFill>
              <a:latin typeface="Candara"/>
              <a:ea typeface="Candara"/>
              <a:cs typeface="Candara"/>
              <a:sym typeface="Candara"/>
            </a:endParaRPr>
          </a:p>
          <a:p>
            <a:pPr indent="-1587" lvl="2" marL="573087" marR="0" rtl="0" algn="just">
              <a:lnSpc>
                <a:spcPct val="80000"/>
              </a:lnSpc>
              <a:spcBef>
                <a:spcPts val="0"/>
              </a:spcBef>
              <a:spcAft>
                <a:spcPts val="0"/>
              </a:spcAft>
              <a:buClr>
                <a:schemeClr val="accent1"/>
              </a:buClr>
              <a:buFont typeface="Arial"/>
              <a:buNone/>
            </a:pPr>
            <a:r>
              <a:rPr b="0" i="0" lang="en-US" sz="1900" u="none" cap="none" strike="noStrike">
                <a:solidFill>
                  <a:srgbClr val="2E2224"/>
                </a:solidFill>
                <a:latin typeface="Candara"/>
                <a:ea typeface="Candara"/>
                <a:cs typeface="Candara"/>
                <a:sym typeface="Candara"/>
              </a:rPr>
              <a:t>On the contrary, in modern societies and urban area</a:t>
            </a:r>
            <a:r>
              <a:rPr lang="en-US" sz="1900">
                <a:solidFill>
                  <a:srgbClr val="2E2224"/>
                </a:solidFill>
              </a:rPr>
              <a:t>s b</a:t>
            </a:r>
            <a:r>
              <a:rPr b="0" i="0" lang="en-US" sz="1900" u="none" cap="none" strike="noStrike">
                <a:solidFill>
                  <a:srgbClr val="2E2224"/>
                </a:solidFill>
                <a:latin typeface="Candara"/>
                <a:ea typeface="Candara"/>
                <a:cs typeface="Candara"/>
                <a:sym typeface="Candara"/>
              </a:rPr>
              <a:t>ringing up of children is viewed as an additional burden, expense or an impediment to women’s careers. Also, high rates of divorce and separation in modern urban societies tend to limit the number of children. </a:t>
            </a:r>
            <a:r>
              <a:rPr lang="en-US" sz="1900">
                <a:solidFill>
                  <a:srgbClr val="2E2224"/>
                </a:solidFill>
              </a:rPr>
              <a:t>But modern urban societies have their own problems. </a:t>
            </a:r>
            <a:endParaRPr sz="1900">
              <a:solidFill>
                <a:srgbClr val="2E2224"/>
              </a:solidFill>
            </a:endParaRPr>
          </a:p>
          <a:p>
            <a:pPr indent="-1587" lvl="2" marL="573087" marR="0" rtl="0" algn="just">
              <a:lnSpc>
                <a:spcPct val="80000"/>
              </a:lnSpc>
              <a:spcBef>
                <a:spcPts val="0"/>
              </a:spcBef>
              <a:spcAft>
                <a:spcPts val="0"/>
              </a:spcAft>
              <a:buClr>
                <a:schemeClr val="accent1"/>
              </a:buClr>
              <a:buFont typeface="Arial"/>
              <a:buNone/>
            </a:pPr>
            <a:r>
              <a:rPr lang="en-US" sz="1900">
                <a:solidFill>
                  <a:srgbClr val="2E2224"/>
                </a:solidFill>
              </a:rPr>
              <a:t>So society must maintain the stability and good values of traditional family systems, while adopting modern thinking to remove their deficiencies.</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0" y="31044"/>
            <a:ext cx="9144000" cy="990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E2224"/>
              </a:buClr>
              <a:buFont typeface="Candara"/>
              <a:buNone/>
            </a:pPr>
            <a:r>
              <a:rPr b="1" i="0" lang="en-US" sz="3200" u="none" cap="none" strike="noStrike">
                <a:solidFill>
                  <a:srgbClr val="2E2224"/>
                </a:solidFill>
                <a:latin typeface="Candara"/>
                <a:ea typeface="Candara"/>
                <a:cs typeface="Candara"/>
                <a:sym typeface="Candara"/>
              </a:rPr>
              <a:t>Why is population growth high in underdeveloped countries/regions?</a:t>
            </a:r>
            <a:endParaRPr/>
          </a:p>
        </p:txBody>
      </p:sp>
      <p:sp>
        <p:nvSpPr>
          <p:cNvPr id="200" name="Google Shape;200;p27"/>
          <p:cNvSpPr txBox="1"/>
          <p:nvPr>
            <p:ph idx="1" type="body"/>
          </p:nvPr>
        </p:nvSpPr>
        <p:spPr>
          <a:xfrm>
            <a:off x="82000" y="1021644"/>
            <a:ext cx="9062100" cy="5836500"/>
          </a:xfrm>
          <a:prstGeom prst="rect">
            <a:avLst/>
          </a:prstGeom>
          <a:noFill/>
          <a:ln>
            <a:noFill/>
          </a:ln>
        </p:spPr>
        <p:txBody>
          <a:bodyPr anchorCtr="0" anchor="t" bIns="45700" lIns="91425" spcFirstLastPara="1" rIns="91425" wrap="square" tIns="45700">
            <a:noAutofit/>
          </a:bodyPr>
          <a:lstStyle/>
          <a:p>
            <a:pPr indent="0" lvl="0" marL="228600" marR="0" rtl="0" algn="just">
              <a:lnSpc>
                <a:spcPct val="80000"/>
              </a:lnSpc>
              <a:spcBef>
                <a:spcPts val="560"/>
              </a:spcBef>
              <a:spcAft>
                <a:spcPts val="0"/>
              </a:spcAft>
              <a:buClr>
                <a:schemeClr val="accent1"/>
              </a:buClr>
              <a:buFont typeface="Arial"/>
              <a:buNone/>
            </a:pPr>
            <a:r>
              <a:rPr b="1" i="0" lang="en-US" sz="1900" u="none" cap="none" strike="noStrike">
                <a:solidFill>
                  <a:srgbClr val="2E2224"/>
                </a:solidFill>
                <a:latin typeface="Candara"/>
                <a:ea typeface="Candara"/>
                <a:cs typeface="Candara"/>
                <a:sym typeface="Candara"/>
              </a:rPr>
              <a:t>Religious reasons</a:t>
            </a:r>
            <a:endParaRPr sz="2100"/>
          </a:p>
          <a:p>
            <a:pPr indent="-1587" lvl="2" marL="573087" marR="0" rtl="0" algn="just">
              <a:lnSpc>
                <a:spcPct val="80000"/>
              </a:lnSpc>
              <a:spcBef>
                <a:spcPts val="0"/>
              </a:spcBef>
              <a:spcAft>
                <a:spcPts val="0"/>
              </a:spcAft>
              <a:buClr>
                <a:schemeClr val="accent1"/>
              </a:buClr>
              <a:buFont typeface="Arial"/>
              <a:buNone/>
            </a:pPr>
            <a:r>
              <a:rPr b="0" i="0" lang="en-US" sz="1900" u="none" cap="none" strike="noStrike">
                <a:solidFill>
                  <a:srgbClr val="2E2224"/>
                </a:solidFill>
                <a:latin typeface="Candara"/>
                <a:ea typeface="Candara"/>
                <a:cs typeface="Candara"/>
                <a:sym typeface="Candara"/>
              </a:rPr>
              <a:t>Family planning is considered to be taboo by some religions.</a:t>
            </a:r>
            <a:endParaRPr sz="1700"/>
          </a:p>
          <a:p>
            <a:pPr indent="-1587" lvl="2" marL="573087" marR="0" rtl="0" algn="just">
              <a:lnSpc>
                <a:spcPct val="80000"/>
              </a:lnSpc>
              <a:spcBef>
                <a:spcPts val="0"/>
              </a:spcBef>
              <a:spcAft>
                <a:spcPts val="0"/>
              </a:spcAft>
              <a:buClr>
                <a:schemeClr val="accent1"/>
              </a:buClr>
              <a:buFont typeface="Arial"/>
              <a:buNone/>
            </a:pPr>
            <a:r>
              <a:rPr b="0" i="0" lang="en-US" sz="1900" u="none" cap="none" strike="noStrike">
                <a:solidFill>
                  <a:srgbClr val="2E2224"/>
                </a:solidFill>
                <a:latin typeface="Candara"/>
                <a:ea typeface="Candara"/>
                <a:cs typeface="Candara"/>
                <a:sym typeface="Candara"/>
              </a:rPr>
              <a:t>Producing more children is considered virtuous; and the expansion of the faith</a:t>
            </a:r>
            <a:endParaRPr b="0" i="0" sz="1900" u="none" cap="none" strike="noStrike">
              <a:solidFill>
                <a:srgbClr val="2E2224"/>
              </a:solidFill>
              <a:latin typeface="Candara"/>
              <a:ea typeface="Candara"/>
              <a:cs typeface="Candara"/>
              <a:sym typeface="Candara"/>
            </a:endParaRPr>
          </a:p>
          <a:p>
            <a:pPr indent="-1587" lvl="2" marL="573087" marR="0" rtl="0" algn="just">
              <a:lnSpc>
                <a:spcPct val="80000"/>
              </a:lnSpc>
              <a:spcBef>
                <a:spcPts val="0"/>
              </a:spcBef>
              <a:spcAft>
                <a:spcPts val="0"/>
              </a:spcAft>
              <a:buClr>
                <a:schemeClr val="accent1"/>
              </a:buClr>
              <a:buFont typeface="Arial"/>
              <a:buNone/>
            </a:pPr>
            <a:r>
              <a:rPr lang="en-US" sz="1900">
                <a:solidFill>
                  <a:srgbClr val="2E2224"/>
                </a:solidFill>
              </a:rPr>
              <a:t>A reinterpretation of traditional and religious values in the modern context is necessary.</a:t>
            </a:r>
            <a:endParaRPr sz="1900">
              <a:solidFill>
                <a:srgbClr val="2E2224"/>
              </a:solidFill>
            </a:endParaRPr>
          </a:p>
          <a:p>
            <a:pPr indent="-114300" lvl="2" marL="1371600" marR="0" rtl="0" algn="just">
              <a:lnSpc>
                <a:spcPct val="80000"/>
              </a:lnSpc>
              <a:spcBef>
                <a:spcPts val="0"/>
              </a:spcBef>
              <a:spcAft>
                <a:spcPts val="0"/>
              </a:spcAft>
              <a:buClr>
                <a:schemeClr val="accent1"/>
              </a:buClr>
              <a:buSzPts val="1800"/>
              <a:buFont typeface="Noto Sans Symbols"/>
              <a:buNone/>
            </a:pPr>
            <a:r>
              <a:t/>
            </a:r>
            <a:endParaRPr b="0" i="0" sz="1700" u="none" cap="none" strike="noStrike">
              <a:solidFill>
                <a:srgbClr val="800000"/>
              </a:solidFill>
              <a:latin typeface="Candara"/>
              <a:ea typeface="Candara"/>
              <a:cs typeface="Candara"/>
              <a:sym typeface="Candara"/>
            </a:endParaRPr>
          </a:p>
          <a:p>
            <a:pPr indent="0" lvl="0" marL="0" marR="0" rtl="0" algn="l">
              <a:lnSpc>
                <a:spcPct val="80000"/>
              </a:lnSpc>
              <a:spcBef>
                <a:spcPts val="560"/>
              </a:spcBef>
              <a:spcAft>
                <a:spcPts val="0"/>
              </a:spcAft>
              <a:buClr>
                <a:schemeClr val="accent1"/>
              </a:buClr>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01973" y="381000"/>
            <a:ext cx="8547900" cy="9906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2"/>
              </a:buClr>
              <a:buFont typeface="Candara"/>
              <a:buNone/>
            </a:pPr>
            <a:r>
              <a:rPr b="0" i="0" lang="en-US" sz="3600" u="none" cap="none" strike="noStrike">
                <a:solidFill>
                  <a:schemeClr val="dk2"/>
                </a:solidFill>
                <a:latin typeface="Candara"/>
                <a:ea typeface="Candara"/>
                <a:cs typeface="Candara"/>
                <a:sym typeface="Candara"/>
              </a:rPr>
              <a:t>How to Stop the Population Explosion?</a:t>
            </a:r>
            <a:endParaRPr/>
          </a:p>
        </p:txBody>
      </p:sp>
      <p:sp>
        <p:nvSpPr>
          <p:cNvPr id="206" name="Google Shape;206;p28"/>
          <p:cNvSpPr txBox="1"/>
          <p:nvPr>
            <p:ph idx="1" type="body"/>
          </p:nvPr>
        </p:nvSpPr>
        <p:spPr>
          <a:xfrm>
            <a:off x="301973" y="1623950"/>
            <a:ext cx="8525700" cy="3043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Font typeface="Arial"/>
              <a:buNone/>
            </a:pPr>
            <a:r>
              <a:rPr b="1" i="0" lang="en-US" sz="2000" u="none" cap="none" strike="noStrike">
                <a:solidFill>
                  <a:schemeClr val="dk2"/>
                </a:solidFill>
                <a:latin typeface="Candara"/>
                <a:ea typeface="Candara"/>
                <a:cs typeface="Candara"/>
                <a:sym typeface="Candara"/>
              </a:rPr>
              <a:t>A comprehensive solution is needed. It includes:</a:t>
            </a:r>
            <a:endParaRPr/>
          </a:p>
          <a:p>
            <a:pPr indent="-431800" lvl="0" marL="457200" marR="0" rtl="0" algn="l">
              <a:spcBef>
                <a:spcPts val="0"/>
              </a:spcBef>
              <a:spcAft>
                <a:spcPts val="0"/>
              </a:spcAft>
              <a:buClr>
                <a:schemeClr val="accent1"/>
              </a:buClr>
              <a:buSzPts val="2000"/>
              <a:buFont typeface="Arial"/>
              <a:buChar char="•"/>
            </a:pPr>
            <a:r>
              <a:rPr b="0" i="0" lang="en-US" sz="2000" u="none" cap="none" strike="noStrike">
                <a:solidFill>
                  <a:schemeClr val="dk2"/>
                </a:solidFill>
                <a:latin typeface="Candara"/>
                <a:ea typeface="Candara"/>
                <a:cs typeface="Candara"/>
                <a:sym typeface="Candara"/>
              </a:rPr>
              <a:t>Providing good governance</a:t>
            </a:r>
            <a:endParaRPr/>
          </a:p>
          <a:p>
            <a:pPr indent="-228600" lvl="1" marL="914400" marR="0" rtl="0" algn="l">
              <a:spcBef>
                <a:spcPts val="0"/>
              </a:spcBef>
              <a:spcAft>
                <a:spcPts val="0"/>
              </a:spcAft>
              <a:buClr>
                <a:schemeClr val="accent1"/>
              </a:buClr>
              <a:buSzPts val="2000"/>
              <a:buFont typeface="Arial"/>
              <a:buChar char="○"/>
            </a:pPr>
            <a:r>
              <a:rPr b="0" i="0" lang="en-US" sz="2000" u="none" cap="none" strike="noStrike">
                <a:solidFill>
                  <a:schemeClr val="dk2"/>
                </a:solidFill>
                <a:latin typeface="Candara"/>
                <a:ea typeface="Candara"/>
                <a:cs typeface="Candara"/>
                <a:sym typeface="Candara"/>
              </a:rPr>
              <a:t>Political, economic and social stability</a:t>
            </a:r>
            <a:endParaRPr b="0" i="0" sz="2000" u="none" cap="none" strike="noStrike">
              <a:solidFill>
                <a:schemeClr val="dk2"/>
              </a:solidFill>
              <a:latin typeface="Candara"/>
              <a:ea typeface="Candara"/>
              <a:cs typeface="Candara"/>
              <a:sym typeface="Candara"/>
            </a:endParaRPr>
          </a:p>
          <a:p>
            <a:pPr indent="-228600" lvl="1" marL="914400" marR="0" rtl="0" algn="l">
              <a:spcBef>
                <a:spcPts val="0"/>
              </a:spcBef>
              <a:spcAft>
                <a:spcPts val="0"/>
              </a:spcAft>
              <a:buClr>
                <a:schemeClr val="accent1"/>
              </a:buClr>
              <a:buSzPts val="2000"/>
              <a:buFont typeface="Arial"/>
              <a:buChar char="○"/>
            </a:pPr>
            <a:r>
              <a:rPr b="0" i="0" lang="en-US" sz="2000" u="none" cap="none" strike="noStrike">
                <a:solidFill>
                  <a:schemeClr val="dk2"/>
                </a:solidFill>
                <a:latin typeface="Candara"/>
                <a:ea typeface="Candara"/>
                <a:cs typeface="Candara"/>
                <a:sym typeface="Candara"/>
              </a:rPr>
              <a:t>Fair people-centric policies (incl. economic policies)</a:t>
            </a:r>
            <a:endParaRPr b="0" i="0" sz="2000" u="none" cap="none" strike="noStrike">
              <a:solidFill>
                <a:schemeClr val="dk2"/>
              </a:solidFill>
              <a:latin typeface="Candara"/>
              <a:ea typeface="Candara"/>
              <a:cs typeface="Candara"/>
              <a:sym typeface="Candara"/>
            </a:endParaRPr>
          </a:p>
          <a:p>
            <a:pPr indent="-228600" lvl="1" marL="914400" marR="0" rtl="0" algn="l">
              <a:spcBef>
                <a:spcPts val="0"/>
              </a:spcBef>
              <a:spcAft>
                <a:spcPts val="0"/>
              </a:spcAft>
              <a:buClr>
                <a:schemeClr val="accent1"/>
              </a:buClr>
              <a:buSzPts val="2000"/>
              <a:buFont typeface="Arial"/>
              <a:buChar char="○"/>
            </a:pPr>
            <a:r>
              <a:rPr b="0" i="0" lang="en-US" sz="2000" u="none" cap="none" strike="noStrike">
                <a:solidFill>
                  <a:schemeClr val="dk2"/>
                </a:solidFill>
                <a:latin typeface="Candara"/>
                <a:ea typeface="Candara"/>
                <a:cs typeface="Candara"/>
                <a:sym typeface="Candara"/>
              </a:rPr>
              <a:t>Efficient law and order system</a:t>
            </a:r>
            <a:endParaRPr b="0" i="0" sz="2000" u="none" cap="none" strike="noStrike">
              <a:solidFill>
                <a:schemeClr val="dk2"/>
              </a:solidFill>
              <a:latin typeface="Candara"/>
              <a:ea typeface="Candara"/>
              <a:cs typeface="Candara"/>
              <a:sym typeface="Candara"/>
            </a:endParaRPr>
          </a:p>
          <a:p>
            <a:pPr indent="-431800" lvl="0" marL="457200" marR="0" rtl="0" algn="l">
              <a:spcBef>
                <a:spcPts val="0"/>
              </a:spcBef>
              <a:spcAft>
                <a:spcPts val="0"/>
              </a:spcAft>
              <a:buClr>
                <a:schemeClr val="accent1"/>
              </a:buClr>
              <a:buSzPts val="2000"/>
              <a:buFont typeface="Arial"/>
              <a:buChar char="•"/>
            </a:pPr>
            <a:r>
              <a:rPr b="0" i="0" lang="en-US" sz="2000" u="none" cap="none" strike="noStrike">
                <a:solidFill>
                  <a:schemeClr val="dk2"/>
                </a:solidFill>
                <a:latin typeface="Candara"/>
                <a:ea typeface="Candara"/>
                <a:cs typeface="Candara"/>
                <a:sym typeface="Candara"/>
              </a:rPr>
              <a:t>Economic measures</a:t>
            </a:r>
            <a:endParaRPr/>
          </a:p>
          <a:p>
            <a:pPr indent="-228600" lvl="1" marL="914400" marR="0" rtl="0" algn="l">
              <a:spcBef>
                <a:spcPts val="0"/>
              </a:spcBef>
              <a:spcAft>
                <a:spcPts val="0"/>
              </a:spcAft>
              <a:buClr>
                <a:schemeClr val="accent1"/>
              </a:buClr>
              <a:buSzPts val="2000"/>
              <a:buFont typeface="Arial"/>
              <a:buChar char="○"/>
            </a:pPr>
            <a:r>
              <a:rPr b="0" i="0" lang="en-US" sz="2000" u="none" cap="none" strike="noStrike">
                <a:solidFill>
                  <a:schemeClr val="dk2"/>
                </a:solidFill>
                <a:latin typeface="Candara"/>
                <a:ea typeface="Candara"/>
                <a:cs typeface="Candara"/>
                <a:sym typeface="Candara"/>
              </a:rPr>
              <a:t>Reduce poverty and economic stratification</a:t>
            </a:r>
            <a:endParaRPr b="0" i="0" sz="2000" u="none" cap="none" strike="noStrike">
              <a:solidFill>
                <a:schemeClr val="dk2"/>
              </a:solidFill>
              <a:latin typeface="Candara"/>
              <a:ea typeface="Candara"/>
              <a:cs typeface="Candara"/>
              <a:sym typeface="Candara"/>
            </a:endParaRPr>
          </a:p>
          <a:p>
            <a:pPr indent="-228600" lvl="1" marL="914400" marR="0" rtl="0" algn="l">
              <a:spcBef>
                <a:spcPts val="0"/>
              </a:spcBef>
              <a:spcAft>
                <a:spcPts val="0"/>
              </a:spcAft>
              <a:buClr>
                <a:schemeClr val="accent1"/>
              </a:buClr>
              <a:buSzPts val="2000"/>
              <a:buFont typeface="Arial"/>
              <a:buChar char="○"/>
            </a:pPr>
            <a:r>
              <a:rPr b="0" i="0" lang="en-US" sz="2000" u="none" cap="none" strike="noStrike">
                <a:solidFill>
                  <a:schemeClr val="dk2"/>
                </a:solidFill>
                <a:latin typeface="Candara"/>
                <a:ea typeface="Candara"/>
                <a:cs typeface="Candara"/>
                <a:sym typeface="Candara"/>
              </a:rPr>
              <a:t>Provide reasonable and adequate local means of livelihood</a:t>
            </a:r>
            <a:endParaRPr b="0" i="0" sz="2000" u="none" cap="none" strike="noStrike">
              <a:solidFill>
                <a:schemeClr val="dk2"/>
              </a:solidFill>
              <a:latin typeface="Candara"/>
              <a:ea typeface="Candara"/>
              <a:cs typeface="Candara"/>
              <a:sym typeface="Canda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53650" y="381000"/>
            <a:ext cx="8990400" cy="9906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2"/>
              </a:buClr>
              <a:buFont typeface="Candara"/>
              <a:buNone/>
            </a:pPr>
            <a:r>
              <a:rPr b="0" i="0" lang="en-US" sz="3600" u="none" cap="none" strike="noStrike">
                <a:solidFill>
                  <a:schemeClr val="dk2"/>
                </a:solidFill>
                <a:latin typeface="Candara"/>
                <a:ea typeface="Candara"/>
                <a:cs typeface="Candara"/>
                <a:sym typeface="Candara"/>
              </a:rPr>
              <a:t>How to Stop the Population Explosion?</a:t>
            </a:r>
            <a:endParaRPr/>
          </a:p>
        </p:txBody>
      </p:sp>
      <p:sp>
        <p:nvSpPr>
          <p:cNvPr id="212" name="Google Shape;212;p29"/>
          <p:cNvSpPr txBox="1"/>
          <p:nvPr>
            <p:ph idx="1" type="body"/>
          </p:nvPr>
        </p:nvSpPr>
        <p:spPr>
          <a:xfrm>
            <a:off x="139375" y="1371600"/>
            <a:ext cx="8840400" cy="5388300"/>
          </a:xfrm>
          <a:prstGeom prst="rect">
            <a:avLst/>
          </a:prstGeom>
          <a:noFill/>
          <a:ln>
            <a:noFill/>
          </a:ln>
        </p:spPr>
        <p:txBody>
          <a:bodyPr anchorCtr="0" anchor="t" bIns="91425" lIns="91425" spcFirstLastPara="1" rIns="91425" wrap="square" tIns="91425">
            <a:noAutofit/>
          </a:bodyPr>
          <a:lstStyle/>
          <a:p>
            <a:pPr indent="-355600" lvl="0" marL="457200" marR="0" rtl="0" algn="just">
              <a:spcBef>
                <a:spcPts val="0"/>
              </a:spcBef>
              <a:spcAft>
                <a:spcPts val="0"/>
              </a:spcAft>
              <a:buClr>
                <a:srgbClr val="2E2224"/>
              </a:buClr>
              <a:buSzPts val="2000"/>
              <a:buFont typeface="Candara"/>
              <a:buChar char="•"/>
            </a:pPr>
            <a:r>
              <a:rPr b="0" i="0" lang="en-US" sz="2000" u="none" cap="none" strike="noStrike">
                <a:solidFill>
                  <a:srgbClr val="2E2224"/>
                </a:solidFill>
                <a:latin typeface="Candara"/>
                <a:ea typeface="Candara"/>
                <a:cs typeface="Candara"/>
                <a:sym typeface="Candara"/>
              </a:rPr>
              <a:t>Providing regular environmentally conscious, value-based education </a:t>
            </a:r>
            <a:endParaRPr b="0" i="0" sz="2000" u="none" cap="none" strike="noStrike">
              <a:solidFill>
                <a:srgbClr val="2E2224"/>
              </a:solidFill>
              <a:latin typeface="Candara"/>
              <a:ea typeface="Candara"/>
              <a:cs typeface="Candara"/>
              <a:sym typeface="Candara"/>
            </a:endParaRPr>
          </a:p>
          <a:p>
            <a:pPr indent="-355600" lvl="0" marL="457200" marR="0" rtl="0" algn="just">
              <a:spcBef>
                <a:spcPts val="0"/>
              </a:spcBef>
              <a:spcAft>
                <a:spcPts val="0"/>
              </a:spcAft>
              <a:buClr>
                <a:srgbClr val="2E2224"/>
              </a:buClr>
              <a:buSzPts val="2000"/>
              <a:buFont typeface="Candara"/>
              <a:buChar char="•"/>
            </a:pPr>
            <a:r>
              <a:rPr b="0" i="0" lang="en-US" sz="2000" u="none" cap="none" strike="noStrike">
                <a:solidFill>
                  <a:srgbClr val="2E2224"/>
                </a:solidFill>
                <a:latin typeface="Candara"/>
                <a:ea typeface="Candara"/>
                <a:cs typeface="Candara"/>
                <a:sym typeface="Candara"/>
              </a:rPr>
              <a:t>Empowerment of women in society through awareness measures, women’s support groups, employment and financial independence of women, </a:t>
            </a:r>
            <a:endParaRPr b="0" i="0" sz="2000" u="none" cap="none" strike="noStrike">
              <a:solidFill>
                <a:srgbClr val="2E2224"/>
              </a:solidFill>
              <a:latin typeface="Candara"/>
              <a:ea typeface="Candara"/>
              <a:cs typeface="Candara"/>
              <a:sym typeface="Candara"/>
            </a:endParaRPr>
          </a:p>
          <a:p>
            <a:pPr indent="-368300" lvl="0" marL="457200" marR="0" rtl="0" algn="just">
              <a:spcBef>
                <a:spcPts val="0"/>
              </a:spcBef>
              <a:spcAft>
                <a:spcPts val="0"/>
              </a:spcAft>
              <a:buClr>
                <a:srgbClr val="2E2224"/>
              </a:buClr>
              <a:buSzPts val="2200"/>
              <a:buFont typeface="Candara"/>
              <a:buChar char="•"/>
            </a:pPr>
            <a:r>
              <a:rPr b="0" i="0" lang="en-US" sz="2000" u="none" cap="none" strike="noStrike">
                <a:solidFill>
                  <a:srgbClr val="2E2224"/>
                </a:solidFill>
                <a:latin typeface="Candara"/>
                <a:ea typeface="Candara"/>
                <a:cs typeface="Candara"/>
                <a:sym typeface="Candara"/>
              </a:rPr>
              <a:t>Improve universal affordability and social acceptance of family planning</a:t>
            </a:r>
            <a:r>
              <a:rPr b="0" i="0" lang="en-US" sz="2200" u="none" cap="none" strike="noStrike">
                <a:solidFill>
                  <a:srgbClr val="2E2224"/>
                </a:solidFill>
                <a:latin typeface="Candara"/>
                <a:ea typeface="Candara"/>
                <a:cs typeface="Candara"/>
                <a:sym typeface="Candara"/>
              </a:rPr>
              <a:t> </a:t>
            </a:r>
            <a:r>
              <a:rPr b="0" i="0" lang="en-US" sz="2000" u="none" cap="none" strike="noStrike">
                <a:solidFill>
                  <a:srgbClr val="2E2224"/>
                </a:solidFill>
                <a:latin typeface="Candara"/>
                <a:ea typeface="Candara"/>
                <a:cs typeface="Candara"/>
                <a:sym typeface="Candara"/>
              </a:rPr>
              <a:t>methods</a:t>
            </a:r>
            <a:endParaRPr b="0" i="0" sz="2000" u="none" cap="none" strike="noStrike">
              <a:solidFill>
                <a:srgbClr val="2E2224"/>
              </a:solidFill>
              <a:latin typeface="Candara"/>
              <a:ea typeface="Candara"/>
              <a:cs typeface="Candara"/>
              <a:sym typeface="Candara"/>
            </a:endParaRPr>
          </a:p>
          <a:p>
            <a:pPr indent="-355600" lvl="0" marL="457200" marR="0" rtl="0" algn="just">
              <a:spcBef>
                <a:spcPts val="0"/>
              </a:spcBef>
              <a:spcAft>
                <a:spcPts val="0"/>
              </a:spcAft>
              <a:buClr>
                <a:srgbClr val="2E2224"/>
              </a:buClr>
              <a:buSzPts val="2000"/>
              <a:buFont typeface="Candara"/>
              <a:buChar char="•"/>
            </a:pPr>
            <a:r>
              <a:rPr b="0" i="0" lang="en-US" sz="2000" u="none" cap="none" strike="noStrike">
                <a:solidFill>
                  <a:srgbClr val="2E2224"/>
                </a:solidFill>
                <a:latin typeface="Candara"/>
                <a:ea typeface="Candara"/>
                <a:cs typeface="Candara"/>
                <a:sym typeface="Candara"/>
              </a:rPr>
              <a:t>Re-interpretation of social values: </a:t>
            </a:r>
            <a:endParaRPr b="0" i="0" sz="2000" u="none" cap="none" strike="noStrike">
              <a:solidFill>
                <a:srgbClr val="2E2224"/>
              </a:solidFill>
              <a:latin typeface="Candara"/>
              <a:ea typeface="Candara"/>
              <a:cs typeface="Candara"/>
              <a:sym typeface="Candara"/>
            </a:endParaRPr>
          </a:p>
          <a:p>
            <a:pPr indent="-355600" lvl="1" marL="914400" marR="0" rtl="0" algn="just">
              <a:spcBef>
                <a:spcPts val="0"/>
              </a:spcBef>
              <a:spcAft>
                <a:spcPts val="0"/>
              </a:spcAft>
              <a:buClr>
                <a:srgbClr val="2E2224"/>
              </a:buClr>
              <a:buSzPts val="2000"/>
              <a:buFont typeface="Candara"/>
              <a:buChar char="•"/>
            </a:pPr>
            <a:r>
              <a:rPr lang="en-US">
                <a:solidFill>
                  <a:srgbClr val="2E2224"/>
                </a:solidFill>
              </a:rPr>
              <a:t>The belief that a male-child alone can support parents in their old age and carry forward the family name can be replaced by the idea that male or female issues can support parents and bring good name to their family through their upright character and high achievements.  </a:t>
            </a:r>
            <a:endParaRPr>
              <a:solidFill>
                <a:srgbClr val="2E2224"/>
              </a:solidFill>
            </a:endParaRPr>
          </a:p>
          <a:p>
            <a:pPr indent="-355600" lvl="1" marL="914400" marR="0" rtl="0" algn="just">
              <a:spcBef>
                <a:spcPts val="0"/>
              </a:spcBef>
              <a:spcAft>
                <a:spcPts val="0"/>
              </a:spcAft>
              <a:buClr>
                <a:srgbClr val="2E2224"/>
              </a:buClr>
              <a:buSzPts val="2000"/>
              <a:buFont typeface="Candara"/>
              <a:buChar char="•"/>
            </a:pPr>
            <a:r>
              <a:rPr b="0" i="0" lang="en-US" sz="2000" u="none" cap="none" strike="noStrike">
                <a:solidFill>
                  <a:srgbClr val="2E2224"/>
                </a:solidFill>
                <a:latin typeface="Candara"/>
                <a:ea typeface="Candara"/>
                <a:cs typeface="Candara"/>
                <a:sym typeface="Candara"/>
              </a:rPr>
              <a:t>Prosperity does not mean having </a:t>
            </a:r>
            <a:r>
              <a:rPr b="1" i="1" lang="en-US" sz="2000" u="none" cap="none" strike="noStrike">
                <a:solidFill>
                  <a:srgbClr val="2E2224"/>
                </a:solidFill>
                <a:latin typeface="Candara"/>
                <a:ea typeface="Candara"/>
                <a:cs typeface="Candara"/>
                <a:sym typeface="Candara"/>
              </a:rPr>
              <a:t>more</a:t>
            </a:r>
            <a:r>
              <a:rPr b="0" i="0" lang="en-US" sz="2000" u="none" cap="none" strike="noStrike">
                <a:solidFill>
                  <a:srgbClr val="2E2224"/>
                </a:solidFill>
                <a:latin typeface="Candara"/>
                <a:ea typeface="Candara"/>
                <a:cs typeface="Candara"/>
                <a:sym typeface="Candara"/>
              </a:rPr>
              <a:t> children; it means </a:t>
            </a:r>
            <a:r>
              <a:rPr b="1" i="1" lang="en-US" sz="2000" u="sng" cap="none" strike="noStrike">
                <a:solidFill>
                  <a:srgbClr val="2E2224"/>
                </a:solidFill>
                <a:latin typeface="Candara"/>
                <a:ea typeface="Candara"/>
                <a:cs typeface="Candara"/>
                <a:sym typeface="Candara"/>
              </a:rPr>
              <a:t>better</a:t>
            </a:r>
            <a:r>
              <a:rPr b="0" i="0" lang="en-US" sz="2000" u="none" cap="none" strike="noStrike">
                <a:solidFill>
                  <a:srgbClr val="2E2224"/>
                </a:solidFill>
                <a:latin typeface="Candara"/>
                <a:ea typeface="Candara"/>
                <a:cs typeface="Candara"/>
                <a:sym typeface="Candara"/>
              </a:rPr>
              <a:t> children. i.e. Families should focus on better education, upbringing and values in one or two children.</a:t>
            </a:r>
            <a:endParaRPr b="0" i="0" sz="2000" u="none" cap="none" strike="noStrike">
              <a:solidFill>
                <a:srgbClr val="2E2224"/>
              </a:solidFill>
              <a:latin typeface="Candara"/>
              <a:ea typeface="Candara"/>
              <a:cs typeface="Candara"/>
              <a:sym typeface="Candara"/>
            </a:endParaRPr>
          </a:p>
          <a:p>
            <a:pPr indent="-355600" lvl="0" marL="457200" marR="0" rtl="0" algn="just">
              <a:spcBef>
                <a:spcPts val="0"/>
              </a:spcBef>
              <a:spcAft>
                <a:spcPts val="0"/>
              </a:spcAft>
              <a:buClr>
                <a:srgbClr val="2E2224"/>
              </a:buClr>
              <a:buSzPts val="2000"/>
              <a:buFont typeface="Candara"/>
              <a:buChar char="•"/>
            </a:pPr>
            <a:r>
              <a:rPr b="0" i="0" lang="en-US" sz="2000" u="none" cap="none" strike="noStrike">
                <a:solidFill>
                  <a:srgbClr val="2E2224"/>
                </a:solidFill>
                <a:latin typeface="Candara"/>
                <a:ea typeface="Candara"/>
                <a:cs typeface="Candara"/>
                <a:sym typeface="Candara"/>
              </a:rPr>
              <a:t>Remove resource</a:t>
            </a:r>
            <a:r>
              <a:rPr lang="en-US" sz="2000">
                <a:solidFill>
                  <a:srgbClr val="2E2224"/>
                </a:solidFill>
              </a:rPr>
              <a:t>-</a:t>
            </a:r>
            <a:r>
              <a:rPr b="0" i="0" lang="en-US" sz="2000" u="none" cap="none" strike="noStrike">
                <a:solidFill>
                  <a:srgbClr val="2E2224"/>
                </a:solidFill>
                <a:latin typeface="Candara"/>
                <a:ea typeface="Candara"/>
                <a:cs typeface="Candara"/>
                <a:sym typeface="Candara"/>
              </a:rPr>
              <a:t>constraints, and overcome natural disasters, etc. to reduce social insecurity, infant mortality and birth-rates</a:t>
            </a:r>
            <a:endParaRPr b="0" i="0" sz="2000" u="none" cap="none" strike="noStrike">
              <a:solidFill>
                <a:srgbClr val="2E2224"/>
              </a:solidFill>
              <a:latin typeface="Candara"/>
              <a:ea typeface="Candara"/>
              <a:cs typeface="Candara"/>
              <a:sym typeface="Canda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276225" y="228600"/>
            <a:ext cx="8591550" cy="106680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2E2224"/>
              </a:buClr>
              <a:buFont typeface="Candara"/>
              <a:buNone/>
            </a:pPr>
            <a:r>
              <a:rPr b="0" i="0" lang="en-US" sz="3240" u="none" cap="none" strike="noStrike">
                <a:solidFill>
                  <a:srgbClr val="2E2224"/>
                </a:solidFill>
                <a:latin typeface="Candara"/>
                <a:ea typeface="Candara"/>
                <a:cs typeface="Candara"/>
                <a:sym typeface="Candara"/>
              </a:rPr>
              <a:t>A well-informed population can essentially be the change makers of a society! </a:t>
            </a:r>
            <a:endParaRPr b="0" i="0" sz="3240" u="none" cap="none" strike="noStrike">
              <a:solidFill>
                <a:srgbClr val="2E2224"/>
              </a:solidFill>
              <a:latin typeface="Candara"/>
              <a:ea typeface="Candara"/>
              <a:cs typeface="Candara"/>
              <a:sym typeface="Candara"/>
            </a:endParaRPr>
          </a:p>
        </p:txBody>
      </p:sp>
      <p:sp>
        <p:nvSpPr>
          <p:cNvPr id="218" name="Google Shape;218;p30">
            <a:hlinkClick r:id="rId3"/>
          </p:cNvPr>
          <p:cNvSpPr/>
          <p:nvPr/>
        </p:nvSpPr>
        <p:spPr>
          <a:xfrm>
            <a:off x="395111" y="1549401"/>
            <a:ext cx="7464777" cy="433493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txBox="1"/>
          <p:nvPr/>
        </p:nvSpPr>
        <p:spPr>
          <a:xfrm>
            <a:off x="395111" y="5884334"/>
            <a:ext cx="7812263"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rgbClr val="2E2224"/>
                </a:solidFill>
                <a:latin typeface="Candara"/>
                <a:ea typeface="Candara"/>
                <a:cs typeface="Candara"/>
                <a:sym typeface="Candara"/>
              </a:rPr>
              <a:t>They play quintessential roles in a democratic system and help building sustainable societies</a:t>
            </a:r>
            <a:endParaRPr sz="2000">
              <a:solidFill>
                <a:srgbClr val="2E2224"/>
              </a:solidFill>
              <a:latin typeface="Candara"/>
              <a:ea typeface="Candara"/>
              <a:cs typeface="Candara"/>
              <a:sym typeface="Canda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276225" y="6351"/>
            <a:ext cx="8591550" cy="58984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Candara"/>
              <a:buNone/>
            </a:pPr>
            <a:r>
              <a:rPr b="0" i="0" lang="en-US" sz="3240" u="none" cap="none" strike="noStrike">
                <a:solidFill>
                  <a:schemeClr val="dk2"/>
                </a:solidFill>
                <a:latin typeface="Candara"/>
                <a:ea typeface="Candara"/>
                <a:cs typeface="Candara"/>
                <a:sym typeface="Candara"/>
              </a:rPr>
              <a:t>People’s movements to save nature</a:t>
            </a:r>
            <a:endParaRPr b="0" i="0" sz="3240" u="none" cap="none" strike="noStrike">
              <a:solidFill>
                <a:schemeClr val="dk2"/>
              </a:solidFill>
              <a:latin typeface="Candara"/>
              <a:ea typeface="Candara"/>
              <a:cs typeface="Candara"/>
              <a:sym typeface="Candara"/>
            </a:endParaRPr>
          </a:p>
        </p:txBody>
      </p:sp>
      <p:sp>
        <p:nvSpPr>
          <p:cNvPr id="225" name="Google Shape;225;p31"/>
          <p:cNvSpPr txBox="1"/>
          <p:nvPr>
            <p:ph idx="1" type="body"/>
          </p:nvPr>
        </p:nvSpPr>
        <p:spPr>
          <a:xfrm>
            <a:off x="276225" y="541620"/>
            <a:ext cx="6054600" cy="6182400"/>
          </a:xfrm>
          <a:prstGeom prst="rect">
            <a:avLst/>
          </a:prstGeom>
          <a:noFill/>
          <a:ln>
            <a:noFill/>
          </a:ln>
        </p:spPr>
        <p:txBody>
          <a:bodyPr anchorCtr="0" anchor="t" bIns="45700" lIns="91425" spcFirstLastPara="1" rIns="91425" wrap="square" tIns="45700">
            <a:noAutofit/>
          </a:bodyPr>
          <a:lstStyle/>
          <a:p>
            <a:pPr indent="0" lvl="0" marL="0" marR="0" rtl="0" algn="just">
              <a:lnSpc>
                <a:spcPct val="80000"/>
              </a:lnSpc>
              <a:spcBef>
                <a:spcPts val="0"/>
              </a:spcBef>
              <a:spcAft>
                <a:spcPts val="0"/>
              </a:spcAft>
              <a:buClr>
                <a:schemeClr val="accent1"/>
              </a:buClr>
              <a:buFont typeface="Arial"/>
              <a:buNone/>
            </a:pPr>
            <a:r>
              <a:rPr b="1" i="0" lang="en-US" sz="2400" u="none" cap="none" strike="noStrike">
                <a:solidFill>
                  <a:schemeClr val="dk2"/>
                </a:solidFill>
                <a:latin typeface="Candara"/>
                <a:ea typeface="Candara"/>
                <a:cs typeface="Candara"/>
                <a:sym typeface="Candara"/>
              </a:rPr>
              <a:t>Chipko movement (Chipko Andolan)</a:t>
            </a:r>
            <a:endParaRPr/>
          </a:p>
          <a:p>
            <a:pPr indent="0" lvl="0" marL="0" marR="0" rtl="0" algn="just">
              <a:lnSpc>
                <a:spcPct val="80000"/>
              </a:lnSpc>
              <a:spcBef>
                <a:spcPts val="600"/>
              </a:spcBef>
              <a:spcAft>
                <a:spcPts val="0"/>
              </a:spcAft>
              <a:buClr>
                <a:schemeClr val="accent1"/>
              </a:buClr>
              <a:buFont typeface="Arial"/>
              <a:buNone/>
            </a:pPr>
            <a:r>
              <a:t/>
            </a:r>
            <a:endParaRPr b="1" i="0" sz="950" u="none" cap="none" strike="noStrike">
              <a:solidFill>
                <a:schemeClr val="dk2"/>
              </a:solidFill>
              <a:latin typeface="Candara"/>
              <a:ea typeface="Candara"/>
              <a:cs typeface="Candara"/>
              <a:sym typeface="Candara"/>
            </a:endParaRPr>
          </a:p>
          <a:p>
            <a:pPr indent="0" lvl="0" marL="0" marR="0" rtl="0" algn="just">
              <a:lnSpc>
                <a:spcPct val="80000"/>
              </a:lnSpc>
              <a:spcBef>
                <a:spcPts val="600"/>
              </a:spcBef>
              <a:spcAft>
                <a:spcPts val="0"/>
              </a:spcAft>
              <a:buClr>
                <a:schemeClr val="accent1"/>
              </a:buClr>
              <a:buFont typeface="Arial"/>
              <a:buNone/>
            </a:pPr>
            <a:r>
              <a:rPr b="0" i="0" lang="en-US" sz="2000" u="none" cap="none" strike="noStrike">
                <a:solidFill>
                  <a:schemeClr val="dk2"/>
                </a:solidFill>
                <a:latin typeface="Candara"/>
                <a:ea typeface="Candara"/>
                <a:cs typeface="Candara"/>
                <a:sym typeface="Candara"/>
              </a:rPr>
              <a:t>Bishnoi community of Rajasthan started Chipko movement around 260 years back in the early part of the 18th century</a:t>
            </a:r>
            <a:endParaRPr/>
          </a:p>
          <a:p>
            <a:pPr indent="0" lvl="0" marL="0" marR="0" rtl="0" algn="just">
              <a:lnSpc>
                <a:spcPct val="80000"/>
              </a:lnSpc>
              <a:spcBef>
                <a:spcPts val="600"/>
              </a:spcBef>
              <a:spcAft>
                <a:spcPts val="0"/>
              </a:spcAft>
              <a:buClr>
                <a:schemeClr val="accent1"/>
              </a:buClr>
              <a:buFont typeface="Arial"/>
              <a:buNone/>
            </a:pPr>
            <a:r>
              <a:rPr b="0" i="0" lang="en-US" sz="2000" u="none" cap="none" strike="noStrike">
                <a:solidFill>
                  <a:schemeClr val="dk2"/>
                </a:solidFill>
                <a:latin typeface="Candara"/>
                <a:ea typeface="Candara"/>
                <a:cs typeface="Candara"/>
                <a:sym typeface="Candara"/>
              </a:rPr>
              <a:t>People from 84 villages led by a woman </a:t>
            </a:r>
            <a:r>
              <a:rPr b="1" i="0" lang="en-US" sz="2000" u="none" cap="none" strike="noStrike">
                <a:solidFill>
                  <a:schemeClr val="dk2"/>
                </a:solidFill>
                <a:latin typeface="Candara"/>
                <a:ea typeface="Candara"/>
                <a:cs typeface="Candara"/>
                <a:sym typeface="Candara"/>
              </a:rPr>
              <a:t>Amrita Devi </a:t>
            </a:r>
            <a:r>
              <a:rPr b="0" i="0" lang="en-US" sz="2000" u="none" cap="none" strike="noStrike">
                <a:solidFill>
                  <a:schemeClr val="dk2"/>
                </a:solidFill>
                <a:latin typeface="Candara"/>
                <a:ea typeface="Candara"/>
                <a:cs typeface="Candara"/>
                <a:sym typeface="Candara"/>
              </a:rPr>
              <a:t>laid down their lives in protecting the trees from being felled on the orders of the King of Jodhpur. </a:t>
            </a:r>
            <a:endParaRPr b="0" i="0" sz="2000" u="none" cap="none" strike="noStrike">
              <a:solidFill>
                <a:schemeClr val="dk2"/>
              </a:solidFill>
              <a:latin typeface="Candara"/>
              <a:ea typeface="Candara"/>
              <a:cs typeface="Candara"/>
              <a:sym typeface="Candara"/>
            </a:endParaRPr>
          </a:p>
          <a:p>
            <a:pPr indent="0" lvl="0" marL="0" marR="0" rtl="0" algn="just">
              <a:lnSpc>
                <a:spcPct val="80000"/>
              </a:lnSpc>
              <a:spcBef>
                <a:spcPts val="600"/>
              </a:spcBef>
              <a:spcAft>
                <a:spcPts val="0"/>
              </a:spcAft>
              <a:buClr>
                <a:schemeClr val="accent1"/>
              </a:buClr>
              <a:buFont typeface="Arial"/>
              <a:buNone/>
            </a:pPr>
            <a:r>
              <a:t/>
            </a:r>
            <a:endParaRPr b="0" i="0" sz="2000" u="none" cap="none" strike="noStrike">
              <a:solidFill>
                <a:schemeClr val="dk2"/>
              </a:solidFill>
              <a:latin typeface="Candara"/>
              <a:ea typeface="Candara"/>
              <a:cs typeface="Candara"/>
              <a:sym typeface="Candara"/>
            </a:endParaRPr>
          </a:p>
          <a:p>
            <a:pPr indent="0" lvl="0" marL="0" marR="0" rtl="0" algn="just">
              <a:lnSpc>
                <a:spcPct val="80000"/>
              </a:lnSpc>
              <a:spcBef>
                <a:spcPts val="600"/>
              </a:spcBef>
              <a:spcAft>
                <a:spcPts val="0"/>
              </a:spcAft>
              <a:buClr>
                <a:schemeClr val="accent1"/>
              </a:buClr>
              <a:buFont typeface="Arial"/>
              <a:buNone/>
            </a:pPr>
            <a:r>
              <a:rPr b="0" i="0" lang="en-US" sz="2000" u="none" cap="none" strike="noStrike">
                <a:solidFill>
                  <a:schemeClr val="dk2"/>
                </a:solidFill>
                <a:latin typeface="Candara"/>
                <a:ea typeface="Candara"/>
                <a:cs typeface="Candara"/>
                <a:sym typeface="Candara"/>
              </a:rPr>
              <a:t>In 1973- Indigenous people of the village of Mandal in the upper Alakananda valley protested and saved the forest trees against government's decision to cut them for a sports-good company </a:t>
            </a:r>
            <a:endParaRPr/>
          </a:p>
          <a:p>
            <a:pPr indent="0" lvl="0" marL="0" marR="0" rtl="0" algn="just">
              <a:lnSpc>
                <a:spcPct val="80000"/>
              </a:lnSpc>
              <a:spcBef>
                <a:spcPts val="600"/>
              </a:spcBef>
              <a:spcAft>
                <a:spcPts val="0"/>
              </a:spcAft>
              <a:buClr>
                <a:schemeClr val="accent1"/>
              </a:buClr>
              <a:buFont typeface="Arial"/>
              <a:buNone/>
            </a:pPr>
            <a:r>
              <a:rPr b="0" i="0" lang="en-US" sz="2000" u="none" cap="none" strike="noStrike">
                <a:solidFill>
                  <a:schemeClr val="dk2"/>
                </a:solidFill>
                <a:latin typeface="Candara"/>
                <a:ea typeface="Candara"/>
                <a:cs typeface="Candara"/>
                <a:sym typeface="Candara"/>
              </a:rPr>
              <a:t>Non violent (inspired from Gandhiji’s) movement by hug or stick to (‘chipko’) trees</a:t>
            </a:r>
            <a:endParaRPr b="0" i="0" sz="2000" u="none" cap="none" strike="noStrike">
              <a:solidFill>
                <a:schemeClr val="dk2"/>
              </a:solidFill>
              <a:latin typeface="Candara"/>
              <a:ea typeface="Candara"/>
              <a:cs typeface="Candara"/>
              <a:sym typeface="Candara"/>
            </a:endParaRPr>
          </a:p>
          <a:p>
            <a:pPr indent="0" lvl="0" marL="0" marR="0" rtl="0" algn="l">
              <a:lnSpc>
                <a:spcPct val="80000"/>
              </a:lnSpc>
              <a:spcBef>
                <a:spcPts val="600"/>
              </a:spcBef>
              <a:spcAft>
                <a:spcPts val="0"/>
              </a:spcAft>
              <a:buClr>
                <a:schemeClr val="accent1"/>
              </a:buClr>
              <a:buFont typeface="Arial"/>
              <a:buNone/>
            </a:pPr>
            <a:r>
              <a:rPr b="0" i="0" lang="en-US" sz="2000" u="none" cap="none" strike="noStrike">
                <a:solidFill>
                  <a:schemeClr val="dk2"/>
                </a:solidFill>
                <a:latin typeface="Candara"/>
                <a:ea typeface="Candara"/>
                <a:cs typeface="Candara"/>
                <a:sym typeface="Candara"/>
              </a:rPr>
              <a:t>Prime figures: Sunder Lal Bahuguna (Environmentalist), Gaura Devi (elderly woman from indigenous community), Mr. Chandi Prasad Bhatt of Dasoli Gram Swarajya Sangh(DGSS)</a:t>
            </a:r>
            <a:endParaRPr b="0" i="0" sz="2000" u="none" cap="none" strike="noStrike">
              <a:solidFill>
                <a:schemeClr val="dk2"/>
              </a:solidFill>
              <a:latin typeface="Candara"/>
              <a:ea typeface="Candara"/>
              <a:cs typeface="Candara"/>
              <a:sym typeface="Candara"/>
            </a:endParaRPr>
          </a:p>
          <a:p>
            <a:pPr indent="0" lvl="0" marL="0" marR="0" rtl="0" algn="just">
              <a:lnSpc>
                <a:spcPct val="80000"/>
              </a:lnSpc>
              <a:spcBef>
                <a:spcPts val="600"/>
              </a:spcBef>
              <a:spcAft>
                <a:spcPts val="0"/>
              </a:spcAft>
              <a:buClr>
                <a:schemeClr val="accent1"/>
              </a:buClr>
              <a:buFont typeface="Arial"/>
              <a:buNone/>
            </a:pPr>
            <a:r>
              <a:t/>
            </a:r>
            <a:endParaRPr b="0" i="0" sz="500" u="none" cap="none" strike="noStrike">
              <a:solidFill>
                <a:schemeClr val="dk2"/>
              </a:solidFill>
              <a:latin typeface="Candara"/>
              <a:ea typeface="Candara"/>
              <a:cs typeface="Candara"/>
              <a:sym typeface="Candara"/>
            </a:endParaRPr>
          </a:p>
        </p:txBody>
      </p:sp>
      <p:pic>
        <p:nvPicPr>
          <p:cNvPr descr="Chipko_Movement.png" id="226" name="Google Shape;226;p31"/>
          <p:cNvPicPr preferRelativeResize="0"/>
          <p:nvPr/>
        </p:nvPicPr>
        <p:blipFill rotWithShape="1">
          <a:blip r:embed="rId3">
            <a:alphaModFix/>
          </a:blip>
          <a:srcRect b="0" l="0" r="0" t="0"/>
          <a:stretch/>
        </p:blipFill>
        <p:spPr>
          <a:xfrm>
            <a:off x="6330822" y="1361948"/>
            <a:ext cx="2810833" cy="2810833"/>
          </a:xfrm>
          <a:prstGeom prst="rect">
            <a:avLst/>
          </a:prstGeom>
          <a:noFill/>
          <a:ln>
            <a:noFill/>
          </a:ln>
        </p:spPr>
      </p:pic>
      <p:sp>
        <p:nvSpPr>
          <p:cNvPr id="227" name="Google Shape;227;p31"/>
          <p:cNvSpPr txBox="1"/>
          <p:nvPr/>
        </p:nvSpPr>
        <p:spPr>
          <a:xfrm>
            <a:off x="6330822" y="4175125"/>
            <a:ext cx="2813177"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ndara"/>
                <a:ea typeface="Candara"/>
                <a:cs typeface="Candara"/>
                <a:sym typeface="Candara"/>
              </a:rPr>
              <a:t>Picture courtesy: Wikipedia</a:t>
            </a:r>
            <a:endParaRPr sz="900">
              <a:solidFill>
                <a:schemeClr val="dk1"/>
              </a:solidFill>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276225" y="228600"/>
            <a:ext cx="8591550" cy="536055"/>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2"/>
              </a:buClr>
              <a:buFont typeface="Candara"/>
              <a:buNone/>
            </a:pPr>
            <a:r>
              <a:rPr b="1" i="0" lang="en-US" sz="3240" u="none" cap="none" strike="noStrike">
                <a:solidFill>
                  <a:schemeClr val="dk2"/>
                </a:solidFill>
                <a:latin typeface="Candara"/>
                <a:ea typeface="Candara"/>
                <a:cs typeface="Candara"/>
                <a:sym typeface="Candara"/>
              </a:rPr>
              <a:t>World Population</a:t>
            </a:r>
            <a:endParaRPr b="1" i="0" sz="3240" u="none" cap="none" strike="noStrike">
              <a:solidFill>
                <a:schemeClr val="dk2"/>
              </a:solidFill>
              <a:latin typeface="Candara"/>
              <a:ea typeface="Candara"/>
              <a:cs typeface="Candara"/>
              <a:sym typeface="Candara"/>
            </a:endParaRPr>
          </a:p>
        </p:txBody>
      </p:sp>
      <p:sp>
        <p:nvSpPr>
          <p:cNvPr id="103" name="Google Shape;103;p14"/>
          <p:cNvSpPr txBox="1"/>
          <p:nvPr>
            <p:ph idx="1" type="body"/>
          </p:nvPr>
        </p:nvSpPr>
        <p:spPr>
          <a:xfrm>
            <a:off x="272415" y="1039011"/>
            <a:ext cx="8595360" cy="493776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accent1"/>
              </a:buClr>
              <a:buSzPts val="2800"/>
              <a:buFont typeface="Arial"/>
              <a:buChar char="•"/>
            </a:pPr>
            <a:r>
              <a:rPr b="0" i="0" lang="en-US" sz="2800" u="none" cap="none" strike="noStrike">
                <a:solidFill>
                  <a:schemeClr val="dk2"/>
                </a:solidFill>
                <a:latin typeface="Candara"/>
                <a:ea typeface="Candara"/>
                <a:cs typeface="Candara"/>
                <a:sym typeface="Candara"/>
              </a:rPr>
              <a:t>Present Population = 7.5 billion</a:t>
            </a:r>
            <a:br>
              <a:rPr b="0" i="0" lang="en-US" sz="2800" u="none" cap="none" strike="noStrike">
                <a:solidFill>
                  <a:schemeClr val="dk2"/>
                </a:solidFill>
                <a:latin typeface="Candara"/>
                <a:ea typeface="Candara"/>
                <a:cs typeface="Candara"/>
                <a:sym typeface="Candara"/>
              </a:rPr>
            </a:br>
            <a:endParaRPr b="0" i="0" sz="2800" u="none" cap="none" strike="noStrike">
              <a:solidFill>
                <a:schemeClr val="dk2"/>
              </a:solidFill>
              <a:latin typeface="Candara"/>
              <a:ea typeface="Candara"/>
              <a:cs typeface="Candara"/>
              <a:sym typeface="Candara"/>
            </a:endParaRPr>
          </a:p>
          <a:p>
            <a:pPr indent="0" lvl="0" marL="0" marR="0" rtl="0" algn="l">
              <a:spcBef>
                <a:spcPts val="600"/>
              </a:spcBef>
              <a:spcAft>
                <a:spcPts val="0"/>
              </a:spcAft>
              <a:buClr>
                <a:schemeClr val="accent1"/>
              </a:buClr>
              <a:buFont typeface="Arial"/>
              <a:buNone/>
            </a:pPr>
            <a:r>
              <a:rPr b="0" i="0" lang="en-US" sz="2800" u="none" cap="none" strike="noStrike">
                <a:solidFill>
                  <a:schemeClr val="dk2"/>
                </a:solidFill>
                <a:latin typeface="Candara"/>
                <a:ea typeface="Candara"/>
                <a:cs typeface="Candara"/>
                <a:sym typeface="Candara"/>
              </a:rPr>
              <a:t>China (1.5 billion people) and India (1.3 billion people) are the most populous countries in the world (19&amp; 18% of the total world population)</a:t>
            </a:r>
            <a:endParaRPr b="0" i="0" sz="2800" u="none" cap="none" strike="noStrike">
              <a:solidFill>
                <a:schemeClr val="dk2"/>
              </a:solidFill>
              <a:latin typeface="Candara"/>
              <a:ea typeface="Candara"/>
              <a:cs typeface="Candara"/>
              <a:sym typeface="Candara"/>
            </a:endParaRPr>
          </a:p>
          <a:p>
            <a:pPr indent="6350" lvl="0" marL="171450" marR="0" rtl="0" algn="l">
              <a:spcBef>
                <a:spcPts val="600"/>
              </a:spcBef>
              <a:spcAft>
                <a:spcPts val="0"/>
              </a:spcAft>
              <a:buClr>
                <a:schemeClr val="accent1"/>
              </a:buClr>
              <a:buSzPts val="2800"/>
              <a:buFont typeface="Arial"/>
              <a:buNone/>
            </a:pPr>
            <a:r>
              <a:t/>
            </a:r>
            <a:endParaRPr b="0" i="0" sz="2800" u="none" cap="none" strike="noStrike">
              <a:solidFill>
                <a:schemeClr val="dk2"/>
              </a:solidFill>
              <a:latin typeface="Candara"/>
              <a:ea typeface="Candara"/>
              <a:cs typeface="Candara"/>
              <a:sym typeface="Candara"/>
            </a:endParaRPr>
          </a:p>
          <a:p>
            <a:pPr indent="-171450" lvl="0" marL="171450" marR="0" rtl="0" algn="l">
              <a:spcBef>
                <a:spcPts val="600"/>
              </a:spcBef>
              <a:spcAft>
                <a:spcPts val="0"/>
              </a:spcAft>
              <a:buClr>
                <a:schemeClr val="accent1"/>
              </a:buClr>
              <a:buSzPts val="2800"/>
              <a:buFont typeface="Arial"/>
              <a:buChar char="•"/>
            </a:pPr>
            <a:r>
              <a:rPr b="0" i="0" lang="en-US" sz="2800" u="none" cap="none" strike="noStrike">
                <a:solidFill>
                  <a:schemeClr val="dk2"/>
                </a:solidFill>
                <a:latin typeface="Candara"/>
                <a:ea typeface="Candara"/>
                <a:cs typeface="Candara"/>
                <a:sym typeface="Candara"/>
              </a:rPr>
              <a:t>Projected population→ 9.7 billion in </a:t>
            </a:r>
            <a:r>
              <a:rPr b="1" i="0" lang="en-US" sz="2800" u="sng" cap="none" strike="noStrike">
                <a:solidFill>
                  <a:schemeClr val="hlink"/>
                </a:solidFill>
                <a:latin typeface="Candara"/>
                <a:ea typeface="Candara"/>
                <a:cs typeface="Candara"/>
                <a:sym typeface="Candara"/>
                <a:hlinkClick r:id="rId3"/>
              </a:rPr>
              <a:t>2050</a:t>
            </a:r>
            <a:endParaRPr b="1" i="0" sz="2800" u="none" cap="none" strike="noStrike">
              <a:solidFill>
                <a:srgbClr val="0000FF"/>
              </a:solidFill>
              <a:latin typeface="Candara"/>
              <a:ea typeface="Candara"/>
              <a:cs typeface="Candara"/>
              <a:sym typeface="Candara"/>
            </a:endParaRPr>
          </a:p>
          <a:p>
            <a:pPr indent="0" lvl="0" marL="0" marR="0" rtl="0" algn="l">
              <a:spcBef>
                <a:spcPts val="600"/>
              </a:spcBef>
              <a:spcAft>
                <a:spcPts val="0"/>
              </a:spcAft>
              <a:buClr>
                <a:schemeClr val="accent1"/>
              </a:buClr>
              <a:buFont typeface="Arial"/>
              <a:buNone/>
            </a:pPr>
            <a:r>
              <a:t/>
            </a:r>
            <a:endParaRPr b="0" i="0" sz="2800" u="none" cap="none" strike="noStrike">
              <a:solidFill>
                <a:srgbClr val="0000FF"/>
              </a:solidFill>
              <a:latin typeface="Candara"/>
              <a:ea typeface="Candara"/>
              <a:cs typeface="Candara"/>
              <a:sym typeface="Candara"/>
            </a:endParaRPr>
          </a:p>
          <a:p>
            <a:pPr indent="0" lvl="0" marL="0" marR="0" rtl="0" algn="just">
              <a:spcBef>
                <a:spcPts val="600"/>
              </a:spcBef>
              <a:spcAft>
                <a:spcPts val="0"/>
              </a:spcAft>
              <a:buClr>
                <a:schemeClr val="accent1"/>
              </a:buClr>
              <a:buFont typeface="Arial"/>
              <a:buNone/>
            </a:pPr>
            <a:r>
              <a:rPr b="0" i="1" lang="en-US" sz="2800" u="none" cap="none" strike="noStrike">
                <a:solidFill>
                  <a:schemeClr val="dk2"/>
                </a:solidFill>
                <a:latin typeface="Candara"/>
                <a:ea typeface="Candara"/>
                <a:cs typeface="Candara"/>
                <a:sym typeface="Candara"/>
              </a:rPr>
              <a:t>It is expected that India will surpass China and become the largest populated country around 2022, while Nigeria’s population will be more than that of United States by </a:t>
            </a:r>
            <a:r>
              <a:rPr b="0" i="1" lang="en-US" sz="2800" u="sng" cap="none" strike="noStrike">
                <a:solidFill>
                  <a:schemeClr val="hlink"/>
                </a:solidFill>
                <a:latin typeface="Candara"/>
                <a:ea typeface="Candara"/>
                <a:cs typeface="Candara"/>
                <a:sym typeface="Candara"/>
                <a:hlinkClick r:id="rId4"/>
              </a:rPr>
              <a:t>2050</a:t>
            </a:r>
            <a:endParaRPr b="0" i="0" sz="2800" u="none" cap="none" strike="noStrike">
              <a:solidFill>
                <a:schemeClr val="dk2"/>
              </a:solidFill>
              <a:latin typeface="Candara"/>
              <a:ea typeface="Candara"/>
              <a:cs typeface="Candara"/>
              <a:sym typeface="Candara"/>
            </a:endParaRPr>
          </a:p>
          <a:p>
            <a:pPr indent="0" lvl="0" marL="0" marR="0" rtl="0" algn="l">
              <a:spcBef>
                <a:spcPts val="600"/>
              </a:spcBef>
              <a:spcAft>
                <a:spcPts val="0"/>
              </a:spcAft>
              <a:buClr>
                <a:schemeClr val="accent1"/>
              </a:buClr>
              <a:buFont typeface="Arial"/>
              <a:buNone/>
            </a:pPr>
            <a:r>
              <a:t/>
            </a:r>
            <a:endParaRPr b="0" i="0" sz="2800" u="none" cap="none" strike="noStrike">
              <a:solidFill>
                <a:schemeClr val="dk2"/>
              </a:solidFill>
              <a:latin typeface="Candara"/>
              <a:ea typeface="Candara"/>
              <a:cs typeface="Candara"/>
              <a:sym typeface="Canda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idx="1" type="body"/>
          </p:nvPr>
        </p:nvSpPr>
        <p:spPr>
          <a:xfrm>
            <a:off x="274320" y="1002941"/>
            <a:ext cx="8595360" cy="259532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accent1"/>
              </a:buClr>
              <a:buFont typeface="Arial"/>
              <a:buNone/>
            </a:pPr>
            <a:r>
              <a:rPr b="0" i="0" lang="en-US" sz="2400" u="none" cap="none" strike="noStrike">
                <a:solidFill>
                  <a:schemeClr val="dk2"/>
                </a:solidFill>
                <a:latin typeface="Candara"/>
                <a:ea typeface="Candara"/>
                <a:cs typeface="Candara"/>
                <a:sym typeface="Candara"/>
              </a:rPr>
              <a:t>“</a:t>
            </a:r>
            <a:r>
              <a:rPr b="1" i="1" lang="en-US" sz="2400" u="none" cap="none" strike="noStrike">
                <a:solidFill>
                  <a:schemeClr val="dk2"/>
                </a:solidFill>
                <a:latin typeface="Candara"/>
                <a:ea typeface="Candara"/>
                <a:cs typeface="Candara"/>
                <a:sym typeface="Candara"/>
              </a:rPr>
              <a:t>The forest nurtures us like a mother; you will only be able to use your axes on it but you have to use them first on us</a:t>
            </a:r>
            <a:r>
              <a:rPr b="0" i="0" lang="en-US" sz="2400" u="none" cap="none" strike="noStrike">
                <a:solidFill>
                  <a:schemeClr val="dk2"/>
                </a:solidFill>
                <a:latin typeface="Candara"/>
                <a:ea typeface="Candara"/>
                <a:cs typeface="Candara"/>
                <a:sym typeface="Candara"/>
              </a:rPr>
              <a:t>” Gaura Devi</a:t>
            </a:r>
            <a:endParaRPr/>
          </a:p>
          <a:p>
            <a:pPr indent="0" lvl="0" marL="0" marR="0" rtl="0" algn="just">
              <a:lnSpc>
                <a:spcPct val="90000"/>
              </a:lnSpc>
              <a:spcBef>
                <a:spcPts val="600"/>
              </a:spcBef>
              <a:spcAft>
                <a:spcPts val="0"/>
              </a:spcAft>
              <a:buClr>
                <a:schemeClr val="accent1"/>
              </a:buClr>
              <a:buFont typeface="Arial"/>
              <a:buNone/>
            </a:pPr>
            <a:r>
              <a:rPr b="0" i="0" lang="en-US" sz="2200" u="none" cap="none" strike="noStrike">
                <a:solidFill>
                  <a:schemeClr val="dk2"/>
                </a:solidFill>
                <a:latin typeface="Candara"/>
                <a:ea typeface="Candara"/>
                <a:cs typeface="Candara"/>
                <a:sym typeface="Candara"/>
              </a:rPr>
              <a:t>Chipko is considered as the beginning point in the history of nature conservation in India </a:t>
            </a:r>
            <a:endParaRPr/>
          </a:p>
          <a:p>
            <a:pPr indent="0" lvl="0" marL="0" marR="0" rtl="0" algn="just">
              <a:lnSpc>
                <a:spcPct val="90000"/>
              </a:lnSpc>
              <a:spcBef>
                <a:spcPts val="600"/>
              </a:spcBef>
              <a:spcAft>
                <a:spcPts val="0"/>
              </a:spcAft>
              <a:buClr>
                <a:schemeClr val="accent1"/>
              </a:buClr>
              <a:buFont typeface="Arial"/>
              <a:buNone/>
            </a:pPr>
            <a:r>
              <a:rPr b="0" i="0" lang="en-US" sz="2200" u="none" cap="none" strike="noStrike">
                <a:solidFill>
                  <a:schemeClr val="dk2"/>
                </a:solidFill>
                <a:latin typeface="Candara"/>
                <a:ea typeface="Candara"/>
                <a:cs typeface="Candara"/>
                <a:sym typeface="Candara"/>
              </a:rPr>
              <a:t>Its success triggered similar conservation movements elsewhere in the country</a:t>
            </a:r>
            <a:endParaRPr/>
          </a:p>
          <a:p>
            <a:pPr indent="0" lvl="0" marL="0" marR="0" rtl="0" algn="l">
              <a:lnSpc>
                <a:spcPct val="90000"/>
              </a:lnSpc>
              <a:spcBef>
                <a:spcPts val="600"/>
              </a:spcBef>
              <a:spcAft>
                <a:spcPts val="0"/>
              </a:spcAft>
              <a:buClr>
                <a:schemeClr val="accent1"/>
              </a:buClr>
              <a:buFont typeface="Arial"/>
              <a:buNone/>
            </a:pPr>
            <a:r>
              <a:t/>
            </a:r>
            <a:endParaRPr b="0" i="0" sz="2200" u="none" cap="none" strike="noStrike">
              <a:solidFill>
                <a:schemeClr val="dk2"/>
              </a:solidFill>
              <a:latin typeface="Candara"/>
              <a:ea typeface="Candara"/>
              <a:cs typeface="Candara"/>
              <a:sym typeface="Candara"/>
            </a:endParaRPr>
          </a:p>
        </p:txBody>
      </p:sp>
      <p:sp>
        <p:nvSpPr>
          <p:cNvPr id="233" name="Google Shape;233;p32"/>
          <p:cNvSpPr/>
          <p:nvPr/>
        </p:nvSpPr>
        <p:spPr>
          <a:xfrm>
            <a:off x="0" y="171945"/>
            <a:ext cx="886968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6C25E9"/>
                </a:solidFill>
                <a:latin typeface="Candara"/>
                <a:ea typeface="Candara"/>
                <a:cs typeface="Candara"/>
                <a:sym typeface="Candara"/>
              </a:rPr>
              <a:t>'What do the forests bear? Soil, water and pure air’  </a:t>
            </a:r>
            <a:r>
              <a:rPr b="1" lang="en-US" sz="2400">
                <a:solidFill>
                  <a:schemeClr val="dk1"/>
                </a:solidFill>
                <a:latin typeface="Candara"/>
                <a:ea typeface="Candara"/>
                <a:cs typeface="Candara"/>
                <a:sym typeface="Candara"/>
              </a:rPr>
              <a:t>the Chipko slogan</a:t>
            </a:r>
            <a:endParaRPr b="1" sz="2400">
              <a:solidFill>
                <a:schemeClr val="dk1"/>
              </a:solidFill>
              <a:latin typeface="Candara"/>
              <a:ea typeface="Candara"/>
              <a:cs typeface="Candara"/>
              <a:sym typeface="Candara"/>
            </a:endParaRPr>
          </a:p>
        </p:txBody>
      </p:sp>
      <p:pic>
        <p:nvPicPr>
          <p:cNvPr descr="Himalayan-hero3.jpg" id="234" name="Google Shape;234;p32"/>
          <p:cNvPicPr preferRelativeResize="0"/>
          <p:nvPr/>
        </p:nvPicPr>
        <p:blipFill rotWithShape="1">
          <a:blip r:embed="rId3">
            <a:alphaModFix/>
          </a:blip>
          <a:srcRect b="4088" l="4784" r="0" t="0"/>
          <a:stretch/>
        </p:blipFill>
        <p:spPr>
          <a:xfrm>
            <a:off x="1530211" y="3598269"/>
            <a:ext cx="5774001" cy="3017628"/>
          </a:xfrm>
          <a:prstGeom prst="rect">
            <a:avLst/>
          </a:prstGeom>
          <a:noFill/>
          <a:ln>
            <a:noFill/>
          </a:ln>
        </p:spPr>
      </p:pic>
      <p:sp>
        <p:nvSpPr>
          <p:cNvPr id="235" name="Google Shape;235;p32"/>
          <p:cNvSpPr txBox="1"/>
          <p:nvPr/>
        </p:nvSpPr>
        <p:spPr>
          <a:xfrm>
            <a:off x="3487265" y="6627168"/>
            <a:ext cx="1620957"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ndara"/>
                <a:ea typeface="Candara"/>
                <a:cs typeface="Candara"/>
                <a:sym typeface="Candara"/>
              </a:rPr>
              <a:t>Courtesy: Harmony magazine</a:t>
            </a:r>
            <a:endParaRPr sz="900">
              <a:solidFill>
                <a:schemeClr val="dk1"/>
              </a:solidFill>
              <a:latin typeface="Candara"/>
              <a:ea typeface="Candara"/>
              <a:cs typeface="Candara"/>
              <a:sym typeface="Canda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276225" y="228600"/>
            <a:ext cx="8591550" cy="106680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Candara"/>
              <a:buNone/>
            </a:pPr>
            <a:r>
              <a:rPr b="0" i="0" lang="en-US" sz="3600" u="none" cap="none" strike="noStrike">
                <a:solidFill>
                  <a:schemeClr val="dk2"/>
                </a:solidFill>
                <a:latin typeface="Candara"/>
                <a:ea typeface="Candara"/>
                <a:cs typeface="Candara"/>
                <a:sym typeface="Candara"/>
              </a:rPr>
              <a:t>Silent valley movement</a:t>
            </a:r>
            <a:endParaRPr b="0" i="0" sz="3600" u="none" cap="none" strike="noStrike">
              <a:solidFill>
                <a:schemeClr val="dk2"/>
              </a:solidFill>
              <a:latin typeface="Candara"/>
              <a:ea typeface="Candara"/>
              <a:cs typeface="Candara"/>
              <a:sym typeface="Candara"/>
            </a:endParaRPr>
          </a:p>
        </p:txBody>
      </p:sp>
      <p:sp>
        <p:nvSpPr>
          <p:cNvPr id="241" name="Google Shape;241;p33"/>
          <p:cNvSpPr txBox="1"/>
          <p:nvPr>
            <p:ph idx="1" type="body"/>
          </p:nvPr>
        </p:nvSpPr>
        <p:spPr>
          <a:xfrm>
            <a:off x="211878" y="1295401"/>
            <a:ext cx="8248791" cy="502637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Arial"/>
              <a:buNone/>
            </a:pPr>
            <a:r>
              <a:rPr b="0" i="0" lang="en-US" sz="2000" u="none" cap="none" strike="noStrike">
                <a:solidFill>
                  <a:schemeClr val="dk2"/>
                </a:solidFill>
                <a:latin typeface="Candara"/>
                <a:ea typeface="Candara"/>
                <a:cs typeface="Candara"/>
                <a:sym typeface="Candara"/>
              </a:rPr>
              <a:t>People’s movement that saved a pristine moist evergreen forest in Kerala’s Palakkad District from being destroyed by a hydroelectric project proposed by the state government in the Kunthi river, a tributary of the Bharathapuzha River</a:t>
            </a:r>
            <a:endParaRPr/>
          </a:p>
          <a:p>
            <a:pPr indent="0" lvl="0" marL="0" marR="0" rtl="0" algn="just">
              <a:spcBef>
                <a:spcPts val="600"/>
              </a:spcBef>
              <a:spcAft>
                <a:spcPts val="0"/>
              </a:spcAft>
              <a:buClr>
                <a:schemeClr val="accent1"/>
              </a:buClr>
              <a:buFont typeface="Arial"/>
              <a:buNone/>
            </a:pPr>
            <a:r>
              <a:t/>
            </a:r>
            <a:endParaRPr b="0" i="0" sz="2000" u="none" cap="none" strike="noStrike">
              <a:solidFill>
                <a:schemeClr val="dk2"/>
              </a:solidFill>
              <a:latin typeface="Candara"/>
              <a:ea typeface="Candara"/>
              <a:cs typeface="Candara"/>
              <a:sym typeface="Candara"/>
            </a:endParaRPr>
          </a:p>
          <a:p>
            <a:pPr indent="0" lvl="0" marL="0" marR="0" rtl="0" algn="just">
              <a:spcBef>
                <a:spcPts val="600"/>
              </a:spcBef>
              <a:spcAft>
                <a:spcPts val="0"/>
              </a:spcAft>
              <a:buClr>
                <a:schemeClr val="accent1"/>
              </a:buClr>
              <a:buFont typeface="Arial"/>
              <a:buNone/>
            </a:pPr>
            <a:r>
              <a:rPr b="0" i="0" lang="en-US" sz="2000" u="none" cap="none" strike="noStrike">
                <a:solidFill>
                  <a:schemeClr val="dk2"/>
                </a:solidFill>
                <a:latin typeface="Candara"/>
                <a:ea typeface="Candara"/>
                <a:cs typeface="Candara"/>
                <a:sym typeface="Candara"/>
              </a:rPr>
              <a:t>The Kerala State Electricity Board, KSEB proposed the hydroelectric project across the Kunthi river in the pristine forest area to generate electricity for the state of Kerala with the installation of four units of 60 MW each, to Irrigate an additional 100 sq km and boost the economy of the state.</a:t>
            </a:r>
            <a:endParaRPr/>
          </a:p>
          <a:p>
            <a:pPr indent="0" lvl="0" marL="0" marR="0" rtl="0" algn="just">
              <a:spcBef>
                <a:spcPts val="600"/>
              </a:spcBef>
              <a:spcAft>
                <a:spcPts val="0"/>
              </a:spcAft>
              <a:buClr>
                <a:schemeClr val="accent1"/>
              </a:buClr>
              <a:buFont typeface="Arial"/>
              <a:buNone/>
            </a:pPr>
            <a:r>
              <a:t/>
            </a:r>
            <a:endParaRPr b="0" i="0" sz="2000" u="none" cap="none" strike="noStrike">
              <a:solidFill>
                <a:schemeClr val="dk2"/>
              </a:solidFill>
              <a:latin typeface="Candara"/>
              <a:ea typeface="Candara"/>
              <a:cs typeface="Candara"/>
              <a:sym typeface="Candara"/>
            </a:endParaRPr>
          </a:p>
          <a:p>
            <a:pPr indent="0" lvl="0" marL="0" marR="0" rtl="0" algn="just">
              <a:spcBef>
                <a:spcPts val="600"/>
              </a:spcBef>
              <a:spcAft>
                <a:spcPts val="0"/>
              </a:spcAft>
              <a:buClr>
                <a:schemeClr val="accent1"/>
              </a:buClr>
              <a:buFont typeface="Arial"/>
              <a:buNone/>
            </a:pPr>
            <a:r>
              <a:rPr b="1" i="0" lang="en-US" sz="2000" u="none" cap="none" strike="noStrike">
                <a:solidFill>
                  <a:schemeClr val="dk2"/>
                </a:solidFill>
                <a:latin typeface="Candara"/>
                <a:ea typeface="Candara"/>
                <a:cs typeface="Candara"/>
                <a:sym typeface="Candara"/>
              </a:rPr>
              <a:t>The major impacts of the projects include</a:t>
            </a:r>
            <a:endParaRPr/>
          </a:p>
          <a:p>
            <a:pPr indent="0" lvl="0" marL="0" marR="0" rtl="0" algn="just">
              <a:spcBef>
                <a:spcPts val="600"/>
              </a:spcBef>
              <a:spcAft>
                <a:spcPts val="0"/>
              </a:spcAft>
              <a:buClr>
                <a:schemeClr val="accent1"/>
              </a:buClr>
              <a:buFont typeface="Arial"/>
              <a:buNone/>
            </a:pPr>
            <a:r>
              <a:rPr b="0" i="0" lang="en-US" sz="2000" u="none" cap="none" strike="noStrike">
                <a:solidFill>
                  <a:schemeClr val="dk2"/>
                </a:solidFill>
                <a:latin typeface="Candara"/>
                <a:ea typeface="Candara"/>
                <a:cs typeface="Candara"/>
                <a:sym typeface="Candara"/>
              </a:rPr>
              <a:t>Submergence of 8.3 sq km of untouched moist evergreen forest with several species of flora and fauna including endemic species</a:t>
            </a:r>
            <a:endParaRPr/>
          </a:p>
          <a:p>
            <a:pPr indent="0" lvl="0" marL="0" marR="0" rtl="0" algn="just">
              <a:spcBef>
                <a:spcPts val="600"/>
              </a:spcBef>
              <a:spcAft>
                <a:spcPts val="0"/>
              </a:spcAft>
              <a:buClr>
                <a:schemeClr val="accent1"/>
              </a:buClr>
              <a:buFont typeface="Arial"/>
              <a:buNone/>
            </a:pPr>
            <a:r>
              <a:t/>
            </a:r>
            <a:endParaRPr b="0" i="0" sz="2200" u="none" cap="none" strike="noStrike">
              <a:solidFill>
                <a:schemeClr val="dk2"/>
              </a:solidFill>
              <a:latin typeface="Candara"/>
              <a:ea typeface="Candara"/>
              <a:cs typeface="Candara"/>
              <a:sym typeface="Candara"/>
            </a:endParaRPr>
          </a:p>
          <a:p>
            <a:pPr indent="0" lvl="0" marL="0" marR="0" rtl="0" algn="just">
              <a:spcBef>
                <a:spcPts val="600"/>
              </a:spcBef>
              <a:spcAft>
                <a:spcPts val="0"/>
              </a:spcAft>
              <a:buClr>
                <a:schemeClr val="accent1"/>
              </a:buClr>
              <a:buFont typeface="Arial"/>
              <a:buNone/>
            </a:pPr>
            <a:r>
              <a:t/>
            </a:r>
            <a:endParaRPr b="0" i="0" sz="2200" u="none" cap="none" strike="noStrike">
              <a:solidFill>
                <a:schemeClr val="dk2"/>
              </a:solidFill>
              <a:latin typeface="Candara"/>
              <a:ea typeface="Candara"/>
              <a:cs typeface="Candara"/>
              <a:sym typeface="Candara"/>
            </a:endParaRPr>
          </a:p>
          <a:p>
            <a:pPr indent="0" lvl="0" marL="0" marR="0" rtl="0" algn="just">
              <a:spcBef>
                <a:spcPts val="600"/>
              </a:spcBef>
              <a:spcAft>
                <a:spcPts val="0"/>
              </a:spcAft>
              <a:buClr>
                <a:schemeClr val="accent1"/>
              </a:buClr>
              <a:buFont typeface="Arial"/>
              <a:buNone/>
            </a:pPr>
            <a:r>
              <a:t/>
            </a:r>
            <a:endParaRPr b="0" i="0" sz="2200" u="none" cap="none" strike="noStrike">
              <a:solidFill>
                <a:schemeClr val="dk2"/>
              </a:solidFill>
              <a:latin typeface="Candara"/>
              <a:ea typeface="Candara"/>
              <a:cs typeface="Candara"/>
              <a:sym typeface="Canda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276225" y="228600"/>
            <a:ext cx="8591550" cy="54751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Candara"/>
              <a:buNone/>
            </a:pPr>
            <a:r>
              <a:rPr b="1" lang="en-US" sz="2400"/>
              <a:t>T</a:t>
            </a:r>
            <a:r>
              <a:rPr b="1" i="0" lang="en-US" sz="2400" u="none" cap="none" strike="noStrike">
                <a:solidFill>
                  <a:schemeClr val="dk2"/>
                </a:solidFill>
                <a:latin typeface="Candara"/>
                <a:ea typeface="Candara"/>
                <a:cs typeface="Candara"/>
                <a:sym typeface="Candara"/>
              </a:rPr>
              <a:t>he </a:t>
            </a:r>
            <a:r>
              <a:rPr b="1" lang="en-US" sz="2400"/>
              <a:t>M</a:t>
            </a:r>
            <a:r>
              <a:rPr b="1" i="0" lang="en-US" sz="2400" u="none" cap="none" strike="noStrike">
                <a:solidFill>
                  <a:schemeClr val="dk2"/>
                </a:solidFill>
                <a:latin typeface="Candara"/>
                <a:ea typeface="Candara"/>
                <a:cs typeface="Candara"/>
                <a:sym typeface="Candara"/>
              </a:rPr>
              <a:t>ovement...</a:t>
            </a:r>
            <a:endParaRPr b="1" i="0" sz="2400" u="none" cap="none" strike="noStrike">
              <a:solidFill>
                <a:schemeClr val="dk2"/>
              </a:solidFill>
              <a:latin typeface="Candara"/>
              <a:ea typeface="Candara"/>
              <a:cs typeface="Candara"/>
              <a:sym typeface="Candara"/>
            </a:endParaRPr>
          </a:p>
        </p:txBody>
      </p:sp>
      <p:sp>
        <p:nvSpPr>
          <p:cNvPr id="247" name="Google Shape;247;p34"/>
          <p:cNvSpPr txBox="1"/>
          <p:nvPr>
            <p:ph idx="1" type="body"/>
          </p:nvPr>
        </p:nvSpPr>
        <p:spPr>
          <a:xfrm>
            <a:off x="276225" y="1002114"/>
            <a:ext cx="8595360" cy="493776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accent1"/>
              </a:buClr>
              <a:buFont typeface="Arial"/>
              <a:buNone/>
            </a:pPr>
            <a:r>
              <a:rPr b="0" i="0" lang="en-US" sz="2035" u="none" cap="none" strike="noStrike">
                <a:solidFill>
                  <a:schemeClr val="dk2"/>
                </a:solidFill>
                <a:latin typeface="Candara"/>
                <a:ea typeface="Candara"/>
                <a:cs typeface="Candara"/>
                <a:sym typeface="Candara"/>
              </a:rPr>
              <a:t>Citizens from almost all walks of life participated-scientists, researchers, activists, literary figures, journalists, teachers, students and common people </a:t>
            </a:r>
            <a:endParaRPr b="0" i="0" sz="2035" u="none" cap="none" strike="noStrike">
              <a:solidFill>
                <a:schemeClr val="dk2"/>
              </a:solidFill>
              <a:latin typeface="Candara"/>
              <a:ea typeface="Candara"/>
              <a:cs typeface="Candara"/>
              <a:sym typeface="Candara"/>
            </a:endParaRPr>
          </a:p>
          <a:p>
            <a:pPr indent="0" lvl="0" marL="0" marR="0" rtl="0" algn="just">
              <a:lnSpc>
                <a:spcPct val="90000"/>
              </a:lnSpc>
              <a:spcBef>
                <a:spcPts val="600"/>
              </a:spcBef>
              <a:spcAft>
                <a:spcPts val="0"/>
              </a:spcAft>
              <a:buClr>
                <a:schemeClr val="accent1"/>
              </a:buClr>
              <a:buFont typeface="Arial"/>
              <a:buNone/>
            </a:pPr>
            <a:r>
              <a:t/>
            </a:r>
            <a:endParaRPr b="0" i="0" sz="2035" u="none" cap="none" strike="noStrike">
              <a:solidFill>
                <a:schemeClr val="dk2"/>
              </a:solidFill>
              <a:latin typeface="Candara"/>
              <a:ea typeface="Candara"/>
              <a:cs typeface="Candara"/>
              <a:sym typeface="Candara"/>
            </a:endParaRPr>
          </a:p>
          <a:p>
            <a:pPr indent="0" lvl="0" marL="0" marR="0" rtl="0" algn="just">
              <a:lnSpc>
                <a:spcPct val="90000"/>
              </a:lnSpc>
              <a:spcBef>
                <a:spcPts val="600"/>
              </a:spcBef>
              <a:spcAft>
                <a:spcPts val="0"/>
              </a:spcAft>
              <a:buClr>
                <a:schemeClr val="accent1"/>
              </a:buClr>
              <a:buFont typeface="Arial"/>
              <a:buNone/>
            </a:pPr>
            <a:r>
              <a:rPr b="0" i="1" lang="en-US" sz="2035" u="none" cap="none" strike="noStrike">
                <a:solidFill>
                  <a:schemeClr val="dk2"/>
                </a:solidFill>
                <a:latin typeface="Candara"/>
                <a:ea typeface="Candara"/>
                <a:cs typeface="Candara"/>
                <a:sym typeface="Candara"/>
              </a:rPr>
              <a:t>Non violent movements include in the protests include writing letters to the editors of newspapers, organizing seminars, widespread awareness programmes by school going students and local clubs, and drafting petitions and appeals in court and other high offices</a:t>
            </a:r>
            <a:endParaRPr/>
          </a:p>
          <a:p>
            <a:pPr indent="0" lvl="0" marL="0" marR="0" rtl="0" algn="just">
              <a:lnSpc>
                <a:spcPct val="90000"/>
              </a:lnSpc>
              <a:spcBef>
                <a:spcPts val="600"/>
              </a:spcBef>
              <a:spcAft>
                <a:spcPts val="0"/>
              </a:spcAft>
              <a:buClr>
                <a:schemeClr val="accent1"/>
              </a:buClr>
              <a:buFont typeface="Arial"/>
              <a:buNone/>
            </a:pPr>
            <a:r>
              <a:t/>
            </a:r>
            <a:endParaRPr b="0" i="0" sz="2035" u="none" cap="none" strike="noStrike">
              <a:solidFill>
                <a:schemeClr val="dk2"/>
              </a:solidFill>
              <a:latin typeface="Candara"/>
              <a:ea typeface="Candara"/>
              <a:cs typeface="Candara"/>
              <a:sym typeface="Candara"/>
            </a:endParaRPr>
          </a:p>
          <a:p>
            <a:pPr indent="0" lvl="0" marL="0" marR="0" rtl="0" algn="just">
              <a:lnSpc>
                <a:spcPct val="90000"/>
              </a:lnSpc>
              <a:spcBef>
                <a:spcPts val="600"/>
              </a:spcBef>
              <a:spcAft>
                <a:spcPts val="0"/>
              </a:spcAft>
              <a:buClr>
                <a:schemeClr val="accent1"/>
              </a:buClr>
              <a:buFont typeface="Arial"/>
              <a:buNone/>
            </a:pPr>
            <a:r>
              <a:rPr lang="en-US" sz="2035"/>
              <a:t>S</a:t>
            </a:r>
            <a:r>
              <a:rPr b="0" i="0" lang="en-US" sz="2035" u="none" cap="none" strike="noStrike">
                <a:solidFill>
                  <a:schemeClr val="dk2"/>
                </a:solidFill>
                <a:latin typeface="Candara"/>
                <a:ea typeface="Candara"/>
                <a:cs typeface="Candara"/>
                <a:sym typeface="Candara"/>
              </a:rPr>
              <a:t>ome of the notable personalities involved: Salim Ali, Madhav Gadgil, MS Swaminathan, Sathish Chandran Nair, V.S. Vijayan, MV Krishna Warrier and Sugatha Kumari Kerala Sasthra Sahithya Parishad (people’s science movement) played a vital role in the movement </a:t>
            </a:r>
            <a:endParaRPr/>
          </a:p>
          <a:p>
            <a:pPr indent="0" lvl="0" marL="0" marR="0" rtl="0" algn="l">
              <a:lnSpc>
                <a:spcPct val="90000"/>
              </a:lnSpc>
              <a:spcBef>
                <a:spcPts val="600"/>
              </a:spcBef>
              <a:spcAft>
                <a:spcPts val="0"/>
              </a:spcAft>
              <a:buClr>
                <a:schemeClr val="accent1"/>
              </a:buClr>
              <a:buFont typeface="Arial"/>
              <a:buNone/>
            </a:pPr>
            <a:r>
              <a:t/>
            </a:r>
            <a:endParaRPr b="0" i="0" sz="2035" u="none" cap="none" strike="noStrike">
              <a:solidFill>
                <a:schemeClr val="dk2"/>
              </a:solidFill>
              <a:latin typeface="Candara"/>
              <a:ea typeface="Candara"/>
              <a:cs typeface="Candara"/>
              <a:sym typeface="Candara"/>
            </a:endParaRPr>
          </a:p>
          <a:p>
            <a:pPr indent="0" lvl="0" marL="0" marR="0" rtl="0" algn="l">
              <a:lnSpc>
                <a:spcPct val="90000"/>
              </a:lnSpc>
              <a:spcBef>
                <a:spcPts val="600"/>
              </a:spcBef>
              <a:spcAft>
                <a:spcPts val="0"/>
              </a:spcAft>
              <a:buClr>
                <a:schemeClr val="accent1"/>
              </a:buClr>
              <a:buFont typeface="Arial"/>
              <a:buNone/>
            </a:pPr>
            <a:r>
              <a:rPr b="0" i="0" lang="en-US" sz="2035" u="none" cap="none" strike="noStrike">
                <a:solidFill>
                  <a:schemeClr val="dk2"/>
                </a:solidFill>
                <a:latin typeface="Candara"/>
                <a:ea typeface="Candara"/>
                <a:cs typeface="Candara"/>
                <a:sym typeface="Candara"/>
              </a:rPr>
              <a:t>In 1983 the then Prime Minister of India, Indira Gandhi, decided to abandon the Project and the Silent Valley forests were declared as a National Park.</a:t>
            </a:r>
            <a:endParaRPr/>
          </a:p>
          <a:p>
            <a:pPr indent="-42227" lvl="0" marL="171450" marR="0" rtl="0" algn="l">
              <a:lnSpc>
                <a:spcPct val="90000"/>
              </a:lnSpc>
              <a:spcBef>
                <a:spcPts val="600"/>
              </a:spcBef>
              <a:spcAft>
                <a:spcPts val="0"/>
              </a:spcAft>
              <a:buClr>
                <a:schemeClr val="accent1"/>
              </a:buClr>
              <a:buSzPts val="2035"/>
              <a:buFont typeface="Arial"/>
              <a:buNone/>
            </a:pPr>
            <a:r>
              <a:t/>
            </a:r>
            <a:endParaRPr b="0" i="0" sz="2035" u="none" cap="none" strike="noStrike">
              <a:solidFill>
                <a:schemeClr val="dk2"/>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276225" y="228600"/>
            <a:ext cx="8591700" cy="536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2"/>
              </a:buClr>
              <a:buFont typeface="Candara"/>
              <a:buNone/>
            </a:pPr>
            <a:r>
              <a:rPr b="1" lang="en-US" sz="3240"/>
              <a:t>Population growth in India</a:t>
            </a:r>
            <a:endParaRPr b="1" i="0" sz="3240" u="none" cap="none" strike="noStrike">
              <a:solidFill>
                <a:schemeClr val="dk2"/>
              </a:solidFill>
              <a:latin typeface="Candara"/>
              <a:ea typeface="Candara"/>
              <a:cs typeface="Candara"/>
              <a:sym typeface="Candara"/>
            </a:endParaRPr>
          </a:p>
        </p:txBody>
      </p:sp>
      <p:sp>
        <p:nvSpPr>
          <p:cNvPr id="109" name="Google Shape;109;p15"/>
          <p:cNvSpPr txBox="1"/>
          <p:nvPr>
            <p:ph idx="1" type="body"/>
          </p:nvPr>
        </p:nvSpPr>
        <p:spPr>
          <a:xfrm>
            <a:off x="272415" y="1039011"/>
            <a:ext cx="8595300" cy="4937700"/>
          </a:xfrm>
          <a:prstGeom prst="rect">
            <a:avLst/>
          </a:prstGeom>
          <a:noFill/>
          <a:ln>
            <a:noFill/>
          </a:ln>
        </p:spPr>
        <p:txBody>
          <a:bodyPr anchorCtr="0" anchor="t" bIns="45700" lIns="91425" spcFirstLastPara="1" rIns="91425" wrap="square" tIns="45700">
            <a:noAutofit/>
          </a:bodyPr>
          <a:lstStyle/>
          <a:p>
            <a:pPr indent="-31750" lvl="0" marL="171450" rtl="0" algn="l">
              <a:spcBef>
                <a:spcPts val="600"/>
              </a:spcBef>
              <a:spcAft>
                <a:spcPts val="0"/>
              </a:spcAft>
              <a:buNone/>
            </a:pPr>
            <a:r>
              <a:rPr lang="en-US" sz="3600" u="sng"/>
              <a:t>Economic Survey of India 2018-19</a:t>
            </a:r>
            <a:endParaRPr sz="3600" u="sng"/>
          </a:p>
          <a:p>
            <a:pPr indent="-31750" lvl="0" marL="171450" rtl="0" algn="l">
              <a:spcBef>
                <a:spcPts val="600"/>
              </a:spcBef>
              <a:spcAft>
                <a:spcPts val="0"/>
              </a:spcAft>
              <a:buNone/>
            </a:pPr>
            <a:r>
              <a:rPr lang="en-US" sz="3000"/>
              <a:t>Population growth rate expected to be</a:t>
            </a:r>
            <a:r>
              <a:rPr lang="en-US" sz="3600"/>
              <a:t> </a:t>
            </a:r>
            <a:endParaRPr sz="3600"/>
          </a:p>
          <a:p>
            <a:pPr indent="-31750" lvl="0" marL="171450" rtl="0" algn="l">
              <a:spcBef>
                <a:spcPts val="600"/>
              </a:spcBef>
              <a:spcAft>
                <a:spcPts val="0"/>
              </a:spcAft>
              <a:buNone/>
            </a:pPr>
            <a:r>
              <a:t/>
            </a:r>
            <a:endParaRPr/>
          </a:p>
          <a:p>
            <a:pPr indent="-419100" lvl="0" marL="457200" rtl="0" algn="l">
              <a:spcBef>
                <a:spcPts val="600"/>
              </a:spcBef>
              <a:spcAft>
                <a:spcPts val="0"/>
              </a:spcAft>
              <a:buSzPts val="3000"/>
              <a:buChar char="❖"/>
            </a:pPr>
            <a:r>
              <a:rPr lang="en-US" sz="3000"/>
              <a:t>less than 1% from 2021-2031</a:t>
            </a:r>
            <a:endParaRPr sz="3000"/>
          </a:p>
          <a:p>
            <a:pPr indent="0" lvl="0" marL="457200" rtl="0" algn="l">
              <a:spcBef>
                <a:spcPts val="600"/>
              </a:spcBef>
              <a:spcAft>
                <a:spcPts val="0"/>
              </a:spcAft>
              <a:buNone/>
            </a:pPr>
            <a:r>
              <a:t/>
            </a:r>
            <a:endParaRPr/>
          </a:p>
          <a:p>
            <a:pPr indent="-419100" lvl="0" marL="457200" rtl="0" algn="l">
              <a:spcBef>
                <a:spcPts val="600"/>
              </a:spcBef>
              <a:spcAft>
                <a:spcPts val="0"/>
              </a:spcAft>
              <a:buSzPts val="3000"/>
              <a:buChar char="❖"/>
            </a:pPr>
            <a:r>
              <a:rPr lang="en-US" sz="3000"/>
              <a:t>under 0.5% from 2031-2041</a:t>
            </a:r>
            <a:endParaRPr sz="3000"/>
          </a:p>
        </p:txBody>
      </p:sp>
      <p:sp>
        <p:nvSpPr>
          <p:cNvPr id="110" name="Google Shape;110;p15"/>
          <p:cNvSpPr txBox="1"/>
          <p:nvPr/>
        </p:nvSpPr>
        <p:spPr>
          <a:xfrm>
            <a:off x="428625" y="6207325"/>
            <a:ext cx="8162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ndara"/>
                <a:ea typeface="Candara"/>
                <a:cs typeface="Candara"/>
                <a:sym typeface="Candara"/>
              </a:rPr>
              <a:t>Anonymous. 2019. Greying India must delay retirement. The Hindu, Page, 11, July 5, Coimbatore Edn.</a:t>
            </a:r>
            <a:endParaRPr>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276225" y="228600"/>
            <a:ext cx="8591700" cy="536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2"/>
              </a:buClr>
              <a:buFont typeface="Candara"/>
              <a:buNone/>
            </a:pPr>
            <a:r>
              <a:rPr b="1" lang="en-US" sz="3240"/>
              <a:t>Population growth in India</a:t>
            </a:r>
            <a:endParaRPr b="1" i="0" sz="3240" u="none" cap="none" strike="noStrike">
              <a:solidFill>
                <a:schemeClr val="dk2"/>
              </a:solidFill>
              <a:latin typeface="Candara"/>
              <a:ea typeface="Candara"/>
              <a:cs typeface="Candara"/>
              <a:sym typeface="Candara"/>
            </a:endParaRPr>
          </a:p>
        </p:txBody>
      </p:sp>
      <p:sp>
        <p:nvSpPr>
          <p:cNvPr id="116" name="Google Shape;116;p16"/>
          <p:cNvSpPr txBox="1"/>
          <p:nvPr>
            <p:ph idx="1" type="body"/>
          </p:nvPr>
        </p:nvSpPr>
        <p:spPr>
          <a:xfrm>
            <a:off x="272415" y="1039011"/>
            <a:ext cx="8595300" cy="4937700"/>
          </a:xfrm>
          <a:prstGeom prst="rect">
            <a:avLst/>
          </a:prstGeom>
          <a:noFill/>
          <a:ln>
            <a:noFill/>
          </a:ln>
        </p:spPr>
        <p:txBody>
          <a:bodyPr anchorCtr="0" anchor="t" bIns="45700" lIns="91425" spcFirstLastPara="1" rIns="91425" wrap="square" tIns="45700">
            <a:noAutofit/>
          </a:bodyPr>
          <a:lstStyle/>
          <a:p>
            <a:pPr indent="-31750" lvl="0" marL="171450" rtl="0" algn="l">
              <a:spcBef>
                <a:spcPts val="600"/>
              </a:spcBef>
              <a:spcAft>
                <a:spcPts val="0"/>
              </a:spcAft>
              <a:buNone/>
            </a:pPr>
            <a:r>
              <a:rPr lang="en-US" sz="3600" u="sng"/>
              <a:t>Economic Survey of India 2018-19</a:t>
            </a:r>
            <a:endParaRPr sz="3600" u="sng"/>
          </a:p>
          <a:p>
            <a:pPr indent="0" lvl="0" marL="457200" rtl="0" algn="l">
              <a:spcBef>
                <a:spcPts val="600"/>
              </a:spcBef>
              <a:spcAft>
                <a:spcPts val="0"/>
              </a:spcAft>
              <a:buNone/>
            </a:pPr>
            <a:r>
              <a:t/>
            </a:r>
            <a:endParaRPr sz="3000"/>
          </a:p>
          <a:p>
            <a:pPr indent="-419100" lvl="0" marL="457200" rtl="0" algn="l">
              <a:spcBef>
                <a:spcPts val="600"/>
              </a:spcBef>
              <a:spcAft>
                <a:spcPts val="0"/>
              </a:spcAft>
              <a:buSzPts val="3000"/>
              <a:buChar char="❖"/>
            </a:pPr>
            <a:r>
              <a:rPr lang="en-US" sz="3000"/>
              <a:t>The reason being fall in Total Fertility Rate (TFR), which is projected to decline between 2021-2041 &amp; fall below replacement level fertility at 1.8 as early as 2021</a:t>
            </a:r>
            <a:endParaRPr sz="3000"/>
          </a:p>
          <a:p>
            <a:pPr indent="-419100" lvl="0" marL="457200" rtl="0" algn="l">
              <a:spcBef>
                <a:spcPts val="0"/>
              </a:spcBef>
              <a:spcAft>
                <a:spcPts val="0"/>
              </a:spcAft>
              <a:buSzPts val="3000"/>
              <a:buChar char="❖"/>
            </a:pPr>
            <a:r>
              <a:rPr lang="en-US" sz="3000"/>
              <a:t>Current TFR in 14 out of 22 major States of India is already below the effective Replacement Level Fertility</a:t>
            </a:r>
            <a:endParaRPr sz="3000"/>
          </a:p>
          <a:p>
            <a:pPr indent="0" lvl="0" marL="457200" rtl="0" algn="l">
              <a:spcBef>
                <a:spcPts val="600"/>
              </a:spcBef>
              <a:spcAft>
                <a:spcPts val="0"/>
              </a:spcAft>
              <a:buNone/>
            </a:pPr>
            <a:r>
              <a:t/>
            </a:r>
            <a:endParaRPr sz="3000"/>
          </a:p>
        </p:txBody>
      </p:sp>
      <p:sp>
        <p:nvSpPr>
          <p:cNvPr id="117" name="Google Shape;117;p16"/>
          <p:cNvSpPr txBox="1"/>
          <p:nvPr/>
        </p:nvSpPr>
        <p:spPr>
          <a:xfrm>
            <a:off x="428625" y="6207325"/>
            <a:ext cx="8162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ndara"/>
                <a:ea typeface="Candara"/>
                <a:cs typeface="Candara"/>
                <a:sym typeface="Candara"/>
              </a:rPr>
              <a:t>Anonymous. 2019. Greying India must delay retirement. The Hindu, Page, 11, July 5, Coimbatore Edn.</a:t>
            </a:r>
            <a:endParaRPr>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276225" y="228600"/>
            <a:ext cx="8591700" cy="5361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2"/>
              </a:buClr>
              <a:buFont typeface="Candara"/>
              <a:buNone/>
            </a:pPr>
            <a:r>
              <a:rPr b="1" lang="en-US" sz="3240"/>
              <a:t>Population growth in India</a:t>
            </a:r>
            <a:endParaRPr b="1" i="0" sz="3240" u="none" cap="none" strike="noStrike">
              <a:solidFill>
                <a:schemeClr val="dk2"/>
              </a:solidFill>
              <a:latin typeface="Candara"/>
              <a:ea typeface="Candara"/>
              <a:cs typeface="Candara"/>
              <a:sym typeface="Candara"/>
            </a:endParaRPr>
          </a:p>
        </p:txBody>
      </p:sp>
      <p:sp>
        <p:nvSpPr>
          <p:cNvPr id="123" name="Google Shape;123;p17"/>
          <p:cNvSpPr txBox="1"/>
          <p:nvPr>
            <p:ph idx="1" type="body"/>
          </p:nvPr>
        </p:nvSpPr>
        <p:spPr>
          <a:xfrm>
            <a:off x="272415" y="1039011"/>
            <a:ext cx="8595300" cy="4937700"/>
          </a:xfrm>
          <a:prstGeom prst="rect">
            <a:avLst/>
          </a:prstGeom>
          <a:noFill/>
          <a:ln>
            <a:noFill/>
          </a:ln>
        </p:spPr>
        <p:txBody>
          <a:bodyPr anchorCtr="0" anchor="t" bIns="45700" lIns="91425" spcFirstLastPara="1" rIns="91425" wrap="square" tIns="45700">
            <a:noAutofit/>
          </a:bodyPr>
          <a:lstStyle/>
          <a:p>
            <a:pPr indent="-31750" lvl="0" marL="171450" rtl="0" algn="l">
              <a:spcBef>
                <a:spcPts val="600"/>
              </a:spcBef>
              <a:spcAft>
                <a:spcPts val="0"/>
              </a:spcAft>
              <a:buNone/>
            </a:pPr>
            <a:r>
              <a:rPr lang="en-US" sz="3600" u="sng"/>
              <a:t>Economic Survey of India 2018-19</a:t>
            </a:r>
            <a:endParaRPr sz="3600" u="sng"/>
          </a:p>
          <a:p>
            <a:pPr indent="0" lvl="0" marL="457200" rtl="0" algn="l">
              <a:spcBef>
                <a:spcPts val="600"/>
              </a:spcBef>
              <a:spcAft>
                <a:spcPts val="0"/>
              </a:spcAft>
              <a:buNone/>
            </a:pPr>
            <a:r>
              <a:t/>
            </a:r>
            <a:endParaRPr sz="3000"/>
          </a:p>
          <a:p>
            <a:pPr indent="-419100" lvl="0" marL="457200" rtl="0" algn="l">
              <a:spcBef>
                <a:spcPts val="600"/>
              </a:spcBef>
              <a:spcAft>
                <a:spcPts val="0"/>
              </a:spcAft>
              <a:buSzPts val="3000"/>
              <a:buChar char="❖"/>
            </a:pPr>
            <a:r>
              <a:rPr lang="en-US" sz="3000"/>
              <a:t>Size of elderly population &gt;60 yrs age is expected to nearly double from 8.6% in 2011 to 16% by 2041</a:t>
            </a:r>
            <a:endParaRPr sz="3000"/>
          </a:p>
          <a:p>
            <a:pPr indent="0" lvl="0" marL="457200" rtl="0" algn="l">
              <a:spcBef>
                <a:spcPts val="600"/>
              </a:spcBef>
              <a:spcAft>
                <a:spcPts val="0"/>
              </a:spcAft>
              <a:buNone/>
            </a:pPr>
            <a:r>
              <a:t/>
            </a:r>
            <a:endParaRPr sz="3000"/>
          </a:p>
          <a:p>
            <a:pPr indent="-419100" lvl="0" marL="457200" rtl="0" algn="l">
              <a:spcBef>
                <a:spcPts val="600"/>
              </a:spcBef>
              <a:spcAft>
                <a:spcPts val="0"/>
              </a:spcAft>
              <a:buSzPts val="3000"/>
              <a:buChar char="❖"/>
            </a:pPr>
            <a:r>
              <a:rPr lang="en-US" sz="3000"/>
              <a:t>Size of population 0-19 yrs age is on decline and is likely to drop from as high as 41% in 2011 to 25% by 2041</a:t>
            </a:r>
            <a:endParaRPr sz="3000"/>
          </a:p>
          <a:p>
            <a:pPr indent="0" lvl="0" marL="457200" rtl="0" algn="l">
              <a:spcBef>
                <a:spcPts val="600"/>
              </a:spcBef>
              <a:spcAft>
                <a:spcPts val="0"/>
              </a:spcAft>
              <a:buNone/>
            </a:pPr>
            <a:r>
              <a:t/>
            </a:r>
            <a:endParaRPr sz="3000"/>
          </a:p>
        </p:txBody>
      </p:sp>
      <p:sp>
        <p:nvSpPr>
          <p:cNvPr id="124" name="Google Shape;124;p17"/>
          <p:cNvSpPr txBox="1"/>
          <p:nvPr/>
        </p:nvSpPr>
        <p:spPr>
          <a:xfrm>
            <a:off x="428625" y="6207325"/>
            <a:ext cx="8162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ndara"/>
                <a:ea typeface="Candara"/>
                <a:cs typeface="Candara"/>
                <a:sym typeface="Candara"/>
              </a:rPr>
              <a:t>Anonymous. 2019. Greying India must delay retirement. The Hindu, Page, 11, July 5, Coimbatore Edn.</a:t>
            </a:r>
            <a:endParaRPr>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0" y="40483"/>
            <a:ext cx="8591550" cy="45108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Candara"/>
              <a:buNone/>
            </a:pPr>
            <a:r>
              <a:rPr b="1" i="0" lang="en-US" sz="3240" u="none" cap="none" strike="noStrike">
                <a:solidFill>
                  <a:schemeClr val="dk2"/>
                </a:solidFill>
                <a:latin typeface="Candara"/>
                <a:ea typeface="Candara"/>
                <a:cs typeface="Candara"/>
                <a:sym typeface="Candara"/>
              </a:rPr>
              <a:t>                              Population projection</a:t>
            </a:r>
            <a:endParaRPr b="1" i="0" sz="3240" u="none" cap="none" strike="noStrike">
              <a:solidFill>
                <a:schemeClr val="dk2"/>
              </a:solidFill>
              <a:latin typeface="Candara"/>
              <a:ea typeface="Candara"/>
              <a:cs typeface="Candara"/>
              <a:sym typeface="Candara"/>
            </a:endParaRPr>
          </a:p>
        </p:txBody>
      </p:sp>
      <p:pic>
        <p:nvPicPr>
          <p:cNvPr descr="most-populated-countries-2050.jpg" id="130" name="Google Shape;130;p18"/>
          <p:cNvPicPr preferRelativeResize="0"/>
          <p:nvPr>
            <p:ph idx="1" type="body"/>
          </p:nvPr>
        </p:nvPicPr>
        <p:blipFill rotWithShape="1">
          <a:blip r:embed="rId3">
            <a:alphaModFix/>
          </a:blip>
          <a:srcRect b="0" l="-3309" r="-3310" t="0"/>
          <a:stretch/>
        </p:blipFill>
        <p:spPr>
          <a:xfrm>
            <a:off x="274320" y="491564"/>
            <a:ext cx="8595360" cy="4937760"/>
          </a:xfrm>
          <a:prstGeom prst="rect">
            <a:avLst/>
          </a:prstGeom>
          <a:noFill/>
          <a:ln>
            <a:noFill/>
          </a:ln>
        </p:spPr>
      </p:pic>
      <p:sp>
        <p:nvSpPr>
          <p:cNvPr id="131" name="Google Shape;131;p18"/>
          <p:cNvSpPr txBox="1"/>
          <p:nvPr/>
        </p:nvSpPr>
        <p:spPr>
          <a:xfrm>
            <a:off x="451556" y="5573889"/>
            <a:ext cx="8139993" cy="110799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Candara"/>
                <a:ea typeface="Candara"/>
                <a:cs typeface="Candara"/>
                <a:sym typeface="Candara"/>
              </a:rPr>
              <a:t>By </a:t>
            </a:r>
            <a:r>
              <a:rPr lang="en-US" sz="2400" u="sng">
                <a:solidFill>
                  <a:schemeClr val="hlink"/>
                </a:solidFill>
                <a:latin typeface="Candara"/>
                <a:ea typeface="Candara"/>
                <a:cs typeface="Candara"/>
                <a:sym typeface="Candara"/>
                <a:hlinkClick r:id="rId4"/>
              </a:rPr>
              <a:t>2050</a:t>
            </a:r>
            <a:r>
              <a:rPr lang="en-US" sz="2400">
                <a:solidFill>
                  <a:schemeClr val="dk1"/>
                </a:solidFill>
                <a:latin typeface="Candara"/>
                <a:ea typeface="Candara"/>
                <a:cs typeface="Candara"/>
                <a:sym typeface="Candara"/>
              </a:rPr>
              <a:t>, six countries are expected to exceed 300 million: China, India, Indonesia, Nigeria, Pakistan, and the USA. </a:t>
            </a:r>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276225" y="228600"/>
            <a:ext cx="4052538" cy="836455"/>
          </a:xfrm>
          <a:prstGeom prst="rect">
            <a:avLst/>
          </a:prstGeom>
          <a:noFill/>
          <a:ln>
            <a:noFill/>
          </a:ln>
        </p:spPr>
        <p:txBody>
          <a:bodyPr anchorCtr="0" anchor="b" bIns="45700" lIns="91425" spcFirstLastPara="1" rIns="91425" wrap="square" tIns="45700">
            <a:noAutofit/>
          </a:bodyPr>
          <a:lstStyle/>
          <a:p>
            <a:pPr indent="0" lvl="0" marL="0" marR="0" rtl="0" algn="just">
              <a:spcBef>
                <a:spcPts val="0"/>
              </a:spcBef>
              <a:spcAft>
                <a:spcPts val="0"/>
              </a:spcAft>
              <a:buClr>
                <a:schemeClr val="dk2"/>
              </a:buClr>
              <a:buFont typeface="Candara"/>
              <a:buNone/>
            </a:pPr>
            <a:r>
              <a:rPr b="1" i="0" lang="en-US" sz="3240" u="none" cap="none" strike="noStrike">
                <a:solidFill>
                  <a:schemeClr val="dk2"/>
                </a:solidFill>
                <a:latin typeface="Candara"/>
                <a:ea typeface="Candara"/>
                <a:cs typeface="Candara"/>
                <a:sym typeface="Candara"/>
              </a:rPr>
              <a:t>An elephant in the room!!</a:t>
            </a:r>
            <a:endParaRPr b="1" i="0" sz="3240" u="none" cap="none" strike="noStrike">
              <a:solidFill>
                <a:schemeClr val="dk2"/>
              </a:solidFill>
              <a:latin typeface="Candara"/>
              <a:ea typeface="Candara"/>
              <a:cs typeface="Candara"/>
              <a:sym typeface="Candara"/>
            </a:endParaRPr>
          </a:p>
        </p:txBody>
      </p:sp>
      <p:sp>
        <p:nvSpPr>
          <p:cNvPr id="137" name="Google Shape;137;p19"/>
          <p:cNvSpPr txBox="1"/>
          <p:nvPr>
            <p:ph idx="1" type="body"/>
          </p:nvPr>
        </p:nvSpPr>
        <p:spPr>
          <a:xfrm>
            <a:off x="0" y="1065056"/>
            <a:ext cx="4601870" cy="544016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Arial"/>
              <a:buNone/>
            </a:pPr>
            <a:r>
              <a:rPr b="0" i="0" lang="en-US" sz="2200" u="none" cap="none" strike="noStrike">
                <a:solidFill>
                  <a:schemeClr val="dk2"/>
                </a:solidFill>
                <a:latin typeface="Candara"/>
                <a:ea typeface="Candara"/>
                <a:cs typeface="Candara"/>
                <a:sym typeface="Candara"/>
              </a:rPr>
              <a:t>Overpopulation- Where the number of human population exceeds the earth’s </a:t>
            </a:r>
            <a:r>
              <a:rPr b="0" i="0" lang="en-US" sz="2200" u="sng" cap="none" strike="noStrike">
                <a:solidFill>
                  <a:schemeClr val="hlink"/>
                </a:solidFill>
                <a:latin typeface="Candara"/>
                <a:ea typeface="Candara"/>
                <a:cs typeface="Candara"/>
                <a:sym typeface="Candara"/>
                <a:hlinkClick r:id="rId3"/>
              </a:rPr>
              <a:t>carrying capacity</a:t>
            </a:r>
            <a:r>
              <a:rPr b="0" i="0" lang="en-US" sz="2200" u="none" cap="none" strike="noStrike">
                <a:solidFill>
                  <a:schemeClr val="dk2"/>
                </a:solidFill>
                <a:latin typeface="Candara"/>
                <a:ea typeface="Candara"/>
                <a:cs typeface="Candara"/>
                <a:sym typeface="Candara"/>
              </a:rPr>
              <a:t>.</a:t>
            </a:r>
            <a:endParaRPr/>
          </a:p>
          <a:p>
            <a:pPr indent="0" lvl="0" marL="0" marR="0" rtl="0" algn="just">
              <a:spcBef>
                <a:spcPts val="600"/>
              </a:spcBef>
              <a:spcAft>
                <a:spcPts val="0"/>
              </a:spcAft>
              <a:buClr>
                <a:schemeClr val="accent1"/>
              </a:buClr>
              <a:buFont typeface="Arial"/>
              <a:buNone/>
            </a:pPr>
            <a:r>
              <a:rPr b="1" i="0" lang="en-US" sz="2200" u="none" cap="none" strike="noStrike">
                <a:solidFill>
                  <a:schemeClr val="dk2"/>
                </a:solidFill>
                <a:latin typeface="Candara"/>
                <a:ea typeface="Candara"/>
                <a:cs typeface="Candara"/>
                <a:sym typeface="Candara"/>
              </a:rPr>
              <a:t>Carrying capacity is the maximum size of population that the earth can support indefinitely in terms of space and availability of other natural resources.</a:t>
            </a:r>
            <a:endParaRPr/>
          </a:p>
          <a:p>
            <a:pPr indent="0" lvl="0" marL="0" marR="0" rtl="0" algn="just">
              <a:spcBef>
                <a:spcPts val="600"/>
              </a:spcBef>
              <a:spcAft>
                <a:spcPts val="0"/>
              </a:spcAft>
              <a:buClr>
                <a:schemeClr val="accent1"/>
              </a:buClr>
              <a:buFont typeface="Arial"/>
              <a:buNone/>
            </a:pPr>
            <a:r>
              <a:rPr b="0" i="0" lang="en-US" sz="2200" u="none" cap="none" strike="noStrike">
                <a:solidFill>
                  <a:schemeClr val="dk2"/>
                </a:solidFill>
                <a:latin typeface="Candara"/>
                <a:ea typeface="Candara"/>
                <a:cs typeface="Candara"/>
                <a:sym typeface="Candara"/>
              </a:rPr>
              <a:t>We already consume five times more than that the planet can supply; most of the studies showcasing earth’s carrying capacity is </a:t>
            </a:r>
            <a:r>
              <a:rPr b="1" i="0" lang="en-US" sz="2200" u="none" cap="none" strike="noStrike">
                <a:solidFill>
                  <a:schemeClr val="dk2"/>
                </a:solidFill>
                <a:latin typeface="Candara"/>
                <a:ea typeface="Candara"/>
                <a:cs typeface="Candara"/>
                <a:sym typeface="Candara"/>
              </a:rPr>
              <a:t>8 billion people, almost equal to the current 7.5 billion!!!</a:t>
            </a:r>
            <a:endParaRPr/>
          </a:p>
          <a:p>
            <a:pPr indent="0" lvl="0" marL="0" marR="0" rtl="0" algn="just">
              <a:spcBef>
                <a:spcPts val="600"/>
              </a:spcBef>
              <a:spcAft>
                <a:spcPts val="0"/>
              </a:spcAft>
              <a:buClr>
                <a:schemeClr val="accent1"/>
              </a:buClr>
              <a:buFont typeface="Arial"/>
              <a:buNone/>
            </a:pPr>
            <a:r>
              <a:t/>
            </a:r>
            <a:endParaRPr b="0" i="0" sz="2200" u="none" cap="none" strike="noStrike">
              <a:solidFill>
                <a:schemeClr val="dk2"/>
              </a:solidFill>
              <a:latin typeface="Candara"/>
              <a:ea typeface="Candara"/>
              <a:cs typeface="Candara"/>
              <a:sym typeface="Candara"/>
            </a:endParaRPr>
          </a:p>
        </p:txBody>
      </p:sp>
      <p:pic>
        <p:nvPicPr>
          <p:cNvPr descr="Untitled 2.jpg" id="138" name="Google Shape;138;p19"/>
          <p:cNvPicPr preferRelativeResize="0"/>
          <p:nvPr/>
        </p:nvPicPr>
        <p:blipFill rotWithShape="1">
          <a:blip r:embed="rId4">
            <a:alphaModFix/>
          </a:blip>
          <a:srcRect b="0" l="0" r="0" t="0"/>
          <a:stretch/>
        </p:blipFill>
        <p:spPr>
          <a:xfrm>
            <a:off x="4601870" y="0"/>
            <a:ext cx="4529449" cy="6801046"/>
          </a:xfrm>
          <a:prstGeom prst="rect">
            <a:avLst/>
          </a:prstGeom>
          <a:noFill/>
          <a:ln>
            <a:noFill/>
          </a:ln>
          <a:effectLst>
            <a:outerShdw blurRad="292100" rotWithShape="0" algn="tl" dir="2700000" dist="139700">
              <a:srgbClr val="333333">
                <a:alpha val="64705"/>
              </a:srgbClr>
            </a:outerShdw>
          </a:effectLst>
        </p:spPr>
      </p:pic>
      <p:sp>
        <p:nvSpPr>
          <p:cNvPr id="139" name="Google Shape;139;p19"/>
          <p:cNvSpPr/>
          <p:nvPr/>
        </p:nvSpPr>
        <p:spPr>
          <a:xfrm>
            <a:off x="106893" y="6441275"/>
            <a:ext cx="45720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800" u="sng">
                <a:solidFill>
                  <a:schemeClr val="hlink"/>
                </a:solidFill>
                <a:latin typeface="Candara"/>
                <a:ea typeface="Candara"/>
                <a:cs typeface="Candara"/>
                <a:sym typeface="Candara"/>
                <a:hlinkClick r:id="rId5"/>
              </a:rPr>
              <a:t>Picture courtesy</a:t>
            </a:r>
            <a:r>
              <a:rPr lang="en-US" sz="800">
                <a:solidFill>
                  <a:schemeClr val="dk1"/>
                </a:solidFill>
                <a:latin typeface="Candara"/>
                <a:ea typeface="Candara"/>
                <a:cs typeface="Candara"/>
                <a:sym typeface="Candara"/>
              </a:rPr>
              <a:t>: Cohen, J. E. (2003). Human population: the next half century. [Research Support, U.S. Gov’t, Non-P.H.S.]. Science, 302(5648), 1172-1175. doi: 10.1126/science.1088665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0" y="981808"/>
            <a:ext cx="8591550" cy="632178"/>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Candara"/>
              <a:buNone/>
            </a:pPr>
            <a:r>
              <a:rPr b="0" i="0" lang="en-US" sz="3240" u="none" cap="none" strike="noStrike">
                <a:solidFill>
                  <a:schemeClr val="dk2"/>
                </a:solidFill>
                <a:latin typeface="Candara"/>
                <a:ea typeface="Candara"/>
                <a:cs typeface="Candara"/>
                <a:sym typeface="Candara"/>
              </a:rPr>
              <a:t>World Population growth</a:t>
            </a:r>
            <a:endParaRPr b="0" i="0" sz="3240" u="none" cap="none" strike="noStrike">
              <a:solidFill>
                <a:schemeClr val="dk2"/>
              </a:solidFill>
              <a:latin typeface="Candara"/>
              <a:ea typeface="Candara"/>
              <a:cs typeface="Candara"/>
              <a:sym typeface="Candara"/>
            </a:endParaRPr>
          </a:p>
        </p:txBody>
      </p:sp>
      <p:pic>
        <p:nvPicPr>
          <p:cNvPr descr="world-population-1750-2015-and-un-projection-until-2100.png" id="145" name="Google Shape;145;p20"/>
          <p:cNvPicPr preferRelativeResize="0"/>
          <p:nvPr>
            <p:ph idx="1" type="body"/>
          </p:nvPr>
        </p:nvPicPr>
        <p:blipFill rotWithShape="1">
          <a:blip r:embed="rId3">
            <a:alphaModFix/>
          </a:blip>
          <a:srcRect b="0" l="-51" r="-50" t="0"/>
          <a:stretch/>
        </p:blipFill>
        <p:spPr>
          <a:xfrm>
            <a:off x="0" y="1613986"/>
            <a:ext cx="7436555" cy="5244014"/>
          </a:xfrm>
          <a:prstGeom prst="rect">
            <a:avLst/>
          </a:prstGeom>
          <a:noFill/>
          <a:ln>
            <a:noFill/>
          </a:ln>
        </p:spPr>
      </p:pic>
      <p:sp>
        <p:nvSpPr>
          <p:cNvPr id="146" name="Google Shape;146;p20"/>
          <p:cNvSpPr/>
          <p:nvPr/>
        </p:nvSpPr>
        <p:spPr>
          <a:xfrm>
            <a:off x="0" y="1391"/>
            <a:ext cx="9144000" cy="95410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6C25E9"/>
                </a:solidFill>
                <a:latin typeface="Candara"/>
                <a:ea typeface="Candara"/>
                <a:cs typeface="Candara"/>
                <a:sym typeface="Candara"/>
              </a:rPr>
              <a:t>"The world has enough for everyone's need, but not enough for everyone's greed.” M.K. Gandhi</a:t>
            </a:r>
            <a:endParaRPr b="1" sz="2800">
              <a:solidFill>
                <a:srgbClr val="6C25E9"/>
              </a:solidFill>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276225" y="228601"/>
            <a:ext cx="8591550" cy="71684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2E2224"/>
              </a:buClr>
              <a:buFont typeface="Times New Roman"/>
              <a:buNone/>
            </a:pPr>
            <a:r>
              <a:rPr b="1" i="0" lang="en-US" sz="3240" u="none" cap="none" strike="noStrike">
                <a:solidFill>
                  <a:srgbClr val="2E2224"/>
                </a:solidFill>
                <a:latin typeface="Times New Roman"/>
                <a:ea typeface="Times New Roman"/>
                <a:cs typeface="Times New Roman"/>
                <a:sym typeface="Times New Roman"/>
              </a:rPr>
              <a:t>World Population 20-21</a:t>
            </a:r>
            <a:r>
              <a:rPr b="1" baseline="30000" i="0" lang="en-US" sz="3240" u="none" cap="none" strike="noStrike">
                <a:solidFill>
                  <a:srgbClr val="2E2224"/>
                </a:solidFill>
                <a:latin typeface="Times New Roman"/>
                <a:ea typeface="Times New Roman"/>
                <a:cs typeface="Times New Roman"/>
                <a:sym typeface="Times New Roman"/>
              </a:rPr>
              <a:t>st</a:t>
            </a:r>
            <a:r>
              <a:rPr b="1" i="0" lang="en-US" sz="3240" u="none" cap="none" strike="noStrike">
                <a:solidFill>
                  <a:srgbClr val="2E2224"/>
                </a:solidFill>
                <a:latin typeface="Times New Roman"/>
                <a:ea typeface="Times New Roman"/>
                <a:cs typeface="Times New Roman"/>
                <a:sym typeface="Times New Roman"/>
              </a:rPr>
              <a:t> Centuries (in mi.)</a:t>
            </a:r>
            <a:endParaRPr b="0" i="0" sz="3240" u="none" cap="none" strike="noStrike">
              <a:solidFill>
                <a:srgbClr val="2E2224"/>
              </a:solidFill>
              <a:latin typeface="Candara"/>
              <a:ea typeface="Candara"/>
              <a:cs typeface="Candara"/>
              <a:sym typeface="Candara"/>
            </a:endParaRPr>
          </a:p>
        </p:txBody>
      </p:sp>
      <p:pic>
        <p:nvPicPr>
          <p:cNvPr id="152" name="Google Shape;152;p21"/>
          <p:cNvPicPr preferRelativeResize="0"/>
          <p:nvPr>
            <p:ph idx="1" type="body"/>
          </p:nvPr>
        </p:nvPicPr>
        <p:blipFill rotWithShape="1">
          <a:blip r:embed="rId3">
            <a:alphaModFix/>
          </a:blip>
          <a:srcRect b="0" l="-500" r="-4" t="0"/>
          <a:stretch/>
        </p:blipFill>
        <p:spPr>
          <a:xfrm>
            <a:off x="473779" y="1058561"/>
            <a:ext cx="8091663" cy="55595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ho">
  <a:themeElements>
    <a:clrScheme name="Custom 1">
      <a:dk1>
        <a:srgbClr val="2E2224"/>
      </a:dk1>
      <a:lt1>
        <a:srgbClr val="FFFFFF"/>
      </a:lt1>
      <a:dk2>
        <a:srgbClr val="48231E"/>
      </a:dk2>
      <a:lt2>
        <a:srgbClr val="CBD8DD"/>
      </a:lt2>
      <a:accent1>
        <a:srgbClr val="61625E"/>
      </a:accent1>
      <a:accent2>
        <a:srgbClr val="964D2C"/>
      </a:accent2>
      <a:accent3>
        <a:srgbClr val="2C0B66"/>
      </a:accent3>
      <a:accent4>
        <a:srgbClr val="848058"/>
      </a:accent4>
      <a:accent5>
        <a:srgbClr val="AFA14B"/>
      </a:accent5>
      <a:accent6>
        <a:srgbClr val="AD7D4D"/>
      </a:accent6>
      <a:hlink>
        <a:srgbClr val="2800FF"/>
      </a:hlink>
      <a:folHlink>
        <a:srgbClr val="C0AE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