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364" autoAdjust="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B7E83-C5A2-46BF-AE97-53037F3CA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D8050-C760-47FB-8560-05BDC4FB3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69000-C0F6-4C76-BE90-73910812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2072-E185-47EA-9F5F-C798B64335C4}" type="datetimeFigureOut">
              <a:rPr lang="en-US" smtClean="0"/>
              <a:t>2021-07-23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34DAA-A0BB-46C7-B5E8-C0A309A42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84C61-5102-4A6C-8352-FA6F946A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7F408-93F3-4E16-A8AF-0196F8FD7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6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7007-E415-45BF-BD26-92C75096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3F49D-C93E-4174-8004-FC34BBEF9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ED4F3-FFF6-4D79-804E-EF4129E3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2072-E185-47EA-9F5F-C798B64335C4}" type="datetimeFigureOut">
              <a:rPr lang="en-US" smtClean="0"/>
              <a:t>2021-07-23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495E-C77A-4FE7-A31F-A8252F06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5F979-DE25-419F-91D8-4A7C09D5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7F408-93F3-4E16-A8AF-0196F8FD7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0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5AF170-6DDF-49EE-B27C-A21616CC9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A7235-EA71-4DDD-974B-91D2954FE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59536-1241-4599-BF15-B3A4EEA9A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2072-E185-47EA-9F5F-C798B64335C4}" type="datetimeFigureOut">
              <a:rPr lang="en-US" smtClean="0"/>
              <a:t>2021-07-23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20F81-633F-4CE6-80A1-B3442308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5E95F-4EB9-409B-8752-90EF24A0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7F408-93F3-4E16-A8AF-0196F8FD7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9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AABFA-00C7-46DC-984B-5DE87A1A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C33A1-C94A-4B7D-A032-AABEC9F7A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68C20-4ED8-4473-A557-52F3A868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2072-E185-47EA-9F5F-C798B64335C4}" type="datetimeFigureOut">
              <a:rPr lang="en-US" smtClean="0"/>
              <a:t>2021-07-23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A1C8E-2479-44DA-B584-6DF474E4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E0711-F3CD-4ABE-8CD1-E7716AF8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7F408-93F3-4E16-A8AF-0196F8FD7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0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FBE0-BA11-4A9A-80C3-7F38F9722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AA9A1-A3B1-4785-903D-57FD39939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055AE-8850-44CB-BE73-DCB3F301A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2072-E185-47EA-9F5F-C798B64335C4}" type="datetimeFigureOut">
              <a:rPr lang="en-US" smtClean="0"/>
              <a:t>2021-07-23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73514-C70F-4DDB-97F6-D193B7F0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2D7DA-0A54-4412-A15A-0D085008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7F408-93F3-4E16-A8AF-0196F8FD7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0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D418-518E-4A45-B4ED-2B0EE340C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0956D-67F2-4A4E-AE25-C70E27FAD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D5969-131E-4B67-8463-8DDA03884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0D710-C2E1-4CC9-B5D0-70F2CCA0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2072-E185-47EA-9F5F-C798B64335C4}" type="datetimeFigureOut">
              <a:rPr lang="en-US" smtClean="0"/>
              <a:t>2021-07-23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FD0D4-ADFD-4FAE-B61A-9AC75725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34247-A893-4AEB-AF36-12FD7CBBF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7F408-93F3-4E16-A8AF-0196F8FD7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4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F7A8-C8BD-4229-9859-32E7CFF0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DEA76-BF9A-4257-A21D-57EF85B4F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EAD7C-8273-421C-B7A2-E03DDC6CB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3F609-0ECD-4047-8E0C-33F79ED08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35C89-3C58-4C24-9D02-ACB2557733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98126F-6327-4DCB-A359-ED76FEB2C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2072-E185-47EA-9F5F-C798B64335C4}" type="datetimeFigureOut">
              <a:rPr lang="en-US" smtClean="0"/>
              <a:t>2021-07-23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51E94-D18E-4BE4-9F4E-008F21DE6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10E7E3-3326-4B83-98E9-98F02CB5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7F408-93F3-4E16-A8AF-0196F8FD7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7793-A038-4BA0-854D-7A2592CFB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B942D-C094-4684-A9CD-D41049F24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2072-E185-47EA-9F5F-C798B64335C4}" type="datetimeFigureOut">
              <a:rPr lang="en-US" smtClean="0"/>
              <a:t>2021-07-23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79655-E758-476F-A08B-09D2651E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AA649-DAA5-47B2-8743-3BF856F8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7F408-93F3-4E16-A8AF-0196F8FD7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8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8F5FD5-4933-4866-814C-102463FA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2072-E185-47EA-9F5F-C798B64335C4}" type="datetimeFigureOut">
              <a:rPr lang="en-US" smtClean="0"/>
              <a:t>2021-07-23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37B7B7-D813-4E3F-9356-3FBB3E1A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ABFB4-CB8C-448A-8849-934C075F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7F408-93F3-4E16-A8AF-0196F8FD7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0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FBA80-78C0-4337-BA20-454FDCD31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426F0-35F7-4834-8C2F-6A938DA76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5AE22-5ED9-45BC-9165-A35FEA446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D6DF8-1CA0-4FFC-ADC1-2E8E7EE6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2072-E185-47EA-9F5F-C798B64335C4}" type="datetimeFigureOut">
              <a:rPr lang="en-US" smtClean="0"/>
              <a:t>2021-07-23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C25D2-D292-4F11-9D2E-10ADEB58A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F3121-735F-4524-832C-450C0B43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7F408-93F3-4E16-A8AF-0196F8FD7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3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BA49-36A7-4431-9C8E-37B50DFA4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FBFFA3-2838-45CA-AA8F-E19363839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69F51-5C7E-4BBD-B617-34B4ABC03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7D2F6-C05E-46B8-B70C-A4009688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2072-E185-47EA-9F5F-C798B64335C4}" type="datetimeFigureOut">
              <a:rPr lang="en-US" smtClean="0"/>
              <a:t>2021-07-23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FD766-1DD3-4F93-971E-DC04A60E6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162D0-3458-44A1-BC53-CC452FF0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7F408-93F3-4E16-A8AF-0196F8FD7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7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5B2A00-CAD1-473A-9CDD-DC1331EE3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596D0-A465-43AA-921E-40015C71D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40AB1-F50E-49A6-82C0-10D29BEE7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F2072-E185-47EA-9F5F-C798B64335C4}" type="datetimeFigureOut">
              <a:rPr lang="en-US" smtClean="0"/>
              <a:t>2021-07-23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B78CE-31F0-4DA5-B193-2EF6A398F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79B15-3B4E-4CC5-996D-4836D05C6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7F408-93F3-4E16-A8AF-0196F8FD7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13A98C-B1E7-4372-A1D1-1CBFFB105E54}"/>
              </a:ext>
            </a:extLst>
          </p:cNvPr>
          <p:cNvSpPr txBox="1"/>
          <p:nvPr/>
        </p:nvSpPr>
        <p:spPr>
          <a:xfrm>
            <a:off x="83128" y="84816"/>
            <a:ext cx="189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Karate Framework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7E94D-DDA2-42BA-B817-4B0800111EDE}"/>
              </a:ext>
            </a:extLst>
          </p:cNvPr>
          <p:cNvSpPr txBox="1"/>
          <p:nvPr/>
        </p:nvSpPr>
        <p:spPr>
          <a:xfrm>
            <a:off x="2297084" y="63995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 OAP Test Files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334662-52D3-47E6-BDDD-163B93901622}"/>
              </a:ext>
            </a:extLst>
          </p:cNvPr>
          <p:cNvSpPr txBox="1"/>
          <p:nvPr/>
        </p:nvSpPr>
        <p:spPr>
          <a:xfrm>
            <a:off x="4114695" y="63995"/>
            <a:ext cx="151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 Data Ingest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0027C-A7B1-4F51-8E40-0B473C53BEC0}"/>
              </a:ext>
            </a:extLst>
          </p:cNvPr>
          <p:cNvSpPr txBox="1"/>
          <p:nvPr/>
        </p:nvSpPr>
        <p:spPr>
          <a:xfrm>
            <a:off x="6493329" y="63995"/>
            <a:ext cx="156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Datasource</a:t>
            </a:r>
            <a:r>
              <a:rPr lang="en-US" dirty="0"/>
              <a:t> DB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4F973-F413-42D8-BAA7-D2B3F460BF30}"/>
              </a:ext>
            </a:extLst>
          </p:cNvPr>
          <p:cNvSpPr txBox="1"/>
          <p:nvPr/>
        </p:nvSpPr>
        <p:spPr>
          <a:xfrm>
            <a:off x="8921143" y="63995"/>
            <a:ext cx="100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Asset DB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B68F20-F259-4683-ABAD-8BCD8EC8F90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32074" y="454148"/>
            <a:ext cx="7099" cy="616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AD4EC6-8D6F-4F32-AB95-D40EE206935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174889" y="433327"/>
            <a:ext cx="0" cy="6186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C611D3-2FCB-48A2-BAB4-D6DF891A353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872371" y="433327"/>
            <a:ext cx="33154" cy="6186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6D6915-2C05-42E6-B997-5CCE3CFCFB38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275595" y="433327"/>
            <a:ext cx="0" cy="6186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27AB10-120D-4FA6-9E2F-2B0CC1EF899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9425640" y="433327"/>
            <a:ext cx="0" cy="6186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7AA3C4-8994-4B06-868C-77452B732B69}"/>
              </a:ext>
            </a:extLst>
          </p:cNvPr>
          <p:cNvCxnSpPr/>
          <p:nvPr/>
        </p:nvCxnSpPr>
        <p:spPr>
          <a:xfrm flipH="1">
            <a:off x="1041097" y="675970"/>
            <a:ext cx="2133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5E814E-6A5F-4417-9F1B-9417698CBC9A}"/>
              </a:ext>
            </a:extLst>
          </p:cNvPr>
          <p:cNvCxnSpPr>
            <a:cxnSpLocks/>
          </p:cNvCxnSpPr>
          <p:nvPr/>
        </p:nvCxnSpPr>
        <p:spPr>
          <a:xfrm>
            <a:off x="1041097" y="1675472"/>
            <a:ext cx="3831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1DBA92-7E1B-4DA0-B013-676DF56FBBE6}"/>
              </a:ext>
            </a:extLst>
          </p:cNvPr>
          <p:cNvCxnSpPr>
            <a:cxnSpLocks/>
          </p:cNvCxnSpPr>
          <p:nvPr/>
        </p:nvCxnSpPr>
        <p:spPr>
          <a:xfrm flipH="1">
            <a:off x="1032075" y="2436333"/>
            <a:ext cx="6243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3D0F8E-DF91-45CE-9CF2-F990C98B06DF}"/>
              </a:ext>
            </a:extLst>
          </p:cNvPr>
          <p:cNvCxnSpPr>
            <a:cxnSpLocks/>
          </p:cNvCxnSpPr>
          <p:nvPr/>
        </p:nvCxnSpPr>
        <p:spPr>
          <a:xfrm flipH="1">
            <a:off x="1041097" y="3444097"/>
            <a:ext cx="8384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02EC1D5-B2B4-4BD9-81C7-F72CADEA603D}"/>
              </a:ext>
            </a:extLst>
          </p:cNvPr>
          <p:cNvSpPr txBox="1"/>
          <p:nvPr/>
        </p:nvSpPr>
        <p:spPr>
          <a:xfrm>
            <a:off x="1280046" y="433327"/>
            <a:ext cx="13676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SETUP: Download XML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C35C23-A9AB-44F6-B65C-E0E36BB1981B}"/>
              </a:ext>
            </a:extLst>
          </p:cNvPr>
          <p:cNvSpPr txBox="1"/>
          <p:nvPr/>
        </p:nvSpPr>
        <p:spPr>
          <a:xfrm>
            <a:off x="1323842" y="1356035"/>
            <a:ext cx="12121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SETUP: Upload XML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4FEB98-74EB-47DE-B41D-03723AE0B1D0}"/>
              </a:ext>
            </a:extLst>
          </p:cNvPr>
          <p:cNvSpPr txBox="1"/>
          <p:nvPr/>
        </p:nvSpPr>
        <p:spPr>
          <a:xfrm>
            <a:off x="470311" y="2598899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Get all Trailer IDs</a:t>
            </a:r>
          </a:p>
          <a:p>
            <a:pPr algn="ctr"/>
            <a:r>
              <a:rPr lang="en-US" sz="1000" dirty="0"/>
              <a:t>From XML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C40A91-1DE3-4B5C-8D0A-7AB14AC9CC74}"/>
              </a:ext>
            </a:extLst>
          </p:cNvPr>
          <p:cNvSpPr txBox="1"/>
          <p:nvPr/>
        </p:nvSpPr>
        <p:spPr>
          <a:xfrm>
            <a:off x="6612593" y="1836169"/>
            <a:ext cx="13260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Validate Phase 1: </a:t>
            </a:r>
          </a:p>
          <a:p>
            <a:pPr algn="ctr"/>
            <a:r>
              <a:rPr lang="en-US" sz="1000" dirty="0" err="1"/>
              <a:t>Datasource</a:t>
            </a:r>
            <a:r>
              <a:rPr lang="en-US" sz="1000" dirty="0"/>
              <a:t> DB record</a:t>
            </a:r>
          </a:p>
          <a:p>
            <a:pPr algn="ctr"/>
            <a:r>
              <a:rPr lang="en-US" sz="1000" dirty="0"/>
              <a:t>For each XML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37D6B0-0155-467A-9BBE-61D8E4771102}"/>
              </a:ext>
            </a:extLst>
          </p:cNvPr>
          <p:cNvSpPr txBox="1"/>
          <p:nvPr/>
        </p:nvSpPr>
        <p:spPr>
          <a:xfrm>
            <a:off x="8843589" y="2842503"/>
            <a:ext cx="11641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Validate Phase 2: </a:t>
            </a:r>
          </a:p>
          <a:p>
            <a:pPr algn="ctr"/>
            <a:r>
              <a:rPr lang="en-US" sz="1000" dirty="0"/>
              <a:t>Asset DB record</a:t>
            </a:r>
          </a:p>
          <a:p>
            <a:pPr algn="ctr"/>
            <a:r>
              <a:rPr lang="en-US" sz="1000" dirty="0"/>
              <a:t>For each Trailer ID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5E77FD-C1D0-471A-AFD7-3C82E8CE6471}"/>
              </a:ext>
            </a:extLst>
          </p:cNvPr>
          <p:cNvSpPr txBox="1"/>
          <p:nvPr/>
        </p:nvSpPr>
        <p:spPr>
          <a:xfrm>
            <a:off x="363461" y="1001253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Modify XML to have</a:t>
            </a:r>
          </a:p>
          <a:p>
            <a:pPr algn="ctr"/>
            <a:r>
              <a:rPr lang="en-US" sz="1000" dirty="0"/>
              <a:t>Unique Trailer IDs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E3C61D-A661-4F8A-9641-6B2893FF5FC1}"/>
              </a:ext>
            </a:extLst>
          </p:cNvPr>
          <p:cNvSpPr txBox="1"/>
          <p:nvPr/>
        </p:nvSpPr>
        <p:spPr>
          <a:xfrm>
            <a:off x="10948754" y="63995"/>
            <a:ext cx="73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Iconik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94D2D8-8CF3-41C5-AD08-3EDC7417DA50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11314817" y="433327"/>
            <a:ext cx="3430" cy="6186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351DBA2-0D0E-4E37-9C46-9DE140CF0BEB}"/>
              </a:ext>
            </a:extLst>
          </p:cNvPr>
          <p:cNvSpPr txBox="1"/>
          <p:nvPr/>
        </p:nvSpPr>
        <p:spPr>
          <a:xfrm>
            <a:off x="10531812" y="3525898"/>
            <a:ext cx="1572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Validate Phase 2: </a:t>
            </a:r>
          </a:p>
          <a:p>
            <a:pPr algn="ctr"/>
            <a:r>
              <a:rPr lang="en-US" sz="1000" dirty="0" err="1"/>
              <a:t>Iconik</a:t>
            </a:r>
            <a:r>
              <a:rPr lang="en-US" sz="1000" dirty="0"/>
              <a:t> Collection </a:t>
            </a:r>
            <a:r>
              <a:rPr lang="en-US" sz="1000" dirty="0" err="1"/>
              <a:t>Heirarchy</a:t>
            </a:r>
            <a:endParaRPr lang="en-US" sz="1000" dirty="0"/>
          </a:p>
          <a:p>
            <a:pPr algn="ctr"/>
            <a:r>
              <a:rPr lang="en-US" sz="1000" dirty="0"/>
              <a:t>For each Trailer ID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696FD5-6817-49CF-8E8C-76E369480A36}"/>
              </a:ext>
            </a:extLst>
          </p:cNvPr>
          <p:cNvCxnSpPr>
            <a:cxnSpLocks/>
          </p:cNvCxnSpPr>
          <p:nvPr/>
        </p:nvCxnSpPr>
        <p:spPr>
          <a:xfrm flipH="1">
            <a:off x="1060949" y="4218662"/>
            <a:ext cx="10250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F045589-5108-49D5-A1A6-973F43835F5B}"/>
              </a:ext>
            </a:extLst>
          </p:cNvPr>
          <p:cNvSpPr txBox="1"/>
          <p:nvPr/>
        </p:nvSpPr>
        <p:spPr>
          <a:xfrm>
            <a:off x="10553807" y="4308318"/>
            <a:ext cx="15151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Validate Phase 2: </a:t>
            </a:r>
          </a:p>
          <a:p>
            <a:pPr algn="ctr"/>
            <a:r>
              <a:rPr lang="en-US" sz="1000" dirty="0" err="1"/>
              <a:t>Iconik</a:t>
            </a:r>
            <a:r>
              <a:rPr lang="en-US" sz="1000" dirty="0"/>
              <a:t> Assets/Placeholder</a:t>
            </a:r>
          </a:p>
          <a:p>
            <a:pPr algn="ctr"/>
            <a:r>
              <a:rPr lang="en-US" sz="1000" dirty="0"/>
              <a:t>For each Trailer ID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C9A8FF-1137-4B85-94BF-F7FA1B600588}"/>
              </a:ext>
            </a:extLst>
          </p:cNvPr>
          <p:cNvCxnSpPr>
            <a:cxnSpLocks/>
          </p:cNvCxnSpPr>
          <p:nvPr/>
        </p:nvCxnSpPr>
        <p:spPr>
          <a:xfrm flipH="1">
            <a:off x="1060949" y="4956692"/>
            <a:ext cx="10257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3053025-4229-4FCB-B21E-28EFCBD9A794}"/>
              </a:ext>
            </a:extLst>
          </p:cNvPr>
          <p:cNvSpPr txBox="1"/>
          <p:nvPr/>
        </p:nvSpPr>
        <p:spPr>
          <a:xfrm>
            <a:off x="401447" y="5155494"/>
            <a:ext cx="1287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TEARDOWN:</a:t>
            </a:r>
            <a:br>
              <a:rPr lang="en-US" sz="1000" dirty="0"/>
            </a:br>
            <a:r>
              <a:rPr lang="en-US" sz="1000" dirty="0"/>
              <a:t>Delete S3 Ingest XML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57D537-CE01-44B2-9D49-97290C9AC408}"/>
              </a:ext>
            </a:extLst>
          </p:cNvPr>
          <p:cNvSpPr txBox="1"/>
          <p:nvPr/>
        </p:nvSpPr>
        <p:spPr>
          <a:xfrm>
            <a:off x="308944" y="5695251"/>
            <a:ext cx="1431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TEARDOWN:</a:t>
            </a:r>
            <a:br>
              <a:rPr lang="en-US" sz="1000" dirty="0"/>
            </a:br>
            <a:r>
              <a:rPr lang="en-US" sz="1000" dirty="0"/>
              <a:t>Delete </a:t>
            </a:r>
            <a:r>
              <a:rPr lang="en-US" sz="1000" dirty="0" err="1"/>
              <a:t>AssetDB</a:t>
            </a:r>
            <a:r>
              <a:rPr lang="en-US" sz="1000" dirty="0"/>
              <a:t> Records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D68738-5055-40CB-8F69-3E3080850D11}"/>
              </a:ext>
            </a:extLst>
          </p:cNvPr>
          <p:cNvSpPr txBox="1"/>
          <p:nvPr/>
        </p:nvSpPr>
        <p:spPr>
          <a:xfrm>
            <a:off x="235221" y="6180019"/>
            <a:ext cx="1625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TEARDOWN:</a:t>
            </a:r>
            <a:br>
              <a:rPr lang="en-US" sz="1000" dirty="0"/>
            </a:br>
            <a:r>
              <a:rPr lang="en-US" sz="1000" dirty="0"/>
              <a:t>Delete </a:t>
            </a:r>
            <a:r>
              <a:rPr lang="en-US" sz="1000" dirty="0" err="1"/>
              <a:t>Iconik</a:t>
            </a:r>
            <a:r>
              <a:rPr lang="en-US" sz="1000" dirty="0"/>
              <a:t> Output Assets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84B5C23-1763-4870-977F-A60957DBFA95}"/>
              </a:ext>
            </a:extLst>
          </p:cNvPr>
          <p:cNvCxnSpPr>
            <a:cxnSpLocks/>
          </p:cNvCxnSpPr>
          <p:nvPr/>
        </p:nvCxnSpPr>
        <p:spPr>
          <a:xfrm flipV="1">
            <a:off x="1039173" y="5565666"/>
            <a:ext cx="3866352" cy="2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E36A683-A462-4FA6-8B46-8503A34EAB67}"/>
              </a:ext>
            </a:extLst>
          </p:cNvPr>
          <p:cNvCxnSpPr>
            <a:cxnSpLocks/>
          </p:cNvCxnSpPr>
          <p:nvPr/>
        </p:nvCxnSpPr>
        <p:spPr>
          <a:xfrm>
            <a:off x="1039173" y="6063975"/>
            <a:ext cx="8386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F6D1A8F-24B6-4B40-96EB-6D6ABEA5FDD3}"/>
              </a:ext>
            </a:extLst>
          </p:cNvPr>
          <p:cNvCxnSpPr>
            <a:cxnSpLocks/>
          </p:cNvCxnSpPr>
          <p:nvPr/>
        </p:nvCxnSpPr>
        <p:spPr>
          <a:xfrm>
            <a:off x="1039173" y="6578960"/>
            <a:ext cx="10279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993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99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Jessnar Sinues</dc:creator>
  <cp:lastModifiedBy>Jessnar Sinues</cp:lastModifiedBy>
  <cp:revision>6</cp:revision>
  <dcterms:created xsi:type="dcterms:W3CDTF">2021-06-28T01:15:17Z</dcterms:created>
  <dcterms:modified xsi:type="dcterms:W3CDTF">2021-07-23T11:58:52Z</dcterms:modified>
</cp:coreProperties>
</file>