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65406A-924A-4296-9321-E4793AF5D51A}">
  <a:tblStyle styleId="{CB65406A-924A-4296-9321-E4793AF5D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7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45" Type="http://schemas.openxmlformats.org/officeDocument/2006/relationships/font" Target="fonts/Roboto-italic.fntdata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9" Type="http://schemas.openxmlformats.org/officeDocument/2006/relationships/customXml" Target="../customXml/item3.xml"/><Relationship Id="rId44" Type="http://schemas.openxmlformats.org/officeDocument/2006/relationships/font" Target="fonts/Roboto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Roboto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48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46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9f0191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9f0191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9f0191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9f019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https://simple.wikipedia.org/wiki/Odd_numb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What is the unit digit in {(6374)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1793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x (625)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317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x (341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491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)}?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Unit digit in (6374)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1793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= Unit digit in (4)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1793</a:t>
            </a:r>
            <a:endParaRPr baseline="30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= Unit digit in [(4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896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x 4]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= Unit digit in (6 x 4) = 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Unit digit in (625)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317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= Unit digit in (5)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317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= 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Unit digit in (341)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491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= Unit digit in (1)</a:t>
            </a:r>
            <a:r>
              <a:rPr baseline="30000" lang="en-GB">
                <a:solidFill>
                  <a:schemeClr val="dk1"/>
                </a:solidFill>
                <a:highlight>
                  <a:srgbClr val="FFFFFF"/>
                </a:highlight>
              </a:rPr>
              <a:t>491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= 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Required digit = Unit digit in (4 x 5 x 1) = 0.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Unit digit of 287^562581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3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Step 1: We know that the cyclicity of 7 is 4.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Step 2: Divide the power 562581 by 4.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By doing that, we get a remainder=1.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Step 3: 1st power in the power cycle of 7 is 7.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Hence, the answer is 7.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Unit digit of 13445 * 54336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3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0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Cyclicity of 5 &amp; 6 is 1. Since 5*6=30, the unit digit of given expression is 0.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last digit of the number  3^2015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power 2015 can be written as [ (503 x 4) + 3 ]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3810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So from the above table unit digit of given number is   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 last digit of the number 4444^2015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Here power value is </a:t>
            </a:r>
            <a:r>
              <a:rPr lang="en-GB">
                <a:highlight>
                  <a:srgbClr val="FFFFFF"/>
                </a:highlight>
                <a:uFill>
                  <a:noFill/>
                </a:uFill>
                <a:hlinkClick r:id="rId5"/>
              </a:rPr>
              <a:t>odd number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So last digit of the given number is 4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Hint: The last digit of any number having  “4”  then power having even number then unit place comes 6  and power having odd number then unit place comes 4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             </a:t>
            </a:r>
            <a:r>
              <a:rPr b="1" lang="en-GB" sz="2400"/>
              <a:t>POWER CYCLE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What is the last digit of the number 4^2012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4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8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2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6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Here power value is even number. So unit digit of the given number is 6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Find the last digit of number 11^123+5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Here The unit place having ” 1″ so the final number is also comes ” 1″ as a unit place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digit at the unit place of the number 19^25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1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D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F"/>
                </a:highlight>
              </a:rPr>
              <a:t>Here power having odd number so final number unit place comes ” 9″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F"/>
                </a:highlight>
              </a:rPr>
              <a:t>Hint: The last digit of any number having  “9”  then power having even number then unit place comes 1  and power having odd number then unit place comes 9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Find the digit at unit place of the number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9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7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1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AutoNum type="alphaUcPeriod"/>
            </a:pP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</a:rPr>
              <a:t>3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  <p:pic>
        <p:nvPicPr>
          <p:cNvPr descr=" 3^{(99-3)^{50}}" id="288" name="Google Shape;28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575" y="930575"/>
            <a:ext cx="5715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First find unit place of  3^99-3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highlight>
                  <a:srgbClr val="FFFFFF"/>
                </a:highlight>
              </a:rPr>
              <a:t>Hint:  Here the pattern of the last digits are 1 , 3, 9, 7, 1, 3 , 9 , 7 . . . . . . .   for the powers  4x , 4x+1 , 4x+2 , 4x+3 . . . . .  respectively.</a:t>
            </a:r>
            <a:endParaRPr sz="1300">
              <a:highlight>
                <a:srgbClr val="FFFFFF"/>
              </a:highlight>
            </a:endParaRPr>
          </a:p>
          <a:p>
            <a:pPr indent="0" lvl="0" marL="3810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F"/>
                </a:highlight>
              </a:rPr>
              <a:t>= 3</a:t>
            </a:r>
            <a:r>
              <a:rPr lang="en-GB" sz="950">
                <a:highlight>
                  <a:srgbClr val="FFFFFF"/>
                </a:highlight>
              </a:rPr>
              <a:t>96 </a:t>
            </a:r>
            <a:r>
              <a:rPr lang="en-GB" sz="1300">
                <a:highlight>
                  <a:srgbClr val="FFFFFF"/>
                </a:highlight>
              </a:rPr>
              <a:t>  here 96 multiple of 4 so last digit comes as 1</a:t>
            </a:r>
            <a:endParaRPr sz="1300">
              <a:highlight>
                <a:srgbClr val="FFFFFF"/>
              </a:highlight>
            </a:endParaRPr>
          </a:p>
          <a:p>
            <a:pPr indent="0" lvl="0" marL="3810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highlight>
                  <a:srgbClr val="FFFFFF"/>
                </a:highlight>
              </a:rPr>
              <a:t> = ( – – – – 1 )</a:t>
            </a:r>
            <a:r>
              <a:rPr lang="en-GB" sz="950">
                <a:highlight>
                  <a:srgbClr val="FFFFFF"/>
                </a:highlight>
              </a:rPr>
              <a:t>50</a:t>
            </a:r>
            <a:r>
              <a:rPr lang="en-GB" sz="1300">
                <a:highlight>
                  <a:srgbClr val="FFFFFF"/>
                </a:highlight>
              </a:rPr>
              <a:t> = ( – – – – – – – –  1)  i.e unit digit having 1 so final number unit place also comes 1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unit digit of the expression 123 x 587 x 987 x 78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Here given expression 123 x 587 x 987 x 78 divided by 10 and find the remainder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So unit digit of the given expression is 6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descr="\frac{123 \ \times \ 587 \ \times \ 987 \ \times\ 78}{10} = \frac{3 \ \times \ 7 \ \times \ 7 \ \times\ 8}{10} " id="317" name="Google Shape;3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125" y="1496550"/>
            <a:ext cx="2964075" cy="72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= \frac{21 \ \times \ 56}{10} = \frac{6}{10} \overset{R}{\rightarrow} 6" id="318" name="Google Shape;31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3125" y="2477300"/>
            <a:ext cx="2259350" cy="6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Power cycle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75825" y="1072088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➔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When any number is raised to the power n, where n = 1, 2, 3..., its units digit follows a pattern or a cycle.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➔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The last digit of a number of the form ab falls in a particular sequence or order depending on the unit digit of the number “a” and the power the number is raised to “b”. Thus, the </a:t>
            </a:r>
            <a:r>
              <a:rPr b="1" i="1" lang="en-GB">
                <a:solidFill>
                  <a:srgbClr val="333333"/>
                </a:solidFill>
                <a:highlight>
                  <a:srgbClr val="FFFFFF"/>
                </a:highlight>
              </a:rPr>
              <a:t>power cycle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of a number depends on its’ unit digit.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Consider the power cycle of 2: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2^1 = 2     2^5 = 32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2^2 = 4     2^6 = 64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2^3 = 8     2^7 =128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2^4 =16   2^8 =256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        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unit digit of the expression   578497 x 87548 x 25417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Here given expression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578497 x 87548 x 25417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divided by 10 and find the remainder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 578497 x 87548 x 25417 / 10 = 7 x 8 x 7 / 10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So unit digit of the given expression is 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= \frac{ 56 \ \times \ 7 }{10} = \frac{42}{10} \overset{R}{\rightarrow} 2" id="338" name="Google Shape;33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400" y="1874325"/>
            <a:ext cx="224482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digit in the unit place of the number 7^295 X 3^158 is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Cyclicity table for 7 is as follows: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Let’s divide 295 by 4 and the remainder is 3.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Thus, the last digit of 7295 is equal to the last digit of 73 i.e. 3.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Cyclicity table for 3 is as follows: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Let’s divide 158 by 4, the remainder is 2. Hence the last digit will be 9.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Therefore, unit’s digit of (7^925 X 3^158) is unit’s digit of product of digit at unit’s place of 7^925 and 3^158 = 3 * 9 = 27. Hence option 1 is the answer.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Find the unit digit : [(54)^99 + 99^54] × [(144)^144 + (199)^199]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4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1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5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6</a:t>
            </a: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(54)^99 (99)^54 (144)^144 (199)^199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4                1              6             9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 ( 4 + 1) × (6 + 9) = 5 × 15 = 75 So, required unit digit is  4 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Power cycle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83100" y="854138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chemeClr val="lt1"/>
                </a:highlight>
              </a:rPr>
              <a:t>     </a:t>
            </a:r>
            <a:r>
              <a:rPr lang="en-GB">
                <a:solidFill>
                  <a:srgbClr val="333333"/>
                </a:solidFill>
                <a:highlight>
                  <a:schemeClr val="lt1"/>
                </a:highlight>
              </a:rPr>
              <a:t>It can be observed that the unit digit gets repeated after every 4th power of 2. Hence, we can say that 2 has a power cycle of 2, 4, 8, 6 with frequency 4.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This means that, a number of the form: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24k+1 will have the last digit as 2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24k+2 will have the last digit as 4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24k+3 will have the last digit as 8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Roboto"/>
              <a:buNone/>
            </a:pPr>
            <a:r>
              <a:rPr b="1" lang="en-GB">
                <a:solidFill>
                  <a:srgbClr val="333333"/>
                </a:solidFill>
                <a:highlight>
                  <a:srgbClr val="FFFFFF"/>
                </a:highlight>
              </a:rPr>
              <a:t>24k+4 will have the last digit as 6 (where k=0, 1, 2, 3…)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This is applicable not only for 2 but for all numbers ending in 2. ( eg 1232 ,3452123)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Power cycle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3100" y="854138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290500" y="8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{CB65406A-924A-4296-9321-E4793AF5D51A}</a:tableStyleId>
              </a:tblPr>
              <a:tblGrid>
                <a:gridCol w="1784225"/>
                <a:gridCol w="1784225"/>
                <a:gridCol w="1784225"/>
              </a:tblGrid>
              <a:tr h="36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Cycle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Pattern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2,4,8,6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3,9,7,1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7,9,3,1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8,4,2,6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last digit of 4^55.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2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5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55 can be written as 4k+3. In the cycle of 4, in the third position, we get 4 itself. So, the last digit of the expression is 4 itself.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Find the last digit of 123457^34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7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9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>
                <a:highlight>
                  <a:srgbClr val="FFFFFF"/>
                </a:highlight>
              </a:rPr>
              <a:t>6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Since 7 is the units digit write 34=4k+2 In the cycle of 7, in the 2nd position = 9.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highlight>
                  <a:srgbClr val="FFFFFF"/>
                </a:highlight>
              </a:rPr>
              <a:t>last digit of the expression=9.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C2E5EF-567F-428C-B36B-65951044D847}"/>
</file>

<file path=customXml/itemProps2.xml><?xml version="1.0" encoding="utf-8"?>
<ds:datastoreItem xmlns:ds="http://schemas.openxmlformats.org/officeDocument/2006/customXml" ds:itemID="{44A11649-02C3-4696-A483-6A8E5F916251}"/>
</file>

<file path=customXml/itemProps3.xml><?xml version="1.0" encoding="utf-8"?>
<ds:datastoreItem xmlns:ds="http://schemas.openxmlformats.org/officeDocument/2006/customXml" ds:itemID="{A39045EE-FC85-4481-BC36-59D89D7B9B9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