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slide" Target="slides/slide34.xml"/><Relationship Id="rId18" Type="http://schemas.openxmlformats.org/officeDocument/2006/relationships/slide" Target="slides/slide13.xml"/><Relationship Id="rId42" Type="http://schemas.openxmlformats.org/officeDocument/2006/relationships/font" Target="fonts/Roboto-italic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Roboto-regular.fntdata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5" Type="http://schemas.openxmlformats.org/officeDocument/2006/relationships/customXml" Target="../customXml/item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4" Type="http://schemas.openxmlformats.org/officeDocument/2006/relationships/customXml" Target="../customXml/item1.xml"/><Relationship Id="rId22" Type="http://schemas.openxmlformats.org/officeDocument/2006/relationships/slide" Target="slides/slide17.xml"/><Relationship Id="rId43" Type="http://schemas.openxmlformats.org/officeDocument/2006/relationships/font" Target="fonts/Robo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46" Type="http://schemas.openxmlformats.org/officeDocument/2006/relationships/customXml" Target="../customXml/item3.xml"/><Relationship Id="rId20" Type="http://schemas.openxmlformats.org/officeDocument/2006/relationships/slide" Target="slides/slide15.xml"/><Relationship Id="rId41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cc398c44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1cc398c44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cc398c44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cc398c4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cc398c44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cc398c44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cc398c44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cc398c44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cc398c4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cc398c4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cc398c4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cc398c4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1cc398c4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1cc398c4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1cc398c4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1cc398c4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1cc398c4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1cc398c4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cc398c44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cc398c44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1cc398c44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1cc398c44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cc398c44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1cc398c44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cc398c44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1cc398c44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1cc398c4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1cc398c4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1cc398c44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1cc398c44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cc398c4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cc398c4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1cc398c44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1cc398c44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1cc398c44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1cc398c44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1cc398c44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1cc398c44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1cc398c44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1cc398c44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cc54d2b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cc54d2b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1cc398c44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1cc398c44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1cc398c44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1cc398c44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1cc398c44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1cc398c44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1cc398c44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1cc398c44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26ad4b7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26ad4b7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fbcb5a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fbcb5a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cc398c4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1cc398c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cc398c4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cc398c4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cc398c4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cc398c4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cc398c44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cc398c44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cc398c4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cc398c4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2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2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93A68"/>
              </a:solidFill>
              <a:highlight>
                <a:srgbClr val="FFFFFF"/>
              </a:highlight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					 </a:t>
            </a:r>
            <a:r>
              <a:rPr b="1" lang="en-GB" sz="2400"/>
              <a:t>Topic Name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4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" name="Google Shape;325;p4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327600" y="999450"/>
            <a:ext cx="83940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800"/>
              <a:t>THANK YOU</a:t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6" ma:contentTypeDescription="Create a new document." ma:contentTypeScope="" ma:versionID="c43f633ef9a049aabe204739f4bfc290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e33d97b0f9af1b9b94ada2aec7708f59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02BD1D-3148-4ABD-903B-295BA48AE541}"/>
</file>

<file path=customXml/itemProps2.xml><?xml version="1.0" encoding="utf-8"?>
<ds:datastoreItem xmlns:ds="http://schemas.openxmlformats.org/officeDocument/2006/customXml" ds:itemID="{E011CE29-2B20-4FCA-9FEE-3ADF6194A5C6}"/>
</file>

<file path=customXml/itemProps3.xml><?xml version="1.0" encoding="utf-8"?>
<ds:datastoreItem xmlns:ds="http://schemas.openxmlformats.org/officeDocument/2006/customXml" ds:itemID="{A9C4F088-BB74-4313-88AB-9B790F0DD59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0x0101009FC1E70DAE89464BBB24385DB5BAADCB</vt:lpwstr>
  </property>
</Properties>
</file>