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71" r:id="rId2"/>
    <p:sldId id="256" r:id="rId3"/>
    <p:sldId id="260" r:id="rId4"/>
    <p:sldId id="261" r:id="rId5"/>
    <p:sldId id="262" r:id="rId6"/>
    <p:sldId id="263" r:id="rId7"/>
    <p:sldId id="265" r:id="rId8"/>
    <p:sldId id="264" r:id="rId9"/>
    <p:sldId id="27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userDrawn="1">
          <p15:clr>
            <a:srgbClr val="A4A3A4"/>
          </p15:clr>
        </p15:guide>
        <p15:guide id="2" pos="158" userDrawn="1">
          <p15:clr>
            <a:srgbClr val="A4A3A4"/>
          </p15:clr>
        </p15:guide>
        <p15:guide id="4" orient="horz" pos="709" userDrawn="1">
          <p15:clr>
            <a:srgbClr val="A4A3A4"/>
          </p15:clr>
        </p15:guide>
        <p15:guide id="5" orient="horz" pos="11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597" autoAdjust="0"/>
  </p:normalViewPr>
  <p:slideViewPr>
    <p:cSldViewPr snapToGrid="0">
      <p:cViewPr varScale="1">
        <p:scale>
          <a:sx n="64" d="100"/>
          <a:sy n="64" d="100"/>
        </p:scale>
        <p:origin x="1572" y="78"/>
      </p:cViewPr>
      <p:guideLst>
        <p:guide orient="horz" pos="164"/>
        <p:guide pos="158"/>
        <p:guide orient="horz" pos="709"/>
        <p:guide orient="horz" pos="11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6067C-7518-4E20-A3A4-51F827D4C200}" type="datetimeFigureOut">
              <a:rPr lang="en-US" smtClean="0"/>
              <a:t>3/25/2019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D23A5-FD04-44AB-8308-987113946C4B}" type="slidenum">
              <a:rPr lang="en-US" smtClean="0"/>
              <a:t>‹#›</a:t>
            </a:fld>
            <a:endParaRPr lang="en-US"/>
          </a:p>
        </p:txBody>
      </p:sp>
    </p:spTree>
    <p:extLst>
      <p:ext uri="{BB962C8B-B14F-4D97-AF65-F5344CB8AC3E}">
        <p14:creationId xmlns:p14="http://schemas.microsoft.com/office/powerpoint/2010/main" val="24469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BE12E197-D94A-442D-BE23-8D7D77E79448}" type="slidenum">
              <a:rPr lang="en-GB" smtClean="0"/>
              <a:t>1</a:t>
            </a:fld>
            <a:endParaRPr lang="en-GB"/>
          </a:p>
        </p:txBody>
      </p:sp>
    </p:spTree>
    <p:extLst>
      <p:ext uri="{BB962C8B-B14F-4D97-AF65-F5344CB8AC3E}">
        <p14:creationId xmlns:p14="http://schemas.microsoft.com/office/powerpoint/2010/main" val="376155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1D23A5-FD04-44AB-8308-987113946C4B}" type="slidenum">
              <a:rPr lang="en-US" smtClean="0"/>
              <a:t>2</a:t>
            </a:fld>
            <a:endParaRPr lang="en-US"/>
          </a:p>
        </p:txBody>
      </p:sp>
    </p:spTree>
    <p:extLst>
      <p:ext uri="{BB962C8B-B14F-4D97-AF65-F5344CB8AC3E}">
        <p14:creationId xmlns:p14="http://schemas.microsoft.com/office/powerpoint/2010/main" val="731644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Recommend</a:t>
            </a:r>
            <a:r>
              <a:rPr lang="en-IN" baseline="0" dirty="0"/>
              <a:t> learners to read the book “Who moved my cheese?” by Dr. Spencer Johnson for more information.</a:t>
            </a:r>
            <a:endParaRPr lang="en-US" dirty="0"/>
          </a:p>
        </p:txBody>
      </p:sp>
      <p:sp>
        <p:nvSpPr>
          <p:cNvPr id="4" name="Slide Number Placeholder 3"/>
          <p:cNvSpPr>
            <a:spLocks noGrp="1"/>
          </p:cNvSpPr>
          <p:nvPr>
            <p:ph type="sldNum" sz="quarter" idx="10"/>
          </p:nvPr>
        </p:nvSpPr>
        <p:spPr/>
        <p:txBody>
          <a:bodyPr/>
          <a:lstStyle/>
          <a:p>
            <a:fld id="{361D23A5-FD04-44AB-8308-987113946C4B}" type="slidenum">
              <a:rPr lang="en-US" smtClean="0"/>
              <a:t>4</a:t>
            </a:fld>
            <a:endParaRPr lang="en-US"/>
          </a:p>
        </p:txBody>
      </p:sp>
    </p:spTree>
    <p:extLst>
      <p:ext uri="{BB962C8B-B14F-4D97-AF65-F5344CB8AC3E}">
        <p14:creationId xmlns:p14="http://schemas.microsoft.com/office/powerpoint/2010/main" val="17815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D23A5-FD04-44AB-8308-987113946C4B}" type="slidenum">
              <a:rPr lang="en-US" smtClean="0"/>
              <a:t>8</a:t>
            </a:fld>
            <a:endParaRPr lang="en-US"/>
          </a:p>
        </p:txBody>
      </p:sp>
    </p:spTree>
    <p:extLst>
      <p:ext uri="{BB962C8B-B14F-4D97-AF65-F5344CB8AC3E}">
        <p14:creationId xmlns:p14="http://schemas.microsoft.com/office/powerpoint/2010/main" val="413285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D23A5-FD04-44AB-8308-987113946C4B}" type="slidenum">
              <a:rPr lang="en-US" smtClean="0"/>
              <a:t>9</a:t>
            </a:fld>
            <a:endParaRPr lang="en-US"/>
          </a:p>
        </p:txBody>
      </p:sp>
    </p:spTree>
    <p:extLst>
      <p:ext uri="{BB962C8B-B14F-4D97-AF65-F5344CB8AC3E}">
        <p14:creationId xmlns:p14="http://schemas.microsoft.com/office/powerpoint/2010/main" val="3354929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15" name="Picture 14" descr="A picture containing colorful, colored&#10;&#10;Description generated with very high confidence">
            <a:extLst>
              <a:ext uri="{FF2B5EF4-FFF2-40B4-BE49-F238E27FC236}">
                <a16:creationId xmlns:a16="http://schemas.microsoft.com/office/drawing/2014/main" id="{A924F7CA-3DEE-4DB5-9A47-2D337AF6BCB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85" b="93219"/>
          <a:stretch/>
        </p:blipFill>
        <p:spPr>
          <a:xfrm>
            <a:off x="0" y="6465600"/>
            <a:ext cx="9144000" cy="392400"/>
          </a:xfrm>
          <a:prstGeom prst="rect">
            <a:avLst/>
          </a:prstGeom>
        </p:spPr>
      </p:pic>
      <p:sp>
        <p:nvSpPr>
          <p:cNvPr id="29" name="Oval 28">
            <a:extLst>
              <a:ext uri="{FF2B5EF4-FFF2-40B4-BE49-F238E27FC236}">
                <a16:creationId xmlns:a16="http://schemas.microsoft.com/office/drawing/2014/main" id="{107C90A4-D9E0-49B8-8727-E3197621DE73}"/>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7060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24" name="Picture 23" descr="A picture containing colorful, colored&#10;&#10;Description generated with very high confidence">
            <a:extLst>
              <a:ext uri="{FF2B5EF4-FFF2-40B4-BE49-F238E27FC236}">
                <a16:creationId xmlns:a16="http://schemas.microsoft.com/office/drawing/2014/main" id="{C9A839C0-D2F5-4B10-BD9E-BABFBCB7AB1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8288" b="44846"/>
          <a:stretch/>
        </p:blipFill>
        <p:spPr>
          <a:xfrm flipV="1">
            <a:off x="0" y="6465600"/>
            <a:ext cx="9144000" cy="392400"/>
          </a:xfrm>
          <a:prstGeom prst="rect">
            <a:avLst/>
          </a:prstGeom>
        </p:spPr>
      </p:pic>
      <p:sp>
        <p:nvSpPr>
          <p:cNvPr id="13" name="Oval 12">
            <a:extLst>
              <a:ext uri="{FF2B5EF4-FFF2-40B4-BE49-F238E27FC236}">
                <a16:creationId xmlns:a16="http://schemas.microsoft.com/office/drawing/2014/main" id="{5CFD4B97-08B8-46B2-A942-23421853DD50}"/>
              </a:ext>
            </a:extLst>
          </p:cNvPr>
          <p:cNvSpPr/>
          <p:nvPr userDrawn="1"/>
        </p:nvSpPr>
        <p:spPr>
          <a:xfrm>
            <a:off x="894683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7EC7DBA6-207E-418F-8AC6-1BDE25D0F9AF}"/>
              </a:ext>
            </a:extLst>
          </p:cNvPr>
          <p:cNvSpPr/>
          <p:nvPr userDrawn="1"/>
        </p:nvSpPr>
        <p:spPr>
          <a:xfrm>
            <a:off x="902326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3B0471E1-6A8B-43B4-9B62-09585EE4F566}"/>
              </a:ext>
            </a:extLst>
          </p:cNvPr>
          <p:cNvSpPr/>
          <p:nvPr userDrawn="1"/>
        </p:nvSpPr>
        <p:spPr>
          <a:xfrm>
            <a:off x="887040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F989D1E9-B3CB-4C25-9FB3-CAC87DEB67E1}"/>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E2C43A90-D160-4CE2-AC0E-08DF706D3CB0}"/>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Oval 27">
            <a:extLst>
              <a:ext uri="{FF2B5EF4-FFF2-40B4-BE49-F238E27FC236}">
                <a16:creationId xmlns:a16="http://schemas.microsoft.com/office/drawing/2014/main" id="{7773AA4F-3DC6-40E2-84C4-615B91ADE74B}"/>
              </a:ext>
            </a:extLst>
          </p:cNvPr>
          <p:cNvSpPr/>
          <p:nvPr userDrawn="1"/>
        </p:nvSpPr>
        <p:spPr>
          <a:xfrm>
            <a:off x="894683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Oval 28">
            <a:extLst>
              <a:ext uri="{FF2B5EF4-FFF2-40B4-BE49-F238E27FC236}">
                <a16:creationId xmlns:a16="http://schemas.microsoft.com/office/drawing/2014/main" id="{3B54CD83-DA55-4212-A642-C7FFC21EEB8A}"/>
              </a:ext>
            </a:extLst>
          </p:cNvPr>
          <p:cNvSpPr/>
          <p:nvPr userDrawn="1"/>
        </p:nvSpPr>
        <p:spPr>
          <a:xfrm>
            <a:off x="902326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26A02A44-D40B-4ABD-A050-54F1918563C9}"/>
              </a:ext>
            </a:extLst>
          </p:cNvPr>
          <p:cNvSpPr/>
          <p:nvPr userDrawn="1"/>
        </p:nvSpPr>
        <p:spPr>
          <a:xfrm>
            <a:off x="887040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Oval 30">
            <a:extLst>
              <a:ext uri="{FF2B5EF4-FFF2-40B4-BE49-F238E27FC236}">
                <a16:creationId xmlns:a16="http://schemas.microsoft.com/office/drawing/2014/main" id="{C3EA12E8-24A6-4D4C-8047-9E539BDA6ED4}"/>
              </a:ext>
            </a:extLst>
          </p:cNvPr>
          <p:cNvSpPr/>
          <p:nvPr userDrawn="1"/>
        </p:nvSpPr>
        <p:spPr>
          <a:xfrm>
            <a:off x="879397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Oval 31">
            <a:extLst>
              <a:ext uri="{FF2B5EF4-FFF2-40B4-BE49-F238E27FC236}">
                <a16:creationId xmlns:a16="http://schemas.microsoft.com/office/drawing/2014/main" id="{0E7BB0C2-BCA0-4AEA-AA91-ABEE13F50CED}"/>
              </a:ext>
            </a:extLst>
          </p:cNvPr>
          <p:cNvSpPr/>
          <p:nvPr userDrawn="1"/>
        </p:nvSpPr>
        <p:spPr>
          <a:xfrm>
            <a:off x="871754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2028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4C4941-8C34-4813-9D2F-126DEB516DF6}" type="datetimeFigureOut">
              <a:rPr lang="en-US" smtClean="0"/>
              <a:t>3/25/2019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769AD-4AA8-402B-BECF-209508A3AD8B}" type="slidenum">
              <a:rPr lang="en-US" smtClean="0"/>
              <a:t>‹#›</a:t>
            </a:fld>
            <a:endParaRPr lang="en-US"/>
          </a:p>
        </p:txBody>
      </p:sp>
    </p:spTree>
    <p:extLst>
      <p:ext uri="{BB962C8B-B14F-4D97-AF65-F5344CB8AC3E}">
        <p14:creationId xmlns:p14="http://schemas.microsoft.com/office/powerpoint/2010/main" val="312408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16" name="Picture 15" descr="A picture containing colorful, colored&#10;&#10;Description generated with very high confidence">
            <a:extLst>
              <a:ext uri="{FF2B5EF4-FFF2-40B4-BE49-F238E27FC236}">
                <a16:creationId xmlns:a16="http://schemas.microsoft.com/office/drawing/2014/main" id="{1DF610F3-9FFA-4074-A129-736D54B9452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8715" b="84419"/>
          <a:stretch/>
        </p:blipFill>
        <p:spPr>
          <a:xfrm>
            <a:off x="0" y="6465600"/>
            <a:ext cx="9144000" cy="392400"/>
          </a:xfrm>
          <a:prstGeom prst="rect">
            <a:avLst/>
          </a:prstGeom>
        </p:spPr>
      </p:pic>
      <p:sp>
        <p:nvSpPr>
          <p:cNvPr id="26" name="Oval 25">
            <a:extLst>
              <a:ext uri="{FF2B5EF4-FFF2-40B4-BE49-F238E27FC236}">
                <a16:creationId xmlns:a16="http://schemas.microsoft.com/office/drawing/2014/main" id="{378E43E7-5E35-4335-8B55-92CCDE78DFBC}"/>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A12365F9-5C24-45B7-8440-F758CD8CA124}"/>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4448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1"/>
            <a:ext cx="1022401" cy="963514"/>
          </a:xfrm>
          <a:prstGeom prst="rect">
            <a:avLst/>
          </a:prstGeom>
        </p:spPr>
      </p:pic>
      <p:pic>
        <p:nvPicPr>
          <p:cNvPr id="17" name="Picture 16" descr="A picture containing colorful, colored&#10;&#10;Description generated with very high confidence">
            <a:extLst>
              <a:ext uri="{FF2B5EF4-FFF2-40B4-BE49-F238E27FC236}">
                <a16:creationId xmlns:a16="http://schemas.microsoft.com/office/drawing/2014/main" id="{812C06DC-FC86-4689-AE2D-8F777D6AF3A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0615" b="72519"/>
          <a:stretch/>
        </p:blipFill>
        <p:spPr>
          <a:xfrm>
            <a:off x="0" y="6465600"/>
            <a:ext cx="9144000" cy="392400"/>
          </a:xfrm>
          <a:prstGeom prst="rect">
            <a:avLst/>
          </a:prstGeom>
        </p:spPr>
      </p:pic>
      <p:sp>
        <p:nvSpPr>
          <p:cNvPr id="25" name="Oval 24">
            <a:extLst>
              <a:ext uri="{FF2B5EF4-FFF2-40B4-BE49-F238E27FC236}">
                <a16:creationId xmlns:a16="http://schemas.microsoft.com/office/drawing/2014/main" id="{9D3011C2-022A-40C8-AF68-C6FDA725D03D}"/>
              </a:ext>
            </a:extLst>
          </p:cNvPr>
          <p:cNvSpPr/>
          <p:nvPr userDrawn="1"/>
        </p:nvSpPr>
        <p:spPr>
          <a:xfrm>
            <a:off x="887040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B53BCDBA-FEB0-4AFD-9D9D-A9C7E4FDB092}"/>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0073537B-2488-4949-9332-A8857CF0E528}"/>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7042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18" name="Picture 17" descr="A picture containing colorful, colored&#10;&#10;Description generated with very high confidence">
            <a:extLst>
              <a:ext uri="{FF2B5EF4-FFF2-40B4-BE49-F238E27FC236}">
                <a16:creationId xmlns:a16="http://schemas.microsoft.com/office/drawing/2014/main" id="{E0D97DB0-BDD7-4C1B-9D80-139ACF9A602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55603" b="37531"/>
          <a:stretch/>
        </p:blipFill>
        <p:spPr>
          <a:xfrm>
            <a:off x="0" y="6465600"/>
            <a:ext cx="9144000" cy="392400"/>
          </a:xfrm>
          <a:prstGeom prst="rect">
            <a:avLst/>
          </a:prstGeom>
        </p:spPr>
      </p:pic>
      <p:sp>
        <p:nvSpPr>
          <p:cNvPr id="13" name="Oval 12">
            <a:extLst>
              <a:ext uri="{FF2B5EF4-FFF2-40B4-BE49-F238E27FC236}">
                <a16:creationId xmlns:a16="http://schemas.microsoft.com/office/drawing/2014/main" id="{464DDAD7-9253-4567-A1F3-65F4B7C61A77}"/>
              </a:ext>
            </a:extLst>
          </p:cNvPr>
          <p:cNvSpPr/>
          <p:nvPr userDrawn="1"/>
        </p:nvSpPr>
        <p:spPr>
          <a:xfrm>
            <a:off x="894683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11EC6E10-6AC4-4503-9F03-C632F86B55C7}"/>
              </a:ext>
            </a:extLst>
          </p:cNvPr>
          <p:cNvSpPr/>
          <p:nvPr userDrawn="1"/>
        </p:nvSpPr>
        <p:spPr>
          <a:xfrm>
            <a:off x="887040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EEB03500-4568-47CA-AE21-6AA1F318D5E6}"/>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4B747C6B-6CFB-4B24-8FFB-DDD7294145F4}"/>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3957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19" name="Picture 18" descr="A picture containing colorful, colored&#10;&#10;Description generated with very high confidence">
            <a:extLst>
              <a:ext uri="{FF2B5EF4-FFF2-40B4-BE49-F238E27FC236}">
                <a16:creationId xmlns:a16="http://schemas.microsoft.com/office/drawing/2014/main" id="{41C787F0-E624-48F4-948C-A806936A8C6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36120" b="57014"/>
          <a:stretch/>
        </p:blipFill>
        <p:spPr>
          <a:xfrm>
            <a:off x="0" y="6465600"/>
            <a:ext cx="9144000" cy="392400"/>
          </a:xfrm>
          <a:prstGeom prst="rect">
            <a:avLst/>
          </a:prstGeom>
        </p:spPr>
      </p:pic>
      <p:sp>
        <p:nvSpPr>
          <p:cNvPr id="13" name="Oval 12">
            <a:extLst>
              <a:ext uri="{FF2B5EF4-FFF2-40B4-BE49-F238E27FC236}">
                <a16:creationId xmlns:a16="http://schemas.microsoft.com/office/drawing/2014/main" id="{268A727F-EC13-407A-89B6-537F50E66069}"/>
              </a:ext>
            </a:extLst>
          </p:cNvPr>
          <p:cNvSpPr/>
          <p:nvPr userDrawn="1"/>
        </p:nvSpPr>
        <p:spPr>
          <a:xfrm>
            <a:off x="894683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20C5FCD6-C4B9-4E22-B89D-D292DFD13A87}"/>
              </a:ext>
            </a:extLst>
          </p:cNvPr>
          <p:cNvSpPr/>
          <p:nvPr userDrawn="1"/>
        </p:nvSpPr>
        <p:spPr>
          <a:xfrm>
            <a:off x="902326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07E52802-3AB2-432A-AFDB-396028524F2E}"/>
              </a:ext>
            </a:extLst>
          </p:cNvPr>
          <p:cNvSpPr/>
          <p:nvPr userDrawn="1"/>
        </p:nvSpPr>
        <p:spPr>
          <a:xfrm>
            <a:off x="887040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5598F6DA-F3DE-4C0F-A2C6-0704DB3A4606}"/>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BE35E71A-13C1-4721-BC76-FF70A71FE8A9}"/>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6375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20" name="Picture 19" descr="A picture containing colorful, colored&#10;&#10;Description generated with very high confidence">
            <a:extLst>
              <a:ext uri="{FF2B5EF4-FFF2-40B4-BE49-F238E27FC236}">
                <a16:creationId xmlns:a16="http://schemas.microsoft.com/office/drawing/2014/main" id="{6BEEA4BE-1583-42B9-A938-2AB14F9DB6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63" t="31254" r="263" b="61880"/>
          <a:stretch/>
        </p:blipFill>
        <p:spPr>
          <a:xfrm>
            <a:off x="-12032" y="6465600"/>
            <a:ext cx="9131968" cy="392400"/>
          </a:xfrm>
          <a:prstGeom prst="rect">
            <a:avLst/>
          </a:prstGeom>
        </p:spPr>
      </p:pic>
      <p:sp>
        <p:nvSpPr>
          <p:cNvPr id="13" name="Oval 12">
            <a:extLst>
              <a:ext uri="{FF2B5EF4-FFF2-40B4-BE49-F238E27FC236}">
                <a16:creationId xmlns:a16="http://schemas.microsoft.com/office/drawing/2014/main" id="{AC470CB1-9B74-44B7-A4A8-2BEA969486EE}"/>
              </a:ext>
            </a:extLst>
          </p:cNvPr>
          <p:cNvSpPr/>
          <p:nvPr userDrawn="1"/>
        </p:nvSpPr>
        <p:spPr>
          <a:xfrm>
            <a:off x="894683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6152504-0D92-47D1-96D1-A23AA988D65A}"/>
              </a:ext>
            </a:extLst>
          </p:cNvPr>
          <p:cNvSpPr/>
          <p:nvPr userDrawn="1"/>
        </p:nvSpPr>
        <p:spPr>
          <a:xfrm>
            <a:off x="902326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A5FA9A70-5AE1-4714-A68B-DAE10ED86C72}"/>
              </a:ext>
            </a:extLst>
          </p:cNvPr>
          <p:cNvSpPr/>
          <p:nvPr userDrawn="1"/>
        </p:nvSpPr>
        <p:spPr>
          <a:xfrm>
            <a:off x="887040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C23673AE-7C5F-47E6-80A7-6299DA7169ED}"/>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A0E3FC26-1736-404A-838C-3801AA1F889C}"/>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Oval 31">
            <a:extLst>
              <a:ext uri="{FF2B5EF4-FFF2-40B4-BE49-F238E27FC236}">
                <a16:creationId xmlns:a16="http://schemas.microsoft.com/office/drawing/2014/main" id="{CC5348A0-324F-49DE-A2A3-3FE9DE93F3AB}"/>
              </a:ext>
            </a:extLst>
          </p:cNvPr>
          <p:cNvSpPr/>
          <p:nvPr userDrawn="1"/>
        </p:nvSpPr>
        <p:spPr>
          <a:xfrm>
            <a:off x="871754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0046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21" name="Picture 20" descr="A picture containing colorful, colored&#10;&#10;Description generated with very high confidence">
            <a:extLst>
              <a:ext uri="{FF2B5EF4-FFF2-40B4-BE49-F238E27FC236}">
                <a16:creationId xmlns:a16="http://schemas.microsoft.com/office/drawing/2014/main" id="{3FEE3EBF-C3D2-4143-9CDE-32C062D45EC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89063" b="4071"/>
          <a:stretch/>
        </p:blipFill>
        <p:spPr>
          <a:xfrm flipH="1">
            <a:off x="0" y="6465600"/>
            <a:ext cx="9144000" cy="392400"/>
          </a:xfrm>
          <a:prstGeom prst="rect">
            <a:avLst/>
          </a:prstGeom>
        </p:spPr>
      </p:pic>
      <p:sp>
        <p:nvSpPr>
          <p:cNvPr id="13" name="Oval 12">
            <a:extLst>
              <a:ext uri="{FF2B5EF4-FFF2-40B4-BE49-F238E27FC236}">
                <a16:creationId xmlns:a16="http://schemas.microsoft.com/office/drawing/2014/main" id="{C2464862-3B7D-43C8-A742-6BC56BBCEEA1}"/>
              </a:ext>
            </a:extLst>
          </p:cNvPr>
          <p:cNvSpPr/>
          <p:nvPr userDrawn="1"/>
        </p:nvSpPr>
        <p:spPr>
          <a:xfrm>
            <a:off x="894683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4DE58719-824B-4DD7-9044-18D00B2BD975}"/>
              </a:ext>
            </a:extLst>
          </p:cNvPr>
          <p:cNvSpPr/>
          <p:nvPr userDrawn="1"/>
        </p:nvSpPr>
        <p:spPr>
          <a:xfrm>
            <a:off x="902326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CB478BB5-098B-4375-B171-B2E2836A7C5B}"/>
              </a:ext>
            </a:extLst>
          </p:cNvPr>
          <p:cNvSpPr/>
          <p:nvPr userDrawn="1"/>
        </p:nvSpPr>
        <p:spPr>
          <a:xfrm>
            <a:off x="887040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BDBFD5C0-E144-465C-ABE4-33FBCB865834}"/>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FFE9E61C-48C0-4221-8976-9B302F2CDFEB}"/>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Oval 30">
            <a:extLst>
              <a:ext uri="{FF2B5EF4-FFF2-40B4-BE49-F238E27FC236}">
                <a16:creationId xmlns:a16="http://schemas.microsoft.com/office/drawing/2014/main" id="{EF9AF5D1-C7E5-4A09-AF0E-76982EEE21E7}"/>
              </a:ext>
            </a:extLst>
          </p:cNvPr>
          <p:cNvSpPr/>
          <p:nvPr userDrawn="1"/>
        </p:nvSpPr>
        <p:spPr>
          <a:xfrm>
            <a:off x="879397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Oval 31">
            <a:extLst>
              <a:ext uri="{FF2B5EF4-FFF2-40B4-BE49-F238E27FC236}">
                <a16:creationId xmlns:a16="http://schemas.microsoft.com/office/drawing/2014/main" id="{2CB1D458-F356-4096-9380-E050E054C694}"/>
              </a:ext>
            </a:extLst>
          </p:cNvPr>
          <p:cNvSpPr/>
          <p:nvPr userDrawn="1"/>
        </p:nvSpPr>
        <p:spPr>
          <a:xfrm>
            <a:off x="871754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88181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22" name="Picture 21" descr="A picture containing colorful, colored&#10;&#10;Description generated with very high confidence">
            <a:extLst>
              <a:ext uri="{FF2B5EF4-FFF2-40B4-BE49-F238E27FC236}">
                <a16:creationId xmlns:a16="http://schemas.microsoft.com/office/drawing/2014/main" id="{0F3E89B7-738E-476B-B4C2-2BDB3EBED23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31449" b="61685"/>
          <a:stretch/>
        </p:blipFill>
        <p:spPr>
          <a:xfrm>
            <a:off x="0" y="6465600"/>
            <a:ext cx="9144000" cy="392400"/>
          </a:xfrm>
          <a:prstGeom prst="rect">
            <a:avLst/>
          </a:prstGeom>
        </p:spPr>
      </p:pic>
      <p:sp>
        <p:nvSpPr>
          <p:cNvPr id="13" name="Oval 12">
            <a:extLst>
              <a:ext uri="{FF2B5EF4-FFF2-40B4-BE49-F238E27FC236}">
                <a16:creationId xmlns:a16="http://schemas.microsoft.com/office/drawing/2014/main" id="{C657EBCC-BF2A-4EDB-83F4-17BD0BDC2724}"/>
              </a:ext>
            </a:extLst>
          </p:cNvPr>
          <p:cNvSpPr/>
          <p:nvPr userDrawn="1"/>
        </p:nvSpPr>
        <p:spPr>
          <a:xfrm>
            <a:off x="894683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27C2B017-6195-4C8F-8741-A91EBECCC37D}"/>
              </a:ext>
            </a:extLst>
          </p:cNvPr>
          <p:cNvSpPr/>
          <p:nvPr userDrawn="1"/>
        </p:nvSpPr>
        <p:spPr>
          <a:xfrm>
            <a:off x="902326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2D1BD8C4-C56A-41B9-9A56-E4CC5098A4E2}"/>
              </a:ext>
            </a:extLst>
          </p:cNvPr>
          <p:cNvSpPr/>
          <p:nvPr userDrawn="1"/>
        </p:nvSpPr>
        <p:spPr>
          <a:xfrm>
            <a:off x="887040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EA058FA1-BBE2-4BD2-9A5D-1866C6480D1E}"/>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481C4138-0A7B-4BDB-928C-354B82FE4A09}"/>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20D944D4-393B-482A-BDAA-0C11644D1BE0}"/>
              </a:ext>
            </a:extLst>
          </p:cNvPr>
          <p:cNvSpPr/>
          <p:nvPr userDrawn="1"/>
        </p:nvSpPr>
        <p:spPr>
          <a:xfrm>
            <a:off x="887040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Oval 30">
            <a:extLst>
              <a:ext uri="{FF2B5EF4-FFF2-40B4-BE49-F238E27FC236}">
                <a16:creationId xmlns:a16="http://schemas.microsoft.com/office/drawing/2014/main" id="{4D1AE746-0965-4921-99B8-65D79F4DEC95}"/>
              </a:ext>
            </a:extLst>
          </p:cNvPr>
          <p:cNvSpPr/>
          <p:nvPr userDrawn="1"/>
        </p:nvSpPr>
        <p:spPr>
          <a:xfrm>
            <a:off x="879397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Oval 31">
            <a:extLst>
              <a:ext uri="{FF2B5EF4-FFF2-40B4-BE49-F238E27FC236}">
                <a16:creationId xmlns:a16="http://schemas.microsoft.com/office/drawing/2014/main" id="{1D89DBF4-0D97-4058-BCCB-21DDB711ADB2}"/>
              </a:ext>
            </a:extLst>
          </p:cNvPr>
          <p:cNvSpPr/>
          <p:nvPr userDrawn="1"/>
        </p:nvSpPr>
        <p:spPr>
          <a:xfrm>
            <a:off x="871754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332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p:spTree>
      <p:nvGrpSpPr>
        <p:cNvPr id="1" name=""/>
        <p:cNvGrpSpPr/>
        <p:nvPr/>
      </p:nvGrpSpPr>
      <p:grpSpPr>
        <a:xfrm>
          <a:off x="0" y="0"/>
          <a:ext cx="0" cy="0"/>
          <a:chOff x="0" y="0"/>
          <a:chExt cx="0" cy="0"/>
        </a:xfrm>
      </p:grpSpPr>
      <p:pic>
        <p:nvPicPr>
          <p:cNvPr id="10" name="Picture 9" descr="A close up of a logo&#10;&#10;Description generated with high confidence">
            <a:extLst>
              <a:ext uri="{FF2B5EF4-FFF2-40B4-BE49-F238E27FC236}">
                <a16:creationId xmlns:a16="http://schemas.microsoft.com/office/drawing/2014/main" id="{3C25D2A0-CED5-4B52-92AB-FBAEEE2719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76799" y="244800"/>
            <a:ext cx="1022401" cy="1022401"/>
          </a:xfrm>
          <a:prstGeom prst="rect">
            <a:avLst/>
          </a:prstGeom>
        </p:spPr>
      </p:pic>
      <p:pic>
        <p:nvPicPr>
          <p:cNvPr id="23" name="Picture 22" descr="A picture containing colorful, colored&#10;&#10;Description generated with very high confidence">
            <a:extLst>
              <a:ext uri="{FF2B5EF4-FFF2-40B4-BE49-F238E27FC236}">
                <a16:creationId xmlns:a16="http://schemas.microsoft.com/office/drawing/2014/main" id="{CC7AB75E-4A52-43DC-A2D2-368100AC729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48288" b="44846"/>
          <a:stretch/>
        </p:blipFill>
        <p:spPr>
          <a:xfrm flipH="1">
            <a:off x="0" y="6465600"/>
            <a:ext cx="9144000" cy="392400"/>
          </a:xfrm>
          <a:prstGeom prst="rect">
            <a:avLst/>
          </a:prstGeom>
        </p:spPr>
      </p:pic>
      <p:sp>
        <p:nvSpPr>
          <p:cNvPr id="13" name="Oval 12">
            <a:extLst>
              <a:ext uri="{FF2B5EF4-FFF2-40B4-BE49-F238E27FC236}">
                <a16:creationId xmlns:a16="http://schemas.microsoft.com/office/drawing/2014/main" id="{6AAFE3CE-771E-4A1C-B6AF-235A0C17E689}"/>
              </a:ext>
            </a:extLst>
          </p:cNvPr>
          <p:cNvSpPr/>
          <p:nvPr userDrawn="1"/>
        </p:nvSpPr>
        <p:spPr>
          <a:xfrm>
            <a:off x="894683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AACF6A2D-2E53-49B4-9E7F-AED7D9A75AB4}"/>
              </a:ext>
            </a:extLst>
          </p:cNvPr>
          <p:cNvSpPr/>
          <p:nvPr userDrawn="1"/>
        </p:nvSpPr>
        <p:spPr>
          <a:xfrm>
            <a:off x="902326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E7859164-ED90-4776-B301-DE619AD2EB86}"/>
              </a:ext>
            </a:extLst>
          </p:cNvPr>
          <p:cNvSpPr/>
          <p:nvPr userDrawn="1"/>
        </p:nvSpPr>
        <p:spPr>
          <a:xfrm>
            <a:off x="887040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6669FB0B-9A15-4246-BAE4-4D7C096D938E}"/>
              </a:ext>
            </a:extLst>
          </p:cNvPr>
          <p:cNvSpPr/>
          <p:nvPr userDrawn="1"/>
        </p:nvSpPr>
        <p:spPr>
          <a:xfrm>
            <a:off x="879397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6FC1E4B5-87EC-4A5A-8635-2616915A2976}"/>
              </a:ext>
            </a:extLst>
          </p:cNvPr>
          <p:cNvSpPr/>
          <p:nvPr userDrawn="1"/>
        </p:nvSpPr>
        <p:spPr>
          <a:xfrm>
            <a:off x="8717540" y="6591328"/>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Oval 27">
            <a:extLst>
              <a:ext uri="{FF2B5EF4-FFF2-40B4-BE49-F238E27FC236}">
                <a16:creationId xmlns:a16="http://schemas.microsoft.com/office/drawing/2014/main" id="{BDBBA8C0-54BF-470E-80B3-33AB7108CA26}"/>
              </a:ext>
            </a:extLst>
          </p:cNvPr>
          <p:cNvSpPr/>
          <p:nvPr userDrawn="1"/>
        </p:nvSpPr>
        <p:spPr>
          <a:xfrm>
            <a:off x="894683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Oval 29">
            <a:extLst>
              <a:ext uri="{FF2B5EF4-FFF2-40B4-BE49-F238E27FC236}">
                <a16:creationId xmlns:a16="http://schemas.microsoft.com/office/drawing/2014/main" id="{997D2058-FC97-4090-96B9-04634AA4880D}"/>
              </a:ext>
            </a:extLst>
          </p:cNvPr>
          <p:cNvSpPr/>
          <p:nvPr userDrawn="1"/>
        </p:nvSpPr>
        <p:spPr>
          <a:xfrm>
            <a:off x="887040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Oval 30">
            <a:extLst>
              <a:ext uri="{FF2B5EF4-FFF2-40B4-BE49-F238E27FC236}">
                <a16:creationId xmlns:a16="http://schemas.microsoft.com/office/drawing/2014/main" id="{89362CC7-732F-4CFF-93CD-2AE70E189A78}"/>
              </a:ext>
            </a:extLst>
          </p:cNvPr>
          <p:cNvSpPr/>
          <p:nvPr userDrawn="1"/>
        </p:nvSpPr>
        <p:spPr>
          <a:xfrm>
            <a:off x="879397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Oval 31">
            <a:extLst>
              <a:ext uri="{FF2B5EF4-FFF2-40B4-BE49-F238E27FC236}">
                <a16:creationId xmlns:a16="http://schemas.microsoft.com/office/drawing/2014/main" id="{C8E5180C-A5F2-4328-96A0-07C93EF1F320}"/>
              </a:ext>
            </a:extLst>
          </p:cNvPr>
          <p:cNvSpPr/>
          <p:nvPr userDrawn="1"/>
        </p:nvSpPr>
        <p:spPr>
          <a:xfrm>
            <a:off x="8717540" y="6674672"/>
            <a:ext cx="57600" cy="57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5986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4A249-8D3F-4C1A-8DC0-490133B915FE}" type="datetimeFigureOut">
              <a:rPr lang="en-GB" smtClean="0"/>
              <a:t>25/03/2019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A752E-97B1-4294-9576-64CAE105D3F9}" type="slidenum">
              <a:rPr lang="en-GB" smtClean="0"/>
              <a:t>‹#›</a:t>
            </a:fld>
            <a:endParaRPr lang="en-GB"/>
          </a:p>
        </p:txBody>
      </p:sp>
    </p:spTree>
    <p:extLst>
      <p:ext uri="{BB962C8B-B14F-4D97-AF65-F5344CB8AC3E}">
        <p14:creationId xmlns:p14="http://schemas.microsoft.com/office/powerpoint/2010/main" val="378545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C4C69A-D823-47B2-8868-9BD3612058A6}"/>
              </a:ext>
            </a:extLst>
          </p:cNvPr>
          <p:cNvSpPr txBox="1"/>
          <p:nvPr/>
        </p:nvSpPr>
        <p:spPr>
          <a:xfrm>
            <a:off x="-2911581" y="1076507"/>
            <a:ext cx="3044103" cy="1600438"/>
          </a:xfrm>
          <a:prstGeom prst="rect">
            <a:avLst/>
          </a:prstGeom>
          <a:noFill/>
        </p:spPr>
        <p:txBody>
          <a:bodyPr wrap="none" rtlCol="0">
            <a:spAutoFit/>
          </a:bodyPr>
          <a:lstStyle/>
          <a:p>
            <a:r>
              <a:rPr lang="en-GB" sz="4900" dirty="0"/>
              <a:t>HEADING</a:t>
            </a:r>
            <a:r>
              <a:rPr lang="en-GB" sz="3000" dirty="0"/>
              <a:t> </a:t>
            </a:r>
            <a:r>
              <a:rPr lang="en-GB" sz="4900" dirty="0"/>
              <a:t>1</a:t>
            </a:r>
            <a:r>
              <a:rPr lang="en-GB" dirty="0"/>
              <a:t> </a:t>
            </a:r>
            <a:endParaRPr lang="en-GB" sz="3000" dirty="0"/>
          </a:p>
          <a:p>
            <a:r>
              <a:rPr lang="en-GB" sz="3000" dirty="0">
                <a:solidFill>
                  <a:srgbClr val="000000"/>
                </a:solidFill>
                <a:latin typeface="Calibri" panose="020F0502020204030204" pitchFamily="34" charset="0"/>
              </a:rPr>
              <a:t>HEADING 2</a:t>
            </a:r>
          </a:p>
          <a:p>
            <a:r>
              <a:rPr lang="en-GB" sz="1900" dirty="0">
                <a:solidFill>
                  <a:srgbClr val="000000"/>
                </a:solidFill>
                <a:latin typeface="Calibri" panose="020F0502020204030204" pitchFamily="34" charset="0"/>
              </a:rPr>
              <a:t>HEADING 3</a:t>
            </a:r>
            <a:endParaRPr lang="en-GB" sz="1900" dirty="0"/>
          </a:p>
        </p:txBody>
      </p:sp>
      <p:pic>
        <p:nvPicPr>
          <p:cNvPr id="11" name="Picture 10">
            <a:extLst>
              <a:ext uri="{FF2B5EF4-FFF2-40B4-BE49-F238E27FC236}">
                <a16:creationId xmlns:a16="http://schemas.microsoft.com/office/drawing/2014/main" id="{4479DA03-D671-4A43-9A1C-BCE059E61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231" y="0"/>
            <a:ext cx="6309537" cy="6309537"/>
          </a:xfrm>
          <a:prstGeom prst="rect">
            <a:avLst/>
          </a:prstGeom>
        </p:spPr>
      </p:pic>
      <p:grpSp>
        <p:nvGrpSpPr>
          <p:cNvPr id="10" name="Group 9">
            <a:extLst>
              <a:ext uri="{FF2B5EF4-FFF2-40B4-BE49-F238E27FC236}">
                <a16:creationId xmlns:a16="http://schemas.microsoft.com/office/drawing/2014/main" id="{11E04EB7-34E1-41B8-9700-AB090827C25C}"/>
              </a:ext>
            </a:extLst>
          </p:cNvPr>
          <p:cNvGrpSpPr/>
          <p:nvPr/>
        </p:nvGrpSpPr>
        <p:grpSpPr>
          <a:xfrm>
            <a:off x="-2169309" y="3631997"/>
            <a:ext cx="421159" cy="103173"/>
            <a:chOff x="-2228588" y="3369027"/>
            <a:chExt cx="421159" cy="103173"/>
          </a:xfrm>
        </p:grpSpPr>
        <p:sp>
          <p:nvSpPr>
            <p:cNvPr id="8" name="Oval 7">
              <a:extLst>
                <a:ext uri="{FF2B5EF4-FFF2-40B4-BE49-F238E27FC236}">
                  <a16:creationId xmlns:a16="http://schemas.microsoft.com/office/drawing/2014/main" id="{7BECB0D0-90D7-4F81-8A84-8706C98C033D}"/>
                </a:ext>
              </a:extLst>
            </p:cNvPr>
            <p:cNvSpPr/>
            <p:nvPr/>
          </p:nvSpPr>
          <p:spPr>
            <a:xfrm>
              <a:off x="-2228588"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81C82DD-E184-487D-B306-B2EB55692506}"/>
                </a:ext>
              </a:extLst>
            </p:cNvPr>
            <p:cNvSpPr/>
            <p:nvPr/>
          </p:nvSpPr>
          <p:spPr>
            <a:xfrm>
              <a:off x="-2134098"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Oval 16">
              <a:extLst>
                <a:ext uri="{FF2B5EF4-FFF2-40B4-BE49-F238E27FC236}">
                  <a16:creationId xmlns:a16="http://schemas.microsoft.com/office/drawing/2014/main" id="{B6104EF4-E022-4582-811F-7A01CFE79D85}"/>
                </a:ext>
              </a:extLst>
            </p:cNvPr>
            <p:cNvSpPr/>
            <p:nvPr/>
          </p:nvSpPr>
          <p:spPr>
            <a:xfrm>
              <a:off x="-2039608"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801EB68-656C-4E42-80EA-EE5889504DB8}"/>
                </a:ext>
              </a:extLst>
            </p:cNvPr>
            <p:cNvSpPr/>
            <p:nvPr/>
          </p:nvSpPr>
          <p:spPr>
            <a:xfrm>
              <a:off x="-1945118"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1D09F37-A31D-4025-8AA2-356BFF977C6C}"/>
                </a:ext>
              </a:extLst>
            </p:cNvPr>
            <p:cNvSpPr/>
            <p:nvPr/>
          </p:nvSpPr>
          <p:spPr>
            <a:xfrm>
              <a:off x="-1850629"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B6EE6CE-279A-41D3-9311-5F0457EABDBD}"/>
                </a:ext>
              </a:extLst>
            </p:cNvPr>
            <p:cNvSpPr/>
            <p:nvPr/>
          </p:nvSpPr>
          <p:spPr>
            <a:xfrm>
              <a:off x="-2228588"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6B24C48A-513B-47AC-B3EB-61910D0F5859}"/>
                </a:ext>
              </a:extLst>
            </p:cNvPr>
            <p:cNvSpPr/>
            <p:nvPr/>
          </p:nvSpPr>
          <p:spPr>
            <a:xfrm>
              <a:off x="-2134098"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CE0E26FC-0CDA-48E1-9AA9-70618C50B279}"/>
                </a:ext>
              </a:extLst>
            </p:cNvPr>
            <p:cNvSpPr/>
            <p:nvPr/>
          </p:nvSpPr>
          <p:spPr>
            <a:xfrm>
              <a:off x="-2039608"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9A2DF8D-EE75-4635-AF44-E00624B7B4F4}"/>
                </a:ext>
              </a:extLst>
            </p:cNvPr>
            <p:cNvSpPr/>
            <p:nvPr/>
          </p:nvSpPr>
          <p:spPr>
            <a:xfrm>
              <a:off x="-1945118"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C1F8B828-774C-4270-8D2D-EF7FEA102A71}"/>
                </a:ext>
              </a:extLst>
            </p:cNvPr>
            <p:cNvSpPr/>
            <p:nvPr/>
          </p:nvSpPr>
          <p:spPr>
            <a:xfrm>
              <a:off x="-1850629"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4580407B-6C29-4DE4-81F8-215EF8ECE2E8}"/>
              </a:ext>
            </a:extLst>
          </p:cNvPr>
          <p:cNvGrpSpPr/>
          <p:nvPr/>
        </p:nvGrpSpPr>
        <p:grpSpPr>
          <a:xfrm>
            <a:off x="-2169309" y="3949366"/>
            <a:ext cx="421159" cy="103173"/>
            <a:chOff x="-2228588" y="3369027"/>
            <a:chExt cx="421159" cy="103173"/>
          </a:xfrm>
        </p:grpSpPr>
        <p:sp>
          <p:nvSpPr>
            <p:cNvPr id="27" name="Oval 26">
              <a:extLst>
                <a:ext uri="{FF2B5EF4-FFF2-40B4-BE49-F238E27FC236}">
                  <a16:creationId xmlns:a16="http://schemas.microsoft.com/office/drawing/2014/main" id="{B1D7DDCC-E118-4AE2-A0B1-5F8E355D628D}"/>
                </a:ext>
              </a:extLst>
            </p:cNvPr>
            <p:cNvSpPr/>
            <p:nvPr/>
          </p:nvSpPr>
          <p:spPr>
            <a:xfrm>
              <a:off x="-2228588"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FCF0F615-EE7E-439A-977F-82110CDB66AC}"/>
                </a:ext>
              </a:extLst>
            </p:cNvPr>
            <p:cNvSpPr/>
            <p:nvPr/>
          </p:nvSpPr>
          <p:spPr>
            <a:xfrm>
              <a:off x="-2134098"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Oval 28">
              <a:extLst>
                <a:ext uri="{FF2B5EF4-FFF2-40B4-BE49-F238E27FC236}">
                  <a16:creationId xmlns:a16="http://schemas.microsoft.com/office/drawing/2014/main" id="{DE86893B-DEBF-4F54-9016-495A95B721E3}"/>
                </a:ext>
              </a:extLst>
            </p:cNvPr>
            <p:cNvSpPr/>
            <p:nvPr/>
          </p:nvSpPr>
          <p:spPr>
            <a:xfrm>
              <a:off x="-2039608"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F65378C4-0D8D-47A5-8453-B958D57C4D64}"/>
                </a:ext>
              </a:extLst>
            </p:cNvPr>
            <p:cNvSpPr/>
            <p:nvPr/>
          </p:nvSpPr>
          <p:spPr>
            <a:xfrm>
              <a:off x="-1945118"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F1F1A8D1-6B7B-4BF3-B84C-35CAD55A79A6}"/>
                </a:ext>
              </a:extLst>
            </p:cNvPr>
            <p:cNvSpPr/>
            <p:nvPr/>
          </p:nvSpPr>
          <p:spPr>
            <a:xfrm>
              <a:off x="-1850629"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FD349F30-C48E-49F7-A145-4187934C82D0}"/>
                </a:ext>
              </a:extLst>
            </p:cNvPr>
            <p:cNvSpPr/>
            <p:nvPr/>
          </p:nvSpPr>
          <p:spPr>
            <a:xfrm>
              <a:off x="-2228588"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FFCB4D78-BE4A-413D-B392-EE622658DEB7}"/>
                </a:ext>
              </a:extLst>
            </p:cNvPr>
            <p:cNvSpPr/>
            <p:nvPr/>
          </p:nvSpPr>
          <p:spPr>
            <a:xfrm>
              <a:off x="-2134098"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CB8FB2AF-B68A-4E81-9A9E-7CD6D2351ECB}"/>
                </a:ext>
              </a:extLst>
            </p:cNvPr>
            <p:cNvSpPr/>
            <p:nvPr/>
          </p:nvSpPr>
          <p:spPr>
            <a:xfrm>
              <a:off x="-2039608"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5B25FEE3-E411-463B-9211-52E44050C93A}"/>
                </a:ext>
              </a:extLst>
            </p:cNvPr>
            <p:cNvSpPr/>
            <p:nvPr/>
          </p:nvSpPr>
          <p:spPr>
            <a:xfrm>
              <a:off x="-1945118"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9FE2146D-5B10-4222-BEED-4F69A6E11F63}"/>
                </a:ext>
              </a:extLst>
            </p:cNvPr>
            <p:cNvSpPr/>
            <p:nvPr/>
          </p:nvSpPr>
          <p:spPr>
            <a:xfrm>
              <a:off x="-1850629" y="3429000"/>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456A70DA-8F0B-4DC5-A655-6E99E7BE65F5}"/>
                </a:ext>
              </a:extLst>
            </p:cNvPr>
            <p:cNvSpPr/>
            <p:nvPr/>
          </p:nvSpPr>
          <p:spPr>
            <a:xfrm>
              <a:off x="-2125545"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Oval 37">
              <a:extLst>
                <a:ext uri="{FF2B5EF4-FFF2-40B4-BE49-F238E27FC236}">
                  <a16:creationId xmlns:a16="http://schemas.microsoft.com/office/drawing/2014/main" id="{7830AAE3-BAEB-4BA1-A486-05D9396FDB38}"/>
                </a:ext>
              </a:extLst>
            </p:cNvPr>
            <p:cNvSpPr/>
            <p:nvPr/>
          </p:nvSpPr>
          <p:spPr>
            <a:xfrm>
              <a:off x="-2031055"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A16C0BC0-D162-4460-9C5D-7C12363D8A06}"/>
                </a:ext>
              </a:extLst>
            </p:cNvPr>
            <p:cNvSpPr/>
            <p:nvPr/>
          </p:nvSpPr>
          <p:spPr>
            <a:xfrm>
              <a:off x="-1936565" y="3369027"/>
              <a:ext cx="43200" cy="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Rectangle 1">
            <a:extLst>
              <a:ext uri="{FF2B5EF4-FFF2-40B4-BE49-F238E27FC236}">
                <a16:creationId xmlns:a16="http://schemas.microsoft.com/office/drawing/2014/main" id="{01BB3152-91C1-4ADD-A70C-3511B4CBC501}"/>
              </a:ext>
            </a:extLst>
          </p:cNvPr>
          <p:cNvSpPr/>
          <p:nvPr/>
        </p:nvSpPr>
        <p:spPr>
          <a:xfrm>
            <a:off x="7844589" y="256674"/>
            <a:ext cx="1010654" cy="994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667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68937" y="240632"/>
            <a:ext cx="10224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8750" y="169614"/>
            <a:ext cx="4194033" cy="846386"/>
          </a:xfrm>
          <a:prstGeom prst="rect">
            <a:avLst/>
          </a:prstGeom>
          <a:noFill/>
        </p:spPr>
        <p:txBody>
          <a:bodyPr wrap="none" rtlCol="0">
            <a:spAutoFit/>
          </a:bodyPr>
          <a:lstStyle/>
          <a:p>
            <a:r>
              <a:rPr lang="en-IN" sz="4900" dirty="0"/>
              <a:t>VERBAL ABILITY</a:t>
            </a:r>
            <a:endParaRPr lang="en-US" sz="4900" dirty="0"/>
          </a:p>
        </p:txBody>
      </p:sp>
      <p:sp>
        <p:nvSpPr>
          <p:cNvPr id="11" name="TextBox 10"/>
          <p:cNvSpPr txBox="1"/>
          <p:nvPr/>
        </p:nvSpPr>
        <p:spPr>
          <a:xfrm>
            <a:off x="158750" y="1581439"/>
            <a:ext cx="2312364" cy="553998"/>
          </a:xfrm>
          <a:prstGeom prst="rect">
            <a:avLst/>
          </a:prstGeom>
          <a:noFill/>
        </p:spPr>
        <p:txBody>
          <a:bodyPr wrap="none" rtlCol="0">
            <a:spAutoFit/>
          </a:bodyPr>
          <a:lstStyle/>
          <a:p>
            <a:r>
              <a:rPr lang="en-IN" sz="3000" dirty="0"/>
              <a:t>VOCABULARY</a:t>
            </a:r>
            <a:endParaRPr lang="en-US" sz="3000" dirty="0"/>
          </a:p>
        </p:txBody>
      </p:sp>
      <p:sp>
        <p:nvSpPr>
          <p:cNvPr id="12" name="TextBox 11"/>
          <p:cNvSpPr txBox="1"/>
          <p:nvPr/>
        </p:nvSpPr>
        <p:spPr>
          <a:xfrm>
            <a:off x="371595" y="2700877"/>
            <a:ext cx="1231427" cy="384721"/>
          </a:xfrm>
          <a:prstGeom prst="rect">
            <a:avLst/>
          </a:prstGeom>
          <a:noFill/>
        </p:spPr>
        <p:txBody>
          <a:bodyPr wrap="none" rtlCol="0">
            <a:spAutoFit/>
          </a:bodyPr>
          <a:lstStyle/>
          <a:p>
            <a:r>
              <a:rPr lang="en-IN" sz="1900" dirty="0"/>
              <a:t>SPELLINGS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900" y="239880"/>
            <a:ext cx="1047600" cy="1047600"/>
          </a:xfrm>
          <a:prstGeom prst="rect">
            <a:avLst/>
          </a:prstGeom>
        </p:spPr>
      </p:pic>
    </p:spTree>
    <p:extLst>
      <p:ext uri="{BB962C8B-B14F-4D97-AF65-F5344CB8AC3E}">
        <p14:creationId xmlns:p14="http://schemas.microsoft.com/office/powerpoint/2010/main" val="170637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68937" y="240632"/>
            <a:ext cx="10224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8750" y="169614"/>
            <a:ext cx="4014240" cy="923330"/>
          </a:xfrm>
          <a:prstGeom prst="rect">
            <a:avLst/>
          </a:prstGeom>
          <a:noFill/>
        </p:spPr>
        <p:txBody>
          <a:bodyPr wrap="none" rtlCol="0">
            <a:spAutoFit/>
          </a:bodyPr>
          <a:lstStyle/>
          <a:p>
            <a:r>
              <a:rPr lang="en-IN" sz="5400" dirty="0"/>
              <a:t>VOCABULARY</a:t>
            </a:r>
            <a:endParaRPr lang="en-US" sz="4900" dirty="0"/>
          </a:p>
        </p:txBody>
      </p:sp>
      <p:sp>
        <p:nvSpPr>
          <p:cNvPr id="11" name="TextBox 10"/>
          <p:cNvSpPr txBox="1"/>
          <p:nvPr/>
        </p:nvSpPr>
        <p:spPr>
          <a:xfrm>
            <a:off x="147075" y="1185224"/>
            <a:ext cx="1949573" cy="584775"/>
          </a:xfrm>
          <a:prstGeom prst="rect">
            <a:avLst/>
          </a:prstGeom>
          <a:noFill/>
        </p:spPr>
        <p:txBody>
          <a:bodyPr wrap="none" rtlCol="0">
            <a:spAutoFit/>
          </a:bodyPr>
          <a:lstStyle/>
          <a:p>
            <a:r>
              <a:rPr lang="en-IN" sz="3200" dirty="0"/>
              <a:t>SPELLINGS</a:t>
            </a:r>
          </a:p>
        </p:txBody>
      </p:sp>
      <p:sp>
        <p:nvSpPr>
          <p:cNvPr id="12" name="TextBox 11"/>
          <p:cNvSpPr txBox="1"/>
          <p:nvPr/>
        </p:nvSpPr>
        <p:spPr>
          <a:xfrm>
            <a:off x="147075" y="2039215"/>
            <a:ext cx="8544259" cy="3016210"/>
          </a:xfrm>
          <a:prstGeom prst="rect">
            <a:avLst/>
          </a:prstGeom>
          <a:noFill/>
        </p:spPr>
        <p:txBody>
          <a:bodyPr wrap="square" rtlCol="0">
            <a:spAutoFit/>
          </a:bodyPr>
          <a:lstStyle/>
          <a:p>
            <a:r>
              <a:rPr lang="en-GB" sz="1900" b="1" dirty="0"/>
              <a:t>Spellings: </a:t>
            </a:r>
          </a:p>
          <a:p>
            <a:endParaRPr lang="en-GB" sz="1900" dirty="0"/>
          </a:p>
          <a:p>
            <a:pPr marL="342900" indent="-342900">
              <a:buFont typeface="Arial" panose="020B0604020202020204" pitchFamily="34" charset="0"/>
              <a:buChar char="•"/>
            </a:pPr>
            <a:r>
              <a:rPr lang="en-GB" sz="1900" dirty="0"/>
              <a:t>Plenty of native speakers find it confusing, too. </a:t>
            </a:r>
          </a:p>
          <a:p>
            <a:pPr marL="342900" indent="-342900">
              <a:buFont typeface="Arial" panose="020B0604020202020204" pitchFamily="34" charset="0"/>
              <a:buChar char="•"/>
            </a:pPr>
            <a:r>
              <a:rPr lang="en-GB" sz="1900" dirty="0"/>
              <a:t>A lot of the English language is “borrowed” from other languages. That’s why we get a lot of weirdly-spelled words in English. </a:t>
            </a:r>
          </a:p>
          <a:p>
            <a:pPr marL="342900" indent="-342900">
              <a:buFont typeface="Arial" panose="020B0604020202020204" pitchFamily="34" charset="0"/>
              <a:buChar char="•"/>
            </a:pPr>
            <a:r>
              <a:rPr lang="en-GB" sz="1900" dirty="0"/>
              <a:t>“Zucchini,” for example, is actually an Italian word. </a:t>
            </a:r>
          </a:p>
          <a:p>
            <a:pPr marL="342900" indent="-342900">
              <a:buFont typeface="Arial" panose="020B0604020202020204" pitchFamily="34" charset="0"/>
              <a:buChar char="•"/>
            </a:pPr>
            <a:r>
              <a:rPr lang="en-GB" sz="1900" dirty="0"/>
              <a:t>With so many words from different cultures and languages, learning to spell in English can sometimes seem too difficult! Don’t worry, though. </a:t>
            </a:r>
          </a:p>
          <a:p>
            <a:pPr marL="342900" indent="-342900">
              <a:buFont typeface="Arial" panose="020B0604020202020204" pitchFamily="34" charset="0"/>
              <a:buChar char="•"/>
            </a:pPr>
            <a:r>
              <a:rPr lang="en-GB" sz="1900" dirty="0"/>
              <a:t>It is possible to improve your English spelling. You just have to know where to start.</a:t>
            </a:r>
            <a:endParaRPr lang="en-IN" sz="19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900" y="239880"/>
            <a:ext cx="1047600" cy="1047600"/>
          </a:xfrm>
          <a:prstGeom prst="rect">
            <a:avLst/>
          </a:prstGeom>
        </p:spPr>
      </p:pic>
    </p:spTree>
    <p:extLst>
      <p:ext uri="{BB962C8B-B14F-4D97-AF65-F5344CB8AC3E}">
        <p14:creationId xmlns:p14="http://schemas.microsoft.com/office/powerpoint/2010/main" val="178376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68937" y="240632"/>
            <a:ext cx="10224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8750" y="169614"/>
            <a:ext cx="4014240" cy="923330"/>
          </a:xfrm>
          <a:prstGeom prst="rect">
            <a:avLst/>
          </a:prstGeom>
          <a:noFill/>
        </p:spPr>
        <p:txBody>
          <a:bodyPr wrap="none" rtlCol="0">
            <a:spAutoFit/>
          </a:bodyPr>
          <a:lstStyle/>
          <a:p>
            <a:r>
              <a:rPr lang="en-IN" sz="5400" dirty="0"/>
              <a:t>VOCABULARY</a:t>
            </a:r>
            <a:endParaRPr lang="en-US" sz="4900" dirty="0"/>
          </a:p>
        </p:txBody>
      </p:sp>
      <p:sp>
        <p:nvSpPr>
          <p:cNvPr id="11" name="TextBox 10"/>
          <p:cNvSpPr txBox="1"/>
          <p:nvPr/>
        </p:nvSpPr>
        <p:spPr>
          <a:xfrm>
            <a:off x="158750" y="1202477"/>
            <a:ext cx="1949573" cy="584775"/>
          </a:xfrm>
          <a:prstGeom prst="rect">
            <a:avLst/>
          </a:prstGeom>
          <a:noFill/>
        </p:spPr>
        <p:txBody>
          <a:bodyPr wrap="none" rtlCol="0">
            <a:spAutoFit/>
          </a:bodyPr>
          <a:lstStyle/>
          <a:p>
            <a:r>
              <a:rPr lang="en-IN" sz="3200" dirty="0"/>
              <a:t>SPELLINGS</a:t>
            </a:r>
          </a:p>
        </p:txBody>
      </p:sp>
      <p:sp>
        <p:nvSpPr>
          <p:cNvPr id="12" name="TextBox 11"/>
          <p:cNvSpPr txBox="1"/>
          <p:nvPr/>
        </p:nvSpPr>
        <p:spPr>
          <a:xfrm>
            <a:off x="269869" y="2126513"/>
            <a:ext cx="8544259" cy="2723823"/>
          </a:xfrm>
          <a:prstGeom prst="rect">
            <a:avLst/>
          </a:prstGeom>
          <a:noFill/>
        </p:spPr>
        <p:txBody>
          <a:bodyPr wrap="square" rtlCol="0">
            <a:spAutoFit/>
          </a:bodyPr>
          <a:lstStyle/>
          <a:p>
            <a:r>
              <a:rPr lang="en-GB" sz="1900" b="1" dirty="0"/>
              <a:t>How to Improve Your English Spelling: 9 Painless Methods </a:t>
            </a:r>
          </a:p>
          <a:p>
            <a:endParaRPr lang="en-GB" sz="1900" b="1" dirty="0"/>
          </a:p>
          <a:p>
            <a:pPr marL="342900" indent="-342900">
              <a:buFont typeface="Arial" panose="020B0604020202020204" pitchFamily="34" charset="0"/>
              <a:buChar char="•"/>
            </a:pPr>
            <a:r>
              <a:rPr lang="en-GB" sz="1900" b="1" dirty="0"/>
              <a:t>Use mnemonics</a:t>
            </a:r>
            <a:r>
              <a:rPr lang="en-GB" sz="1900" dirty="0"/>
              <a:t>: Remembering information can be difficult. But when you give that information more meaning, it becomes easier to memorize. Mnemonic devices turn information into a picture, a sentence, a rhyme or anything else that’s easier to remember. </a:t>
            </a:r>
          </a:p>
          <a:p>
            <a:pPr marL="342900" indent="-342900">
              <a:buFont typeface="Arial" panose="020B0604020202020204" pitchFamily="34" charset="0"/>
              <a:buChar char="•"/>
            </a:pPr>
            <a:r>
              <a:rPr lang="en-GB" sz="1900" b="1" dirty="0"/>
              <a:t>Learn a few rules </a:t>
            </a:r>
            <a:r>
              <a:rPr lang="en-GB" sz="1900" dirty="0"/>
              <a:t>Sometimes the best way to learn is to know the rules. Start by learning a few. Then, as you learn new words, you can add more and more rules. Before you know it, you’ll be able to spell most words!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900" y="239880"/>
            <a:ext cx="1047600" cy="1047600"/>
          </a:xfrm>
          <a:prstGeom prst="rect">
            <a:avLst/>
          </a:prstGeom>
        </p:spPr>
      </p:pic>
    </p:spTree>
    <p:extLst>
      <p:ext uri="{BB962C8B-B14F-4D97-AF65-F5344CB8AC3E}">
        <p14:creationId xmlns:p14="http://schemas.microsoft.com/office/powerpoint/2010/main" val="264759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68937" y="240632"/>
            <a:ext cx="10224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8750" y="169614"/>
            <a:ext cx="4014240" cy="923330"/>
          </a:xfrm>
          <a:prstGeom prst="rect">
            <a:avLst/>
          </a:prstGeom>
          <a:noFill/>
        </p:spPr>
        <p:txBody>
          <a:bodyPr wrap="none" rtlCol="0">
            <a:spAutoFit/>
          </a:bodyPr>
          <a:lstStyle/>
          <a:p>
            <a:r>
              <a:rPr lang="en-IN" sz="5400" dirty="0"/>
              <a:t>VOCABULARY</a:t>
            </a:r>
            <a:endParaRPr lang="en-US" sz="4900" dirty="0"/>
          </a:p>
        </p:txBody>
      </p:sp>
      <p:sp>
        <p:nvSpPr>
          <p:cNvPr id="11" name="TextBox 10"/>
          <p:cNvSpPr txBox="1"/>
          <p:nvPr/>
        </p:nvSpPr>
        <p:spPr>
          <a:xfrm>
            <a:off x="158750" y="1263032"/>
            <a:ext cx="1949573" cy="584775"/>
          </a:xfrm>
          <a:prstGeom prst="rect">
            <a:avLst/>
          </a:prstGeom>
          <a:noFill/>
        </p:spPr>
        <p:txBody>
          <a:bodyPr wrap="none" rtlCol="0">
            <a:spAutoFit/>
          </a:bodyPr>
          <a:lstStyle/>
          <a:p>
            <a:r>
              <a:rPr lang="en-IN" sz="3200" dirty="0"/>
              <a:t>SPELLINGS</a:t>
            </a:r>
          </a:p>
        </p:txBody>
      </p:sp>
      <p:sp>
        <p:nvSpPr>
          <p:cNvPr id="12" name="TextBox 11"/>
          <p:cNvSpPr txBox="1"/>
          <p:nvPr/>
        </p:nvSpPr>
        <p:spPr>
          <a:xfrm>
            <a:off x="0" y="2126513"/>
            <a:ext cx="8544259" cy="2139047"/>
          </a:xfrm>
          <a:prstGeom prst="rect">
            <a:avLst/>
          </a:prstGeom>
          <a:noFill/>
        </p:spPr>
        <p:txBody>
          <a:bodyPr wrap="square" rtlCol="0">
            <a:spAutoFit/>
          </a:bodyPr>
          <a:lstStyle/>
          <a:p>
            <a:pPr marL="342900" indent="-342900">
              <a:buFont typeface="Arial" panose="020B0604020202020204" pitchFamily="34" charset="0"/>
              <a:buChar char="•"/>
            </a:pPr>
            <a:r>
              <a:rPr lang="en-GB" sz="1900" b="1" dirty="0"/>
              <a:t>Learn commonly misspelled words </a:t>
            </a:r>
            <a:r>
              <a:rPr lang="en-GB" sz="1900" dirty="0"/>
              <a:t>Some words are so tough to spell that even native speakers get them wrong a lot. You can find some commonly misspelled English words in this post or in this list on </a:t>
            </a:r>
            <a:r>
              <a:rPr lang="en-GB" sz="1900" dirty="0" err="1"/>
              <a:t>YourDictionary</a:t>
            </a:r>
            <a:r>
              <a:rPr lang="en-GB" sz="1900" dirty="0"/>
              <a:t>. </a:t>
            </a:r>
          </a:p>
          <a:p>
            <a:pPr marL="342900" indent="-342900">
              <a:buFont typeface="Arial" panose="020B0604020202020204" pitchFamily="34" charset="0"/>
              <a:buChar char="•"/>
            </a:pPr>
            <a:endParaRPr lang="en-IN" sz="1900" dirty="0"/>
          </a:p>
          <a:p>
            <a:pPr marL="342900" indent="-342900">
              <a:buFont typeface="Arial" panose="020B0604020202020204" pitchFamily="34" charset="0"/>
              <a:buChar char="•"/>
            </a:pPr>
            <a:r>
              <a:rPr lang="en-GB" sz="1900" b="1" dirty="0"/>
              <a:t>Make a list of the words you have trouble spelling </a:t>
            </a:r>
            <a:r>
              <a:rPr lang="en-GB" sz="1900" dirty="0"/>
              <a:t>Maybe you already know how to spell most commonly misspelled words (great for you!). Or maybe you just don’t use the word “vacuum” too often when you’re writing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900" y="239880"/>
            <a:ext cx="1047600" cy="1047600"/>
          </a:xfrm>
          <a:prstGeom prst="rect">
            <a:avLst/>
          </a:prstGeom>
        </p:spPr>
      </p:pic>
    </p:spTree>
    <p:extLst>
      <p:ext uri="{BB962C8B-B14F-4D97-AF65-F5344CB8AC3E}">
        <p14:creationId xmlns:p14="http://schemas.microsoft.com/office/powerpoint/2010/main" val="118863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68937" y="240632"/>
            <a:ext cx="10224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8750" y="169614"/>
            <a:ext cx="4014240" cy="923330"/>
          </a:xfrm>
          <a:prstGeom prst="rect">
            <a:avLst/>
          </a:prstGeom>
          <a:noFill/>
        </p:spPr>
        <p:txBody>
          <a:bodyPr wrap="none" rtlCol="0">
            <a:spAutoFit/>
          </a:bodyPr>
          <a:lstStyle/>
          <a:p>
            <a:r>
              <a:rPr lang="en-IN" sz="5400" dirty="0"/>
              <a:t>VOCABULARY</a:t>
            </a:r>
            <a:endParaRPr lang="en-US" sz="4900" dirty="0"/>
          </a:p>
        </p:txBody>
      </p:sp>
      <p:sp>
        <p:nvSpPr>
          <p:cNvPr id="11" name="TextBox 10"/>
          <p:cNvSpPr txBox="1"/>
          <p:nvPr/>
        </p:nvSpPr>
        <p:spPr>
          <a:xfrm>
            <a:off x="0" y="1347949"/>
            <a:ext cx="1949573" cy="584775"/>
          </a:xfrm>
          <a:prstGeom prst="rect">
            <a:avLst/>
          </a:prstGeom>
          <a:noFill/>
        </p:spPr>
        <p:txBody>
          <a:bodyPr wrap="none" rtlCol="0">
            <a:spAutoFit/>
          </a:bodyPr>
          <a:lstStyle/>
          <a:p>
            <a:r>
              <a:rPr lang="en-IN" sz="3200" dirty="0"/>
              <a:t>SPELLINGS</a:t>
            </a:r>
            <a:endParaRPr lang="en-US" sz="3200" dirty="0"/>
          </a:p>
        </p:txBody>
      </p:sp>
      <p:sp>
        <p:nvSpPr>
          <p:cNvPr id="12" name="TextBox 11"/>
          <p:cNvSpPr txBox="1"/>
          <p:nvPr/>
        </p:nvSpPr>
        <p:spPr>
          <a:xfrm>
            <a:off x="158750" y="2187729"/>
            <a:ext cx="8544259" cy="3600986"/>
          </a:xfrm>
          <a:prstGeom prst="rect">
            <a:avLst/>
          </a:prstGeom>
          <a:noFill/>
        </p:spPr>
        <p:txBody>
          <a:bodyPr wrap="square" rtlCol="0">
            <a:spAutoFit/>
          </a:bodyPr>
          <a:lstStyle/>
          <a:p>
            <a:pPr marL="342900" indent="-342900">
              <a:buFont typeface="Arial" panose="020B0604020202020204" pitchFamily="34" charset="0"/>
              <a:buChar char="•"/>
            </a:pPr>
            <a:r>
              <a:rPr lang="en-GB" sz="1900" dirty="0"/>
              <a:t> </a:t>
            </a:r>
            <a:r>
              <a:rPr lang="en-GB" sz="1900" b="1" dirty="0"/>
              <a:t>Check word origins in the dictionary </a:t>
            </a:r>
            <a:r>
              <a:rPr lang="en-GB" sz="1900" dirty="0"/>
              <a:t>Many English words have Greek and Roman roots. This means they have Greek or Latin words in them. Knowing common roots can help you spell (and understand) more words. </a:t>
            </a:r>
          </a:p>
          <a:p>
            <a:pPr marL="342900" indent="-342900">
              <a:buFont typeface="Arial" panose="020B0604020202020204" pitchFamily="34" charset="0"/>
              <a:buChar char="•"/>
            </a:pPr>
            <a:endParaRPr lang="en-GB" sz="1900" dirty="0"/>
          </a:p>
          <a:p>
            <a:pPr marL="342900" indent="-342900">
              <a:buFont typeface="Arial" panose="020B0604020202020204" pitchFamily="34" charset="0"/>
              <a:buChar char="•"/>
            </a:pPr>
            <a:r>
              <a:rPr lang="en-GB" sz="1900" b="1" dirty="0"/>
              <a:t>Chunk it </a:t>
            </a:r>
            <a:r>
              <a:rPr lang="en-GB" sz="1900" dirty="0"/>
              <a:t>Sometimes words are difficult to spell just because they are long. In these cases, you can use the chunking method. Chunking is when you separate the word into “chunks,” or shorter parts. This way, you’re not memorizing the spelling for one long word, but just a few short ones! </a:t>
            </a:r>
          </a:p>
          <a:p>
            <a:pPr marL="342900" indent="-342900">
              <a:buFont typeface="Arial" panose="020B0604020202020204" pitchFamily="34" charset="0"/>
              <a:buChar char="•"/>
            </a:pPr>
            <a:r>
              <a:rPr lang="en-GB" sz="1900" dirty="0"/>
              <a:t> </a:t>
            </a:r>
          </a:p>
          <a:p>
            <a:pPr marL="342900" indent="-342900">
              <a:buFont typeface="Arial" panose="020B0604020202020204" pitchFamily="34" charset="0"/>
              <a:buChar char="•"/>
            </a:pPr>
            <a:r>
              <a:rPr lang="en-GB" sz="1900" b="1" dirty="0"/>
              <a:t>Sound it out </a:t>
            </a:r>
            <a:r>
              <a:rPr lang="en-GB" sz="1900" dirty="0"/>
              <a:t>This is a spelling trick that is often taught to little kids, because it’s so simple. If you’re not sure how to spell a word, say it out loud, very slowly. Then write down what you hear. </a:t>
            </a:r>
            <a:endParaRPr lang="en-IN" sz="19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900" y="239880"/>
            <a:ext cx="1047600" cy="1047600"/>
          </a:xfrm>
          <a:prstGeom prst="rect">
            <a:avLst/>
          </a:prstGeom>
        </p:spPr>
      </p:pic>
    </p:spTree>
    <p:extLst>
      <p:ext uri="{BB962C8B-B14F-4D97-AF65-F5344CB8AC3E}">
        <p14:creationId xmlns:p14="http://schemas.microsoft.com/office/powerpoint/2010/main" val="345751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68937" y="240632"/>
            <a:ext cx="10224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8750" y="169614"/>
            <a:ext cx="4014240" cy="923330"/>
          </a:xfrm>
          <a:prstGeom prst="rect">
            <a:avLst/>
          </a:prstGeom>
          <a:noFill/>
        </p:spPr>
        <p:txBody>
          <a:bodyPr wrap="none" rtlCol="0">
            <a:spAutoFit/>
          </a:bodyPr>
          <a:lstStyle/>
          <a:p>
            <a:r>
              <a:rPr lang="en-IN" sz="5400" dirty="0"/>
              <a:t>VOCABULARY</a:t>
            </a:r>
            <a:endParaRPr lang="en-US" sz="4900" dirty="0"/>
          </a:p>
        </p:txBody>
      </p:sp>
      <p:sp>
        <p:nvSpPr>
          <p:cNvPr id="11" name="TextBox 10"/>
          <p:cNvSpPr txBox="1"/>
          <p:nvPr/>
        </p:nvSpPr>
        <p:spPr>
          <a:xfrm>
            <a:off x="158750" y="1263032"/>
            <a:ext cx="1949573" cy="584775"/>
          </a:xfrm>
          <a:prstGeom prst="rect">
            <a:avLst/>
          </a:prstGeom>
          <a:noFill/>
        </p:spPr>
        <p:txBody>
          <a:bodyPr wrap="none" rtlCol="0">
            <a:spAutoFit/>
          </a:bodyPr>
          <a:lstStyle/>
          <a:p>
            <a:r>
              <a:rPr lang="en-IN" sz="3200" dirty="0"/>
              <a:t>SPELLINGS</a:t>
            </a:r>
            <a:endParaRPr lang="en-US" sz="3200" dirty="0"/>
          </a:p>
        </p:txBody>
      </p:sp>
      <p:sp>
        <p:nvSpPr>
          <p:cNvPr id="12" name="TextBox 11"/>
          <p:cNvSpPr txBox="1"/>
          <p:nvPr/>
        </p:nvSpPr>
        <p:spPr>
          <a:xfrm>
            <a:off x="158750" y="2432455"/>
            <a:ext cx="8544259" cy="2723823"/>
          </a:xfrm>
          <a:prstGeom prst="rect">
            <a:avLst/>
          </a:prstGeom>
          <a:noFill/>
        </p:spPr>
        <p:txBody>
          <a:bodyPr wrap="square" rtlCol="0">
            <a:spAutoFit/>
          </a:bodyPr>
          <a:lstStyle/>
          <a:p>
            <a:pPr marL="342900" indent="-342900">
              <a:buFont typeface="Arial" panose="020B0604020202020204" pitchFamily="34" charset="0"/>
              <a:buChar char="•"/>
            </a:pPr>
            <a:r>
              <a:rPr lang="en-GB" sz="1900" b="1" dirty="0"/>
              <a:t>Draw a picture </a:t>
            </a:r>
            <a:r>
              <a:rPr lang="en-GB" sz="1900" dirty="0"/>
              <a:t>You can use drawing as another mnemonic device. Have you ever noticed that the word “bed” actually looks like a bed? Using pictures is a great way to remember spellings. </a:t>
            </a:r>
          </a:p>
          <a:p>
            <a:pPr marL="342900" indent="-342900">
              <a:buFont typeface="Arial" panose="020B0604020202020204" pitchFamily="34" charset="0"/>
              <a:buChar char="•"/>
            </a:pPr>
            <a:endParaRPr lang="en-GB" sz="1900" dirty="0"/>
          </a:p>
          <a:p>
            <a:pPr marL="342900" indent="-342900">
              <a:buFont typeface="Arial" panose="020B0604020202020204" pitchFamily="34" charset="0"/>
              <a:buChar char="•"/>
            </a:pPr>
            <a:r>
              <a:rPr lang="en-GB" sz="1900" b="1" dirty="0"/>
              <a:t>Play word games </a:t>
            </a:r>
            <a:r>
              <a:rPr lang="en-GB" sz="1900" dirty="0"/>
              <a:t>Playing word games is a fun way to test your new spelling skills. It’s also a good way to learn new words. Classic board games like Scrabble and Categories are great for spelling practice. Apps like Spelling City and Spell Tower are fun ways to test yourself even more</a:t>
            </a:r>
          </a:p>
          <a:p>
            <a:endParaRPr lang="en-IN" sz="19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900" y="239880"/>
            <a:ext cx="1047600" cy="1047600"/>
          </a:xfrm>
          <a:prstGeom prst="rect">
            <a:avLst/>
          </a:prstGeom>
        </p:spPr>
      </p:pic>
    </p:spTree>
    <p:extLst>
      <p:ext uri="{BB962C8B-B14F-4D97-AF65-F5344CB8AC3E}">
        <p14:creationId xmlns:p14="http://schemas.microsoft.com/office/powerpoint/2010/main" val="70476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68937" y="240632"/>
            <a:ext cx="10224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8750" y="169614"/>
            <a:ext cx="4014240" cy="923330"/>
          </a:xfrm>
          <a:prstGeom prst="rect">
            <a:avLst/>
          </a:prstGeom>
          <a:noFill/>
        </p:spPr>
        <p:txBody>
          <a:bodyPr wrap="none" rtlCol="0">
            <a:spAutoFit/>
          </a:bodyPr>
          <a:lstStyle/>
          <a:p>
            <a:r>
              <a:rPr lang="en-IN" sz="5400" dirty="0"/>
              <a:t>VOCABULARY</a:t>
            </a:r>
            <a:endParaRPr lang="en-US" sz="4900" dirty="0"/>
          </a:p>
        </p:txBody>
      </p:sp>
      <p:sp>
        <p:nvSpPr>
          <p:cNvPr id="11" name="TextBox 10"/>
          <p:cNvSpPr txBox="1"/>
          <p:nvPr/>
        </p:nvSpPr>
        <p:spPr>
          <a:xfrm>
            <a:off x="147075" y="1008647"/>
            <a:ext cx="1949573" cy="584775"/>
          </a:xfrm>
          <a:prstGeom prst="rect">
            <a:avLst/>
          </a:prstGeom>
          <a:noFill/>
        </p:spPr>
        <p:txBody>
          <a:bodyPr wrap="none" rtlCol="0">
            <a:spAutoFit/>
          </a:bodyPr>
          <a:lstStyle/>
          <a:p>
            <a:r>
              <a:rPr lang="en-IN" sz="3200" dirty="0"/>
              <a:t>SPELLINGS</a:t>
            </a:r>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900" y="239880"/>
            <a:ext cx="1047600" cy="1047600"/>
          </a:xfrm>
          <a:prstGeom prst="rect">
            <a:avLst/>
          </a:prstGeom>
        </p:spPr>
      </p:pic>
      <p:graphicFrame>
        <p:nvGraphicFramePr>
          <p:cNvPr id="3" name="Table 2">
            <a:extLst>
              <a:ext uri="{FF2B5EF4-FFF2-40B4-BE49-F238E27FC236}">
                <a16:creationId xmlns:a16="http://schemas.microsoft.com/office/drawing/2014/main" id="{B68210C3-93CE-447F-A658-ECBAFDBD12BB}"/>
              </a:ext>
            </a:extLst>
          </p:cNvPr>
          <p:cNvGraphicFramePr>
            <a:graphicFrameLocks noGrp="1"/>
          </p:cNvGraphicFramePr>
          <p:nvPr>
            <p:extLst>
              <p:ext uri="{D42A27DB-BD31-4B8C-83A1-F6EECF244321}">
                <p14:modId xmlns:p14="http://schemas.microsoft.com/office/powerpoint/2010/main" val="3742516686"/>
              </p:ext>
            </p:extLst>
          </p:nvPr>
        </p:nvGraphicFramePr>
        <p:xfrm>
          <a:off x="158750" y="1596446"/>
          <a:ext cx="8315865" cy="4631823"/>
        </p:xfrm>
        <a:graphic>
          <a:graphicData uri="http://schemas.openxmlformats.org/drawingml/2006/table">
            <a:tbl>
              <a:tblPr firstRow="1" bandRow="1">
                <a:tableStyleId>{5C22544A-7EE6-4342-B048-85BDC9FD1C3A}</a:tableStyleId>
              </a:tblPr>
              <a:tblGrid>
                <a:gridCol w="2771955">
                  <a:extLst>
                    <a:ext uri="{9D8B030D-6E8A-4147-A177-3AD203B41FA5}">
                      <a16:colId xmlns:a16="http://schemas.microsoft.com/office/drawing/2014/main" val="312514403"/>
                    </a:ext>
                  </a:extLst>
                </a:gridCol>
                <a:gridCol w="2771955">
                  <a:extLst>
                    <a:ext uri="{9D8B030D-6E8A-4147-A177-3AD203B41FA5}">
                      <a16:colId xmlns:a16="http://schemas.microsoft.com/office/drawing/2014/main" val="2110209302"/>
                    </a:ext>
                  </a:extLst>
                </a:gridCol>
                <a:gridCol w="2771955">
                  <a:extLst>
                    <a:ext uri="{9D8B030D-6E8A-4147-A177-3AD203B41FA5}">
                      <a16:colId xmlns:a16="http://schemas.microsoft.com/office/drawing/2014/main" val="3113935759"/>
                    </a:ext>
                  </a:extLst>
                </a:gridCol>
              </a:tblGrid>
              <a:tr h="661689">
                <a:tc>
                  <a:txBody>
                    <a:bodyPr/>
                    <a:lstStyle/>
                    <a:p>
                      <a:r>
                        <a:rPr lang="en-GB" dirty="0"/>
                        <a:t>CORRECT SPELLING</a:t>
                      </a:r>
                    </a:p>
                  </a:txBody>
                  <a:tcPr/>
                </a:tc>
                <a:tc>
                  <a:txBody>
                    <a:bodyPr/>
                    <a:lstStyle/>
                    <a:p>
                      <a:r>
                        <a:rPr lang="en-GB" dirty="0"/>
                        <a:t>SPELLING ADVICE</a:t>
                      </a:r>
                    </a:p>
                  </a:txBody>
                  <a:tcPr/>
                </a:tc>
                <a:tc>
                  <a:txBody>
                    <a:bodyPr/>
                    <a:lstStyle/>
                    <a:p>
                      <a:r>
                        <a:rPr lang="en-GB" dirty="0"/>
                        <a:t>COMMON MISSPELLING</a:t>
                      </a:r>
                    </a:p>
                  </a:txBody>
                  <a:tcPr/>
                </a:tc>
                <a:extLst>
                  <a:ext uri="{0D108BD9-81ED-4DB2-BD59-A6C34878D82A}">
                    <a16:rowId xmlns:a16="http://schemas.microsoft.com/office/drawing/2014/main" val="1299542430"/>
                  </a:ext>
                </a:extLst>
              </a:tr>
              <a:tr h="661689">
                <a:tc>
                  <a:txBody>
                    <a:bodyPr/>
                    <a:lstStyle/>
                    <a:p>
                      <a:r>
                        <a:rPr lang="en-GB" dirty="0"/>
                        <a:t>Accommodate, accommodation</a:t>
                      </a:r>
                    </a:p>
                  </a:txBody>
                  <a:tcPr/>
                </a:tc>
                <a:tc>
                  <a:txBody>
                    <a:bodyPr/>
                    <a:lstStyle/>
                    <a:p>
                      <a:r>
                        <a:rPr lang="en-GB" dirty="0"/>
                        <a:t>Two cs, two </a:t>
                      </a:r>
                      <a:r>
                        <a:rPr lang="en-GB" dirty="0" err="1"/>
                        <a:t>ms</a:t>
                      </a:r>
                      <a:endParaRPr lang="en-GB" dirty="0"/>
                    </a:p>
                  </a:txBody>
                  <a:tcPr/>
                </a:tc>
                <a:tc>
                  <a:txBody>
                    <a:bodyPr/>
                    <a:lstStyle/>
                    <a:p>
                      <a:r>
                        <a:rPr lang="en-GB" dirty="0"/>
                        <a:t>Accommodate, </a:t>
                      </a:r>
                      <a:r>
                        <a:rPr lang="en-GB" dirty="0" err="1"/>
                        <a:t>accomodation</a:t>
                      </a:r>
                      <a:endParaRPr lang="en-GB" dirty="0"/>
                    </a:p>
                  </a:txBody>
                  <a:tcPr/>
                </a:tc>
                <a:extLst>
                  <a:ext uri="{0D108BD9-81ED-4DB2-BD59-A6C34878D82A}">
                    <a16:rowId xmlns:a16="http://schemas.microsoft.com/office/drawing/2014/main" val="973564512"/>
                  </a:ext>
                </a:extLst>
              </a:tr>
              <a:tr h="661689">
                <a:tc>
                  <a:txBody>
                    <a:bodyPr/>
                    <a:lstStyle/>
                    <a:p>
                      <a:r>
                        <a:rPr lang="en-GB" dirty="0"/>
                        <a:t>achieve</a:t>
                      </a:r>
                    </a:p>
                  </a:txBody>
                  <a:tcPr/>
                </a:tc>
                <a:tc>
                  <a:txBody>
                    <a:bodyPr/>
                    <a:lstStyle/>
                    <a:p>
                      <a:r>
                        <a:rPr lang="en-GB" dirty="0"/>
                        <a:t>I before e</a:t>
                      </a:r>
                    </a:p>
                  </a:txBody>
                  <a:tcPr/>
                </a:tc>
                <a:tc>
                  <a:txBody>
                    <a:bodyPr/>
                    <a:lstStyle/>
                    <a:p>
                      <a:r>
                        <a:rPr lang="en-GB" dirty="0" err="1"/>
                        <a:t>acheive</a:t>
                      </a:r>
                      <a:endParaRPr lang="en-GB" dirty="0"/>
                    </a:p>
                  </a:txBody>
                  <a:tcPr/>
                </a:tc>
                <a:extLst>
                  <a:ext uri="{0D108BD9-81ED-4DB2-BD59-A6C34878D82A}">
                    <a16:rowId xmlns:a16="http://schemas.microsoft.com/office/drawing/2014/main" val="4262694602"/>
                  </a:ext>
                </a:extLst>
              </a:tr>
              <a:tr h="661689">
                <a:tc>
                  <a:txBody>
                    <a:bodyPr/>
                    <a:lstStyle/>
                    <a:p>
                      <a:r>
                        <a:rPr lang="en-GB" dirty="0"/>
                        <a:t>basically </a:t>
                      </a:r>
                    </a:p>
                  </a:txBody>
                  <a:tcPr/>
                </a:tc>
                <a:tc>
                  <a:txBody>
                    <a:bodyPr/>
                    <a:lstStyle/>
                    <a:p>
                      <a:r>
                        <a:rPr lang="en-GB" dirty="0"/>
                        <a:t>ends with -ally </a:t>
                      </a:r>
                    </a:p>
                  </a:txBody>
                  <a:tcPr/>
                </a:tc>
                <a:tc>
                  <a:txBody>
                    <a:bodyPr/>
                    <a:lstStyle/>
                    <a:p>
                      <a:r>
                        <a:rPr lang="en-GB" dirty="0" err="1"/>
                        <a:t>basicly</a:t>
                      </a:r>
                      <a:r>
                        <a:rPr lang="en-GB" dirty="0"/>
                        <a:t> </a:t>
                      </a:r>
                    </a:p>
                  </a:txBody>
                  <a:tcPr/>
                </a:tc>
                <a:extLst>
                  <a:ext uri="{0D108BD9-81ED-4DB2-BD59-A6C34878D82A}">
                    <a16:rowId xmlns:a16="http://schemas.microsoft.com/office/drawing/2014/main" val="1799476367"/>
                  </a:ext>
                </a:extLst>
              </a:tr>
              <a:tr h="661689">
                <a:tc>
                  <a:txBody>
                    <a:bodyPr/>
                    <a:lstStyle/>
                    <a:p>
                      <a:r>
                        <a:rPr lang="en-GB" dirty="0"/>
                        <a:t>cemetery </a:t>
                      </a:r>
                    </a:p>
                  </a:txBody>
                  <a:tcPr/>
                </a:tc>
                <a:tc>
                  <a:txBody>
                    <a:bodyPr/>
                    <a:lstStyle/>
                    <a:p>
                      <a:r>
                        <a:rPr lang="en-GB" dirty="0"/>
                        <a:t>ends with -</a:t>
                      </a:r>
                      <a:r>
                        <a:rPr lang="en-GB" dirty="0" err="1"/>
                        <a:t>ery</a:t>
                      </a:r>
                      <a:r>
                        <a:rPr lang="en-GB" dirty="0"/>
                        <a:t> </a:t>
                      </a:r>
                    </a:p>
                  </a:txBody>
                  <a:tcPr/>
                </a:tc>
                <a:tc>
                  <a:txBody>
                    <a:bodyPr/>
                    <a:lstStyle/>
                    <a:p>
                      <a:r>
                        <a:rPr lang="en-GB" dirty="0" err="1"/>
                        <a:t>cemetary</a:t>
                      </a:r>
                      <a:r>
                        <a:rPr lang="en-GB" dirty="0"/>
                        <a:t> </a:t>
                      </a:r>
                    </a:p>
                  </a:txBody>
                  <a:tcPr/>
                </a:tc>
                <a:extLst>
                  <a:ext uri="{0D108BD9-81ED-4DB2-BD59-A6C34878D82A}">
                    <a16:rowId xmlns:a16="http://schemas.microsoft.com/office/drawing/2014/main" val="1072337244"/>
                  </a:ext>
                </a:extLst>
              </a:tr>
              <a:tr h="661689">
                <a:tc>
                  <a:txBody>
                    <a:bodyPr/>
                    <a:lstStyle/>
                    <a:p>
                      <a:r>
                        <a:rPr lang="en-GB" dirty="0"/>
                        <a:t>colleague </a:t>
                      </a:r>
                    </a:p>
                  </a:txBody>
                  <a:tcPr/>
                </a:tc>
                <a:tc>
                  <a:txBody>
                    <a:bodyPr/>
                    <a:lstStyle/>
                    <a:p>
                      <a:r>
                        <a:rPr lang="en-GB" dirty="0"/>
                        <a:t>-</a:t>
                      </a:r>
                      <a:r>
                        <a:rPr lang="en-GB" dirty="0" err="1"/>
                        <a:t>ea</a:t>
                      </a:r>
                      <a:r>
                        <a:rPr lang="en-GB" dirty="0"/>
                        <a:t>- in the middle </a:t>
                      </a:r>
                    </a:p>
                  </a:txBody>
                  <a:tcPr/>
                </a:tc>
                <a:tc>
                  <a:txBody>
                    <a:bodyPr/>
                    <a:lstStyle/>
                    <a:p>
                      <a:r>
                        <a:rPr lang="en-GB" dirty="0" err="1"/>
                        <a:t>collegue</a:t>
                      </a:r>
                      <a:r>
                        <a:rPr lang="en-GB" dirty="0"/>
                        <a:t> </a:t>
                      </a:r>
                    </a:p>
                  </a:txBody>
                  <a:tcPr/>
                </a:tc>
                <a:extLst>
                  <a:ext uri="{0D108BD9-81ED-4DB2-BD59-A6C34878D82A}">
                    <a16:rowId xmlns:a16="http://schemas.microsoft.com/office/drawing/2014/main" val="2384851279"/>
                  </a:ext>
                </a:extLst>
              </a:tr>
              <a:tr h="661689">
                <a:tc>
                  <a:txBody>
                    <a:bodyPr/>
                    <a:lstStyle/>
                    <a:p>
                      <a:r>
                        <a:rPr lang="en-GB" dirty="0"/>
                        <a:t>committee </a:t>
                      </a:r>
                    </a:p>
                  </a:txBody>
                  <a:tcPr/>
                </a:tc>
                <a:tc>
                  <a:txBody>
                    <a:bodyPr/>
                    <a:lstStyle/>
                    <a:p>
                      <a:r>
                        <a:rPr lang="fr-FR" dirty="0"/>
                        <a:t>double m, double t, double e</a:t>
                      </a:r>
                      <a:endParaRPr lang="en-GB" dirty="0"/>
                    </a:p>
                  </a:txBody>
                  <a:tcPr/>
                </a:tc>
                <a:tc>
                  <a:txBody>
                    <a:bodyPr/>
                    <a:lstStyle/>
                    <a:p>
                      <a:r>
                        <a:rPr lang="en-GB" dirty="0" err="1"/>
                        <a:t>commitee</a:t>
                      </a:r>
                      <a:r>
                        <a:rPr lang="en-GB" dirty="0"/>
                        <a:t> </a:t>
                      </a:r>
                    </a:p>
                  </a:txBody>
                  <a:tcPr/>
                </a:tc>
                <a:extLst>
                  <a:ext uri="{0D108BD9-81ED-4DB2-BD59-A6C34878D82A}">
                    <a16:rowId xmlns:a16="http://schemas.microsoft.com/office/drawing/2014/main" val="812426345"/>
                  </a:ext>
                </a:extLst>
              </a:tr>
            </a:tbl>
          </a:graphicData>
        </a:graphic>
      </p:graphicFrame>
    </p:spTree>
    <p:extLst>
      <p:ext uri="{BB962C8B-B14F-4D97-AF65-F5344CB8AC3E}">
        <p14:creationId xmlns:p14="http://schemas.microsoft.com/office/powerpoint/2010/main" val="111290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68937" y="240632"/>
            <a:ext cx="10224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8750" y="169614"/>
            <a:ext cx="4014240" cy="923330"/>
          </a:xfrm>
          <a:prstGeom prst="rect">
            <a:avLst/>
          </a:prstGeom>
          <a:noFill/>
        </p:spPr>
        <p:txBody>
          <a:bodyPr wrap="none" rtlCol="0">
            <a:spAutoFit/>
          </a:bodyPr>
          <a:lstStyle/>
          <a:p>
            <a:r>
              <a:rPr lang="en-IN" sz="5400" dirty="0"/>
              <a:t>VOCABULARY</a:t>
            </a:r>
            <a:endParaRPr lang="en-US" sz="4900" dirty="0"/>
          </a:p>
        </p:txBody>
      </p:sp>
      <p:sp>
        <p:nvSpPr>
          <p:cNvPr id="11" name="TextBox 10"/>
          <p:cNvSpPr txBox="1"/>
          <p:nvPr/>
        </p:nvSpPr>
        <p:spPr>
          <a:xfrm>
            <a:off x="147075" y="1008647"/>
            <a:ext cx="1949573" cy="584775"/>
          </a:xfrm>
          <a:prstGeom prst="rect">
            <a:avLst/>
          </a:prstGeom>
          <a:noFill/>
        </p:spPr>
        <p:txBody>
          <a:bodyPr wrap="none" rtlCol="0">
            <a:spAutoFit/>
          </a:bodyPr>
          <a:lstStyle/>
          <a:p>
            <a:r>
              <a:rPr lang="en-IN" sz="3200" dirty="0"/>
              <a:t>SPELLINGS</a:t>
            </a:r>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900" y="239880"/>
            <a:ext cx="1047600" cy="1047600"/>
          </a:xfrm>
          <a:prstGeom prst="rect">
            <a:avLst/>
          </a:prstGeom>
        </p:spPr>
      </p:pic>
      <p:graphicFrame>
        <p:nvGraphicFramePr>
          <p:cNvPr id="3" name="Table 2">
            <a:extLst>
              <a:ext uri="{FF2B5EF4-FFF2-40B4-BE49-F238E27FC236}">
                <a16:creationId xmlns:a16="http://schemas.microsoft.com/office/drawing/2014/main" id="{B68210C3-93CE-447F-A658-ECBAFDBD12BB}"/>
              </a:ext>
            </a:extLst>
          </p:cNvPr>
          <p:cNvGraphicFramePr>
            <a:graphicFrameLocks noGrp="1"/>
          </p:cNvGraphicFramePr>
          <p:nvPr>
            <p:extLst>
              <p:ext uri="{D42A27DB-BD31-4B8C-83A1-F6EECF244321}">
                <p14:modId xmlns:p14="http://schemas.microsoft.com/office/powerpoint/2010/main" val="2331478072"/>
              </p:ext>
            </p:extLst>
          </p:nvPr>
        </p:nvGraphicFramePr>
        <p:xfrm>
          <a:off x="158750" y="1596446"/>
          <a:ext cx="8315865" cy="4631823"/>
        </p:xfrm>
        <a:graphic>
          <a:graphicData uri="http://schemas.openxmlformats.org/drawingml/2006/table">
            <a:tbl>
              <a:tblPr firstRow="1" bandRow="1">
                <a:tableStyleId>{5C22544A-7EE6-4342-B048-85BDC9FD1C3A}</a:tableStyleId>
              </a:tblPr>
              <a:tblGrid>
                <a:gridCol w="2771955">
                  <a:extLst>
                    <a:ext uri="{9D8B030D-6E8A-4147-A177-3AD203B41FA5}">
                      <a16:colId xmlns:a16="http://schemas.microsoft.com/office/drawing/2014/main" val="312514403"/>
                    </a:ext>
                  </a:extLst>
                </a:gridCol>
                <a:gridCol w="2771955">
                  <a:extLst>
                    <a:ext uri="{9D8B030D-6E8A-4147-A177-3AD203B41FA5}">
                      <a16:colId xmlns:a16="http://schemas.microsoft.com/office/drawing/2014/main" val="2110209302"/>
                    </a:ext>
                  </a:extLst>
                </a:gridCol>
                <a:gridCol w="2771955">
                  <a:extLst>
                    <a:ext uri="{9D8B030D-6E8A-4147-A177-3AD203B41FA5}">
                      <a16:colId xmlns:a16="http://schemas.microsoft.com/office/drawing/2014/main" val="3113935759"/>
                    </a:ext>
                  </a:extLst>
                </a:gridCol>
              </a:tblGrid>
              <a:tr h="661689">
                <a:tc>
                  <a:txBody>
                    <a:bodyPr/>
                    <a:lstStyle/>
                    <a:p>
                      <a:r>
                        <a:rPr lang="en-GB" dirty="0"/>
                        <a:t>CORRECT SPELLING</a:t>
                      </a:r>
                    </a:p>
                  </a:txBody>
                  <a:tcPr/>
                </a:tc>
                <a:tc>
                  <a:txBody>
                    <a:bodyPr/>
                    <a:lstStyle/>
                    <a:p>
                      <a:r>
                        <a:rPr lang="en-GB" dirty="0"/>
                        <a:t>SPELLING ADVICE</a:t>
                      </a:r>
                    </a:p>
                  </a:txBody>
                  <a:tcPr/>
                </a:tc>
                <a:tc>
                  <a:txBody>
                    <a:bodyPr/>
                    <a:lstStyle/>
                    <a:p>
                      <a:r>
                        <a:rPr lang="en-GB" dirty="0"/>
                        <a:t>COMMON MISSPELLING</a:t>
                      </a:r>
                    </a:p>
                  </a:txBody>
                  <a:tcPr/>
                </a:tc>
                <a:extLst>
                  <a:ext uri="{0D108BD9-81ED-4DB2-BD59-A6C34878D82A}">
                    <a16:rowId xmlns:a16="http://schemas.microsoft.com/office/drawing/2014/main" val="1299542430"/>
                  </a:ext>
                </a:extLst>
              </a:tr>
              <a:tr h="661689">
                <a:tc>
                  <a:txBody>
                    <a:bodyPr/>
                    <a:lstStyle/>
                    <a:p>
                      <a:r>
                        <a:rPr lang="en-GB" dirty="0"/>
                        <a:t>tendency</a:t>
                      </a:r>
                    </a:p>
                  </a:txBody>
                  <a:tcPr/>
                </a:tc>
                <a:tc>
                  <a:txBody>
                    <a:bodyPr/>
                    <a:lstStyle/>
                    <a:p>
                      <a:r>
                        <a:rPr lang="en-GB" dirty="0"/>
                        <a:t>Two cs, two </a:t>
                      </a:r>
                      <a:r>
                        <a:rPr lang="en-GB" dirty="0" err="1"/>
                        <a:t>ms</a:t>
                      </a:r>
                      <a:endParaRPr lang="en-GB" dirty="0"/>
                    </a:p>
                  </a:txBody>
                  <a:tcPr/>
                </a:tc>
                <a:tc>
                  <a:txBody>
                    <a:bodyPr/>
                    <a:lstStyle/>
                    <a:p>
                      <a:r>
                        <a:rPr lang="en-GB" dirty="0" err="1"/>
                        <a:t>tendancy</a:t>
                      </a:r>
                      <a:endParaRPr lang="en-GB" dirty="0"/>
                    </a:p>
                  </a:txBody>
                  <a:tcPr/>
                </a:tc>
                <a:extLst>
                  <a:ext uri="{0D108BD9-81ED-4DB2-BD59-A6C34878D82A}">
                    <a16:rowId xmlns:a16="http://schemas.microsoft.com/office/drawing/2014/main" val="973564512"/>
                  </a:ext>
                </a:extLst>
              </a:tr>
              <a:tr h="661689">
                <a:tc>
                  <a:txBody>
                    <a:bodyPr/>
                    <a:lstStyle/>
                    <a:p>
                      <a:r>
                        <a:rPr lang="en-GB" dirty="0"/>
                        <a:t>threshold</a:t>
                      </a:r>
                    </a:p>
                  </a:txBody>
                  <a:tcPr/>
                </a:tc>
                <a:tc>
                  <a:txBody>
                    <a:bodyPr/>
                    <a:lstStyle/>
                    <a:p>
                      <a:r>
                        <a:rPr lang="en-GB" dirty="0"/>
                        <a:t>one h in the middle </a:t>
                      </a:r>
                    </a:p>
                  </a:txBody>
                  <a:tcPr/>
                </a:tc>
                <a:tc>
                  <a:txBody>
                    <a:bodyPr/>
                    <a:lstStyle/>
                    <a:p>
                      <a:r>
                        <a:rPr lang="en-GB" dirty="0" err="1"/>
                        <a:t>threshhold</a:t>
                      </a:r>
                      <a:r>
                        <a:rPr lang="en-GB" dirty="0"/>
                        <a:t> </a:t>
                      </a:r>
                    </a:p>
                  </a:txBody>
                  <a:tcPr/>
                </a:tc>
                <a:extLst>
                  <a:ext uri="{0D108BD9-81ED-4DB2-BD59-A6C34878D82A}">
                    <a16:rowId xmlns:a16="http://schemas.microsoft.com/office/drawing/2014/main" val="4262694602"/>
                  </a:ext>
                </a:extLst>
              </a:tr>
              <a:tr h="661689">
                <a:tc>
                  <a:txBody>
                    <a:bodyPr/>
                    <a:lstStyle/>
                    <a:p>
                      <a:r>
                        <a:rPr lang="en-GB" dirty="0"/>
                        <a:t>truly </a:t>
                      </a:r>
                    </a:p>
                  </a:txBody>
                  <a:tcPr/>
                </a:tc>
                <a:tc>
                  <a:txBody>
                    <a:bodyPr/>
                    <a:lstStyle/>
                    <a:p>
                      <a:r>
                        <a:rPr lang="en-GB" dirty="0"/>
                        <a:t>No e</a:t>
                      </a:r>
                    </a:p>
                  </a:txBody>
                  <a:tcPr/>
                </a:tc>
                <a:tc>
                  <a:txBody>
                    <a:bodyPr/>
                    <a:lstStyle/>
                    <a:p>
                      <a:r>
                        <a:rPr lang="en-GB" dirty="0" err="1"/>
                        <a:t>truely</a:t>
                      </a:r>
                      <a:r>
                        <a:rPr lang="en-GB" dirty="0"/>
                        <a:t> </a:t>
                      </a:r>
                    </a:p>
                  </a:txBody>
                  <a:tcPr/>
                </a:tc>
                <a:extLst>
                  <a:ext uri="{0D108BD9-81ED-4DB2-BD59-A6C34878D82A}">
                    <a16:rowId xmlns:a16="http://schemas.microsoft.com/office/drawing/2014/main" val="1799476367"/>
                  </a:ext>
                </a:extLst>
              </a:tr>
              <a:tr h="661689">
                <a:tc>
                  <a:txBody>
                    <a:bodyPr/>
                    <a:lstStyle/>
                    <a:p>
                      <a:r>
                        <a:rPr lang="en-GB" dirty="0"/>
                        <a:t>until </a:t>
                      </a:r>
                    </a:p>
                  </a:txBody>
                  <a:tcPr/>
                </a:tc>
                <a:tc>
                  <a:txBody>
                    <a:bodyPr/>
                    <a:lstStyle/>
                    <a:p>
                      <a:r>
                        <a:rPr lang="en-GB" dirty="0"/>
                        <a:t>One L at the end</a:t>
                      </a:r>
                    </a:p>
                  </a:txBody>
                  <a:tcPr/>
                </a:tc>
                <a:tc>
                  <a:txBody>
                    <a:bodyPr/>
                    <a:lstStyle/>
                    <a:p>
                      <a:r>
                        <a:rPr lang="en-GB" dirty="0" err="1"/>
                        <a:t>Untill</a:t>
                      </a:r>
                      <a:r>
                        <a:rPr lang="en-GB" dirty="0"/>
                        <a:t>  </a:t>
                      </a:r>
                    </a:p>
                  </a:txBody>
                  <a:tcPr/>
                </a:tc>
                <a:extLst>
                  <a:ext uri="{0D108BD9-81ED-4DB2-BD59-A6C34878D82A}">
                    <a16:rowId xmlns:a16="http://schemas.microsoft.com/office/drawing/2014/main" val="1072337244"/>
                  </a:ext>
                </a:extLst>
              </a:tr>
              <a:tr h="661689">
                <a:tc>
                  <a:txBody>
                    <a:bodyPr/>
                    <a:lstStyle/>
                    <a:p>
                      <a:r>
                        <a:rPr lang="en-GB" dirty="0"/>
                        <a:t>weird </a:t>
                      </a:r>
                    </a:p>
                  </a:txBody>
                  <a:tcPr/>
                </a:tc>
                <a:tc>
                  <a:txBody>
                    <a:bodyPr/>
                    <a:lstStyle/>
                    <a:p>
                      <a:r>
                        <a:rPr lang="en-GB" dirty="0"/>
                        <a:t>E before </a:t>
                      </a:r>
                      <a:r>
                        <a:rPr lang="en-GB" dirty="0" err="1"/>
                        <a:t>i</a:t>
                      </a:r>
                      <a:endParaRPr lang="en-GB" dirty="0"/>
                    </a:p>
                  </a:txBody>
                  <a:tcPr/>
                </a:tc>
                <a:tc>
                  <a:txBody>
                    <a:bodyPr/>
                    <a:lstStyle/>
                    <a:p>
                      <a:r>
                        <a:rPr lang="en-GB" dirty="0" err="1"/>
                        <a:t>wierd</a:t>
                      </a:r>
                      <a:r>
                        <a:rPr lang="en-GB" dirty="0"/>
                        <a:t> </a:t>
                      </a:r>
                    </a:p>
                  </a:txBody>
                  <a:tcPr/>
                </a:tc>
                <a:extLst>
                  <a:ext uri="{0D108BD9-81ED-4DB2-BD59-A6C34878D82A}">
                    <a16:rowId xmlns:a16="http://schemas.microsoft.com/office/drawing/2014/main" val="2384851279"/>
                  </a:ext>
                </a:extLst>
              </a:tr>
              <a:tr h="661689">
                <a:tc>
                  <a:txBody>
                    <a:bodyPr/>
                    <a:lstStyle/>
                    <a:p>
                      <a:r>
                        <a:rPr lang="en-GB" dirty="0"/>
                        <a:t>wherever </a:t>
                      </a:r>
                    </a:p>
                  </a:txBody>
                  <a:tcPr/>
                </a:tc>
                <a:tc>
                  <a:txBody>
                    <a:bodyPr/>
                    <a:lstStyle/>
                    <a:p>
                      <a:r>
                        <a:rPr lang="fr-FR" dirty="0"/>
                        <a:t>One e in the middle</a:t>
                      </a:r>
                      <a:endParaRPr lang="en-GB" dirty="0"/>
                    </a:p>
                  </a:txBody>
                  <a:tcPr/>
                </a:tc>
                <a:tc>
                  <a:txBody>
                    <a:bodyPr/>
                    <a:lstStyle/>
                    <a:p>
                      <a:r>
                        <a:rPr lang="en-GB" dirty="0" err="1"/>
                        <a:t>whereever</a:t>
                      </a:r>
                      <a:r>
                        <a:rPr lang="en-GB" dirty="0"/>
                        <a:t> </a:t>
                      </a:r>
                    </a:p>
                  </a:txBody>
                  <a:tcPr/>
                </a:tc>
                <a:extLst>
                  <a:ext uri="{0D108BD9-81ED-4DB2-BD59-A6C34878D82A}">
                    <a16:rowId xmlns:a16="http://schemas.microsoft.com/office/drawing/2014/main" val="812426345"/>
                  </a:ext>
                </a:extLst>
              </a:tr>
            </a:tbl>
          </a:graphicData>
        </a:graphic>
      </p:graphicFrame>
    </p:spTree>
    <p:extLst>
      <p:ext uri="{BB962C8B-B14F-4D97-AF65-F5344CB8AC3E}">
        <p14:creationId xmlns:p14="http://schemas.microsoft.com/office/powerpoint/2010/main" val="20607256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C1E70DAE89464BBB24385DB5BAADCB" ma:contentTypeVersion="6" ma:contentTypeDescription="Create a new document." ma:contentTypeScope="" ma:versionID="c43f633ef9a049aabe204739f4bfc290">
  <xsd:schema xmlns:xsd="http://www.w3.org/2001/XMLSchema" xmlns:xs="http://www.w3.org/2001/XMLSchema" xmlns:p="http://schemas.microsoft.com/office/2006/metadata/properties" xmlns:ns2="f2e28455-a4bd-4882-acf5-dd58dbd2fa34" targetNamespace="http://schemas.microsoft.com/office/2006/metadata/properties" ma:root="true" ma:fieldsID="e33d97b0f9af1b9b94ada2aec7708f59" ns2:_="">
    <xsd:import namespace="f2e28455-a4bd-4882-acf5-dd58dbd2fa3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28455-a4bd-4882-acf5-dd58dbd2fa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1BE643-653D-4331-8573-7B7754993B5F}"/>
</file>

<file path=customXml/itemProps2.xml><?xml version="1.0" encoding="utf-8"?>
<ds:datastoreItem xmlns:ds="http://schemas.openxmlformats.org/officeDocument/2006/customXml" ds:itemID="{60648D8E-0015-4282-AAA2-5647FDD880D8}"/>
</file>

<file path=customXml/itemProps3.xml><?xml version="1.0" encoding="utf-8"?>
<ds:datastoreItem xmlns:ds="http://schemas.openxmlformats.org/officeDocument/2006/customXml" ds:itemID="{CA0B41F8-D582-43FC-BF2B-19231E681E79}"/>
</file>

<file path=docProps/app.xml><?xml version="1.0" encoding="utf-8"?>
<Properties xmlns="http://schemas.openxmlformats.org/officeDocument/2006/extended-properties" xmlns:vt="http://schemas.openxmlformats.org/officeDocument/2006/docPropsVTypes">
  <Template/>
  <TotalTime>501</TotalTime>
  <Words>666</Words>
  <Application>Microsoft Office PowerPoint</Application>
  <PresentationFormat>On-screen Show (4:3)</PresentationFormat>
  <Paragraphs>90</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kumar L M</dc:creator>
  <cp:lastModifiedBy>sahana.ds@ethnus.com</cp:lastModifiedBy>
  <cp:revision>33</cp:revision>
  <dcterms:created xsi:type="dcterms:W3CDTF">2018-05-21T05:28:28Z</dcterms:created>
  <dcterms:modified xsi:type="dcterms:W3CDTF">2019-03-25T07:02:17Z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0x0101009FC1E70DAE89464BBB24385DB5BAADCB</vt:lpwstr>
  </property>
</Properties>
</file>