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slide" Target="slides/slide37.xml"/><Relationship Id="rId21" Type="http://schemas.openxmlformats.org/officeDocument/2006/relationships/slide" Target="slides/slide16.xml"/><Relationship Id="rId47" Type="http://schemas.openxmlformats.org/officeDocument/2006/relationships/font" Target="fonts/Roboto-italic.fntdata"/><Relationship Id="rId34" Type="http://schemas.openxmlformats.org/officeDocument/2006/relationships/slide" Target="slides/slide29.xml"/><Relationship Id="rId50" Type="http://schemas.openxmlformats.org/officeDocument/2006/relationships/customXml" Target="../customXml/item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24" Type="http://schemas.openxmlformats.org/officeDocument/2006/relationships/slide" Target="slides/slide19.xml"/><Relationship Id="rId45" Type="http://schemas.openxmlformats.org/officeDocument/2006/relationships/font" Target="fonts/Roboto-regular.fntdata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49" Type="http://schemas.openxmlformats.org/officeDocument/2006/relationships/customXml" Target="../customXml/item1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3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customXml" Target="../customXml/item3.xml"/><Relationship Id="rId3" Type="http://schemas.openxmlformats.org/officeDocument/2006/relationships/presProps" Target="presProps.xml"/><Relationship Id="rId46" Type="http://schemas.openxmlformats.org/officeDocument/2006/relationships/font" Target="fonts/Roboto-bold.fntdata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theme" Target="theme/theme2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049d06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049d06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3049d06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3049d06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3049d06e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3049d06e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3049d06e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3049d06e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049d06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049d06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049d06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049d06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Which of the following statement is not true ?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A.	E is to the immediate left of D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B.	A is at one of the ends 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C.	G is to the immediate left of B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EFEFE"/>
                </a:highlight>
              </a:rPr>
              <a:t>D.	F is second to the right of D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Answer:A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00" y="930575"/>
            <a:ext cx="6920100" cy="13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Who are to the left of C ?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A.	Only B 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B.	G, B and D 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C.	G and B 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EFEFE"/>
                </a:highlight>
              </a:rPr>
              <a:t>D.	D, E, F and A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Answer:C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EFEFE"/>
                </a:highlight>
              </a:rPr>
              <a:t>         G an B are to the left of C</a:t>
            </a:r>
            <a:r>
              <a:rPr lang="en-GB" sz="1200">
                <a:solidFill>
                  <a:srgbClr val="555555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555555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00" y="930575"/>
            <a:ext cx="6920100" cy="12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Directions to solve :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972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Five girls are sitting on a bench to be photographed. Seema is to the left of Rani and to the right of Bindu. Mary is to the right of Rani. Reeta is between Rani and Mary.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Who is sitting immediate right to Reeta?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	Bindu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	Rani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	Mary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D.	Seema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Answer:C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500" y="2324100"/>
            <a:ext cx="4953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in the middle of the photograph?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	Bindu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	Rani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	Mary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D.	Seema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500" y="2324100"/>
            <a:ext cx="4953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second from the right?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	Bindu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	Reeta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	Mary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D.	Seema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	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545325"/>
            <a:ext cx="7384200" cy="352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		                        DATA ARRANGEMENT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                                            (Linear Relationship) 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500" y="2324100"/>
            <a:ext cx="4953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A, P, R, X, S and Z are sitting in a row. S and Z are in the centre. A and P are at the ends. R is sitting to the left of A.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Who is to the right of P ?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	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	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	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	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seating arrangement is as follows: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  X  S  Z  R  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Therefore, right of P is 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Option </a:t>
            </a:r>
            <a:r>
              <a:rPr b="1" lang="en-GB"/>
              <a:t>B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A, B, C, D and E are sitting on a bench. A is sitting next to B, C is sitting next to D, D is not sitting with E who is on the left end of the bench. C is on the second position from the right. A is to the right of B and E. A and C are sitting together. In which position A is sitting?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	Between B and 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	Between B and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	Between E and 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D.	Between C and 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                                           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            Therefore, A is sitting in between B and C.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75" y="1231200"/>
            <a:ext cx="5607700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Directions to solve 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 ,B, C, D and E are five men sitting in a line facing to south - while M, N, O, P and Q are five ladies sitting in a second line parallel to the first line and are facing to North.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B who is just next to the left of D, is opposite to Q.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C and N are diagonally opposite to each other.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E is opposite to O who is just next right of M.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P who is just to the left of Q, is opposite to D.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M is at one end of the line.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Who is sitting third to the right of O 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	Q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B.	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C.	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	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1800" y="1313750"/>
            <a:ext cx="3528000" cy="17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If B shifts to the place of E, E shifts to the place of Q, and Q shifts to the place of B, then who will be the second to the left of the person opposite to O ?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	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	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	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D.	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327600" y="930575"/>
            <a:ext cx="7384200" cy="366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Initial arragement: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New arrangement after shifting 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 is opposite to O and second person left to B is Q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775" y="1165025"/>
            <a:ext cx="3788025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775" y="2634500"/>
            <a:ext cx="2057400" cy="11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Linear Arrangement :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972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A Linear arrangement can be defined as a straight line arrangement typically involving not more than two dimensions. The key factor to be noted here is that arrangements are done only on one axis. When A is said to be on the left or ahead of B, in a linear arrangement, it cannot be assumed that A is to the immediate left of B or immediately ahead of B unless it is mentioned so specifically.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 directions given are relative in nature as it depends on from whose perspective the test-taker is deciding the directions.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Which of the following pair is diagonally opposite to each other ?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	EQ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	BO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	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	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Answer:D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575" y="1577375"/>
            <a:ext cx="3110900" cy="16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If O and P, A and E and B and Q interchange their positions, then who will be the second person to the right of the person who is opposite to the person second of the right of P ?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	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	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	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D.	O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55" name="Google Shape;355;p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1075" y="1301375"/>
            <a:ext cx="3528000" cy="1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In the original arrangement who is sitting just opposite to N 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	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	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	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	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5" name="Google Shape;375;p4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375" y="1375725"/>
            <a:ext cx="3800425" cy="1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Directions to solve 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A, B, C, D, E, F and G are sitting in a row facing North :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 is to the immediate right of E.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E is 4</a:t>
            </a:r>
            <a:r>
              <a:rPr baseline="30000" lang="en-GB">
                <a:highlight>
                  <a:srgbClr val="FFFFFF"/>
                </a:highlight>
              </a:rPr>
              <a:t>th</a:t>
            </a:r>
            <a:r>
              <a:rPr lang="en-GB">
                <a:highlight>
                  <a:srgbClr val="FFFFFF"/>
                </a:highlight>
              </a:rPr>
              <a:t> to the right of G.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C is the neighbour of B and D.</a:t>
            </a:r>
            <a:endParaRPr>
              <a:highlight>
                <a:srgbClr val="FFFFFF"/>
              </a:highlight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Person who is third to the left of D is at one of ends.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95" name="Google Shape;395;p4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Who are to the left of C ?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A.	Only B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B.	G, B and D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C.	G and B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D.	D, E, F and A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5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      G an B are to the left of C.</a:t>
            </a:r>
            <a:endParaRPr/>
          </a:p>
        </p:txBody>
      </p:sp>
      <p:pic>
        <p:nvPicPr>
          <p:cNvPr id="415" name="Google Shape;41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6850" y="1450825"/>
            <a:ext cx="5978150" cy="16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Linear Arrangement :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972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For example, 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        if four people P, Q, R, S are sitting at a table from left to right in the same order, then Q is sitting to the left of R but to the right of P. Change in orientation, left and right, depends on two possible scenarios i.e. whether the test-taker assumes people to be facing the direction he is facing or whether he assumes them to be facing the opposite direction. 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But as long as consistency is maintained in incorporating the directions, this fact should not change the solution as the two scenarios are mirror images of each other. 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Directions to solve :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972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A, B, C, D, E, F and G are sitting in a row facing North  </a:t>
            </a:r>
            <a:endParaRPr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1) F is to the immediate right of E</a:t>
            </a:r>
            <a:endParaRPr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2) E is 4th to the right of G</a:t>
            </a:r>
            <a:endParaRPr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3) C is the neighbour of B and D </a:t>
            </a:r>
            <a:endParaRPr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4) Person who is third to the left of D is at one of ends</a:t>
            </a:r>
            <a:endParaRPr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What is the position of A ?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EFEFE"/>
                </a:highlight>
              </a:rPr>
              <a:t>Between E and D</a:t>
            </a:r>
            <a:endParaRPr>
              <a:highlight>
                <a:srgbClr val="FEFEFE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EFEFE"/>
                </a:highlight>
              </a:rPr>
              <a:t>Extreme left</a:t>
            </a:r>
            <a:endParaRPr>
              <a:highlight>
                <a:srgbClr val="FEFEFE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EFEFE"/>
                </a:highlight>
              </a:rPr>
              <a:t>Centre</a:t>
            </a:r>
            <a:endParaRPr>
              <a:highlight>
                <a:srgbClr val="FEFEFE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EFEFE"/>
                </a:highlight>
              </a:rPr>
              <a:t>Extreme right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             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EFEFE"/>
                </a:highlight>
              </a:rPr>
              <a:t>           A is in extreme right.</a:t>
            </a:r>
            <a:endParaRPr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EFEFE"/>
                </a:highlight>
              </a:rPr>
              <a:t>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00" y="930575"/>
            <a:ext cx="6920100" cy="16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Who are the neighbours of B ?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A.	</a:t>
            </a:r>
            <a:r>
              <a:rPr lang="en-GB">
                <a:highlight>
                  <a:srgbClr val="FEFEFE"/>
                </a:highlight>
              </a:rPr>
              <a:t>C and D 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B.	C and G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EFEFE"/>
                </a:highlight>
              </a:rPr>
              <a:t>C.	G and F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EFEFE"/>
                </a:highlight>
              </a:rPr>
              <a:t>D.	C and E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EFEFE"/>
                </a:highlight>
              </a:rPr>
              <a:t>           C and G are the neighbours of B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00" y="930575"/>
            <a:ext cx="6920100" cy="1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2" ma:contentTypeDescription="Create a new document." ma:contentTypeScope="" ma:versionID="5f1ed2b2d8068acd83977a589e67cebc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5634dc619dfe070d77c1e661015e6cd5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38DE46-5C20-4CAE-BD69-BDFD754E5761}"/>
</file>

<file path=customXml/itemProps2.xml><?xml version="1.0" encoding="utf-8"?>
<ds:datastoreItem xmlns:ds="http://schemas.openxmlformats.org/officeDocument/2006/customXml" ds:itemID="{5BC598D9-D6BC-4859-882F-9D613358FE7F}"/>
</file>

<file path=customXml/itemProps3.xml><?xml version="1.0" encoding="utf-8"?>
<ds:datastoreItem xmlns:ds="http://schemas.openxmlformats.org/officeDocument/2006/customXml" ds:itemID="{B786ACBA-8309-44C4-BD03-B67A40FD147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