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8" r:id="rId3"/>
    <p:sldId id="265" r:id="rId4"/>
    <p:sldId id="335" r:id="rId5"/>
    <p:sldId id="336" r:id="rId6"/>
    <p:sldId id="337" r:id="rId7"/>
    <p:sldId id="338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49" r:id="rId17"/>
    <p:sldId id="35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52" autoAdjust="0"/>
  </p:normalViewPr>
  <p:slideViewPr>
    <p:cSldViewPr snapToGrid="0">
      <p:cViewPr>
        <p:scale>
          <a:sx n="100" d="100"/>
          <a:sy n="100" d="100"/>
        </p:scale>
        <p:origin x="-510" y="-48"/>
      </p:cViewPr>
      <p:guideLst>
        <p:guide orient="horz" pos="2772"/>
        <p:guide orient="horz" pos="828"/>
        <p:guide orient="horz" pos="1140"/>
        <p:guide orient="horz" pos="2451"/>
        <p:guide orient="horz" pos="2196"/>
        <p:guide pos="2208"/>
        <p:guide pos="216"/>
        <p:guide pos="5553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Hang it up.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Quit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Hold tightly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Stay in a place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Hang out with friends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Kick about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Relax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Stay within limits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Disuss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Die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C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Look over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Inspect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Expect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Consider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Hope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11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Pack in 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 Confess.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</a:t>
            </a:r>
            <a:r>
              <a:rPr lang="en-US" sz="1800" dirty="0" smtClean="0"/>
              <a:t> End a relationship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Go somewhere quickly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Fall asleep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B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12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Pull for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Support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Put clothes on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Withdraw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Attract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Put off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Install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Postpone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Make a request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Tolerate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B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14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Rub out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Delete ink or pencil with an eraser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Chase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Go away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Lose energy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15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Strike down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Have a good idea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Kill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</a:t>
            </a:r>
            <a:r>
              <a:rPr lang="en-US" sz="1800" dirty="0" smtClean="0"/>
              <a:t>Tidy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</a:t>
            </a:r>
            <a:r>
              <a:rPr lang="en-US" sz="1800" dirty="0" smtClean="0"/>
              <a:t> Pass easily</a:t>
            </a:r>
            <a:r>
              <a:rPr lang="en-US" sz="1800" b="1" dirty="0" smtClean="0"/>
              <a:t>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B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143" y="1683657"/>
            <a:ext cx="6487886" cy="1802494"/>
          </a:xfrm>
        </p:spPr>
        <p:txBody>
          <a:bodyPr/>
          <a:lstStyle/>
          <a:p>
            <a:pPr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       Phrasal Verb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06EE1967-AF90-4264-BA94-BCBC16B678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xmlns="" id="{FC024864-F07F-410A-9CD6-C6BA29AEDD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0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1638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01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Be cut up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Be upset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Be at home or at work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Be involved in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Be absent from a place.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</a:t>
            </a:r>
            <a:endParaRPr lang="en-US" sz="1800" dirty="0" smtClean="0"/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>
              <a:tabLst>
                <a:tab pos="55563" algn="l"/>
              </a:tabLst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02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  <a:endParaRPr lang="en-US" sz="1800" b="1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Call forth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Visit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Make something happen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Cancel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Name someone after somebody else.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B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Chew out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Think about an issue.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Have a desire to take a revenge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Criticize someone angrily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Damage something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C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04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Close up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Join together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Exclude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Stop using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Blush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05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Eke Out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Join or enter a competition.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Make something last as long as possible.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Start a project or venture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Encourage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B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0513">
              <a:tabLst>
                <a:tab pos="290513" algn="l"/>
              </a:tabLst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06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Fall through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Be unsuccessful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Fall on the ground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Lose hair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Retreat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A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07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73553" y="799578"/>
            <a:ext cx="8525120" cy="498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 the following question, four alternatives are given for the Phrase.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Choose the alternative which best expresses the meaning of the Phrase.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Flip out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A</a:t>
            </a:r>
            <a:r>
              <a:rPr lang="en-US" sz="1800" dirty="0" smtClean="0"/>
              <a:t>. Look through something quickly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B. </a:t>
            </a:r>
            <a:r>
              <a:rPr lang="en-US" sz="1800" dirty="0" smtClean="0"/>
              <a:t>Leave a place angrily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C. </a:t>
            </a:r>
            <a:r>
              <a:rPr lang="en-US" sz="1800" dirty="0" smtClean="0"/>
              <a:t>Become very excited &amp; lose control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D. </a:t>
            </a:r>
            <a:r>
              <a:rPr lang="en-US" sz="1800" dirty="0" smtClean="0"/>
              <a:t>Deceive someone.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									  	 				                                          Answer: C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D19356-B268-44A5-8879-1D6E13E19F15}"/>
</file>

<file path=customXml/itemProps2.xml><?xml version="1.0" encoding="utf-8"?>
<ds:datastoreItem xmlns:ds="http://schemas.openxmlformats.org/officeDocument/2006/customXml" ds:itemID="{B2C76DC1-B130-4304-AA89-B652B7B01078}"/>
</file>

<file path=customXml/itemProps3.xml><?xml version="1.0" encoding="utf-8"?>
<ds:datastoreItem xmlns:ds="http://schemas.openxmlformats.org/officeDocument/2006/customXml" ds:itemID="{7A37DC8B-FAC2-4A69-B2E4-8F03D28E8784}"/>
</file>

<file path=docProps/app.xml><?xml version="1.0" encoding="utf-8"?>
<Properties xmlns="http://schemas.openxmlformats.org/officeDocument/2006/extended-properties" xmlns:vt="http://schemas.openxmlformats.org/officeDocument/2006/docPropsVTypes">
  <TotalTime>7356</TotalTime>
  <Words>730</Words>
  <Application>Microsoft Office PowerPoint</Application>
  <PresentationFormat>On-screen Show (16:9)</PresentationFormat>
  <Paragraphs>181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User</cp:lastModifiedBy>
  <cp:revision>402</cp:revision>
  <dcterms:modified xsi:type="dcterms:W3CDTF">2019-11-28T18:17:42Z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