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7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9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2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6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5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8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3DFB-8CF8-459E-858D-0E0AFEE37997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84B9-A296-4BA8-9310-989129337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GAMMA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1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707318" cy="92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4" y="-239843"/>
            <a:ext cx="10508105" cy="75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3" y="-134910"/>
            <a:ext cx="8454452" cy="80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0" y="0"/>
            <a:ext cx="72102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" y="0"/>
            <a:ext cx="9188971" cy="71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72" y="0"/>
            <a:ext cx="9308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4" y="756768"/>
            <a:ext cx="7546533" cy="55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-134912"/>
            <a:ext cx="8934138" cy="69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-524656"/>
            <a:ext cx="11302584" cy="8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1" ma:contentTypeDescription="Create a new document." ma:contentTypeScope="" ma:versionID="a92d0605057aa840f115ab563bdf97e3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b991f17774e9f09c4b88cb016f74a2d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D82881-C654-46FD-92B2-E2841459E10B}"/>
</file>

<file path=customXml/itemProps2.xml><?xml version="1.0" encoding="utf-8"?>
<ds:datastoreItem xmlns:ds="http://schemas.openxmlformats.org/officeDocument/2006/customXml" ds:itemID="{D5D71198-FE87-44B7-976D-E8A395F089A5}"/>
</file>

<file path=customXml/itemProps3.xml><?xml version="1.0" encoding="utf-8"?>
<ds:datastoreItem xmlns:ds="http://schemas.openxmlformats.org/officeDocument/2006/customXml" ds:itemID="{468EBFCD-B6AF-4B00-887D-9CDCAD2DD630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GAMMA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Admin</dc:creator>
  <cp:lastModifiedBy>Admin</cp:lastModifiedBy>
  <cp:revision>10</cp:revision>
  <dcterms:created xsi:type="dcterms:W3CDTF">2019-02-07T04:54:26Z</dcterms:created>
  <dcterms:modified xsi:type="dcterms:W3CDTF">2019-02-11T11:52:56Z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