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9" d="100"/>
          <a:sy n="89" d="100"/>
        </p:scale>
        <p:origin x="43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11B5-C6AA-9754-1528-54503DABE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B1BF8-CE99-1E38-E5F6-C26E959CF4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516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FFFFFF"/>
      </a:dk1>
      <a:lt1>
        <a:sysClr val="window" lastClr="20202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Aaditya Buchale</cp:lastModifiedBy>
  <cp:revision>4</cp:revision>
  <dcterms:created xsi:type="dcterms:W3CDTF">2018-06-07T21:39:02Z</dcterms:created>
  <dcterms:modified xsi:type="dcterms:W3CDTF">2022-09-26T10:33:33Z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