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2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55AD-418F-49BB-B631-48BE9AFA3C0E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FDA5-231F-432D-B980-7D0C450CF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32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55AD-418F-49BB-B631-48BE9AFA3C0E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FDA5-231F-432D-B980-7D0C450CF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10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55AD-418F-49BB-B631-48BE9AFA3C0E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FDA5-231F-432D-B980-7D0C450CF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94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55AD-418F-49BB-B631-48BE9AFA3C0E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FDA5-231F-432D-B980-7D0C450CF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31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55AD-418F-49BB-B631-48BE9AFA3C0E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FDA5-231F-432D-B980-7D0C450CF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79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55AD-418F-49BB-B631-48BE9AFA3C0E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FDA5-231F-432D-B980-7D0C450CF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74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55AD-418F-49BB-B631-48BE9AFA3C0E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FDA5-231F-432D-B980-7D0C450CF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44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55AD-418F-49BB-B631-48BE9AFA3C0E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FDA5-231F-432D-B980-7D0C450CF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86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55AD-418F-49BB-B631-48BE9AFA3C0E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FDA5-231F-432D-B980-7D0C450CF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20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55AD-418F-49BB-B631-48BE9AFA3C0E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FDA5-231F-432D-B980-7D0C450CF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73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55AD-418F-49BB-B631-48BE9AFA3C0E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FDA5-231F-432D-B980-7D0C450CF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27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D55AD-418F-49BB-B631-48BE9AFA3C0E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4FDA5-231F-432D-B980-7D0C450CF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38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Equalization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03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163" y="-33187"/>
            <a:ext cx="10515600" cy="79231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1965"/>
          <a:stretch/>
        </p:blipFill>
        <p:spPr>
          <a:xfrm>
            <a:off x="111028" y="1672162"/>
            <a:ext cx="11799870" cy="465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2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40906" y="6004646"/>
            <a:ext cx="1912513" cy="723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3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I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get_pixel_frequency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(image):</a:t>
            </a:r>
          </a:p>
          <a:p>
            <a:pPr marL="457200" lvl="1" indent="0">
              <a:buNone/>
            </a:pPr>
            <a:r>
              <a:rPr lang="en-I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pixel_frequency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np.zeros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(256)</a:t>
            </a:r>
          </a:p>
          <a:p>
            <a:pPr marL="457200" lvl="1" indent="0">
              <a:buNone/>
            </a:pP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row in range(</a:t>
            </a:r>
            <a:r>
              <a:rPr lang="en-I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image.shape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[0]):</a:t>
            </a:r>
          </a:p>
          <a:p>
            <a:pPr marL="914400" lvl="2" indent="0">
              <a:buNone/>
            </a:pP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col in range(</a:t>
            </a:r>
            <a:r>
              <a:rPr lang="en-I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image.shape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[1]):</a:t>
            </a:r>
          </a:p>
          <a:p>
            <a:pPr marL="1371600" lvl="3" indent="0">
              <a:buNone/>
            </a:pP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pixel_val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image[row][col]</a:t>
            </a:r>
          </a:p>
          <a:p>
            <a:pPr marL="1371600" lvl="3" indent="0">
              <a:buNone/>
            </a:pP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pixel_frequency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pixel_val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+= 1</a:t>
            </a:r>
          </a:p>
          <a:p>
            <a:pPr marL="0" indent="0">
              <a:buNone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return(</a:t>
            </a:r>
            <a:r>
              <a:rPr lang="en-I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pixel_frequency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pixel_pdf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pixel_freq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np.sum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pixel_freq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pixel_cumsum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np.cumsum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pixel_pdf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bits_cumsum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(L-1)*</a:t>
            </a:r>
            <a:r>
              <a:rPr lang="en-I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pixel_cumsum</a:t>
            </a:r>
            <a:endParaRPr lang="en-IN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pixel_map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np.fix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bits_cumsum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I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astype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(int)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74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row in range(</a:t>
            </a:r>
            <a:r>
              <a:rPr lang="en-IN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output_image.shape</a:t>
            </a:r>
            <a: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[0]):</a:t>
            </a:r>
          </a:p>
          <a:p>
            <a:pPr marL="457200" lvl="1" indent="0">
              <a:buNone/>
            </a:pP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col in range(</a:t>
            </a:r>
            <a:r>
              <a:rPr lang="en-I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output_image.shape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[1]):</a:t>
            </a:r>
          </a:p>
          <a:p>
            <a:pPr marL="914400" lvl="2" indent="0">
              <a:buNone/>
            </a:pPr>
            <a:r>
              <a:rPr lang="en-I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pixel_val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input_image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[row][col]</a:t>
            </a:r>
          </a:p>
          <a:p>
            <a:pPr marL="914400" lvl="2" indent="0">
              <a:buNone/>
            </a:pPr>
            <a:r>
              <a:rPr lang="en-I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output_image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[row][col] = </a:t>
            </a:r>
            <a:r>
              <a:rPr lang="en-I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pixel_map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pixel_val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0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4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D3AEC5EAD6DF4DAECD3C4A70AF7F21" ma:contentTypeVersion="5" ma:contentTypeDescription="Create a new document." ma:contentTypeScope="" ma:versionID="8ec4284d69050419cd6c7346ba9fae62">
  <xsd:schema xmlns:xsd="http://www.w3.org/2001/XMLSchema" xmlns:xs="http://www.w3.org/2001/XMLSchema" xmlns:p="http://schemas.microsoft.com/office/2006/metadata/properties" xmlns:ns2="7bc731ce-d0c3-47a3-a9f3-7f75de69d87f" targetNamespace="http://schemas.microsoft.com/office/2006/metadata/properties" ma:root="true" ma:fieldsID="f6092dd978c1742f1bea7a37048edc8e" ns2:_="">
    <xsd:import namespace="7bc731ce-d0c3-47a3-a9f3-7f75de69d87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731ce-d0c3-47a3-a9f3-7f75de69d87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7bc731ce-d0c3-47a3-a9f3-7f75de69d87f" xsi:nil="true"/>
  </documentManagement>
</p:properties>
</file>

<file path=customXml/itemProps1.xml><?xml version="1.0" encoding="utf-8"?>
<ds:datastoreItem xmlns:ds="http://schemas.openxmlformats.org/officeDocument/2006/customXml" ds:itemID="{D2F779DB-13FA-416E-84A6-3D9CC70D4B59}"/>
</file>

<file path=customXml/itemProps2.xml><?xml version="1.0" encoding="utf-8"?>
<ds:datastoreItem xmlns:ds="http://schemas.openxmlformats.org/officeDocument/2006/customXml" ds:itemID="{99FDAB10-52E4-4039-9A26-DDF83C047D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2B6FAF-178C-4530-9D04-B7135B466DAC}">
  <ds:schemaRefs>
    <ds:schemaRef ds:uri="http://schemas.microsoft.com/office/2006/documentManagement/types"/>
    <ds:schemaRef ds:uri="http://purl.org/dc/terms/"/>
    <ds:schemaRef ds:uri="http://purl.org/dc/dcmitype/"/>
    <ds:schemaRef ds:uri="f8cf518a-edb4-4e32-b253-d6bef16cebfa"/>
    <ds:schemaRef ds:uri="http://schemas.microsoft.com/office/infopath/2007/PartnerControls"/>
    <ds:schemaRef ds:uri="86ccb9b4-0da4-44a9-91b4-f6e122ecc81f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Histogram Equalization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Kanchan Dabre</dc:creator>
  <cp:lastModifiedBy>Kanchan Dabre</cp:lastModifiedBy>
  <cp:revision>3</cp:revision>
  <dcterms:created xsi:type="dcterms:W3CDTF">2024-02-13T04:53:07Z</dcterms:created>
  <dcterms:modified xsi:type="dcterms:W3CDTF">2024-02-13T05:04:23Z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0x010100D3D3AEC5EAD6DF4DAECD3C4A70AF7F21</vt:lpwstr>
  </property>
  <property fmtid="{D5CDD505-2E9C-101B-9397-08002B2CF9AE}" pid="3" name="Order">
    <vt:r8>1114500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TemplateUrl">
    <vt:lpwstr/>
  </property>
</Properties>
</file>