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DB78-CDEC-4BB3-8F64-83060C7AB9F9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9382-29F0-469F-A39F-B0F8630E5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12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DB78-CDEC-4BB3-8F64-83060C7AB9F9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9382-29F0-469F-A39F-B0F8630E5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7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DB78-CDEC-4BB3-8F64-83060C7AB9F9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9382-29F0-469F-A39F-B0F8630E5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32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DB78-CDEC-4BB3-8F64-83060C7AB9F9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9382-29F0-469F-A39F-B0F8630E5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84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DB78-CDEC-4BB3-8F64-83060C7AB9F9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9382-29F0-469F-A39F-B0F8630E5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51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DB78-CDEC-4BB3-8F64-83060C7AB9F9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9382-29F0-469F-A39F-B0F8630E5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12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DB78-CDEC-4BB3-8F64-83060C7AB9F9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9382-29F0-469F-A39F-B0F8630E5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16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DB78-CDEC-4BB3-8F64-83060C7AB9F9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9382-29F0-469F-A39F-B0F8630E5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42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DB78-CDEC-4BB3-8F64-83060C7AB9F9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9382-29F0-469F-A39F-B0F8630E5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90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DB78-CDEC-4BB3-8F64-83060C7AB9F9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9382-29F0-469F-A39F-B0F8630E5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27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DB78-CDEC-4BB3-8F64-83060C7AB9F9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9382-29F0-469F-A39F-B0F8630E5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25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6DB78-CDEC-4BB3-8F64-83060C7AB9F9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9382-29F0-469F-A39F-B0F8630E5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5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Experiment 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 Perform Basic Image Processing Operations in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11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Logical Operations: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bitwise_and</a:t>
            </a:r>
            <a:r>
              <a:rPr lang="en-IN" dirty="0" smtClean="0"/>
              <a:t> = cv2.bitwise_and(</a:t>
            </a:r>
            <a:r>
              <a:rPr lang="en-IN" dirty="0" err="1" smtClean="0"/>
              <a:t>img_a</a:t>
            </a:r>
            <a:r>
              <a:rPr lang="en-IN" dirty="0" smtClean="0"/>
              <a:t>, </a:t>
            </a:r>
            <a:r>
              <a:rPr lang="en-IN" dirty="0" err="1" smtClean="0"/>
              <a:t>img_b</a:t>
            </a:r>
            <a:r>
              <a:rPr lang="en-IN" dirty="0" smtClean="0"/>
              <a:t>, mask=mask)</a:t>
            </a:r>
          </a:p>
          <a:p>
            <a:r>
              <a:rPr lang="en-IN" dirty="0" err="1" smtClean="0"/>
              <a:t>bitwise_or</a:t>
            </a:r>
            <a:r>
              <a:rPr lang="en-IN" dirty="0" smtClean="0"/>
              <a:t> = cv2.bitwise_or(</a:t>
            </a:r>
            <a:r>
              <a:rPr lang="en-IN" dirty="0" err="1" smtClean="0"/>
              <a:t>img_a</a:t>
            </a:r>
            <a:r>
              <a:rPr lang="en-IN" dirty="0" smtClean="0"/>
              <a:t>, </a:t>
            </a:r>
            <a:r>
              <a:rPr lang="en-IN" dirty="0" err="1" smtClean="0"/>
              <a:t>img_b</a:t>
            </a:r>
            <a:r>
              <a:rPr lang="en-IN" dirty="0" smtClean="0"/>
              <a:t>, mask=mask)</a:t>
            </a:r>
          </a:p>
          <a:p>
            <a:r>
              <a:rPr lang="en-IN" dirty="0" err="1" smtClean="0"/>
              <a:t>bitwise_not</a:t>
            </a:r>
            <a:r>
              <a:rPr lang="en-IN" dirty="0" smtClean="0"/>
              <a:t> = cv2.bitwise_not(</a:t>
            </a:r>
            <a:r>
              <a:rPr lang="en-IN" dirty="0" err="1" smtClean="0"/>
              <a:t>img_a</a:t>
            </a:r>
            <a:r>
              <a:rPr lang="en-IN" dirty="0" smtClean="0"/>
              <a:t>, </a:t>
            </a:r>
            <a:r>
              <a:rPr lang="en-IN" dirty="0" err="1" smtClean="0"/>
              <a:t>img_b</a:t>
            </a:r>
            <a:r>
              <a:rPr lang="en-IN" dirty="0" smtClean="0"/>
              <a:t>, mask=mask)</a:t>
            </a:r>
          </a:p>
          <a:p>
            <a:r>
              <a:rPr lang="en-IN" dirty="0" err="1" smtClean="0"/>
              <a:t>bitwise_xor</a:t>
            </a:r>
            <a:r>
              <a:rPr lang="en-IN" dirty="0" smtClean="0"/>
              <a:t> = cv2.bitwise_xor(</a:t>
            </a:r>
            <a:r>
              <a:rPr lang="en-IN" dirty="0" err="1" smtClean="0"/>
              <a:t>img_a</a:t>
            </a:r>
            <a:r>
              <a:rPr lang="en-IN" dirty="0" smtClean="0"/>
              <a:t>, </a:t>
            </a:r>
            <a:r>
              <a:rPr lang="en-IN" dirty="0" err="1" smtClean="0"/>
              <a:t>img_b</a:t>
            </a:r>
            <a:r>
              <a:rPr lang="en-IN" dirty="0" smtClean="0"/>
              <a:t>, mask=mask)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2972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mask image using a threshold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ret, mask = cv2.threshold(</a:t>
            </a:r>
            <a:r>
              <a:rPr lang="en-US" dirty="0" err="1" smtClean="0"/>
              <a:t>gray_img_a</a:t>
            </a:r>
            <a:r>
              <a:rPr lang="en-US" dirty="0" smtClean="0"/>
              <a:t>, 100, 255, cv2.THRESH_BINARY)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0058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Display the multiple images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fig = </a:t>
            </a:r>
            <a:r>
              <a:rPr lang="en-IN" dirty="0" err="1" smtClean="0"/>
              <a:t>plt.figure</a:t>
            </a:r>
            <a:r>
              <a:rPr lang="en-IN" dirty="0" smtClean="0"/>
              <a:t>(</a:t>
            </a:r>
            <a:r>
              <a:rPr lang="en-IN" dirty="0" err="1" smtClean="0"/>
              <a:t>figsize</a:t>
            </a:r>
            <a:r>
              <a:rPr lang="en-IN" dirty="0" smtClean="0"/>
              <a:t>=(10, 7))</a:t>
            </a:r>
          </a:p>
          <a:p>
            <a:endParaRPr lang="en-IN" dirty="0" smtClean="0"/>
          </a:p>
          <a:p>
            <a:r>
              <a:rPr lang="en-IN" dirty="0" err="1" smtClean="0"/>
              <a:t>fig.add_subplot</a:t>
            </a:r>
            <a:r>
              <a:rPr lang="en-IN" dirty="0" smtClean="0"/>
              <a:t>(2, 2, 1)</a:t>
            </a:r>
          </a:p>
          <a:p>
            <a:r>
              <a:rPr lang="en-IN" dirty="0" err="1" smtClean="0"/>
              <a:t>plt.imshow</a:t>
            </a:r>
            <a:r>
              <a:rPr lang="en-IN" dirty="0" smtClean="0"/>
              <a:t>(</a:t>
            </a:r>
            <a:r>
              <a:rPr lang="en-IN" dirty="0" err="1" smtClean="0"/>
              <a:t>bitwise_and</a:t>
            </a:r>
            <a:r>
              <a:rPr lang="en-IN" dirty="0" smtClean="0"/>
              <a:t>)</a:t>
            </a:r>
          </a:p>
          <a:p>
            <a:r>
              <a:rPr lang="en-IN" dirty="0" err="1" smtClean="0"/>
              <a:t>plt.axis</a:t>
            </a:r>
            <a:r>
              <a:rPr lang="en-IN" dirty="0" smtClean="0"/>
              <a:t>('off')</a:t>
            </a:r>
          </a:p>
          <a:p>
            <a:r>
              <a:rPr lang="en-IN" dirty="0" err="1" smtClean="0"/>
              <a:t>plt.title</a:t>
            </a:r>
            <a:r>
              <a:rPr lang="en-IN" dirty="0" smtClean="0"/>
              <a:t>("A AND B")</a:t>
            </a:r>
          </a:p>
          <a:p>
            <a:endParaRPr lang="en-IN" dirty="0" smtClean="0"/>
          </a:p>
          <a:p>
            <a:r>
              <a:rPr lang="en-IN" dirty="0" err="1" smtClean="0"/>
              <a:t>fig.add_subplot</a:t>
            </a:r>
            <a:r>
              <a:rPr lang="en-IN" dirty="0" smtClean="0"/>
              <a:t>(2, 2, 2)</a:t>
            </a:r>
          </a:p>
          <a:p>
            <a:r>
              <a:rPr lang="en-IN" dirty="0" err="1" smtClean="0"/>
              <a:t>plt.imshow</a:t>
            </a:r>
            <a:r>
              <a:rPr lang="en-IN" dirty="0" smtClean="0"/>
              <a:t>(</a:t>
            </a:r>
            <a:r>
              <a:rPr lang="en-IN" dirty="0" err="1" smtClean="0"/>
              <a:t>bitwise_or</a:t>
            </a:r>
            <a:r>
              <a:rPr lang="en-IN" dirty="0" smtClean="0"/>
              <a:t>)</a:t>
            </a:r>
          </a:p>
          <a:p>
            <a:r>
              <a:rPr lang="en-IN" dirty="0" err="1" smtClean="0"/>
              <a:t>plt.axis</a:t>
            </a:r>
            <a:r>
              <a:rPr lang="en-IN" dirty="0" smtClean="0"/>
              <a:t>('off')</a:t>
            </a:r>
          </a:p>
          <a:p>
            <a:r>
              <a:rPr lang="en-IN" dirty="0" err="1" smtClean="0"/>
              <a:t>plt.title</a:t>
            </a:r>
            <a:r>
              <a:rPr lang="en-IN" dirty="0" smtClean="0"/>
              <a:t>("A OR B")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848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AIM : To Perform Basic Image Processing Operations in Python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 :</a:t>
            </a:r>
          </a:p>
          <a:p>
            <a:r>
              <a:rPr lang="en-US" dirty="0" smtClean="0"/>
              <a:t>• Read an Image</a:t>
            </a:r>
          </a:p>
          <a:p>
            <a:r>
              <a:rPr lang="en-US" dirty="0" smtClean="0"/>
              <a:t>• Display an Image</a:t>
            </a:r>
          </a:p>
          <a:p>
            <a:r>
              <a:rPr lang="en-US" dirty="0" smtClean="0"/>
              <a:t>• Convert in Grey Scale</a:t>
            </a:r>
          </a:p>
          <a:p>
            <a:r>
              <a:rPr lang="en-US" dirty="0" smtClean="0"/>
              <a:t>• Crop an Image</a:t>
            </a:r>
          </a:p>
          <a:p>
            <a:r>
              <a:rPr lang="en-US" dirty="0" smtClean="0"/>
              <a:t>• Arithmetic Operations</a:t>
            </a:r>
          </a:p>
          <a:p>
            <a:r>
              <a:rPr lang="en-US" dirty="0" smtClean="0"/>
              <a:t>• Logical Operations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394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Processing Libraries in Python</a:t>
            </a:r>
          </a:p>
          <a:p>
            <a:r>
              <a:rPr lang="en-IN" smtClean="0"/>
              <a:t>1. </a:t>
            </a:r>
            <a:r>
              <a:rPr lang="en-IN" dirty="0" smtClean="0"/>
              <a:t>Pillow:</a:t>
            </a:r>
          </a:p>
          <a:p>
            <a:r>
              <a:rPr lang="en-IN" dirty="0" smtClean="0"/>
              <a:t>2. </a:t>
            </a:r>
            <a:r>
              <a:rPr lang="en-IN" dirty="0" err="1" smtClean="0"/>
              <a:t>OpenCV</a:t>
            </a:r>
            <a:r>
              <a:rPr lang="en-IN" dirty="0" smtClean="0"/>
              <a:t>:</a:t>
            </a:r>
          </a:p>
          <a:p>
            <a:r>
              <a:rPr lang="en-IN" dirty="0" smtClean="0"/>
              <a:t>3. </a:t>
            </a:r>
            <a:r>
              <a:rPr lang="en-IN" dirty="0" err="1" smtClean="0"/>
              <a:t>scikit</a:t>
            </a:r>
            <a:r>
              <a:rPr lang="en-IN" dirty="0" smtClean="0"/>
              <a:t>-image:</a:t>
            </a:r>
          </a:p>
          <a:p>
            <a:r>
              <a:rPr lang="en-IN" dirty="0" smtClean="0"/>
              <a:t>4. </a:t>
            </a:r>
            <a:r>
              <a:rPr lang="en-IN" dirty="0" err="1" smtClean="0"/>
              <a:t>NumPy</a:t>
            </a:r>
            <a:r>
              <a:rPr lang="en-IN" dirty="0" smtClean="0"/>
              <a:t>:</a:t>
            </a:r>
          </a:p>
          <a:p>
            <a:r>
              <a:rPr lang="en-IN" dirty="0" smtClean="0"/>
              <a:t>5. </a:t>
            </a:r>
            <a:r>
              <a:rPr lang="en-IN" dirty="0" err="1" smtClean="0"/>
              <a:t>mahotas</a:t>
            </a:r>
            <a:r>
              <a:rPr lang="en-IN" dirty="0" smtClean="0"/>
              <a:t>:</a:t>
            </a:r>
          </a:p>
          <a:p>
            <a:r>
              <a:rPr lang="en-IN" dirty="0" smtClean="0"/>
              <a:t>6. </a:t>
            </a:r>
            <a:r>
              <a:rPr lang="en-IN" dirty="0" err="1" smtClean="0"/>
              <a:t>SimpleCV</a:t>
            </a:r>
            <a:r>
              <a:rPr lang="en-IN" dirty="0" smtClean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27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</a:t>
            </a:r>
            <a:r>
              <a:rPr lang="en-IN" dirty="0" err="1" smtClean="0"/>
              <a:t>opencv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necessary packages</a:t>
            </a:r>
          </a:p>
          <a:p>
            <a:r>
              <a:rPr lang="en-US" dirty="0" smtClean="0"/>
              <a:t>import cv2</a:t>
            </a:r>
          </a:p>
          <a:p>
            <a:r>
              <a:rPr lang="en-IN" dirty="0" smtClean="0"/>
              <a:t>import </a:t>
            </a:r>
            <a:r>
              <a:rPr lang="en-IN" dirty="0" err="1" smtClean="0"/>
              <a:t>matplotlib.pyplot</a:t>
            </a:r>
            <a:r>
              <a:rPr lang="en-IN" dirty="0" smtClean="0"/>
              <a:t> as </a:t>
            </a:r>
            <a:r>
              <a:rPr lang="en-IN" dirty="0" err="1" smtClean="0"/>
              <a:t>plt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36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Reading an Image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IMG_PATH = "cars-dataset/images/Cars0.png"</a:t>
            </a:r>
          </a:p>
          <a:p>
            <a:r>
              <a:rPr lang="en-US" dirty="0" err="1" smtClean="0"/>
              <a:t>img</a:t>
            </a:r>
            <a:r>
              <a:rPr lang="en-US" dirty="0" smtClean="0"/>
              <a:t> = cv2.imread(IMG_PATH, 1)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9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Displaying Image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 err="1" smtClean="0"/>
              <a:t>plt.imshow</a:t>
            </a:r>
            <a:r>
              <a:rPr lang="en-IN" dirty="0" smtClean="0"/>
              <a:t>(</a:t>
            </a:r>
            <a:r>
              <a:rPr lang="en-IN" dirty="0" err="1" smtClean="0"/>
              <a:t>img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810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Converting To Greyscale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grey_img</a:t>
            </a:r>
            <a:r>
              <a:rPr lang="en-IN" dirty="0" smtClean="0"/>
              <a:t> = cv2.cvtColor(</a:t>
            </a:r>
            <a:r>
              <a:rPr lang="en-IN" dirty="0" err="1" smtClean="0"/>
              <a:t>img</a:t>
            </a:r>
            <a:r>
              <a:rPr lang="en-IN" dirty="0" smtClean="0"/>
              <a:t>, cv2.COLOR_BGR2GRAY)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plt.imshow</a:t>
            </a:r>
            <a:r>
              <a:rPr lang="en-IN" dirty="0" smtClean="0"/>
              <a:t>(</a:t>
            </a:r>
            <a:r>
              <a:rPr lang="en-IN" dirty="0" err="1" smtClean="0"/>
              <a:t>grey_img</a:t>
            </a:r>
            <a:r>
              <a:rPr lang="en-IN" dirty="0" smtClean="0"/>
              <a:t>, </a:t>
            </a:r>
            <a:r>
              <a:rPr lang="en-IN" dirty="0" err="1" smtClean="0"/>
              <a:t>cmap</a:t>
            </a:r>
            <a:r>
              <a:rPr lang="en-IN" dirty="0" smtClean="0"/>
              <a:t>="</a:t>
            </a:r>
            <a:r>
              <a:rPr lang="en-IN" dirty="0" err="1" smtClean="0"/>
              <a:t>gray</a:t>
            </a:r>
            <a:r>
              <a:rPr lang="en-IN" dirty="0" smtClean="0"/>
              <a:t>")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2208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Croping</a:t>
            </a:r>
            <a:r>
              <a:rPr lang="en-IN" dirty="0" smtClean="0"/>
              <a:t> Images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# Define the coordinates of the ROI</a:t>
            </a:r>
          </a:p>
          <a:p>
            <a:r>
              <a:rPr lang="en-US" dirty="0" smtClean="0"/>
              <a:t>x, y, w, h = 100, 100, 400, 400</a:t>
            </a:r>
          </a:p>
          <a:p>
            <a:r>
              <a:rPr lang="en-US" dirty="0" smtClean="0"/>
              <a:t># Crop the image using the ROI coordinates</a:t>
            </a:r>
          </a:p>
          <a:p>
            <a:r>
              <a:rPr lang="en-US" dirty="0" err="1" smtClean="0"/>
              <a:t>crop_img</a:t>
            </a:r>
            <a:r>
              <a:rPr lang="en-US" dirty="0" smtClean="0"/>
              <a:t> = </a:t>
            </a:r>
            <a:r>
              <a:rPr lang="en-US" dirty="0" err="1" smtClean="0"/>
              <a:t>img</a:t>
            </a:r>
            <a:r>
              <a:rPr lang="en-US" dirty="0" smtClean="0"/>
              <a:t>[</a:t>
            </a:r>
            <a:r>
              <a:rPr lang="en-US" dirty="0" err="1" smtClean="0"/>
              <a:t>y:y+h</a:t>
            </a:r>
            <a:r>
              <a:rPr lang="en-US" dirty="0" smtClean="0"/>
              <a:t>, x:x+w]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160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Arithmetic Operation: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add_img</a:t>
            </a:r>
            <a:r>
              <a:rPr lang="en-IN" dirty="0" smtClean="0"/>
              <a:t> = cv2.add(</a:t>
            </a:r>
            <a:r>
              <a:rPr lang="en-IN" dirty="0" err="1" smtClean="0"/>
              <a:t>img_a</a:t>
            </a:r>
            <a:r>
              <a:rPr lang="en-IN" dirty="0" smtClean="0"/>
              <a:t>, </a:t>
            </a:r>
            <a:r>
              <a:rPr lang="en-IN" dirty="0" err="1" smtClean="0"/>
              <a:t>img_b</a:t>
            </a:r>
            <a:r>
              <a:rPr lang="en-IN" dirty="0" smtClean="0"/>
              <a:t>)</a:t>
            </a:r>
          </a:p>
          <a:p>
            <a:r>
              <a:rPr lang="en-IN" dirty="0" err="1" smtClean="0"/>
              <a:t>sub_img</a:t>
            </a:r>
            <a:r>
              <a:rPr lang="en-IN" dirty="0" smtClean="0"/>
              <a:t> = cv2.subtract(</a:t>
            </a:r>
            <a:r>
              <a:rPr lang="en-IN" dirty="0" err="1" smtClean="0"/>
              <a:t>img_a</a:t>
            </a:r>
            <a:r>
              <a:rPr lang="en-IN" dirty="0" smtClean="0"/>
              <a:t>, </a:t>
            </a:r>
            <a:r>
              <a:rPr lang="en-IN" dirty="0" err="1" smtClean="0"/>
              <a:t>img_b</a:t>
            </a:r>
            <a:r>
              <a:rPr lang="en-IN" dirty="0" smtClean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108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D3AEC5EAD6DF4DAECD3C4A70AF7F21" ma:contentTypeVersion="1" ma:contentTypeDescription="Create a new document." ma:contentTypeScope="" ma:versionID="85ee742e2c266064168a611eee202318">
  <xsd:schema xmlns:xsd="http://www.w3.org/2001/XMLSchema" xmlns:xs="http://www.w3.org/2001/XMLSchema" xmlns:p="http://schemas.microsoft.com/office/2006/metadata/properties" xmlns:ns2="7bc731ce-d0c3-47a3-a9f3-7f75de69d87f" targetNamespace="http://schemas.microsoft.com/office/2006/metadata/properties" ma:root="true" ma:fieldsID="53ef21a9ceb894a78749b0c042ae424b" ns2:_="">
    <xsd:import namespace="7bc731ce-d0c3-47a3-a9f3-7f75de69d87f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731ce-d0c3-47a3-a9f3-7f75de69d87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7bc731ce-d0c3-47a3-a9f3-7f75de69d87f" xsi:nil="true"/>
  </documentManagement>
</p:properties>
</file>

<file path=customXml/itemProps1.xml><?xml version="1.0" encoding="utf-8"?>
<ds:datastoreItem xmlns:ds="http://schemas.openxmlformats.org/officeDocument/2006/customXml" ds:itemID="{4215C10A-85AB-45B4-AF5A-9C332BC0C508}"/>
</file>

<file path=customXml/itemProps2.xml><?xml version="1.0" encoding="utf-8"?>
<ds:datastoreItem xmlns:ds="http://schemas.openxmlformats.org/officeDocument/2006/customXml" ds:itemID="{9B713030-B077-40A9-A3DB-8BA0B441FAD0}"/>
</file>

<file path=customXml/itemProps3.xml><?xml version="1.0" encoding="utf-8"?>
<ds:datastoreItem xmlns:ds="http://schemas.openxmlformats.org/officeDocument/2006/customXml" ds:itemID="{B355FAAF-5E18-4435-A1F1-3750CBF1CA8F}"/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278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Experiment 1</vt:lpstr>
      <vt:lpstr>AIM : To Perform Basic Image Processing Operations in Python </vt:lpstr>
      <vt:lpstr>PowerPoint Presentation</vt:lpstr>
      <vt:lpstr>Introduction to opencv</vt:lpstr>
      <vt:lpstr>Reading an Image</vt:lpstr>
      <vt:lpstr>Displaying Image</vt:lpstr>
      <vt:lpstr>Converting To Greyscale</vt:lpstr>
      <vt:lpstr>Croping Images</vt:lpstr>
      <vt:lpstr> Arithmetic Operation:</vt:lpstr>
      <vt:lpstr>Logical Operations:</vt:lpstr>
      <vt:lpstr>mask image using a threshold</vt:lpstr>
      <vt:lpstr>Display the multiple images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 1</dc:title>
  <dc:creator>Kanchan Dabre</dc:creator>
  <cp:lastModifiedBy>DJSCE Student</cp:lastModifiedBy>
  <cp:revision>2</cp:revision>
  <dcterms:created xsi:type="dcterms:W3CDTF">2024-01-23T04:55:49Z</dcterms:created>
  <dcterms:modified xsi:type="dcterms:W3CDTF">2024-01-23T05:31:10Z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0x010100D3D3AEC5EAD6DF4DAECD3C4A70AF7F21</vt:lpwstr>
  </property>
  <property fmtid="{D5CDD505-2E9C-101B-9397-08002B2CF9AE}" pid="3" name="Order">
    <vt:r8>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