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4FD76-1FFB-4641-8D26-F3F629B59B2C}" v="2" dt="2024-01-29T11:08:44.221"/>
    <p1510:client id="{43BC4199-2EBF-D6A4-3D27-0C3A0606952F}" v="149" dt="2024-01-29T06:33:27.220"/>
    <p1510:client id="{68FD3145-8934-571F-E44E-6AB9FF302CD0}" v="55" dt="2024-01-30T04:54:53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chan Dabre" userId="S::kanchan.dabre@djsce.ac.in::fc5f18c8-3320-4ef2-b715-63d16d8dd473" providerId="AD" clId="Web-{43BC4199-2EBF-D6A4-3D27-0C3A0606952F}"/>
    <pc:docChg chg="addSld delSld modSld">
      <pc:chgData name="Kanchan Dabre" userId="S::kanchan.dabre@djsce.ac.in::fc5f18c8-3320-4ef2-b715-63d16d8dd473" providerId="AD" clId="Web-{43BC4199-2EBF-D6A4-3D27-0C3A0606952F}" dt="2024-01-29T06:33:27.220" v="129" actId="20577"/>
      <pc:docMkLst>
        <pc:docMk/>
      </pc:docMkLst>
      <pc:sldChg chg="modSp add del">
        <pc:chgData name="Kanchan Dabre" userId="S::kanchan.dabre@djsce.ac.in::fc5f18c8-3320-4ef2-b715-63d16d8dd473" providerId="AD" clId="Web-{43BC4199-2EBF-D6A4-3D27-0C3A0606952F}" dt="2024-01-29T06:32:46.109" v="120"/>
        <pc:sldMkLst>
          <pc:docMk/>
          <pc:sldMk cId="3061119458" sldId="256"/>
        </pc:sldMkLst>
        <pc:spChg chg="mod">
          <ac:chgData name="Kanchan Dabre" userId="S::kanchan.dabre@djsce.ac.in::fc5f18c8-3320-4ef2-b715-63d16d8dd473" providerId="AD" clId="Web-{43BC4199-2EBF-D6A4-3D27-0C3A0606952F}" dt="2024-01-29T06:32:46.109" v="119"/>
          <ac:spMkLst>
            <pc:docMk/>
            <pc:sldMk cId="3061119458" sldId="256"/>
            <ac:spMk id="2" creationId="{00000000-0000-0000-0000-000000000000}"/>
          </ac:spMkLst>
        </pc:spChg>
        <pc:spChg chg="mod">
          <ac:chgData name="Kanchan Dabre" userId="S::kanchan.dabre@djsce.ac.in::fc5f18c8-3320-4ef2-b715-63d16d8dd473" providerId="AD" clId="Web-{43BC4199-2EBF-D6A4-3D27-0C3A0606952F}" dt="2024-01-29T06:32:46.109" v="120"/>
          <ac:spMkLst>
            <pc:docMk/>
            <pc:sldMk cId="3061119458" sldId="256"/>
            <ac:spMk id="3" creationId="{00000000-0000-0000-0000-000000000000}"/>
          </ac:spMkLst>
        </pc:spChg>
      </pc:sldChg>
      <pc:sldChg chg="modSp add del">
        <pc:chgData name="Kanchan Dabre" userId="S::kanchan.dabre@djsce.ac.in::fc5f18c8-3320-4ef2-b715-63d16d8dd473" providerId="AD" clId="Web-{43BC4199-2EBF-D6A4-3D27-0C3A0606952F}" dt="2024-01-29T06:32:41.719" v="118"/>
        <pc:sldMkLst>
          <pc:docMk/>
          <pc:sldMk cId="2483945745" sldId="257"/>
        </pc:sldMkLst>
        <pc:spChg chg="mod">
          <ac:chgData name="Kanchan Dabre" userId="S::kanchan.dabre@djsce.ac.in::fc5f18c8-3320-4ef2-b715-63d16d8dd473" providerId="AD" clId="Web-{43BC4199-2EBF-D6A4-3D27-0C3A0606952F}" dt="2024-01-29T06:32:41.672" v="117"/>
          <ac:spMkLst>
            <pc:docMk/>
            <pc:sldMk cId="2483945745" sldId="257"/>
            <ac:spMk id="2" creationId="{00000000-0000-0000-0000-000000000000}"/>
          </ac:spMkLst>
        </pc:spChg>
        <pc:spChg chg="mod">
          <ac:chgData name="Kanchan Dabre" userId="S::kanchan.dabre@djsce.ac.in::fc5f18c8-3320-4ef2-b715-63d16d8dd473" providerId="AD" clId="Web-{43BC4199-2EBF-D6A4-3D27-0C3A0606952F}" dt="2024-01-29T06:32:41.719" v="118"/>
          <ac:spMkLst>
            <pc:docMk/>
            <pc:sldMk cId="2483945745" sldId="257"/>
            <ac:spMk id="3" creationId="{00000000-0000-0000-0000-000000000000}"/>
          </ac:spMkLst>
        </pc:spChg>
      </pc:sldChg>
      <pc:sldChg chg="modSp add del">
        <pc:chgData name="Kanchan Dabre" userId="S::kanchan.dabre@djsce.ac.in::fc5f18c8-3320-4ef2-b715-63d16d8dd473" providerId="AD" clId="Web-{43BC4199-2EBF-D6A4-3D27-0C3A0606952F}" dt="2024-01-29T06:32:37.625" v="116"/>
        <pc:sldMkLst>
          <pc:docMk/>
          <pc:sldMk cId="2014276425" sldId="258"/>
        </pc:sldMkLst>
        <pc:spChg chg="mod">
          <ac:chgData name="Kanchan Dabre" userId="S::kanchan.dabre@djsce.ac.in::fc5f18c8-3320-4ef2-b715-63d16d8dd473" providerId="AD" clId="Web-{43BC4199-2EBF-D6A4-3D27-0C3A0606952F}" dt="2024-01-29T06:32:37.609" v="115"/>
          <ac:spMkLst>
            <pc:docMk/>
            <pc:sldMk cId="2014276425" sldId="258"/>
            <ac:spMk id="2" creationId="{00000000-0000-0000-0000-000000000000}"/>
          </ac:spMkLst>
        </pc:spChg>
        <pc:spChg chg="mod">
          <ac:chgData name="Kanchan Dabre" userId="S::kanchan.dabre@djsce.ac.in::fc5f18c8-3320-4ef2-b715-63d16d8dd473" providerId="AD" clId="Web-{43BC4199-2EBF-D6A4-3D27-0C3A0606952F}" dt="2024-01-29T06:32:37.625" v="116"/>
          <ac:spMkLst>
            <pc:docMk/>
            <pc:sldMk cId="2014276425" sldId="258"/>
            <ac:spMk id="3" creationId="{00000000-0000-0000-0000-000000000000}"/>
          </ac:spMkLst>
        </pc:spChg>
      </pc:sldChg>
      <pc:sldChg chg="del">
        <pc:chgData name="Kanchan Dabre" userId="S::kanchan.dabre@djsce.ac.in::fc5f18c8-3320-4ef2-b715-63d16d8dd473" providerId="AD" clId="Web-{43BC4199-2EBF-D6A4-3D27-0C3A0606952F}" dt="2024-01-29T06:27:30.130" v="24"/>
        <pc:sldMkLst>
          <pc:docMk/>
          <pc:sldMk cId="146361345" sldId="259"/>
        </pc:sldMkLst>
      </pc:sldChg>
      <pc:sldChg chg="addSp delSp modSp add del">
        <pc:chgData name="Kanchan Dabre" userId="S::kanchan.dabre@djsce.ac.in::fc5f18c8-3320-4ef2-b715-63d16d8dd473" providerId="AD" clId="Web-{43BC4199-2EBF-D6A4-3D27-0C3A0606952F}" dt="2024-01-29T06:32:32.984" v="114" actId="20577"/>
        <pc:sldMkLst>
          <pc:docMk/>
          <pc:sldMk cId="406192340" sldId="260"/>
        </pc:sldMkLst>
        <pc:spChg chg="del">
          <ac:chgData name="Kanchan Dabre" userId="S::kanchan.dabre@djsce.ac.in::fc5f18c8-3320-4ef2-b715-63d16d8dd473" providerId="AD" clId="Web-{43BC4199-2EBF-D6A4-3D27-0C3A0606952F}" dt="2024-01-29T06:27:32.911" v="26"/>
          <ac:spMkLst>
            <pc:docMk/>
            <pc:sldMk cId="406192340" sldId="260"/>
            <ac:spMk id="2" creationId="{00000000-0000-0000-0000-000000000000}"/>
          </ac:spMkLst>
        </pc:spChg>
        <pc:spChg chg="del">
          <ac:chgData name="Kanchan Dabre" userId="S::kanchan.dabre@djsce.ac.in::fc5f18c8-3320-4ef2-b715-63d16d8dd473" providerId="AD" clId="Web-{43BC4199-2EBF-D6A4-3D27-0C3A0606952F}" dt="2024-01-29T06:27:32.911" v="25"/>
          <ac:spMkLst>
            <pc:docMk/>
            <pc:sldMk cId="406192340" sldId="260"/>
            <ac:spMk id="3" creationId="{00000000-0000-0000-0000-000000000000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32:27.640" v="110"/>
          <ac:spMkLst>
            <pc:docMk/>
            <pc:sldMk cId="406192340" sldId="260"/>
            <ac:spMk id="5" creationId="{6BEC0CE0-56F1-C775-7D7F-19A2BE44A85E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32:32.984" v="114" actId="20577"/>
          <ac:spMkLst>
            <pc:docMk/>
            <pc:sldMk cId="406192340" sldId="260"/>
            <ac:spMk id="7" creationId="{72D53F8C-B8E9-9388-D7C5-8A6FD7F9DF90}"/>
          </ac:spMkLst>
        </pc:spChg>
      </pc:sldChg>
      <pc:sldChg chg="del">
        <pc:chgData name="Kanchan Dabre" userId="S::kanchan.dabre@djsce.ac.in::fc5f18c8-3320-4ef2-b715-63d16d8dd473" providerId="AD" clId="Web-{43BC4199-2EBF-D6A4-3D27-0C3A0606952F}" dt="2024-01-29T06:27:33.989" v="27"/>
        <pc:sldMkLst>
          <pc:docMk/>
          <pc:sldMk cId="2730810908" sldId="261"/>
        </pc:sldMkLst>
      </pc:sldChg>
      <pc:sldChg chg="addSp delSp modSp add del">
        <pc:chgData name="Kanchan Dabre" userId="S::kanchan.dabre@djsce.ac.in::fc5f18c8-3320-4ef2-b715-63d16d8dd473" providerId="AD" clId="Web-{43BC4199-2EBF-D6A4-3D27-0C3A0606952F}" dt="2024-01-29T06:33:08.751" v="122" actId="20577"/>
        <pc:sldMkLst>
          <pc:docMk/>
          <pc:sldMk cId="1992208138" sldId="262"/>
        </pc:sldMkLst>
        <pc:spChg chg="del">
          <ac:chgData name="Kanchan Dabre" userId="S::kanchan.dabre@djsce.ac.in::fc5f18c8-3320-4ef2-b715-63d16d8dd473" providerId="AD" clId="Web-{43BC4199-2EBF-D6A4-3D27-0C3A0606952F}" dt="2024-01-29T06:28:12.506" v="59"/>
          <ac:spMkLst>
            <pc:docMk/>
            <pc:sldMk cId="1992208138" sldId="262"/>
            <ac:spMk id="2" creationId="{00000000-0000-0000-0000-000000000000}"/>
          </ac:spMkLst>
        </pc:spChg>
        <pc:spChg chg="del">
          <ac:chgData name="Kanchan Dabre" userId="S::kanchan.dabre@djsce.ac.in::fc5f18c8-3320-4ef2-b715-63d16d8dd473" providerId="AD" clId="Web-{43BC4199-2EBF-D6A4-3D27-0C3A0606952F}" dt="2024-01-29T06:28:12.506" v="58"/>
          <ac:spMkLst>
            <pc:docMk/>
            <pc:sldMk cId="1992208138" sldId="262"/>
            <ac:spMk id="3" creationId="{00000000-0000-0000-0000-000000000000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33:08.751" v="122" actId="20577"/>
          <ac:spMkLst>
            <pc:docMk/>
            <pc:sldMk cId="1992208138" sldId="262"/>
            <ac:spMk id="5" creationId="{6C75097F-65D4-D789-374A-20DC9B597F19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32:23.296" v="109"/>
          <ac:spMkLst>
            <pc:docMk/>
            <pc:sldMk cId="1992208138" sldId="262"/>
            <ac:spMk id="7" creationId="{1102CA4B-0C43-1551-F20B-30C71927ABFA}"/>
          </ac:spMkLst>
        </pc:spChg>
      </pc:sldChg>
      <pc:sldChg chg="addSp delSp modSp add del">
        <pc:chgData name="Kanchan Dabre" userId="S::kanchan.dabre@djsce.ac.in::fc5f18c8-3320-4ef2-b715-63d16d8dd473" providerId="AD" clId="Web-{43BC4199-2EBF-D6A4-3D27-0C3A0606952F}" dt="2024-01-29T06:33:27.220" v="129" actId="20577"/>
        <pc:sldMkLst>
          <pc:docMk/>
          <pc:sldMk cId="938160529" sldId="263"/>
        </pc:sldMkLst>
        <pc:spChg chg="del">
          <ac:chgData name="Kanchan Dabre" userId="S::kanchan.dabre@djsce.ac.in::fc5f18c8-3320-4ef2-b715-63d16d8dd473" providerId="AD" clId="Web-{43BC4199-2EBF-D6A4-3D27-0C3A0606952F}" dt="2024-01-29T06:28:09.178" v="57"/>
          <ac:spMkLst>
            <pc:docMk/>
            <pc:sldMk cId="938160529" sldId="263"/>
            <ac:spMk id="2" creationId="{00000000-0000-0000-0000-000000000000}"/>
          </ac:spMkLst>
        </pc:spChg>
        <pc:spChg chg="del">
          <ac:chgData name="Kanchan Dabre" userId="S::kanchan.dabre@djsce.ac.in::fc5f18c8-3320-4ef2-b715-63d16d8dd473" providerId="AD" clId="Web-{43BC4199-2EBF-D6A4-3D27-0C3A0606952F}" dt="2024-01-29T06:28:09.162" v="56"/>
          <ac:spMkLst>
            <pc:docMk/>
            <pc:sldMk cId="938160529" sldId="263"/>
            <ac:spMk id="3" creationId="{00000000-0000-0000-0000-000000000000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33:27.220" v="129" actId="20577"/>
          <ac:spMkLst>
            <pc:docMk/>
            <pc:sldMk cId="938160529" sldId="263"/>
            <ac:spMk id="5" creationId="{3D65862D-37F5-54AB-0077-DEE919B9BE36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32:16.546" v="107"/>
          <ac:spMkLst>
            <pc:docMk/>
            <pc:sldMk cId="938160529" sldId="263"/>
            <ac:spMk id="7" creationId="{149A1511-1CFF-E84D-1684-028FD1C7B453}"/>
          </ac:spMkLst>
        </pc:spChg>
      </pc:sldChg>
      <pc:sldChg chg="addSp delSp modSp add del">
        <pc:chgData name="Kanchan Dabre" userId="S::kanchan.dabre@djsce.ac.in::fc5f18c8-3320-4ef2-b715-63d16d8dd473" providerId="AD" clId="Web-{43BC4199-2EBF-D6A4-3D27-0C3A0606952F}" dt="2024-01-29T06:28:03.725" v="55"/>
        <pc:sldMkLst>
          <pc:docMk/>
          <pc:sldMk cId="2451083740" sldId="264"/>
        </pc:sldMkLst>
        <pc:spChg chg="del">
          <ac:chgData name="Kanchan Dabre" userId="S::kanchan.dabre@djsce.ac.in::fc5f18c8-3320-4ef2-b715-63d16d8dd473" providerId="AD" clId="Web-{43BC4199-2EBF-D6A4-3D27-0C3A0606952F}" dt="2024-01-29T06:28:03.725" v="55"/>
          <ac:spMkLst>
            <pc:docMk/>
            <pc:sldMk cId="2451083740" sldId="264"/>
            <ac:spMk id="2" creationId="{00000000-0000-0000-0000-000000000000}"/>
          </ac:spMkLst>
        </pc:spChg>
        <pc:spChg chg="del">
          <ac:chgData name="Kanchan Dabre" userId="S::kanchan.dabre@djsce.ac.in::fc5f18c8-3320-4ef2-b715-63d16d8dd473" providerId="AD" clId="Web-{43BC4199-2EBF-D6A4-3D27-0C3A0606952F}" dt="2024-01-29T06:28:03.709" v="54"/>
          <ac:spMkLst>
            <pc:docMk/>
            <pc:sldMk cId="2451083740" sldId="264"/>
            <ac:spMk id="3" creationId="{00000000-0000-0000-0000-000000000000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28:03.709" v="54"/>
          <ac:spMkLst>
            <pc:docMk/>
            <pc:sldMk cId="2451083740" sldId="264"/>
            <ac:spMk id="5" creationId="{5C63C7AE-D2A4-C586-D335-5DBE6AC6284F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28:03.725" v="55"/>
          <ac:spMkLst>
            <pc:docMk/>
            <pc:sldMk cId="2451083740" sldId="264"/>
            <ac:spMk id="7" creationId="{A7DF2516-6439-85E8-9C20-2C3DCDA88923}"/>
          </ac:spMkLst>
        </pc:spChg>
      </pc:sldChg>
      <pc:sldChg chg="addSp delSp modSp add del">
        <pc:chgData name="Kanchan Dabre" userId="S::kanchan.dabre@djsce.ac.in::fc5f18c8-3320-4ef2-b715-63d16d8dd473" providerId="AD" clId="Web-{43BC4199-2EBF-D6A4-3D27-0C3A0606952F}" dt="2024-01-29T06:27:58.662" v="51"/>
        <pc:sldMkLst>
          <pc:docMk/>
          <pc:sldMk cId="3782972043" sldId="265"/>
        </pc:sldMkLst>
        <pc:spChg chg="del">
          <ac:chgData name="Kanchan Dabre" userId="S::kanchan.dabre@djsce.ac.in::fc5f18c8-3320-4ef2-b715-63d16d8dd473" providerId="AD" clId="Web-{43BC4199-2EBF-D6A4-3D27-0C3A0606952F}" dt="2024-01-29T06:27:52.427" v="33"/>
          <ac:spMkLst>
            <pc:docMk/>
            <pc:sldMk cId="3782972043" sldId="265"/>
            <ac:spMk id="2" creationId="{00000000-0000-0000-0000-000000000000}"/>
          </ac:spMkLst>
        </pc:spChg>
        <pc:spChg chg="del">
          <ac:chgData name="Kanchan Dabre" userId="S::kanchan.dabre@djsce.ac.in::fc5f18c8-3320-4ef2-b715-63d16d8dd473" providerId="AD" clId="Web-{43BC4199-2EBF-D6A4-3D27-0C3A0606952F}" dt="2024-01-29T06:27:52.427" v="32"/>
          <ac:spMkLst>
            <pc:docMk/>
            <pc:sldMk cId="3782972043" sldId="265"/>
            <ac:spMk id="3" creationId="{00000000-0000-0000-0000-000000000000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27:52.427" v="32"/>
          <ac:spMkLst>
            <pc:docMk/>
            <pc:sldMk cId="3782972043" sldId="265"/>
            <ac:spMk id="5" creationId="{6A96D7E4-3581-3CC4-0BF0-427A5B9F0C3C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27:52.427" v="33"/>
          <ac:spMkLst>
            <pc:docMk/>
            <pc:sldMk cId="3782972043" sldId="265"/>
            <ac:spMk id="7" creationId="{9674CA49-B14B-E846-550C-2903A7049622}"/>
          </ac:spMkLst>
        </pc:spChg>
      </pc:sldChg>
      <pc:sldChg chg="addSp delSp modSp add del">
        <pc:chgData name="Kanchan Dabre" userId="S::kanchan.dabre@djsce.ac.in::fc5f18c8-3320-4ef2-b715-63d16d8dd473" providerId="AD" clId="Web-{43BC4199-2EBF-D6A4-3D27-0C3A0606952F}" dt="2024-01-29T06:27:58.678" v="52"/>
        <pc:sldMkLst>
          <pc:docMk/>
          <pc:sldMk cId="1160058600" sldId="266"/>
        </pc:sldMkLst>
        <pc:spChg chg="del">
          <ac:chgData name="Kanchan Dabre" userId="S::kanchan.dabre@djsce.ac.in::fc5f18c8-3320-4ef2-b715-63d16d8dd473" providerId="AD" clId="Web-{43BC4199-2EBF-D6A4-3D27-0C3A0606952F}" dt="2024-01-29T06:27:47.193" v="31"/>
          <ac:spMkLst>
            <pc:docMk/>
            <pc:sldMk cId="1160058600" sldId="266"/>
            <ac:spMk id="2" creationId="{00000000-0000-0000-0000-000000000000}"/>
          </ac:spMkLst>
        </pc:spChg>
        <pc:spChg chg="del">
          <ac:chgData name="Kanchan Dabre" userId="S::kanchan.dabre@djsce.ac.in::fc5f18c8-3320-4ef2-b715-63d16d8dd473" providerId="AD" clId="Web-{43BC4199-2EBF-D6A4-3D27-0C3A0606952F}" dt="2024-01-29T06:27:47.177" v="30"/>
          <ac:spMkLst>
            <pc:docMk/>
            <pc:sldMk cId="1160058600" sldId="266"/>
            <ac:spMk id="3" creationId="{00000000-0000-0000-0000-000000000000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27:47.177" v="30"/>
          <ac:spMkLst>
            <pc:docMk/>
            <pc:sldMk cId="1160058600" sldId="266"/>
            <ac:spMk id="5" creationId="{58565BC3-714A-3962-49EE-436487AA4A79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27:47.193" v="31"/>
          <ac:spMkLst>
            <pc:docMk/>
            <pc:sldMk cId="1160058600" sldId="266"/>
            <ac:spMk id="7" creationId="{5522329B-E079-116E-B5FE-8E89BA103CDA}"/>
          </ac:spMkLst>
        </pc:spChg>
      </pc:sldChg>
      <pc:sldChg chg="addSp delSp modSp add del">
        <pc:chgData name="Kanchan Dabre" userId="S::kanchan.dabre@djsce.ac.in::fc5f18c8-3320-4ef2-b715-63d16d8dd473" providerId="AD" clId="Web-{43BC4199-2EBF-D6A4-3D27-0C3A0606952F}" dt="2024-01-29T06:27:58.678" v="53"/>
        <pc:sldMkLst>
          <pc:docMk/>
          <pc:sldMk cId="1658489139" sldId="267"/>
        </pc:sldMkLst>
        <pc:spChg chg="del">
          <ac:chgData name="Kanchan Dabre" userId="S::kanchan.dabre@djsce.ac.in::fc5f18c8-3320-4ef2-b715-63d16d8dd473" providerId="AD" clId="Web-{43BC4199-2EBF-D6A4-3D27-0C3A0606952F}" dt="2024-01-29T06:27:42.161" v="29"/>
          <ac:spMkLst>
            <pc:docMk/>
            <pc:sldMk cId="1658489139" sldId="267"/>
            <ac:spMk id="2" creationId="{00000000-0000-0000-0000-000000000000}"/>
          </ac:spMkLst>
        </pc:spChg>
        <pc:spChg chg="del">
          <ac:chgData name="Kanchan Dabre" userId="S::kanchan.dabre@djsce.ac.in::fc5f18c8-3320-4ef2-b715-63d16d8dd473" providerId="AD" clId="Web-{43BC4199-2EBF-D6A4-3D27-0C3A0606952F}" dt="2024-01-29T06:27:42.146" v="28"/>
          <ac:spMkLst>
            <pc:docMk/>
            <pc:sldMk cId="1658489139" sldId="267"/>
            <ac:spMk id="3" creationId="{00000000-0000-0000-0000-000000000000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27:42.146" v="28"/>
          <ac:spMkLst>
            <pc:docMk/>
            <pc:sldMk cId="1658489139" sldId="267"/>
            <ac:spMk id="5" creationId="{9F4D3BC0-3E37-F9ED-9A4B-430020B4C8AC}"/>
          </ac:spMkLst>
        </pc:spChg>
        <pc:spChg chg="add mod">
          <ac:chgData name="Kanchan Dabre" userId="S::kanchan.dabre@djsce.ac.in::fc5f18c8-3320-4ef2-b715-63d16d8dd473" providerId="AD" clId="Web-{43BC4199-2EBF-D6A4-3D27-0C3A0606952F}" dt="2024-01-29T06:27:42.161" v="29"/>
          <ac:spMkLst>
            <pc:docMk/>
            <pc:sldMk cId="1658489139" sldId="267"/>
            <ac:spMk id="7" creationId="{F31BDF62-53BE-506D-3577-24F8D0208DAC}"/>
          </ac:spMkLst>
        </pc:spChg>
      </pc:sldChg>
    </pc:docChg>
  </pc:docChgLst>
  <pc:docChgLst>
    <pc:chgData name="Kanchan Dabre" userId="S::kanchan.dabre@djsce.ac.in::fc5f18c8-3320-4ef2-b715-63d16d8dd473" providerId="AD" clId="Web-{68FD3145-8934-571F-E44E-6AB9FF302CD0}"/>
    <pc:docChg chg="modSld">
      <pc:chgData name="Kanchan Dabre" userId="S::kanchan.dabre@djsce.ac.in::fc5f18c8-3320-4ef2-b715-63d16d8dd473" providerId="AD" clId="Web-{68FD3145-8934-571F-E44E-6AB9FF302CD0}" dt="2024-01-30T04:54:53.151" v="48" actId="20577"/>
      <pc:docMkLst>
        <pc:docMk/>
      </pc:docMkLst>
      <pc:sldChg chg="modSp">
        <pc:chgData name="Kanchan Dabre" userId="S::kanchan.dabre@djsce.ac.in::fc5f18c8-3320-4ef2-b715-63d16d8dd473" providerId="AD" clId="Web-{68FD3145-8934-571F-E44E-6AB9FF302CD0}" dt="2024-01-30T04:36:06.941" v="47" actId="20577"/>
        <pc:sldMkLst>
          <pc:docMk/>
          <pc:sldMk cId="2483945745" sldId="257"/>
        </pc:sldMkLst>
        <pc:spChg chg="mod">
          <ac:chgData name="Kanchan Dabre" userId="S::kanchan.dabre@djsce.ac.in::fc5f18c8-3320-4ef2-b715-63d16d8dd473" providerId="AD" clId="Web-{68FD3145-8934-571F-E44E-6AB9FF302CD0}" dt="2024-01-30T04:36:06.941" v="47" actId="20577"/>
          <ac:spMkLst>
            <pc:docMk/>
            <pc:sldMk cId="2483945745" sldId="257"/>
            <ac:spMk id="3" creationId="{00000000-0000-0000-0000-000000000000}"/>
          </ac:spMkLst>
        </pc:spChg>
      </pc:sldChg>
      <pc:sldChg chg="modSp">
        <pc:chgData name="Kanchan Dabre" userId="S::kanchan.dabre@djsce.ac.in::fc5f18c8-3320-4ef2-b715-63d16d8dd473" providerId="AD" clId="Web-{68FD3145-8934-571F-E44E-6AB9FF302CD0}" dt="2024-01-30T04:31:46.635" v="12" actId="20577"/>
        <pc:sldMkLst>
          <pc:docMk/>
          <pc:sldMk cId="2014276425" sldId="258"/>
        </pc:sldMkLst>
        <pc:spChg chg="mod">
          <ac:chgData name="Kanchan Dabre" userId="S::kanchan.dabre@djsce.ac.in::fc5f18c8-3320-4ef2-b715-63d16d8dd473" providerId="AD" clId="Web-{68FD3145-8934-571F-E44E-6AB9FF302CD0}" dt="2024-01-30T04:31:46.635" v="12" actId="20577"/>
          <ac:spMkLst>
            <pc:docMk/>
            <pc:sldMk cId="2014276425" sldId="258"/>
            <ac:spMk id="3" creationId="{00000000-0000-0000-0000-000000000000}"/>
          </ac:spMkLst>
        </pc:spChg>
      </pc:sldChg>
      <pc:sldChg chg="modSp">
        <pc:chgData name="Kanchan Dabre" userId="S::kanchan.dabre@djsce.ac.in::fc5f18c8-3320-4ef2-b715-63d16d8dd473" providerId="AD" clId="Web-{68FD3145-8934-571F-E44E-6AB9FF302CD0}" dt="2024-01-30T04:34:47.516" v="26" actId="20577"/>
        <pc:sldMkLst>
          <pc:docMk/>
          <pc:sldMk cId="1992208138" sldId="262"/>
        </pc:sldMkLst>
        <pc:spChg chg="mod">
          <ac:chgData name="Kanchan Dabre" userId="S::kanchan.dabre@djsce.ac.in::fc5f18c8-3320-4ef2-b715-63d16d8dd473" providerId="AD" clId="Web-{68FD3145-8934-571F-E44E-6AB9FF302CD0}" dt="2024-01-30T04:33:37.670" v="23" actId="20577"/>
          <ac:spMkLst>
            <pc:docMk/>
            <pc:sldMk cId="1992208138" sldId="262"/>
            <ac:spMk id="5" creationId="{6C75097F-65D4-D789-374A-20DC9B597F19}"/>
          </ac:spMkLst>
        </pc:spChg>
        <pc:spChg chg="mod">
          <ac:chgData name="Kanchan Dabre" userId="S::kanchan.dabre@djsce.ac.in::fc5f18c8-3320-4ef2-b715-63d16d8dd473" providerId="AD" clId="Web-{68FD3145-8934-571F-E44E-6AB9FF302CD0}" dt="2024-01-30T04:34:47.516" v="26" actId="20577"/>
          <ac:spMkLst>
            <pc:docMk/>
            <pc:sldMk cId="1992208138" sldId="262"/>
            <ac:spMk id="7" creationId="{1102CA4B-0C43-1551-F20B-30C71927ABFA}"/>
          </ac:spMkLst>
        </pc:spChg>
      </pc:sldChg>
      <pc:sldChg chg="modSp">
        <pc:chgData name="Kanchan Dabre" userId="S::kanchan.dabre@djsce.ac.in::fc5f18c8-3320-4ef2-b715-63d16d8dd473" providerId="AD" clId="Web-{68FD3145-8934-571F-E44E-6AB9FF302CD0}" dt="2024-01-30T04:54:53.151" v="48" actId="20577"/>
        <pc:sldMkLst>
          <pc:docMk/>
          <pc:sldMk cId="938160529" sldId="263"/>
        </pc:sldMkLst>
        <pc:spChg chg="mod">
          <ac:chgData name="Kanchan Dabre" userId="S::kanchan.dabre@djsce.ac.in::fc5f18c8-3320-4ef2-b715-63d16d8dd473" providerId="AD" clId="Web-{68FD3145-8934-571F-E44E-6AB9FF302CD0}" dt="2024-01-30T04:54:53.151" v="48" actId="20577"/>
          <ac:spMkLst>
            <pc:docMk/>
            <pc:sldMk cId="938160529" sldId="263"/>
            <ac:spMk id="5" creationId="{3D65862D-37F5-54AB-0077-DEE919B9BE36}"/>
          </ac:spMkLst>
        </pc:spChg>
        <pc:spChg chg="mod">
          <ac:chgData name="Kanchan Dabre" userId="S::kanchan.dabre@djsce.ac.in::fc5f18c8-3320-4ef2-b715-63d16d8dd473" providerId="AD" clId="Web-{68FD3145-8934-571F-E44E-6AB9FF302CD0}" dt="2024-01-30T04:34:50.016" v="28" actId="20577"/>
          <ac:spMkLst>
            <pc:docMk/>
            <pc:sldMk cId="938160529" sldId="263"/>
            <ac:spMk id="7" creationId="{149A1511-1CFF-E84D-1684-028FD1C7B453}"/>
          </ac:spMkLst>
        </pc:spChg>
      </pc:sldChg>
    </pc:docChg>
  </pc:docChgLst>
  <pc:docChgLst>
    <pc:chgData name="Kanchan Dabre" userId="S::kanchan.dabre@djsce.ac.in::fc5f18c8-3320-4ef2-b715-63d16d8dd473" providerId="AD" clId="Web-{3AF4FD76-1FFB-4641-8D26-F3F629B59B2C}"/>
    <pc:docChg chg="modSld">
      <pc:chgData name="Kanchan Dabre" userId="S::kanchan.dabre@djsce.ac.in::fc5f18c8-3320-4ef2-b715-63d16d8dd473" providerId="AD" clId="Web-{3AF4FD76-1FFB-4641-8D26-F3F629B59B2C}" dt="2024-01-29T11:08:44.221" v="1" actId="14100"/>
      <pc:docMkLst>
        <pc:docMk/>
      </pc:docMkLst>
      <pc:sldChg chg="modSp">
        <pc:chgData name="Kanchan Dabre" userId="S::kanchan.dabre@djsce.ac.in::fc5f18c8-3320-4ef2-b715-63d16d8dd473" providerId="AD" clId="Web-{3AF4FD76-1FFB-4641-8D26-F3F629B59B2C}" dt="2024-01-29T11:08:44.221" v="1" actId="14100"/>
        <pc:sldMkLst>
          <pc:docMk/>
          <pc:sldMk cId="1992208138" sldId="262"/>
        </pc:sldMkLst>
        <pc:spChg chg="mod">
          <ac:chgData name="Kanchan Dabre" userId="S::kanchan.dabre@djsce.ac.in::fc5f18c8-3320-4ef2-b715-63d16d8dd473" providerId="AD" clId="Web-{3AF4FD76-1FFB-4641-8D26-F3F629B59B2C}" dt="2024-01-29T11:08:44.221" v="1" actId="14100"/>
          <ac:spMkLst>
            <pc:docMk/>
            <pc:sldMk cId="1992208138" sldId="262"/>
            <ac:spMk id="5" creationId="{6C75097F-65D4-D789-374A-20DC9B597F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1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2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4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1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2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6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9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7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DB78-CDEC-4BB3-8F64-83060C7AB9F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5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DB78-CDEC-4BB3-8F64-83060C7AB9F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9382-29F0-469F-A39F-B0F8630E5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landoresearch/fashion-mn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/>
                <a:cs typeface="Times New Roman"/>
              </a:rPr>
              <a:t>Experiment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latin typeface="Times New Roman"/>
                <a:ea typeface="+mn-lt"/>
                <a:cs typeface="Times New Roman"/>
              </a:rPr>
              <a:t>To Perform Gray Level slicing with and without background</a:t>
            </a:r>
            <a:r>
              <a:rPr lang="en-IN" b="1" dirty="0">
                <a:latin typeface="Times New Roman"/>
                <a:ea typeface="+mn-lt"/>
                <a:cs typeface="Times New Roman"/>
              </a:rPr>
              <a:t> </a:t>
            </a:r>
            <a:endParaRPr lang="en-US" dirty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11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4D3BC0-3E37-F9ED-9A4B-430020B4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31BDF62-53BE-506D-3577-24F8D020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6087" cy="1344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AIM : </a:t>
            </a:r>
            <a:r>
              <a:rPr lang="en-IN" sz="3200" b="1" dirty="0">
                <a:latin typeface="Times New Roman"/>
                <a:cs typeface="Times New Roman"/>
              </a:rPr>
              <a:t>To Perform Gray Level slicing with and without background</a:t>
            </a:r>
            <a:r>
              <a:rPr lang="en-IN" sz="1300" b="1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sz="1800" b="1" dirty="0">
                <a:latin typeface="Times New Roman"/>
                <a:cs typeface="Times New Roman"/>
              </a:rPr>
              <a:t>Problem Statement:</a:t>
            </a:r>
            <a:r>
              <a:rPr lang="en-IN" sz="1800" dirty="0">
                <a:latin typeface="Times New Roman"/>
                <a:cs typeface="Times New Roman"/>
              </a:rPr>
              <a:t> Develop a Python program utilizing the OpenCV library to manipulate images from the Fashion MNIST digits dataset. The program should address the following tasks:</a:t>
            </a: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IN" sz="1800" dirty="0">
                <a:latin typeface="Times New Roman"/>
                <a:cs typeface="Times New Roman"/>
              </a:rPr>
              <a:t>Read random image(s) from the MNIST fashion dataset.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IN" sz="1800" b="1" dirty="0">
                <a:latin typeface="Times New Roman"/>
                <a:cs typeface="Times New Roman"/>
              </a:rPr>
              <a:t>Dataset Link:</a:t>
            </a:r>
            <a:r>
              <a:rPr lang="en-IN" sz="1800" dirty="0">
                <a:latin typeface="Times New Roman"/>
                <a:cs typeface="Times New Roman"/>
              </a:rPr>
              <a:t> </a:t>
            </a:r>
            <a:r>
              <a:rPr lang="en-IN" sz="1800" u="sng" dirty="0">
                <a:latin typeface="Times New Roman"/>
                <a:cs typeface="Times New Roman"/>
                <a:hlinkClick r:id="rId2"/>
              </a:rPr>
              <a:t>Fashion MNIST Github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IN" sz="1800" dirty="0">
                <a:latin typeface="Times New Roman"/>
                <a:cs typeface="Times New Roman"/>
              </a:rPr>
              <a:t>Display the before &amp; after image(s) used in the task below.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IN" sz="1800" dirty="0">
                <a:latin typeface="Times New Roman"/>
                <a:cs typeface="Times New Roman"/>
              </a:rPr>
              <a:t>Perform thresholding operation.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IN" sz="1800" dirty="0">
                <a:latin typeface="Times New Roman"/>
                <a:cs typeface="Times New Roman"/>
              </a:rPr>
              <a:t>Show the difference in the histograms of the images used and thus produced.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IN" sz="1800" dirty="0">
                <a:latin typeface="Times New Roman"/>
                <a:cs typeface="Times New Roman"/>
              </a:rPr>
              <a:t>Note the difference and provide a conclusion of why the frequency distribution changed for the image(s) used.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IN" sz="1800" dirty="0">
                <a:latin typeface="Times New Roman"/>
                <a:cs typeface="Times New Roman"/>
              </a:rPr>
              <a:t>Perform </a:t>
            </a:r>
            <a:r>
              <a:rPr lang="en-IN" sz="1800" err="1">
                <a:latin typeface="Times New Roman"/>
                <a:cs typeface="Times New Roman"/>
              </a:rPr>
              <a:t>gray</a:t>
            </a:r>
            <a:r>
              <a:rPr lang="en-IN" sz="1800" dirty="0">
                <a:latin typeface="Times New Roman"/>
                <a:cs typeface="Times New Roman"/>
              </a:rPr>
              <a:t> level slicing with and without background intensity slicing. 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94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/>
                <a:ea typeface="+mj-lt"/>
                <a:cs typeface="Times New Roman"/>
              </a:rPr>
              <a:t>Image Negatives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def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digital_negative</a:t>
            </a:r>
            <a:r>
              <a:rPr lang="en-US" dirty="0">
                <a:latin typeface="Times New Roman"/>
                <a:ea typeface="+mn-lt"/>
                <a:cs typeface="Times New Roman"/>
              </a:rPr>
              <a:t>(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img</a:t>
            </a:r>
            <a:r>
              <a:rPr lang="en-US" dirty="0">
                <a:latin typeface="Times New Roman"/>
                <a:ea typeface="+mn-lt"/>
                <a:cs typeface="Times New Roman"/>
              </a:rPr>
              <a:t>):</a:t>
            </a:r>
            <a:endParaRPr lang="en-US" dirty="0"/>
          </a:p>
          <a:p>
            <a:pPr marL="0" indent="400050">
              <a:lnSpc>
                <a:spcPct val="80000"/>
              </a:lnSpc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neg=[]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400050">
              <a:lnSpc>
                <a:spcPct val="80000"/>
              </a:lnSpc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for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 in range(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len</a:t>
            </a:r>
            <a:r>
              <a:rPr lang="en-US" dirty="0">
                <a:latin typeface="Times New Roman"/>
                <a:ea typeface="+mn-lt"/>
                <a:cs typeface="Times New Roman"/>
              </a:rPr>
              <a:t>(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img</a:t>
            </a:r>
            <a:r>
              <a:rPr lang="en-US" dirty="0">
                <a:latin typeface="Times New Roman"/>
                <a:ea typeface="+mn-lt"/>
                <a:cs typeface="Times New Roman"/>
              </a:rPr>
              <a:t>)):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742950">
              <a:lnSpc>
                <a:spcPct val="80000"/>
              </a:lnSpc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temp=[]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742950">
              <a:lnSpc>
                <a:spcPct val="80000"/>
              </a:lnSpc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for j in range(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len</a:t>
            </a:r>
            <a:r>
              <a:rPr lang="en-US" dirty="0">
                <a:latin typeface="Times New Roman"/>
                <a:ea typeface="+mn-lt"/>
                <a:cs typeface="Times New Roman"/>
              </a:rPr>
              <a:t>(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img</a:t>
            </a:r>
            <a:r>
              <a:rPr lang="en-US" dirty="0">
                <a:latin typeface="Times New Roman"/>
                <a:ea typeface="+mn-lt"/>
                <a:cs typeface="Times New Roman"/>
              </a:rPr>
              <a:t>)):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1085850">
              <a:lnSpc>
                <a:spcPct val="80000"/>
              </a:lnSpc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s=256-1-img[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1085850">
              <a:lnSpc>
                <a:spcPct val="80000"/>
              </a:lnSpc>
              <a:buNone/>
            </a:pPr>
            <a:r>
              <a:rPr lang="en-US" dirty="0" err="1">
                <a:latin typeface="Times New Roman"/>
                <a:ea typeface="+mn-lt"/>
                <a:cs typeface="Times New Roman"/>
              </a:rPr>
              <a:t>temp.append</a:t>
            </a:r>
            <a:r>
              <a:rPr lang="en-US" dirty="0">
                <a:latin typeface="Times New Roman"/>
                <a:ea typeface="+mn-lt"/>
                <a:cs typeface="Times New Roman"/>
              </a:rPr>
              <a:t>(s)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742950">
              <a:lnSpc>
                <a:spcPct val="80000"/>
              </a:lnSpc>
              <a:buNone/>
            </a:pPr>
            <a:r>
              <a:rPr lang="en-US" dirty="0" err="1">
                <a:latin typeface="Times New Roman"/>
                <a:ea typeface="+mn-lt"/>
                <a:cs typeface="Times New Roman"/>
              </a:rPr>
              <a:t>neg.append</a:t>
            </a:r>
            <a:r>
              <a:rPr lang="en-US" dirty="0">
                <a:latin typeface="Times New Roman"/>
                <a:ea typeface="+mn-lt"/>
                <a:cs typeface="Times New Roman"/>
              </a:rPr>
              <a:t>(temp)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40005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return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np.array</a:t>
            </a:r>
            <a:r>
              <a:rPr lang="en-US" dirty="0">
                <a:latin typeface="Times New Roman"/>
                <a:ea typeface="+mn-lt"/>
                <a:cs typeface="Times New Roman"/>
              </a:rPr>
              <a:t>(neg)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427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EC0CE0-56F1-C775-7D7F-19A2BE44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def thresholding(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img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threshold = 127):</a:t>
            </a:r>
            <a:endParaRPr lang="en-US" dirty="0">
              <a:latin typeface="Times New Roman"/>
              <a:cs typeface="Times New Roman"/>
            </a:endParaRPr>
          </a:p>
          <a:p>
            <a:pPr marL="0" indent="285750">
              <a:buNone/>
            </a:pPr>
            <a:r>
              <a:rPr lang="en-US" dirty="0" err="1">
                <a:latin typeface="Times New Roman"/>
                <a:ea typeface="+mn-lt"/>
                <a:cs typeface="Times New Roman"/>
              </a:rPr>
              <a:t>new_img</a:t>
            </a:r>
            <a:r>
              <a:rPr lang="en-US" dirty="0">
                <a:latin typeface="Times New Roman"/>
                <a:ea typeface="+mn-lt"/>
                <a:cs typeface="Times New Roman"/>
              </a:rPr>
              <a:t> =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img.copy</a:t>
            </a:r>
            <a:r>
              <a:rPr lang="en-US" dirty="0">
                <a:latin typeface="Times New Roman"/>
                <a:ea typeface="+mn-lt"/>
                <a:cs typeface="Times New Roman"/>
              </a:rPr>
              <a:t>()</a:t>
            </a:r>
            <a:endParaRPr lang="en-US" dirty="0">
              <a:latin typeface="Times New Roman"/>
              <a:cs typeface="Times New Roman"/>
            </a:endParaRPr>
          </a:p>
          <a:p>
            <a:pPr marL="0" indent="28575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for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 in range(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img.shape</a:t>
            </a:r>
            <a:r>
              <a:rPr lang="en-US" dirty="0">
                <a:latin typeface="Times New Roman"/>
                <a:ea typeface="+mn-lt"/>
                <a:cs typeface="Times New Roman"/>
              </a:rPr>
              <a:t>[0]):</a:t>
            </a:r>
            <a:endParaRPr lang="en-US" dirty="0">
              <a:latin typeface="Times New Roman"/>
              <a:cs typeface="Times New Roman"/>
            </a:endParaRPr>
          </a:p>
          <a:p>
            <a:pPr marL="0" indent="51435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for j in range(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img.shape</a:t>
            </a:r>
            <a:r>
              <a:rPr lang="en-US" dirty="0">
                <a:latin typeface="Times New Roman"/>
                <a:ea typeface="+mn-lt"/>
                <a:cs typeface="Times New Roman"/>
              </a:rPr>
              <a:t>[1]):</a:t>
            </a:r>
            <a:endParaRPr lang="en-US" dirty="0">
              <a:latin typeface="Times New Roman"/>
              <a:cs typeface="Times New Roman"/>
            </a:endParaRPr>
          </a:p>
          <a:p>
            <a:pPr marL="0" indent="74295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if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img</a:t>
            </a:r>
            <a:r>
              <a:rPr lang="en-US" dirty="0">
                <a:latin typeface="Times New Roman"/>
                <a:ea typeface="+mn-lt"/>
                <a:cs typeface="Times New Roman"/>
              </a:rPr>
              <a:t>[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 &gt;= threshold:</a:t>
            </a:r>
            <a:endParaRPr lang="en-US" dirty="0">
              <a:latin typeface="Times New Roman"/>
              <a:cs typeface="Times New Roman"/>
            </a:endParaRPr>
          </a:p>
          <a:p>
            <a:pPr marL="0" indent="914400">
              <a:buNone/>
            </a:pPr>
            <a:r>
              <a:rPr lang="en-US" err="1">
                <a:latin typeface="Times New Roman"/>
                <a:ea typeface="+mn-lt"/>
                <a:cs typeface="Times New Roman"/>
              </a:rPr>
              <a:t>new_img</a:t>
            </a:r>
            <a:r>
              <a:rPr lang="en-US" dirty="0">
                <a:latin typeface="Times New Roman"/>
                <a:ea typeface="+mn-lt"/>
                <a:cs typeface="Times New Roman"/>
              </a:rPr>
              <a:t>[</a:t>
            </a:r>
            <a:r>
              <a:rPr lang="en-US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 = 255</a:t>
            </a:r>
            <a:endParaRPr lang="en-US" dirty="0">
              <a:latin typeface="Times New Roman"/>
              <a:cs typeface="Times New Roman"/>
            </a:endParaRPr>
          </a:p>
          <a:p>
            <a:pPr marL="0" indent="74295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else:</a:t>
            </a:r>
            <a:endParaRPr lang="en-US" dirty="0">
              <a:latin typeface="Times New Roman"/>
              <a:cs typeface="Times New Roman"/>
            </a:endParaRPr>
          </a:p>
          <a:p>
            <a:pPr marL="0" indent="971550">
              <a:buNone/>
            </a:pPr>
            <a:r>
              <a:rPr lang="en-US" err="1">
                <a:latin typeface="Times New Roman"/>
                <a:ea typeface="+mn-lt"/>
                <a:cs typeface="Times New Roman"/>
              </a:rPr>
              <a:t>new_img</a:t>
            </a:r>
            <a:r>
              <a:rPr lang="en-US" dirty="0">
                <a:latin typeface="Times New Roman"/>
                <a:ea typeface="+mn-lt"/>
                <a:cs typeface="Times New Roman"/>
              </a:rPr>
              <a:t>[</a:t>
            </a:r>
            <a:r>
              <a:rPr lang="en-US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 = 0</a:t>
            </a:r>
            <a:endParaRPr lang="en-US" dirty="0">
              <a:latin typeface="Times New Roman"/>
              <a:cs typeface="Times New Roman"/>
            </a:endParaRPr>
          </a:p>
          <a:p>
            <a:pPr marL="0" indent="28575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return(</a:t>
            </a:r>
            <a:r>
              <a:rPr lang="en-US" err="1">
                <a:latin typeface="Times New Roman"/>
                <a:ea typeface="+mn-lt"/>
                <a:cs typeface="Times New Roman"/>
              </a:rPr>
              <a:t>new_img</a:t>
            </a:r>
            <a:r>
              <a:rPr lang="en-US" dirty="0">
                <a:latin typeface="Times New Roman"/>
                <a:ea typeface="+mn-lt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err="1">
                <a:latin typeface="Times New Roman"/>
                <a:ea typeface="+mn-lt"/>
                <a:cs typeface="Times New Roman"/>
              </a:rPr>
              <a:t>threshold_img</a:t>
            </a:r>
            <a:r>
              <a:rPr lang="en-US" dirty="0">
                <a:latin typeface="Times New Roman"/>
                <a:ea typeface="+mn-lt"/>
                <a:cs typeface="Times New Roman"/>
              </a:rPr>
              <a:t> = thresholding(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img</a:t>
            </a:r>
            <a:r>
              <a:rPr lang="en-US" dirty="0">
                <a:latin typeface="Times New Roman"/>
                <a:ea typeface="+mn-lt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D53F8C-B8E9-9388-D7C5-8A6FD7F9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dirty="0">
                <a:latin typeface="Times New Roman"/>
                <a:cs typeface="Times New Roman"/>
              </a:rPr>
              <a:t>Thresholding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19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5097F-65D4-D789-374A-20DC9B59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266524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d</a:t>
            </a:r>
            <a:r>
              <a:rPr lang="en-US" dirty="0">
                <a:latin typeface="Times New Roman"/>
                <a:ea typeface="+mn-lt"/>
                <a:cs typeface="+mn-lt"/>
              </a:rPr>
              <a:t>ef </a:t>
            </a:r>
            <a:r>
              <a:rPr lang="en-US" err="1">
                <a:latin typeface="Times New Roman"/>
                <a:ea typeface="+mn-lt"/>
                <a:cs typeface="+mn-lt"/>
              </a:rPr>
              <a:t>gls_without_bg</a:t>
            </a:r>
            <a:r>
              <a:rPr lang="en-US" dirty="0">
                <a:latin typeface="Times New Roman"/>
                <a:ea typeface="+mn-lt"/>
                <a:cs typeface="+mn-lt"/>
              </a:rPr>
              <a:t>(</a:t>
            </a:r>
            <a:r>
              <a:rPr lang="en-US" err="1">
                <a:latin typeface="Times New Roman"/>
                <a:ea typeface="+mn-lt"/>
                <a:cs typeface="+mn-lt"/>
              </a:rPr>
              <a:t>img,a,b</a:t>
            </a:r>
            <a:r>
              <a:rPr lang="en-US" dirty="0">
                <a:latin typeface="Times New Roman"/>
                <a:ea typeface="+mn-lt"/>
                <a:cs typeface="+mn-lt"/>
              </a:rPr>
              <a:t>):</a:t>
            </a:r>
          </a:p>
          <a:p>
            <a:pPr indent="5715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neg=[]</a:t>
            </a:r>
            <a:endParaRPr lang="en-US">
              <a:latin typeface="Times New Roman"/>
              <a:cs typeface="Times New Roman"/>
            </a:endParaRPr>
          </a:p>
          <a:p>
            <a:pPr indent="5715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for 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 dirty="0">
                <a:latin typeface="Times New Roman"/>
                <a:ea typeface="+mn-lt"/>
                <a:cs typeface="+mn-lt"/>
              </a:rPr>
              <a:t> in range(</a:t>
            </a:r>
            <a:r>
              <a:rPr lang="en-US" err="1">
                <a:latin typeface="Times New Roman"/>
                <a:ea typeface="+mn-lt"/>
                <a:cs typeface="+mn-lt"/>
              </a:rPr>
              <a:t>len</a:t>
            </a:r>
            <a:r>
              <a:rPr lang="en-US" dirty="0">
                <a:latin typeface="Times New Roman"/>
                <a:ea typeface="+mn-lt"/>
                <a:cs typeface="+mn-lt"/>
              </a:rPr>
              <a:t>(</a:t>
            </a:r>
            <a:r>
              <a:rPr lang="en-US" err="1">
                <a:latin typeface="Times New Roman"/>
                <a:ea typeface="+mn-lt"/>
                <a:cs typeface="+mn-lt"/>
              </a:rPr>
              <a:t>img</a:t>
            </a:r>
            <a:r>
              <a:rPr lang="en-US" dirty="0">
                <a:latin typeface="Times New Roman"/>
                <a:ea typeface="+mn-lt"/>
                <a:cs typeface="+mn-lt"/>
              </a:rPr>
              <a:t>)):</a:t>
            </a:r>
            <a:endParaRPr lang="en-US">
              <a:latin typeface="Times New Roman"/>
              <a:cs typeface="Times New Roman"/>
            </a:endParaRPr>
          </a:p>
          <a:p>
            <a:pPr indent="34290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temp=[]</a:t>
            </a:r>
            <a:endParaRPr lang="en-US">
              <a:latin typeface="Times New Roman"/>
              <a:cs typeface="Times New Roman"/>
            </a:endParaRPr>
          </a:p>
          <a:p>
            <a:pPr indent="34290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for j in range(</a:t>
            </a:r>
            <a:r>
              <a:rPr lang="en-US" err="1">
                <a:latin typeface="Times New Roman"/>
                <a:ea typeface="+mn-lt"/>
                <a:cs typeface="+mn-lt"/>
              </a:rPr>
              <a:t>len</a:t>
            </a:r>
            <a:r>
              <a:rPr lang="en-US" dirty="0">
                <a:latin typeface="Times New Roman"/>
                <a:ea typeface="+mn-lt"/>
                <a:cs typeface="+mn-lt"/>
              </a:rPr>
              <a:t>(</a:t>
            </a:r>
            <a:r>
              <a:rPr lang="en-US" err="1">
                <a:latin typeface="Times New Roman"/>
                <a:ea typeface="+mn-lt"/>
                <a:cs typeface="+mn-lt"/>
              </a:rPr>
              <a:t>img</a:t>
            </a:r>
            <a:r>
              <a:rPr lang="en-US" dirty="0">
                <a:latin typeface="Times New Roman"/>
                <a:ea typeface="+mn-lt"/>
                <a:cs typeface="+mn-lt"/>
              </a:rPr>
              <a:t>)):</a:t>
            </a:r>
            <a:endParaRPr lang="en-US">
              <a:latin typeface="Times New Roman"/>
              <a:cs typeface="Times New Roman"/>
            </a:endParaRPr>
          </a:p>
          <a:p>
            <a:pPr indent="57150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if (</a:t>
            </a:r>
            <a:r>
              <a:rPr lang="en-US" err="1">
                <a:latin typeface="Times New Roman"/>
                <a:ea typeface="+mn-lt"/>
                <a:cs typeface="+mn-lt"/>
              </a:rPr>
              <a:t>img</a:t>
            </a:r>
            <a:r>
              <a:rPr lang="en-US" dirty="0">
                <a:latin typeface="Times New Roman"/>
                <a:ea typeface="+mn-lt"/>
                <a:cs typeface="+mn-lt"/>
              </a:rPr>
              <a:t>[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 dirty="0">
                <a:latin typeface="Times New Roman"/>
                <a:ea typeface="+mn-lt"/>
                <a:cs typeface="+mn-lt"/>
              </a:rPr>
              <a:t>][j]&gt;=a and </a:t>
            </a:r>
            <a:r>
              <a:rPr lang="en-US" err="1">
                <a:latin typeface="Times New Roman"/>
                <a:ea typeface="+mn-lt"/>
                <a:cs typeface="+mn-lt"/>
              </a:rPr>
              <a:t>img</a:t>
            </a:r>
            <a:r>
              <a:rPr lang="en-US" dirty="0">
                <a:latin typeface="Times New Roman"/>
                <a:ea typeface="+mn-lt"/>
                <a:cs typeface="+mn-lt"/>
              </a:rPr>
              <a:t>[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 dirty="0">
                <a:latin typeface="Times New Roman"/>
                <a:ea typeface="+mn-lt"/>
                <a:cs typeface="+mn-lt"/>
              </a:rPr>
              <a:t>][j]&lt;=b):</a:t>
            </a:r>
            <a:endParaRPr lang="en-US">
              <a:latin typeface="Times New Roman"/>
              <a:cs typeface="Times New Roman"/>
            </a:endParaRPr>
          </a:p>
          <a:p>
            <a:pPr indent="80010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s=255</a:t>
            </a:r>
          </a:p>
          <a:p>
            <a:pPr indent="57150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else:</a:t>
            </a:r>
            <a:endParaRPr lang="en-US">
              <a:latin typeface="Times New Roman"/>
              <a:cs typeface="Times New Roman"/>
            </a:endParaRPr>
          </a:p>
          <a:p>
            <a:pPr indent="80010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s=0</a:t>
            </a:r>
            <a:endParaRPr lang="en-US">
              <a:latin typeface="Times New Roman"/>
              <a:cs typeface="Times New Roman"/>
            </a:endParaRPr>
          </a:p>
          <a:p>
            <a:pPr indent="571500">
              <a:buNone/>
            </a:pPr>
            <a:r>
              <a:rPr lang="en-US" err="1">
                <a:latin typeface="Times New Roman"/>
                <a:ea typeface="+mn-lt"/>
                <a:cs typeface="+mn-lt"/>
              </a:rPr>
              <a:t>temp.append</a:t>
            </a:r>
            <a:r>
              <a:rPr lang="en-US" dirty="0">
                <a:latin typeface="Times New Roman"/>
                <a:ea typeface="+mn-lt"/>
                <a:cs typeface="+mn-lt"/>
              </a:rPr>
              <a:t>(s)</a:t>
            </a:r>
          </a:p>
          <a:p>
            <a:pPr indent="342900">
              <a:buNone/>
            </a:pPr>
            <a:r>
              <a:rPr lang="en-US" err="1">
                <a:latin typeface="Times New Roman"/>
                <a:ea typeface="+mn-lt"/>
                <a:cs typeface="+mn-lt"/>
              </a:rPr>
              <a:t>neg.append</a:t>
            </a:r>
            <a:r>
              <a:rPr lang="en-US" dirty="0">
                <a:latin typeface="Times New Roman"/>
                <a:ea typeface="+mn-lt"/>
                <a:cs typeface="+mn-lt"/>
              </a:rPr>
              <a:t>(temp)</a:t>
            </a:r>
          </a:p>
          <a:p>
            <a:pPr indent="5715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return </a:t>
            </a:r>
            <a:r>
              <a:rPr lang="en-US" err="1">
                <a:latin typeface="Times New Roman"/>
                <a:ea typeface="+mn-lt"/>
                <a:cs typeface="+mn-lt"/>
              </a:rPr>
              <a:t>np.array</a:t>
            </a:r>
            <a:r>
              <a:rPr lang="en-US" dirty="0">
                <a:latin typeface="Times New Roman"/>
                <a:ea typeface="+mn-lt"/>
                <a:cs typeface="+mn-lt"/>
              </a:rPr>
              <a:t>(neg)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02CA4B-0C43-1551-F20B-30C71927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Gray Level slicing without Background</a:t>
            </a:r>
          </a:p>
        </p:txBody>
      </p:sp>
    </p:spTree>
    <p:extLst>
      <p:ext uri="{BB962C8B-B14F-4D97-AF65-F5344CB8AC3E}">
        <p14:creationId xmlns:p14="http://schemas.microsoft.com/office/powerpoint/2010/main" val="199220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5862D-37F5-54AB-0077-DEE919B9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def </a:t>
            </a:r>
            <a:r>
              <a:rPr lang="en-US" dirty="0" err="1">
                <a:latin typeface="Times New Roman"/>
                <a:ea typeface="+mn-lt"/>
                <a:cs typeface="+mn-lt"/>
              </a:rPr>
              <a:t>gls_with_bg</a:t>
            </a:r>
            <a:r>
              <a:rPr lang="en-US" dirty="0">
                <a:latin typeface="Times New Roman"/>
                <a:ea typeface="+mn-lt"/>
                <a:cs typeface="+mn-lt"/>
              </a:rPr>
              <a:t>(</a:t>
            </a:r>
            <a:r>
              <a:rPr lang="en-US" dirty="0" err="1">
                <a:latin typeface="Times New Roman"/>
                <a:ea typeface="+mn-lt"/>
                <a:cs typeface="+mn-lt"/>
              </a:rPr>
              <a:t>img,a,b</a:t>
            </a:r>
            <a:r>
              <a:rPr lang="en-US" dirty="0">
                <a:latin typeface="Times New Roman"/>
                <a:ea typeface="+mn-lt"/>
                <a:cs typeface="+mn-lt"/>
              </a:rPr>
              <a:t>):</a:t>
            </a:r>
          </a:p>
          <a:p>
            <a:pPr indent="5715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neg=[]</a:t>
            </a:r>
          </a:p>
          <a:p>
            <a:pPr indent="5715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for </a:t>
            </a:r>
            <a:r>
              <a:rPr lang="en-US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dirty="0">
                <a:latin typeface="Times New Roman"/>
                <a:ea typeface="+mn-lt"/>
                <a:cs typeface="+mn-lt"/>
              </a:rPr>
              <a:t> in range(</a:t>
            </a:r>
            <a:r>
              <a:rPr lang="en-US" dirty="0" err="1">
                <a:latin typeface="Times New Roman"/>
                <a:ea typeface="+mn-lt"/>
                <a:cs typeface="+mn-lt"/>
              </a:rPr>
              <a:t>len</a:t>
            </a:r>
            <a:r>
              <a:rPr lang="en-US" dirty="0">
                <a:latin typeface="Times New Roman"/>
                <a:ea typeface="+mn-lt"/>
                <a:cs typeface="+mn-lt"/>
              </a:rPr>
              <a:t>(</a:t>
            </a:r>
            <a:r>
              <a:rPr lang="en-US" dirty="0" err="1">
                <a:latin typeface="Times New Roman"/>
                <a:ea typeface="+mn-lt"/>
                <a:cs typeface="+mn-lt"/>
              </a:rPr>
              <a:t>img</a:t>
            </a:r>
            <a:r>
              <a:rPr lang="en-US" dirty="0">
                <a:latin typeface="Times New Roman"/>
                <a:ea typeface="+mn-lt"/>
                <a:cs typeface="+mn-lt"/>
              </a:rPr>
              <a:t>)):</a:t>
            </a:r>
          </a:p>
          <a:p>
            <a:pPr indent="28575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temp=[]</a:t>
            </a:r>
          </a:p>
          <a:p>
            <a:pPr indent="28575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for j in range(</a:t>
            </a:r>
            <a:r>
              <a:rPr lang="en-US" dirty="0" err="1">
                <a:latin typeface="Times New Roman"/>
                <a:ea typeface="+mn-lt"/>
                <a:cs typeface="+mn-lt"/>
              </a:rPr>
              <a:t>len</a:t>
            </a:r>
            <a:r>
              <a:rPr lang="en-US" dirty="0">
                <a:latin typeface="Times New Roman"/>
                <a:ea typeface="+mn-lt"/>
                <a:cs typeface="+mn-lt"/>
              </a:rPr>
              <a:t>(</a:t>
            </a:r>
            <a:r>
              <a:rPr lang="en-US" dirty="0" err="1">
                <a:latin typeface="Times New Roman"/>
                <a:ea typeface="+mn-lt"/>
                <a:cs typeface="+mn-lt"/>
              </a:rPr>
              <a:t>img</a:t>
            </a:r>
            <a:r>
              <a:rPr lang="en-US" dirty="0">
                <a:latin typeface="Times New Roman"/>
                <a:ea typeface="+mn-lt"/>
                <a:cs typeface="+mn-lt"/>
              </a:rPr>
              <a:t>)):</a:t>
            </a:r>
          </a:p>
          <a:p>
            <a:pPr indent="57150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if (</a:t>
            </a:r>
            <a:r>
              <a:rPr lang="en-US" dirty="0" err="1">
                <a:latin typeface="Times New Roman"/>
                <a:ea typeface="+mn-lt"/>
                <a:cs typeface="+mn-lt"/>
              </a:rPr>
              <a:t>img</a:t>
            </a:r>
            <a:r>
              <a:rPr lang="en-US" dirty="0">
                <a:latin typeface="Times New Roman"/>
                <a:ea typeface="+mn-lt"/>
                <a:cs typeface="+mn-lt"/>
              </a:rPr>
              <a:t>[</a:t>
            </a:r>
            <a:r>
              <a:rPr lang="en-US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dirty="0">
                <a:latin typeface="Times New Roman"/>
                <a:ea typeface="+mn-lt"/>
                <a:cs typeface="+mn-lt"/>
              </a:rPr>
              <a:t>][j]&gt;=a and </a:t>
            </a:r>
            <a:r>
              <a:rPr lang="en-US" dirty="0" err="1">
                <a:latin typeface="Times New Roman"/>
                <a:ea typeface="+mn-lt"/>
                <a:cs typeface="+mn-lt"/>
              </a:rPr>
              <a:t>img</a:t>
            </a:r>
            <a:r>
              <a:rPr lang="en-US" dirty="0">
                <a:latin typeface="Times New Roman"/>
                <a:ea typeface="+mn-lt"/>
                <a:cs typeface="+mn-lt"/>
              </a:rPr>
              <a:t>[</a:t>
            </a:r>
            <a:r>
              <a:rPr lang="en-US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dirty="0">
                <a:latin typeface="Times New Roman"/>
                <a:ea typeface="+mn-lt"/>
                <a:cs typeface="+mn-lt"/>
              </a:rPr>
              <a:t>][j]&lt;=b):</a:t>
            </a:r>
          </a:p>
          <a:p>
            <a:pPr indent="80010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s= </a:t>
            </a:r>
            <a:r>
              <a:rPr lang="en-US" dirty="0" err="1">
                <a:latin typeface="Times New Roman"/>
                <a:ea typeface="+mn-lt"/>
                <a:cs typeface="+mn-lt"/>
              </a:rPr>
              <a:t>img</a:t>
            </a:r>
            <a:r>
              <a:rPr lang="en-US" dirty="0">
                <a:latin typeface="Times New Roman"/>
                <a:ea typeface="+mn-lt"/>
                <a:cs typeface="+mn-lt"/>
              </a:rPr>
              <a:t>[</a:t>
            </a:r>
            <a:r>
              <a:rPr lang="en-US" dirty="0" err="1">
                <a:latin typeface="Times New Roman"/>
                <a:ea typeface="+mn-lt"/>
                <a:cs typeface="+mn-lt"/>
              </a:rPr>
              <a:t>i</a:t>
            </a:r>
            <a:r>
              <a:rPr lang="en-US" dirty="0">
                <a:latin typeface="Times New Roman"/>
                <a:ea typeface="+mn-lt"/>
                <a:cs typeface="+mn-lt"/>
              </a:rPr>
              <a:t>][j]</a:t>
            </a:r>
          </a:p>
          <a:p>
            <a:pPr indent="57150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else:</a:t>
            </a:r>
          </a:p>
          <a:p>
            <a:pPr indent="80010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s=0</a:t>
            </a:r>
          </a:p>
          <a:p>
            <a:pPr indent="571500">
              <a:buNone/>
            </a:pPr>
            <a:r>
              <a:rPr lang="en-US" dirty="0" err="1">
                <a:latin typeface="Times New Roman"/>
                <a:ea typeface="+mn-lt"/>
                <a:cs typeface="+mn-lt"/>
              </a:rPr>
              <a:t>temp.append</a:t>
            </a:r>
            <a:r>
              <a:rPr lang="en-US" dirty="0">
                <a:latin typeface="Times New Roman"/>
                <a:ea typeface="+mn-lt"/>
                <a:cs typeface="+mn-lt"/>
              </a:rPr>
              <a:t>(s)</a:t>
            </a:r>
          </a:p>
          <a:p>
            <a:pPr indent="285750">
              <a:buNone/>
            </a:pPr>
            <a:r>
              <a:rPr lang="en-US" dirty="0" err="1">
                <a:latin typeface="Times New Roman"/>
                <a:ea typeface="+mn-lt"/>
                <a:cs typeface="+mn-lt"/>
              </a:rPr>
              <a:t>neg.append</a:t>
            </a:r>
            <a:r>
              <a:rPr lang="en-US" dirty="0">
                <a:latin typeface="Times New Roman"/>
                <a:ea typeface="+mn-lt"/>
                <a:cs typeface="+mn-lt"/>
              </a:rPr>
              <a:t>(temp)</a:t>
            </a:r>
          </a:p>
          <a:p>
            <a:pPr indent="5715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return </a:t>
            </a:r>
            <a:r>
              <a:rPr lang="en-US" dirty="0" err="1">
                <a:latin typeface="Times New Roman"/>
                <a:ea typeface="+mn-lt"/>
                <a:cs typeface="+mn-lt"/>
              </a:rPr>
              <a:t>np.array</a:t>
            </a:r>
            <a:r>
              <a:rPr lang="en-US" dirty="0">
                <a:latin typeface="Times New Roman"/>
                <a:ea typeface="+mn-lt"/>
                <a:cs typeface="+mn-lt"/>
              </a:rPr>
              <a:t>(neg)</a:t>
            </a:r>
          </a:p>
          <a:p>
            <a:pPr indent="57150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9A1511-1CFF-E84D-1684-028FD1C7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Gray Level slicing with Background</a:t>
            </a:r>
          </a:p>
        </p:txBody>
      </p:sp>
    </p:spTree>
    <p:extLst>
      <p:ext uri="{BB962C8B-B14F-4D97-AF65-F5344CB8AC3E}">
        <p14:creationId xmlns:p14="http://schemas.microsoft.com/office/powerpoint/2010/main" val="9381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3C7AE-D2A4-C586-D335-5DBE6AC6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7DF2516-6439-85E8-9C20-2C3DCDA8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6D7E4-3581-3CC4-0BF0-427A5B9F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74CA49-B14B-E846-550C-2903A704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565BC3-714A-3962-49EE-436487AA4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22329B-E079-116E-B5FE-8E89BA10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3AEC5EAD6DF4DAECD3C4A70AF7F21" ma:contentTypeVersion="5" ma:contentTypeDescription="Create a new document." ma:contentTypeScope="" ma:versionID="8ec4284d69050419cd6c7346ba9fae62">
  <xsd:schema xmlns:xsd="http://www.w3.org/2001/XMLSchema" xmlns:xs="http://www.w3.org/2001/XMLSchema" xmlns:p="http://schemas.microsoft.com/office/2006/metadata/properties" xmlns:ns2="7bc731ce-d0c3-47a3-a9f3-7f75de69d87f" targetNamespace="http://schemas.microsoft.com/office/2006/metadata/properties" ma:root="true" ma:fieldsID="f6092dd978c1742f1bea7a37048edc8e" ns2:_="">
    <xsd:import namespace="7bc731ce-d0c3-47a3-a9f3-7f75de69d87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731ce-d0c3-47a3-a9f3-7f75de69d87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bc731ce-d0c3-47a3-a9f3-7f75de69d87f" xsi:nil="true"/>
  </documentManagement>
</p:properties>
</file>

<file path=customXml/itemProps1.xml><?xml version="1.0" encoding="utf-8"?>
<ds:datastoreItem xmlns:ds="http://schemas.openxmlformats.org/officeDocument/2006/customXml" ds:itemID="{8B2BB3C0-4BE9-4B8C-8FED-092A3E559202}"/>
</file>

<file path=customXml/itemProps2.xml><?xml version="1.0" encoding="utf-8"?>
<ds:datastoreItem xmlns:ds="http://schemas.openxmlformats.org/officeDocument/2006/customXml" ds:itemID="{697334F3-F966-4D2B-B7C6-6D72D3BC528C}"/>
</file>

<file path=customXml/itemProps3.xml><?xml version="1.0" encoding="utf-8"?>
<ds:datastoreItem xmlns:ds="http://schemas.openxmlformats.org/officeDocument/2006/customXml" ds:itemID="{09985F42-C7F6-4319-80F5-483911FADB7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Experiment 2</vt:lpstr>
      <vt:lpstr>AIM : To Perform Gray Level slicing with and without background  </vt:lpstr>
      <vt:lpstr>Image Negatives</vt:lpstr>
      <vt:lpstr>Thresholding</vt:lpstr>
      <vt:lpstr>Gray Level slicing without Background</vt:lpstr>
      <vt:lpstr>Gray Level slicing with Background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Kanchan Dabre</dc:creator>
  <cp:lastModifiedBy>Kanchan Dabre</cp:lastModifiedBy>
  <cp:revision>83</cp:revision>
  <dcterms:created xsi:type="dcterms:W3CDTF">2024-01-23T04:55:49Z</dcterms:created>
  <dcterms:modified xsi:type="dcterms:W3CDTF">2024-01-30T04:54:55Z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0x010100D3D3AEC5EAD6DF4DAECD3C4A70AF7F21</vt:lpwstr>
  </property>
  <property fmtid="{D5CDD505-2E9C-101B-9397-08002B2CF9AE}" pid="3" name="Order">
    <vt:r8>1101400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emplateUrl">
    <vt:lpwstr/>
  </property>
</Properties>
</file>