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9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9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799-7D5E-4A79-9F64-C5CA56E83FD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0D9B-D03C-4E1B-95BB-18F7EBEFF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091" y="1122363"/>
            <a:ext cx="11507637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Image Enhancement(SD)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Techniques: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Operators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Gaussian Noise, Remove using Averaging Filter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Salt &amp; Pepper Noise, Remove using Median Filter </a:t>
            </a:r>
          </a:p>
        </p:txBody>
      </p:sp>
    </p:spTree>
    <p:extLst>
      <p:ext uri="{BB962C8B-B14F-4D97-AF65-F5344CB8AC3E}">
        <p14:creationId xmlns:p14="http://schemas.microsoft.com/office/powerpoint/2010/main" val="290218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Gaussian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row,column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'uint8')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std_dev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gaussian_noise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np.random.normal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(mean,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std_dev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(row, column))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range(row):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in range(column):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image_grey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+=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gaussian_noise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cv.add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image_grey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mask_size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mask_size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mask_size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/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mask_size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** 2)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removed_noise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mask)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2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Gaussian Noise using Averaging Filter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(image, mask):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row, column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mask_height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mask_width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mask.shape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filtered_image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((row, column))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range(row-mask_height+1):</a:t>
            </a:r>
          </a:p>
          <a:p>
            <a:pPr marL="914400" lvl="2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in range(column-mask_width+1):</a:t>
            </a:r>
          </a:p>
          <a:p>
            <a:pPr marL="1371600" lvl="3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 = range(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i+mask_height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= range(j,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j+mask_width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= image[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np.ix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_(rows, columns)]*mask</a:t>
            </a:r>
          </a:p>
          <a:p>
            <a:pPr marL="1371600" lvl="3" indent="0">
              <a:buNone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filtered_image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j]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part.sum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filtered_image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081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Adding Salt and Pepper Noise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75" y="790815"/>
            <a:ext cx="1068094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add_noise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(image):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, column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#Randomly picking pixels and making them white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number_of_pixels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(300, 8000)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number_of_pixels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row - 1)</a:t>
            </a:r>
          </a:p>
          <a:p>
            <a:pPr marL="457200" lvl="1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column - 1)</a:t>
            </a:r>
          </a:p>
          <a:p>
            <a:pPr marL="457200" lvl="1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image[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255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#Randomly picking pixels and making them black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number_of_pixels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(300 , 8000)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number_of_pixels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row - 1)</a:t>
            </a:r>
          </a:p>
          <a:p>
            <a:pPr marL="457200" lvl="1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column - 1)</a:t>
            </a:r>
          </a:p>
          <a:p>
            <a:pPr marL="457200" lvl="1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image[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x_coord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0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image</a:t>
            </a:r>
          </a:p>
        </p:txBody>
      </p:sp>
    </p:spTree>
    <p:extLst>
      <p:ext uri="{BB962C8B-B14F-4D97-AF65-F5344CB8AC3E}">
        <p14:creationId xmlns:p14="http://schemas.microsoft.com/office/powerpoint/2010/main" val="19831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Noise using Median Filtering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1155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median_filter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(image):</a:t>
            </a:r>
          </a:p>
          <a:p>
            <a:pPr marL="457200" lvl="1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row, column =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mw = 3, 3</a:t>
            </a:r>
          </a:p>
          <a:p>
            <a:pPr marL="457200" lvl="1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=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((row, column))</a:t>
            </a:r>
          </a:p>
          <a:p>
            <a:pPr marL="457200" lvl="1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range(row -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+ 1):</a:t>
            </a:r>
          </a:p>
          <a:p>
            <a:pPr marL="914400" lvl="2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 in range(column - mw + 1):</a:t>
            </a:r>
          </a:p>
          <a:p>
            <a:pPr marL="1371600" lvl="3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 = range(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cols = range(j, j + mw)</a:t>
            </a:r>
          </a:p>
          <a:p>
            <a:pPr marL="1371600" lvl="3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=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np.sort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np.ravel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(image[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np.ix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_(rows, cols)]))</a:t>
            </a:r>
          </a:p>
          <a:p>
            <a:pPr marL="1371600" lvl="3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new[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part[5]</a:t>
            </a:r>
          </a:p>
          <a:p>
            <a:pPr marL="457200" lvl="1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new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c731ce-d0c3-47a3-a9f3-7f75de69d8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3AEC5EAD6DF4DAECD3C4A70AF7F21" ma:contentTypeVersion="5" ma:contentTypeDescription="Create a new document." ma:contentTypeScope="" ma:versionID="8ec4284d69050419cd6c7346ba9fae62">
  <xsd:schema xmlns:xsd="http://www.w3.org/2001/XMLSchema" xmlns:xs="http://www.w3.org/2001/XMLSchema" xmlns:p="http://schemas.microsoft.com/office/2006/metadata/properties" xmlns:ns2="7bc731ce-d0c3-47a3-a9f3-7f75de69d87f" targetNamespace="http://schemas.microsoft.com/office/2006/metadata/properties" ma:root="true" ma:fieldsID="f6092dd978c1742f1bea7a37048edc8e" ns2:_="">
    <xsd:import namespace="7bc731ce-d0c3-47a3-a9f3-7f75de69d8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731ce-d0c3-47a3-a9f3-7f75de69d8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EC5716-46A3-453B-A241-A87288A8284C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86ccb9b4-0da4-44a9-91b4-f6e122ecc81f"/>
    <ds:schemaRef ds:uri="http://schemas.microsoft.com/office/2006/metadata/properties"/>
    <ds:schemaRef ds:uri="http://schemas.microsoft.com/office/infopath/2007/PartnerControls"/>
    <ds:schemaRef ds:uri="f8cf518a-edb4-4e32-b253-d6bef16cebf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D7DF556-4E14-4B5C-B263-EEEDF8E939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F73362-03EC-46CC-8A4E-F73873D090A7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To perform Image Enhancement(SD) Neighbourhood Processing Techniques:  Smoothing Operators</vt:lpstr>
      <vt:lpstr>Add Gaussian Noise to Image</vt:lpstr>
      <vt:lpstr>Mask Preparation</vt:lpstr>
      <vt:lpstr>Removing Gaussian Noise using Averaging Filter</vt:lpstr>
      <vt:lpstr> Adding Salt and Pepper Noise</vt:lpstr>
      <vt:lpstr>Removing Noise using Median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perform Image Enhancement(SD) Neighbourhood Processing Techniques:  Smoothing Operators</dc:title>
  <dc:creator>Kanchan Dabre</dc:creator>
  <cp:lastModifiedBy>Kanchan Dabre</cp:lastModifiedBy>
  <cp:revision>2</cp:revision>
  <dcterms:created xsi:type="dcterms:W3CDTF">2024-02-20T05:03:28Z</dcterms:created>
  <dcterms:modified xsi:type="dcterms:W3CDTF">2024-02-20T05:41:33Z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0x010100D3D3AEC5EAD6DF4DAECD3C4A70AF7F21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