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DBCCA-B0DE-4513-AD73-90894DBBDECA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BD715-E08C-4986-A4AA-672BF3F18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903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Frequency in Images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image processing, the term </a:t>
            </a:r>
            <a:r>
              <a:rPr lang="en-US" b="1" dirty="0"/>
              <a:t>frequency</a:t>
            </a:r>
            <a:r>
              <a:rPr lang="en-US" dirty="0"/>
              <a:t> refers to the rate at which pixel intensity values change across an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Low-frequency components</a:t>
            </a:r>
            <a:r>
              <a:rPr lang="en-US" dirty="0"/>
              <a:t> correspond to smooth, gradual changes (e.g., large, uniform regions like the sky or walls).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High-frequency components</a:t>
            </a:r>
            <a:r>
              <a:rPr lang="en-US" dirty="0"/>
              <a:t> correspond to rapid intensity changes (e.g., edges, fine details, and sharp transitions).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BD715-E08C-4986-A4AA-672BF3F183A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624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Function</a:t>
            </a:r>
            <a:r>
              <a:rPr lang="en-US" dirty="0"/>
              <a:t>: The high-boost filter is designed to amplify the </a:t>
            </a:r>
            <a:r>
              <a:rPr lang="en-US" b="1" dirty="0"/>
              <a:t>original image</a:t>
            </a:r>
            <a:r>
              <a:rPr lang="en-US" dirty="0"/>
              <a:t> in combination with its </a:t>
            </a:r>
            <a:r>
              <a:rPr lang="en-US" b="1" dirty="0"/>
              <a:t>high-pass filtered version</a:t>
            </a:r>
            <a:r>
              <a:rPr lang="en-US" dirty="0"/>
              <a:t>. This allows the filter to not only boost high-frequency components (like in a high-pass filter) but also retain or even enhance the low-frequency components. The result is a sharpened image that preserves smooth details.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BD715-E08C-4986-A4AA-672BF3F183A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916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A130-D885-0AC9-CB04-6D1C57EE9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17958-6E5F-F92E-03ED-C6142AF4B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B22DC-C1A5-7551-5A02-901F1370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152A-DB7B-4B34-9C6B-C63E105D353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3D0D0-BA65-1DFC-A575-9EC2AB28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84028-28B9-5ED7-434C-CA630580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39F8-D296-4BF4-B03A-545187AAA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04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92D7-8BC3-0756-BF27-2404DB598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ED9A3-5D99-0D78-3C21-6B206F67A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14AB1-7CE4-AE4B-1DAB-E25B31862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152A-DB7B-4B34-9C6B-C63E105D353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7F44-A939-1361-711A-F8F44DEB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12D42-E98B-BBBD-956B-B1604D2E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39F8-D296-4BF4-B03A-545187AAA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01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F0D71-B021-E9A4-38F1-8E7C84349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B430B-3D67-D021-EB49-EE33BA7F7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06D4B-88B6-0B71-D7A2-9F8924CD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152A-DB7B-4B34-9C6B-C63E105D353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A3627-416C-E237-D0F9-D9211A53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FE3D0-AACA-C36F-C97C-EA7A5D53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39F8-D296-4BF4-B03A-545187AAA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51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163D-CF57-1032-B078-15D58A9B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2354-6F87-9D12-39BF-EADE56902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1B46C-FE7B-0F78-CB8F-2661F251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152A-DB7B-4B34-9C6B-C63E105D353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1DC67-2108-1222-4C13-5D314360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108F8-1701-5AEF-7B03-91F6E525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39F8-D296-4BF4-B03A-545187AAA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0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8B9B-448F-64C1-4470-80836599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7418F-A440-D150-6660-4FB6677F2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AAF28-DFF5-0D05-6FC7-7203E055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152A-DB7B-4B34-9C6B-C63E105D353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756E3-20E8-28D6-F3A8-4618C1D1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9E7F4-5470-85CC-0ADE-26F8C9A2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39F8-D296-4BF4-B03A-545187AAA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13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3397-70EA-0ADC-96A7-11F5B41F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54685-AB85-AB12-73AC-BAF0976B5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355AD-0E7F-5AF4-3764-CFBD46B4C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DC03A-DE2D-78EC-21D1-D72D183E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152A-DB7B-4B34-9C6B-C63E105D353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1C8DA-5783-4CF0-B099-9169AE57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D0AB5-3AA4-4FEE-26AE-E8B84E0A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39F8-D296-4BF4-B03A-545187AAA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4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EAD2-70E6-037F-EABA-0E11FF61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ACCCD-50CF-79A8-03EC-2301D33CA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E4319-B655-81C5-BF01-458D8C40E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16F576-54CE-85A3-B001-58410929C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70AED-8D7B-3137-9738-B247C4C3A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827205-3930-8D09-0445-B8FE0AED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152A-DB7B-4B34-9C6B-C63E105D353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5EB8EC-825D-2CFD-FB0A-4087080E2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FB5196-64D6-0004-753B-465F7217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39F8-D296-4BF4-B03A-545187AAA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19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7675-ED8B-3959-FE6A-DDC19B5A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3DF07-4616-7BFE-EDCD-8AAA5DD5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152A-DB7B-4B34-9C6B-C63E105D353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EA449-9D2C-A454-F4BC-F9EB6391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D5ABB-DB42-CD83-C6C6-674A669D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39F8-D296-4BF4-B03A-545187AAA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98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31B2B-6909-1CE7-54BD-3AD1DD18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152A-DB7B-4B34-9C6B-C63E105D353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ECE76-7465-8C82-D817-ECF3C0BC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80F70-A8A4-7F31-4890-080FD98B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39F8-D296-4BF4-B03A-545187AAA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72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8B2E-2827-9AD4-C3B8-4DEE2E8EA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94A02-02F0-13FC-523E-4AB0A9F51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D536D-F7BF-DD68-F3A5-229A5CBB3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5E546-4E8D-13E1-D87B-A7BF9DFA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152A-DB7B-4B34-9C6B-C63E105D353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128AA-8E1A-7A4C-2EE5-8A89C61E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A9492-4AC1-8763-4E59-DB9F7B05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39F8-D296-4BF4-B03A-545187AAA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9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5C67-C590-2B1C-82A0-8AF3E5142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BCE68-217D-62A5-1A8B-EB532AEAB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9B36D-900C-B1AF-06C7-4AA94803F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A1491-0D0A-9F81-498F-D55EC1171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152A-DB7B-4B34-9C6B-C63E105D353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F1A89-F16B-E22C-FEA8-56993C72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0974B-75F1-43E0-8290-2F0F69EA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439F8-D296-4BF4-B03A-545187AAA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33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B6A76-61E7-81A4-8D19-A9877F764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C2C08-8B55-153F-48F2-63D080EC0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C4208-B413-04AC-CD29-D78CCA745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B152A-DB7B-4B34-9C6B-C63E105D353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BC974-833C-40DC-1DE6-8E17CD23D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4E1D1-1E32-C3B8-47E0-954B2D9FA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439F8-D296-4BF4-B03A-545187AAA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8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6ECD-CD57-D824-384D-D572CCD651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High Pass Filter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EA919-507B-25FA-DF7B-5D88C3445D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36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85DB-8EA2-995D-4190-8FC6C21D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BDC252-3F19-6B24-A1DC-78185F350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166" y="284956"/>
            <a:ext cx="7093081" cy="14042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AFE5D6-91CB-663E-197F-0935AEC21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95" y="2073671"/>
            <a:ext cx="8328221" cy="2710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882F0E-8BA6-3316-BA09-7A29D0DC8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558" y="1532591"/>
            <a:ext cx="3581400" cy="4886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55D0C1-A60F-3FFA-6661-93F14D7D298B}"/>
              </a:ext>
            </a:extLst>
          </p:cNvPr>
          <p:cNvSpPr txBox="1"/>
          <p:nvPr/>
        </p:nvSpPr>
        <p:spPr>
          <a:xfrm>
            <a:off x="1572" y="4826675"/>
            <a:ext cx="84402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kernel_size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kernel.shape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padding =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kernel_size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// </a:t>
            </a:r>
            <a:r>
              <a:rPr lang="en-IN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Pad the image with zeros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padded_image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np.pad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(image, ((padding, padding), (padding, padding), (</a:t>
            </a:r>
            <a:r>
              <a:rPr lang="en-IN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)), mode=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'constant'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constant_values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32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505A-8805-34BC-88D4-F2346C1E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 Pass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DA6C9-5ABE-3CBF-1A89-4C2715E4F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7ACFB6-6415-579A-0450-5DA8AF0E1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54" y="1545363"/>
            <a:ext cx="11043138" cy="531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4D34-804E-8336-D72D-4A433C51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429DE-2944-3734-6A52-8AD8D384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2A0327-EE51-EAEC-2C32-8DC43A60D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08" t="2736" b="14114"/>
          <a:stretch/>
        </p:blipFill>
        <p:spPr>
          <a:xfrm>
            <a:off x="419100" y="681037"/>
            <a:ext cx="11353800" cy="4630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D22F43-26D8-9A7F-C97F-F6D4179ECF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8740" r="4808"/>
          <a:stretch/>
        </p:blipFill>
        <p:spPr>
          <a:xfrm>
            <a:off x="293077" y="5666177"/>
            <a:ext cx="11605846" cy="64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0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E80D-7BED-78B0-18E9-4A8BB57F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B159C-DC9D-EF92-8E5B-7EF701BE6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0613BE-14C6-6D0E-799C-158CA2ED5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31" y="1228980"/>
            <a:ext cx="11816862" cy="494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0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9411-950B-4CDF-A3BA-4F345295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Pixels close to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E8AF1-BBDF-52C6-B2D3-EA74C021F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21E77-EFDD-0E28-C4F1-C1DD2A79F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29" y="1690688"/>
            <a:ext cx="10934142" cy="483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6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38548-9038-38F0-F1C6-4A9A3D39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56B6-38DB-4482-4CB1-14D8BF8D9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DB456-1A05-C3CD-3EC3-B9C6FA9C5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365125"/>
            <a:ext cx="11793415" cy="589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77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35A1-4E49-5F74-9722-4EC216ED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58418-8019-477A-ADB5-A5F4A9831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321900-F902-85DC-1146-584B0CCF1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92" y="1234924"/>
            <a:ext cx="11641015" cy="51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24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7B02A-4BF6-F7C6-192C-D3BB0E06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4BC33-0756-5CDB-C98D-88426DD34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1D98F-B579-DDCC-3B65-9139F5176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" y="483318"/>
            <a:ext cx="11840308" cy="601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93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1F46-7D46-3E1D-FECA-D7257871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 </a:t>
            </a:r>
            <a:r>
              <a:rPr lang="en-IN"/>
              <a:t>Boost Filter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FD393E4-5222-3E73-04E2-C4D06C752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48174" y="3179763"/>
            <a:ext cx="4133849" cy="77299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AF265E-3567-010A-BF5B-43E2A7E230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164" t="21246" r="2605" b="26831"/>
          <a:stretch/>
        </p:blipFill>
        <p:spPr>
          <a:xfrm>
            <a:off x="838200" y="1527174"/>
            <a:ext cx="10248900" cy="15430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9488D1-5328-7287-09BF-D9FEF4DDC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2387" y="4232274"/>
            <a:ext cx="50196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51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ookman Old Style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D3AEC5EAD6DF4DAECD3C4A70AF7F21" ma:contentTypeVersion="5" ma:contentTypeDescription="Create a new document." ma:contentTypeScope="" ma:versionID="8ec4284d69050419cd6c7346ba9fae62">
  <xsd:schema xmlns:xsd="http://www.w3.org/2001/XMLSchema" xmlns:xs="http://www.w3.org/2001/XMLSchema" xmlns:p="http://schemas.microsoft.com/office/2006/metadata/properties" xmlns:ns2="7bc731ce-d0c3-47a3-a9f3-7f75de69d87f" targetNamespace="http://schemas.microsoft.com/office/2006/metadata/properties" ma:root="true" ma:fieldsID="f6092dd978c1742f1bea7a37048edc8e" ns2:_="">
    <xsd:import namespace="7bc731ce-d0c3-47a3-a9f3-7f75de69d87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731ce-d0c3-47a3-a9f3-7f75de69d87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7bc731ce-d0c3-47a3-a9f3-7f75de69d87f" xsi:nil="true"/>
  </documentManagement>
</p:properties>
</file>

<file path=customXml/itemProps1.xml><?xml version="1.0" encoding="utf-8"?>
<ds:datastoreItem xmlns:ds="http://schemas.openxmlformats.org/officeDocument/2006/customXml" ds:itemID="{53272B02-1E47-4A17-86AD-CE74ABA7B103}"/>
</file>

<file path=customXml/itemProps2.xml><?xml version="1.0" encoding="utf-8"?>
<ds:datastoreItem xmlns:ds="http://schemas.openxmlformats.org/officeDocument/2006/customXml" ds:itemID="{17BC78DB-1E83-492B-A225-170809A904A7}"/>
</file>

<file path=customXml/itemProps3.xml><?xml version="1.0" encoding="utf-8"?>
<ds:datastoreItem xmlns:ds="http://schemas.openxmlformats.org/officeDocument/2006/customXml" ds:itemID="{6D93A894-69D0-48DE-A26B-972D2EA932C2}"/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434</TotalTime>
  <Words>204</Words>
  <Application>Microsoft Office PowerPoint</Application>
  <PresentationFormat>Widescreen</PresentationFormat>
  <Paragraphs>15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 Antiqua</vt:lpstr>
      <vt:lpstr>Bookman Old Style</vt:lpstr>
      <vt:lpstr>Calibri</vt:lpstr>
      <vt:lpstr>Courier New</vt:lpstr>
      <vt:lpstr>Office Theme</vt:lpstr>
      <vt:lpstr>High Pass Filter</vt:lpstr>
      <vt:lpstr>High Pass Filter</vt:lpstr>
      <vt:lpstr>PowerPoint Presentation</vt:lpstr>
      <vt:lpstr>PowerPoint Presentation</vt:lpstr>
      <vt:lpstr>Handling Pixels close to boundaries</vt:lpstr>
      <vt:lpstr>PowerPoint Presentation</vt:lpstr>
      <vt:lpstr>PowerPoint Presentation</vt:lpstr>
      <vt:lpstr>PowerPoint Presentation</vt:lpstr>
      <vt:lpstr>High Boost Filter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MRUNAL RANE</dc:creator>
  <cp:lastModifiedBy>Mrunal Rane</cp:lastModifiedBy>
  <cp:revision>5</cp:revision>
  <dcterms:created xsi:type="dcterms:W3CDTF">2024-09-05T13:41:02Z</dcterms:created>
  <dcterms:modified xsi:type="dcterms:W3CDTF">2024-09-06T04:48:23Z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0x010100D3D3AEC5EAD6DF4DAECD3C4A70AF7F21</vt:lpwstr>
  </property>
  <property fmtid="{D5CDD505-2E9C-101B-9397-08002B2CF9AE}" pid="3" name="Order">
    <vt:r8>2600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