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33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2B68B-5C8B-47DA-97C1-5EEE707F5C8D}" v="3" dt="2024-05-22T13:05:16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mayee3009@outlook.com" userId="0055bb3222fa41f4" providerId="LiveId" clId="{D4A2B68B-5C8B-47DA-97C1-5EEE707F5C8D}"/>
    <pc:docChg chg="custSel addSld delSld modSld">
      <pc:chgData name="chinmayee3009@outlook.com" userId="0055bb3222fa41f4" providerId="LiveId" clId="{D4A2B68B-5C8B-47DA-97C1-5EEE707F5C8D}" dt="2024-05-22T13:05:21.947" v="8" actId="47"/>
      <pc:docMkLst>
        <pc:docMk/>
      </pc:docMkLst>
      <pc:sldChg chg="new del">
        <pc:chgData name="chinmayee3009@outlook.com" userId="0055bb3222fa41f4" providerId="LiveId" clId="{D4A2B68B-5C8B-47DA-97C1-5EEE707F5C8D}" dt="2024-03-30T03:30:40.071" v="4" actId="47"/>
        <pc:sldMkLst>
          <pc:docMk/>
          <pc:sldMk cId="1425839611" sldId="256"/>
        </pc:sldMkLst>
      </pc:sldChg>
      <pc:sldChg chg="addSp delSp new del mod modClrScheme chgLayout">
        <pc:chgData name="chinmayee3009@outlook.com" userId="0055bb3222fa41f4" providerId="LiveId" clId="{D4A2B68B-5C8B-47DA-97C1-5EEE707F5C8D}" dt="2024-05-22T13:05:21.947" v="8" actId="47"/>
        <pc:sldMkLst>
          <pc:docMk/>
          <pc:sldMk cId="3640077898" sldId="257"/>
        </pc:sldMkLst>
        <pc:spChg chg="del">
          <ac:chgData name="chinmayee3009@outlook.com" userId="0055bb3222fa41f4" providerId="LiveId" clId="{D4A2B68B-5C8B-47DA-97C1-5EEE707F5C8D}" dt="2024-03-30T03:30:35.463" v="2" actId="700"/>
          <ac:spMkLst>
            <pc:docMk/>
            <pc:sldMk cId="3640077898" sldId="257"/>
            <ac:spMk id="2" creationId="{B9F94263-B7EC-88BA-D2D7-3938B701D935}"/>
          </ac:spMkLst>
        </pc:spChg>
        <pc:spChg chg="del">
          <ac:chgData name="chinmayee3009@outlook.com" userId="0055bb3222fa41f4" providerId="LiveId" clId="{D4A2B68B-5C8B-47DA-97C1-5EEE707F5C8D}" dt="2024-03-30T03:30:35.463" v="2" actId="700"/>
          <ac:spMkLst>
            <pc:docMk/>
            <pc:sldMk cId="3640077898" sldId="257"/>
            <ac:spMk id="3" creationId="{15CE1EFE-8A01-C6CA-1138-18C0946173DE}"/>
          </ac:spMkLst>
        </pc:spChg>
        <pc:picChg chg="add">
          <ac:chgData name="chinmayee3009@outlook.com" userId="0055bb3222fa41f4" providerId="LiveId" clId="{D4A2B68B-5C8B-47DA-97C1-5EEE707F5C8D}" dt="2024-03-30T03:30:36.921" v="3" actId="22"/>
          <ac:picMkLst>
            <pc:docMk/>
            <pc:sldMk cId="3640077898" sldId="257"/>
            <ac:picMk id="5" creationId="{9C789AD6-434C-62F2-5A39-99A84B4D4621}"/>
          </ac:picMkLst>
        </pc:picChg>
      </pc:sldChg>
      <pc:sldChg chg="new del">
        <pc:chgData name="chinmayee3009@outlook.com" userId="0055bb3222fa41f4" providerId="LiveId" clId="{D4A2B68B-5C8B-47DA-97C1-5EEE707F5C8D}" dt="2024-05-22T13:05:19.208" v="7" actId="47"/>
        <pc:sldMkLst>
          <pc:docMk/>
          <pc:sldMk cId="1856417408" sldId="258"/>
        </pc:sldMkLst>
      </pc:sldChg>
      <pc:sldChg chg="add">
        <pc:chgData name="chinmayee3009@outlook.com" userId="0055bb3222fa41f4" providerId="LiveId" clId="{D4A2B68B-5C8B-47DA-97C1-5EEE707F5C8D}" dt="2024-05-22T13:05:16.218" v="6"/>
        <pc:sldMkLst>
          <pc:docMk/>
          <pc:sldMk cId="80246720" sldId="133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D058-9695-5556-EBCB-1839EF82D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5D310-1306-CDA8-A0A7-8B3029DA1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EE0BC-3B19-6FD0-CEB4-9E5F5C1E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C013-3DED-4D05-AB89-5AB2EF92B3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BB09-CC56-A1E7-27C3-0D8DAFAD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B7CA-BBED-DCA9-99C5-A4C13E5E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FDF-F486-4BF4-BB9C-869DD255A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4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7600-4310-A711-812E-1E57C3AE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41067-EFBF-B29B-AB01-31EB35439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66C8-A739-E57B-CC8E-AC39B22C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C013-3DED-4D05-AB89-5AB2EF92B3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FDA8-E7C2-0FFA-02F4-0F14BA90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A471-B2B5-CEF0-45F5-DD843BDA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FDF-F486-4BF4-BB9C-869DD255A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59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2DDB6-348A-26F0-2E25-B1D6CEB6E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D5FC9-EC22-DC28-7995-6EE195D3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8A244-3D12-D02E-8E84-0476B883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C013-3DED-4D05-AB89-5AB2EF92B3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D1A1-C52B-4569-C1A6-E953802F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AC6FB-6CA1-98B5-09F5-8E5BD64D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FDF-F486-4BF4-BB9C-869DD255A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90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44" y="274638"/>
            <a:ext cx="10972801" cy="1143000"/>
          </a:xfrm>
          <a:prstGeom prst="rect">
            <a:avLst/>
          </a:prstGeom>
        </p:spPr>
        <p:txBody>
          <a:bodyPr lIns="86519" tIns="43260" rIns="86519" bIns="4326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136" y="1981200"/>
            <a:ext cx="451555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6313" y="1981200"/>
            <a:ext cx="4515555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6313" y="4114800"/>
            <a:ext cx="4515555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1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B6A6-AE43-FDF7-F8D6-8FCD80F1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112E-BB67-5ECD-9C9A-5EC06DD5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AD7C9-2759-A4D2-97EC-5D00D9AB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C013-3DED-4D05-AB89-5AB2EF92B3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5C2B-09AD-2B0F-044E-ABBD27F3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B08BA-8A44-6E94-98F0-276E4D7C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FDF-F486-4BF4-BB9C-869DD255A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9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0B9A-D482-F3A1-217A-120CE26A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AFD83-2C7B-076F-0ABF-3C9ACA71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7BDE-6708-741B-4D7C-99FFD95E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C013-3DED-4D05-AB89-5AB2EF92B3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880E9-F7AE-A431-5907-08D22D52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EE25-6001-558D-B0FD-57D6F79A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FDF-F486-4BF4-BB9C-869DD255A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0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BE86-44DA-B5E8-2A70-8B9A6D02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D883-8BA0-39AA-8F98-45FAE347C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80315-A319-7B7E-FF4C-251894BC3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476FD-E74C-7224-4252-75D073E5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C013-3DED-4D05-AB89-5AB2EF92B3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D6963-FFF2-555B-6EB8-4370C62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C6CB4-C14E-A1CE-EDE8-E4A1547E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FDF-F486-4BF4-BB9C-869DD255A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0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7E15-4681-0F46-6734-522DE172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C886-A926-ADDB-94F5-F7059CAD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1D075-D78C-E1D7-8F22-287501B27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67BF6-F8BA-146C-3F2B-610C44313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EE677-4213-7F18-2FE0-546ECF9C0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456C-4480-58A1-100A-0836A4ED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C013-3DED-4D05-AB89-5AB2EF92B3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B67E1-63E8-ED9B-C17B-65E5816E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10D41-1479-5BF8-325D-971DCEC0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FDF-F486-4BF4-BB9C-869DD255A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3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182E-D1C2-3B5C-31BC-AD26CB69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88F95-18C1-C98F-B84E-571E040D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C013-3DED-4D05-AB89-5AB2EF92B3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E1309-542D-7933-A450-D51DFC9F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C7DA6-D428-D14F-8C9D-43AC8754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FDF-F486-4BF4-BB9C-869DD255A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3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A0048-0322-EE2E-723A-37498DA4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C013-3DED-4D05-AB89-5AB2EF92B3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279CF-E0AF-6F52-E742-DD0BD572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E0824-9947-5885-44C9-5F8157CF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FDF-F486-4BF4-BB9C-869DD255A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3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9FE3-B162-D88D-04F4-49BDF352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00BD-158B-3129-1AB2-128A8242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E9E1A-C069-F389-1F59-E606DF76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64E1-F4A5-9856-6B81-09B2188E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C013-3DED-4D05-AB89-5AB2EF92B3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62FAC-F6FA-293A-F730-98EE0BF1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146AD-DD42-7931-328D-3FC9FD16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FDF-F486-4BF4-BB9C-869DD255A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0DDB-8C0C-D5F0-0C0F-6E9DA6DE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226CE-D720-F30A-6FEC-E3C246E4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176DE-7704-41AD-E446-BB9DEE75B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F8756-F842-593B-EAF9-644FF807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C013-3DED-4D05-AB89-5AB2EF92B3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406F9-ADBD-7EBB-EC16-6BDE184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BED0D-067F-3C58-B816-A18471B3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8FDF-F486-4BF4-BB9C-869DD255A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1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61B3F-EF7B-B8DC-BE73-8464FD67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E2E9-999B-D746-4997-B56A8D48A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27CD-1645-7629-47A3-8A03C1723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C013-3DED-4D05-AB89-5AB2EF92B3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9B08-46AB-D136-B445-4FBC716B7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FB85-10A5-B894-86A3-3984E7B02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FDF-F486-4BF4-BB9C-869DD255A4DB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CEFA6-9CD6-EE0A-D3EE-36E244543B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625" y="45389"/>
            <a:ext cx="1027447" cy="430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41DA38-311C-4D13-F343-F2F63B731C6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 amt="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85" t="13402" r="62680" b="42277"/>
          <a:stretch/>
        </p:blipFill>
        <p:spPr>
          <a:xfrm>
            <a:off x="1030205" y="365125"/>
            <a:ext cx="9377463" cy="6127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9219E2-6D3F-4356-07A5-D078064FDCEA}"/>
              </a:ext>
            </a:extLst>
          </p:cNvPr>
          <p:cNvSpPr txBox="1"/>
          <p:nvPr/>
        </p:nvSpPr>
        <p:spPr>
          <a:xfrm>
            <a:off x="9856668" y="6443279"/>
            <a:ext cx="22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 Chinmayee Ratha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60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9E4CFE-484B-039D-47B1-1004467A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7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 2024rfm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 2024rfmc" id="{DD59C0DC-1265-4769-B970-952CFD4EE942}" vid="{F7B7E44B-F300-4574-8E8F-0FA93E0158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 2024rfmc</Template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Theme1 2024rfmc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chinmayee3009@outlook.com</dc:creator>
  <cp:lastModifiedBy>chinmayee3009@outlook.com</cp:lastModifiedBy>
  <cp:revision>1</cp:revision>
  <dcterms:created xsi:type="dcterms:W3CDTF">2024-03-30T03:30:28Z</dcterms:created>
  <dcterms:modified xsi:type="dcterms:W3CDTF">2024-05-22T13:05:25Z</dcterms:modified>
</cp:coreProperties>
</file>