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100"/>
    <a:srgbClr val="EE6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7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FF2B-2B48-4922-9BFE-2087532C2E9F}" type="datetimeFigureOut">
              <a:rPr lang="en-IN" smtClean="0"/>
              <a:t>08/08/24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6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FF2B-2B48-4922-9BFE-2087532C2E9F}" type="datetimeFigureOut">
              <a:rPr lang="en-IN" smtClean="0"/>
              <a:t>08/08/24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8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FF2B-2B48-4922-9BFE-2087532C2E9F}" type="datetimeFigureOut">
              <a:rPr lang="en-IN" smtClean="0"/>
              <a:t>08/08/24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36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FF2B-2B48-4922-9BFE-2087532C2E9F}" type="datetimeFigureOut">
              <a:rPr lang="en-IN" smtClean="0"/>
              <a:t>08/08/24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45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FF2B-2B48-4922-9BFE-2087532C2E9F}" type="datetimeFigureOut">
              <a:rPr lang="en-IN" smtClean="0"/>
              <a:t>08/08/24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13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FF2B-2B48-4922-9BFE-2087532C2E9F}" type="datetimeFigureOut">
              <a:rPr lang="en-IN" smtClean="0"/>
              <a:t>08/08/24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50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FF2B-2B48-4922-9BFE-2087532C2E9F}" type="datetimeFigureOut">
              <a:rPr lang="en-IN" smtClean="0"/>
              <a:t>08/08/24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21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FF2B-2B48-4922-9BFE-2087532C2E9F}" type="datetimeFigureOut">
              <a:rPr lang="en-IN" smtClean="0"/>
              <a:t>08/08/24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97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FF2B-2B48-4922-9BFE-2087532C2E9F}" type="datetimeFigureOut">
              <a:rPr lang="en-IN" smtClean="0"/>
              <a:t>08/08/24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74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FF2B-2B48-4922-9BFE-2087532C2E9F}" type="datetimeFigureOut">
              <a:rPr lang="en-IN" smtClean="0"/>
              <a:t>08/08/24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46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FF2B-2B48-4922-9BFE-2087532C2E9F}" type="datetimeFigureOut">
              <a:rPr lang="en-IN" smtClean="0"/>
              <a:t>08/08/24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05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8FF2B-2B48-4922-9BFE-2087532C2E9F}" type="datetimeFigureOut">
              <a:rPr lang="en-IN" smtClean="0"/>
              <a:t>08/08/24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768AB-F594-49D8-9408-A802AE52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48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FFF31B-55CB-5D27-4190-A59E9C5A0A4C}"/>
              </a:ext>
            </a:extLst>
          </p:cNvPr>
          <p:cNvSpPr txBox="1"/>
          <p:nvPr/>
        </p:nvSpPr>
        <p:spPr>
          <a:xfrm>
            <a:off x="24044" y="1654832"/>
            <a:ext cx="117107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dirty="0">
                <a:solidFill>
                  <a:srgbClr val="ED61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en-I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Vandana Bansal </a:t>
            </a:r>
          </a:p>
          <a:p>
            <a:pPr>
              <a:defRPr/>
            </a:pPr>
            <a:r>
              <a:rPr lang="en-I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MD, DGO, DNB, MNAMS, FICOG, FRCOG (UK), </a:t>
            </a:r>
          </a:p>
          <a:p>
            <a:pPr>
              <a:defRPr/>
            </a:pPr>
            <a:r>
              <a:rPr lang="en-I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FNB (High Risk Pregnancy and Perinatology)</a:t>
            </a:r>
          </a:p>
          <a:p>
            <a:pPr>
              <a:defRPr/>
            </a:pPr>
            <a:r>
              <a:rPr lang="en-US" sz="2400" b="1" i="1" dirty="0">
                <a:solidFill>
                  <a:srgbClr val="900401"/>
                </a:solidFill>
              </a:rPr>
              <a:t>First Post-doctoral Fellow of National Board (FNB) in India</a:t>
            </a:r>
            <a:r>
              <a:rPr lang="en-US" sz="2400" dirty="0">
                <a:solidFill>
                  <a:srgbClr val="900401"/>
                </a:solidFill>
              </a:rPr>
              <a:t> qualified in</a:t>
            </a:r>
          </a:p>
          <a:p>
            <a:pPr>
              <a:defRPr/>
            </a:pPr>
            <a:r>
              <a:rPr lang="en-US" sz="2400" dirty="0">
                <a:solidFill>
                  <a:srgbClr val="900401"/>
                </a:solidFill>
              </a:rPr>
              <a:t> High Risk Pregnancy &amp; Perinatology</a:t>
            </a:r>
            <a:endParaRPr lang="en-IN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ED61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b="1" dirty="0">
                <a:solidFill>
                  <a:srgbClr val="ED61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Designation: </a:t>
            </a:r>
            <a:r>
              <a:rPr lang="en-I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Addl. Professor (Ob Gyn) &amp; Head of Ultrasound </a:t>
            </a:r>
            <a:r>
              <a:rPr lang="en-IN" alt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deptt</a:t>
            </a:r>
            <a:r>
              <a:rPr lang="en-I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 and </a:t>
            </a:r>
            <a:r>
              <a:rPr lang="en-IN" alt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Feto</a:t>
            </a:r>
            <a:r>
              <a:rPr lang="en-I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-Maternal Medicine Consultant</a:t>
            </a:r>
          </a:p>
          <a:p>
            <a:r>
              <a:rPr lang="en-I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President Society of Fetal Medicine, Mumbai Chapter</a:t>
            </a:r>
            <a:r>
              <a:rPr lang="en-I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ED61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br>
              <a:rPr lang="en-US" sz="2400" b="1" dirty="0">
                <a:solidFill>
                  <a:srgbClr val="ED61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b="1" dirty="0">
                <a:solidFill>
                  <a:srgbClr val="ED61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Institute: </a:t>
            </a:r>
            <a:r>
              <a:rPr lang="en-IN" alt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Nowrosjee</a:t>
            </a:r>
            <a:r>
              <a:rPr lang="en-I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Wadia Maternity Hospital &amp; Seth GS Medical College, Mumbai</a:t>
            </a:r>
          </a:p>
          <a:p>
            <a:r>
              <a:rPr lang="en-I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Surya Mother and Child Hospital , Mumbai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259A5-B5B6-F04F-97C4-B657540B1F60}"/>
              </a:ext>
            </a:extLst>
          </p:cNvPr>
          <p:cNvSpPr/>
          <p:nvPr/>
        </p:nvSpPr>
        <p:spPr>
          <a:xfrm>
            <a:off x="9067256" y="1940161"/>
            <a:ext cx="2532888" cy="2441448"/>
          </a:xfrm>
          <a:prstGeom prst="rect">
            <a:avLst/>
          </a:prstGeom>
          <a:solidFill>
            <a:srgbClr val="EE62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 descr="thumbnail-7.jpeg">
            <a:extLst>
              <a:ext uri="{FF2B5EF4-FFF2-40B4-BE49-F238E27FC236}">
                <a16:creationId xmlns:a16="http://schemas.microsoft.com/office/drawing/2014/main" id="{2830B114-CF20-486F-0D4C-6505F3FFD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256" y="1940161"/>
            <a:ext cx="2989276" cy="297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5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96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 2022</dc:creator>
  <cp:lastModifiedBy>Vandana Bansal</cp:lastModifiedBy>
  <cp:revision>2</cp:revision>
  <dcterms:created xsi:type="dcterms:W3CDTF">2024-07-24T09:14:44Z</dcterms:created>
  <dcterms:modified xsi:type="dcterms:W3CDTF">2024-08-07T18:57:50Z</dcterms:modified>
</cp:coreProperties>
</file>