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100"/>
    <a:srgbClr val="EE6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FF2B-2B48-4922-9BFE-2087532C2E9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6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FF2B-2B48-4922-9BFE-2087532C2E9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8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FF2B-2B48-4922-9BFE-2087532C2E9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36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FF2B-2B48-4922-9BFE-2087532C2E9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45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FF2B-2B48-4922-9BFE-2087532C2E9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13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FF2B-2B48-4922-9BFE-2087532C2E9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50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FF2B-2B48-4922-9BFE-2087532C2E9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21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FF2B-2B48-4922-9BFE-2087532C2E9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97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FF2B-2B48-4922-9BFE-2087532C2E9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74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FF2B-2B48-4922-9BFE-2087532C2E9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46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FF2B-2B48-4922-9BFE-2087532C2E9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05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8FF2B-2B48-4922-9BFE-2087532C2E9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48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FFF31B-55CB-5D27-4190-A59E9C5A0A4C}"/>
              </a:ext>
            </a:extLst>
          </p:cNvPr>
          <p:cNvSpPr txBox="1"/>
          <p:nvPr/>
        </p:nvSpPr>
        <p:spPr>
          <a:xfrm>
            <a:off x="359088" y="1654832"/>
            <a:ext cx="8785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ED61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 Alok Varshney</a:t>
            </a:r>
          </a:p>
          <a:p>
            <a:endParaRPr lang="en-US" sz="2400" b="1" dirty="0">
              <a:solidFill>
                <a:srgbClr val="ED61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b="1" dirty="0">
                <a:solidFill>
                  <a:srgbClr val="ED61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Designation: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Sr. Consultant Radiologist</a:t>
            </a:r>
          </a:p>
          <a:p>
            <a:br>
              <a:rPr lang="en-US" sz="2400" b="1" dirty="0">
                <a:solidFill>
                  <a:srgbClr val="ED61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b="1" dirty="0">
                <a:solidFill>
                  <a:srgbClr val="ED61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Institute: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Central Diagnostics,</a:t>
            </a:r>
            <a:b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Dwarka, New Delhi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259A5-B5B6-F04F-97C4-B657540B1F60}"/>
              </a:ext>
            </a:extLst>
          </p:cNvPr>
          <p:cNvSpPr/>
          <p:nvPr/>
        </p:nvSpPr>
        <p:spPr>
          <a:xfrm>
            <a:off x="9067256" y="1940161"/>
            <a:ext cx="2532888" cy="2441448"/>
          </a:xfrm>
          <a:prstGeom prst="rect">
            <a:avLst/>
          </a:prstGeom>
          <a:solidFill>
            <a:srgbClr val="EE62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0DCBB0-D4AF-8199-5DCC-AED1D90A15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0" t="1644" r="13508" b="33860"/>
          <a:stretch/>
        </p:blipFill>
        <p:spPr>
          <a:xfrm>
            <a:off x="9306762" y="1987379"/>
            <a:ext cx="2131194" cy="23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5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 2022</dc:creator>
  <cp:lastModifiedBy>Alok Varshney</cp:lastModifiedBy>
  <cp:revision>2</cp:revision>
  <dcterms:created xsi:type="dcterms:W3CDTF">2024-07-24T09:14:44Z</dcterms:created>
  <dcterms:modified xsi:type="dcterms:W3CDTF">2024-08-06T17:07:14Z</dcterms:modified>
</cp:coreProperties>
</file>