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3" r:id="rId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7"/>
    <p:restoredTop sz="92944"/>
  </p:normalViewPr>
  <p:slideViewPr>
    <p:cSldViewPr snapToGrid="0" snapToObjects="1">
      <p:cViewPr varScale="1">
        <p:scale>
          <a:sx n="77" d="100"/>
          <a:sy n="77" d="100"/>
        </p:scale>
        <p:origin x="9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B619CA-2BCF-40F7-E72B-5292345227F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0D4219-B49E-278F-D581-018AC583CFF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1265FF1-1F3D-154B-A7C3-01587B46A319}" type="datetimeFigureOut">
              <a:rPr lang="en-US"/>
              <a:pPr>
                <a:defRPr/>
              </a:pPr>
              <a:t>6/20/24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4B660C5-8B25-406B-0367-D85A6EDF62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9833618C-C113-E34F-27D9-DD766AAC7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51832-266D-8634-0F9D-2669F2377C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3BC28-C55F-4BE3-7D60-93D953F346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7B678A9-69D1-E249-8998-8ADA45919A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1C0F4-214C-FAE1-5028-DBB784FDD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362E05-73D2-F840-BCC1-CB2896BB4FB8}" type="datetimeFigureOut">
              <a:rPr lang="en-US"/>
              <a:pPr>
                <a:defRPr/>
              </a:pPr>
              <a:t>6/20/24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09AB2-C346-FC3D-39EE-02734ED6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BAFBC-7C50-9281-822D-5C105686E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8A15B0-70A4-1A44-9BF8-489F65C296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1521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0B62E-7E1E-4E6A-4E02-7F314455C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AA155-3979-1340-BBDF-C74FE8A2476F}" type="datetimeFigureOut">
              <a:rPr lang="en-US"/>
              <a:pPr>
                <a:defRPr/>
              </a:pPr>
              <a:t>6/20/24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5176A-1687-31F7-DFEB-311E3FA48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03C7A-557C-3FB5-82DA-C6DCBFC38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B1DFAD-C2E4-9C47-A188-E978B25A62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680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AE1E9-04E7-2C83-82B4-2877D6D9D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713D13-ADED-9641-B604-6E2FDE3C073F}" type="datetimeFigureOut">
              <a:rPr lang="en-US"/>
              <a:pPr>
                <a:defRPr/>
              </a:pPr>
              <a:t>6/20/24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F8868-7A70-6BEA-B0A6-81DD3AD8C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D8C10-A3D1-74FD-CA2B-97CB79183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940685-0B87-FB4C-92F8-4DB8F928BD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4464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839EA-F48E-B0AE-A330-AF330A269F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025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0F8B8-4034-7ADD-8604-E31D79573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398E18-7993-DF41-BC55-5307D8577570}" type="datetimeFigureOut">
              <a:rPr lang="en-US"/>
              <a:pPr>
                <a:defRPr/>
              </a:pPr>
              <a:t>6/20/24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1C30A-E71C-A22B-EEE3-AAACA89F3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58711-6801-83B7-F745-8DBCA45E4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D181AF-EE71-8C42-ACF6-015D35926D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17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3CD3E-4B33-50E9-17F5-372E93272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F59235-7D1B-354B-87BB-438BFF96E046}" type="datetimeFigureOut">
              <a:rPr lang="en-US"/>
              <a:pPr>
                <a:defRPr/>
              </a:pPr>
              <a:t>6/20/24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9417C-5BA6-56B1-6C93-E45E2B8BC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5F6B5-EC0B-A260-378E-24C729693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3AF919-27A4-EB40-B547-4C2D45E170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835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7201531-32DC-5E15-8785-218FFF9A5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3F7B64-C677-1041-BCD7-542085DA0F5F}" type="datetimeFigureOut">
              <a:rPr lang="en-US"/>
              <a:pPr>
                <a:defRPr/>
              </a:pPr>
              <a:t>6/20/24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445D7E8-42E2-3759-466D-7FD4FA9BD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AF02101-857D-E2E6-96CF-9EA3CB6C5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3403C-FD9F-8048-85DC-6F384883A3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2980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254B62E-6460-13CE-2A47-458E176E0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39DB16-A5C3-0446-8092-641659FBBF2D}" type="datetimeFigureOut">
              <a:rPr lang="en-US"/>
              <a:pPr>
                <a:defRPr/>
              </a:pPr>
              <a:t>6/20/24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1DFAF24-9145-5DEA-4FF0-713C6B6BF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10B8C0A-E406-5974-2343-03D59F72C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01B5E4-A18B-0341-B3BA-CE49178D44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5042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CBAAD914-FA68-60C1-2A19-C0364F4BE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ED1128-257B-7740-A2B0-E1260A63CD70}" type="datetimeFigureOut">
              <a:rPr lang="en-US"/>
              <a:pPr>
                <a:defRPr/>
              </a:pPr>
              <a:t>6/20/24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CC13726-FB29-346B-8C04-E776C92DF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76262C6-C385-4F5F-A1AD-3691235CE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6D655A-B35A-EE49-B011-5C91A0A203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030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A6456CC9-FF8B-B87C-4327-4F7C966B5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CCD181-7D64-614D-A3CD-F83E7C4CB40A}" type="datetimeFigureOut">
              <a:rPr lang="en-US"/>
              <a:pPr>
                <a:defRPr/>
              </a:pPr>
              <a:t>6/20/24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355A97D-5BFA-76AF-3D5C-7F2208DD5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8496A25-D750-CAE1-DC1B-D9B324674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9866B4-7955-E242-86F9-80FAE878AE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4451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3D8DEB2-3655-A50E-B182-B206D9D61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5AC84B-7014-7144-A1BF-DAAE8A99D64F}" type="datetimeFigureOut">
              <a:rPr lang="en-US"/>
              <a:pPr>
                <a:defRPr/>
              </a:pPr>
              <a:t>6/20/24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E48526E-9F49-E0E1-2001-4B8248D5E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E127024-F7D3-88F1-93AA-763AD079B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4CBD72-F473-D840-AF43-F53E62223B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4347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32C0B72-4C65-8650-E217-F2A295C2F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0458F7-20C6-4E46-9DFE-40BEF2150715}" type="datetimeFigureOut">
              <a:rPr lang="en-US"/>
              <a:pPr>
                <a:defRPr/>
              </a:pPr>
              <a:t>6/20/24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3C1CC5A-3365-9423-1DD5-71F8772E3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E3CC2A7-3679-8522-D599-F0C5E749A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094249-EA76-0641-9AC5-795C055373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3142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B6E0FC98-B21E-D388-43C8-3BBF48A99DD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B6E9E6AB-1082-E5AC-8091-A69DC7EC0AB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CBF58-C705-4195-8675-252A1B4483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07E6D35-7908-2C45-8D16-1871C427A95C}" type="datetimeFigureOut">
              <a:rPr lang="en-US"/>
              <a:pPr>
                <a:defRPr/>
              </a:pPr>
              <a:t>6/20/24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394AE-8DB7-B9AB-6A0F-59C3F27BCE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1DB96-E7FE-3BFE-BA47-D4A8EC05FE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EAE8F09-881C-004A-8EE8-87AC71A8DF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92E383-393F-5BBB-4B20-011423547F23}"/>
              </a:ext>
            </a:extLst>
          </p:cNvPr>
          <p:cNvSpPr txBox="1"/>
          <p:nvPr/>
        </p:nvSpPr>
        <p:spPr>
          <a:xfrm>
            <a:off x="2400300" y="137341"/>
            <a:ext cx="4966784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Prof(Col  )  Reema  Bhatt 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MS, DNB, FICOG, MNAMS(</a:t>
            </a:r>
            <a:r>
              <a:rPr lang="en-US" alt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Obsts</a:t>
            </a:r>
            <a:r>
              <a:rPr lang="en-US" alt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</a:t>
            </a:r>
            <a:r>
              <a:rPr lang="en-US" alt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Gyne</a:t>
            </a:r>
            <a:r>
              <a:rPr lang="en-US" alt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 and Head Fetal Medicine and Perinatology 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Amrita Hospital ,Faridabad </a:t>
            </a:r>
          </a:p>
          <a:p>
            <a:pPr lvl="1" eaLnBrk="1" hangingPunct="1"/>
            <a:endParaRPr lang="en-IN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Served as Senior Advisor in the Prestigious Army Hospital Research and Referral for 9 years and total 23 years in Armed Force </a:t>
            </a:r>
            <a:endParaRPr lang="en-GB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National  Secretary of Society of Fetal Medicine</a:t>
            </a:r>
            <a:endParaRPr lang="en-GB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GB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 chairperson 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Subcommittee of </a:t>
            </a:r>
            <a:r>
              <a:rPr lang="en-IN" altLang="en-U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Fetal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Medicine AOGD 2019-2021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National Advisory Board of  Journal of Fetal Medicine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Special interest in Invasive </a:t>
            </a:r>
            <a:r>
              <a:rPr lang="en-IN" altLang="en-U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fetal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therapy </a:t>
            </a:r>
            <a:endParaRPr lang="en-GB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Numerous publications in National and International Journals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Awards</a:t>
            </a:r>
          </a:p>
          <a:p>
            <a:pPr marL="1200150" lvl="2" indent="-285750" eaLnBrk="1" hangingPunct="1">
              <a:buFont typeface="Arial" panose="020B0604020202020204" pitchFamily="34" charset="0"/>
              <a:buChar char="•"/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President’s Appreciation for meritorious service in Armed Forces </a:t>
            </a:r>
          </a:p>
          <a:p>
            <a:pPr marL="1200150" lvl="2" indent="-285750" eaLnBrk="1" hangingPunct="1">
              <a:buFont typeface="Arial" panose="020B0604020202020204" pitchFamily="34" charset="0"/>
              <a:buChar char="•"/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Chief of Army Staff Commendation </a:t>
            </a:r>
          </a:p>
          <a:p>
            <a:pPr marL="1200150" lvl="2" indent="-285750" eaLnBrk="1" hangingPunct="1">
              <a:buFont typeface="Arial" panose="020B0604020202020204" pitchFamily="34" charset="0"/>
              <a:buChar char="•"/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Army Commanders Commendation    </a:t>
            </a:r>
          </a:p>
          <a:p>
            <a:pPr marL="1200150" lvl="2" indent="-285750" eaLnBrk="1" hangingPunct="1">
              <a:buFont typeface="Arial" panose="020B0604020202020204" pitchFamily="34" charset="0"/>
              <a:buChar char="•"/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Mr. S Bhattacharya &amp; Dr Ganguli’s Gold Medal – 42</a:t>
            </a:r>
            <a:r>
              <a:rPr lang="en-IN" altLang="en-US" sz="14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Annual Conference of Association of Obstetricians and Gynaecologists of Delhi  </a:t>
            </a:r>
          </a:p>
          <a:p>
            <a:pPr marL="1200150" lvl="2" indent="-285750" eaLnBrk="1" hangingPunct="1">
              <a:buFont typeface="Arial" panose="020B0604020202020204" pitchFamily="34" charset="0"/>
              <a:buChar char="•"/>
            </a:pPr>
            <a:r>
              <a:rPr lang="en-GB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 </a:t>
            </a:r>
            <a:r>
              <a:rPr lang="en-GB" altLang="en-U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Neera</a:t>
            </a:r>
            <a:r>
              <a:rPr lang="en-GB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Aggarwals</a:t>
            </a:r>
            <a:r>
              <a:rPr lang="en-GB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Medal Best Paper , Silver Medal in 35</a:t>
            </a:r>
            <a:r>
              <a:rPr lang="en-GB" altLang="en-US" sz="14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GB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Annual Conference of Association of Obstetricians and Gynaecologists of Delhi </a:t>
            </a:r>
          </a:p>
        </p:txBody>
      </p:sp>
      <p:pic>
        <p:nvPicPr>
          <p:cNvPr id="3" name="Picture 7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618D2758-DB87-BE4D-865B-312DA9FC7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38085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9B4AAB-35BA-1346-B2EA-C76097DE6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4601" y="135730"/>
            <a:ext cx="1729437" cy="170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741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148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Kamal Bhatt</cp:lastModifiedBy>
  <cp:revision>43</cp:revision>
  <dcterms:created xsi:type="dcterms:W3CDTF">2019-12-04T10:49:16Z</dcterms:created>
  <dcterms:modified xsi:type="dcterms:W3CDTF">2024-06-20T14:40:04Z</dcterms:modified>
</cp:coreProperties>
</file>