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23"/>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75" r:id="rId15"/>
    <p:sldId id="276" r:id="rId16"/>
    <p:sldId id="277" r:id="rId17"/>
    <p:sldId id="278" r:id="rId18"/>
    <p:sldId id="279" r:id="rId19"/>
    <p:sldId id="280" r:id="rId20"/>
    <p:sldId id="281" r:id="rId21"/>
    <p:sldId id="282" r:id="rId22"/>
  </p:sldIdLst>
  <p:sldSz cx="9144000" cy="5143500" type="screen16x9"/>
  <p:notesSz cx="6858000" cy="9144000"/>
  <p:embeddedFontLst>
    <p:embeddedFont>
      <p:font typeface="Google Sans" panose="020B060402020202020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ctoverse.github.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eveloper.android.com/kotlin/first"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training/kotlinplayground"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studio/run/emulato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ndroid-developers.googleblog.com/2017/05/android-announces-support-for-kotlin.html"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kotlinlang.org/foundation/kotlin-foundation.html" TargetMode="External"/><Relationship Id="rId4" Type="http://schemas.openxmlformats.org/officeDocument/2006/relationships/hyperlink" Target="https://android-developers.googleblog.com/2019/05/google-io-2019-empowering-developers-to-build-experiences-on-Android-Play.htm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kotlinlang.org/assets/kotlin-media-kit.pdf" TargetMode="External"/><Relationship Id="rId7" Type="http://schemas.openxmlformats.org/officeDocument/2006/relationships/hyperlink" Target="https://developer.android.com/kotlin/storie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kotlinlang.org/docs/reference/evolution/kotlin-evolution.html" TargetMode="External"/><Relationship Id="rId5" Type="http://schemas.openxmlformats.org/officeDocument/2006/relationships/hyperlink" Target="https://blog.jetbrains.com/kotlin/2016/02/kotlin-1-0-released-pragmatic-language-for-jvm-and-android/" TargetMode="External"/><Relationship Id="rId4" Type="http://schemas.openxmlformats.org/officeDocument/2006/relationships/hyperlink" Target="https://insights.stackoverflow.com/survey/2020#technology-most-loved-dreaded-and-wanted-language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kotlin/firs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eveloper.android.com/kotlin/coroutines" TargetMode="External"/><Relationship Id="rId5" Type="http://schemas.openxmlformats.org/officeDocument/2006/relationships/hyperlink" Target="https://developer.android.com/kotlin/learn#interoperability" TargetMode="External"/><Relationship Id="rId4" Type="http://schemas.openxmlformats.org/officeDocument/2006/relationships/hyperlink" Target="https://kotlinlang.org/docs/reference/null-safety.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otlinlang.org/docs/reference/idiom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5bd2a859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5bd2a859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5bd2a859d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5bd2a859d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4179368b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4179368b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Let’s talk about what you will learn as part of Android Basics. First and foremost, the goal is for you to build your first Android apps. To do this, you’ll install Android Studio on your computer, which is an application to build Android apps. Along the way, you will be exposed to programming concepts and the Kotlin language.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At the end, we’ll also talk about resources on how you can continue learning and building apps beyond this event.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5bd2a859d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05bd2a859d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Open the course page with the link we provided you.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94179368b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94179368b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you’re familiar with the learning platform and how the course looks, let’s dive into some important concepts that you’ll be learning about.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94179368b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94179368b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course, you’ll be learning how to code in Kotlin. Kotlin is a programming language that you’ll use to build Android apps. Kotlin is a modern and popular programming language, known for helping developers be more productive. Kotlin allows you to be more concise when writing your code, and you can write safer code that’s less prone to errors.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As a result of many great language features, Kotlin has quickly gained momentum in industry. It is reportedly one of the fastest growing programming languages, according to </a:t>
            </a:r>
            <a:r>
              <a:rPr lang="en" u="sng">
                <a:solidFill>
                  <a:schemeClr val="hlink"/>
                </a:solidFill>
                <a:hlinkClick r:id="rId3"/>
              </a:rPr>
              <a:t>GitHub</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Pathway 1 of the course is focused on helping you understand the basics of Kotlin.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i="1">
                <a:solidFill>
                  <a:schemeClr val="dk1"/>
                </a:solidFill>
              </a:rPr>
              <a:t>[Read about </a:t>
            </a:r>
            <a:r>
              <a:rPr lang="en" i="1" u="sng">
                <a:solidFill>
                  <a:schemeClr val="hlink"/>
                </a:solidFill>
                <a:hlinkClick r:id="rId4"/>
              </a:rPr>
              <a:t>Android’s Kotlin-first approach</a:t>
            </a:r>
            <a:r>
              <a:rPr lang="en" i="1">
                <a:solidFill>
                  <a:schemeClr val="dk1"/>
                </a:solidFill>
              </a:rPr>
              <a:t>]</a:t>
            </a:r>
            <a:endParaRPr i="1">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94179368bd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94179368bd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make it easier for you to learn, you’ll be writing your code in the </a:t>
            </a:r>
            <a:r>
              <a:rPr lang="en" u="sng">
                <a:solidFill>
                  <a:schemeClr val="hlink"/>
                </a:solidFill>
                <a:hlinkClick r:id="rId3"/>
              </a:rPr>
              <a:t>Kotlin Playground</a:t>
            </a:r>
            <a:r>
              <a:rPr lang="en"/>
              <a:t> which you can access via the web browser. The site looks something like this. You can write your code in this window and hit the green arrow to run it. The result of your code (known as the output) will show up at the bottom of the window (where it says “Hello, world!”). </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4179368b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4179368b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Pathway 2 is where you create your first app! You will need to download and install </a:t>
            </a:r>
            <a:r>
              <a:rPr lang="en" u="sng">
                <a:solidFill>
                  <a:schemeClr val="hlink"/>
                </a:solidFill>
                <a:hlinkClick r:id="rId3"/>
              </a:rPr>
              <a:t>Android Studio</a:t>
            </a:r>
            <a:r>
              <a:rPr lang="en">
                <a:solidFill>
                  <a:schemeClr val="dk1"/>
                </a:solidFill>
              </a:rPr>
              <a:t> on your computer. This is the official tool that professional developers use for Android development. This is where you’ll be writing your Kotlin code and building your apps.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94179368b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94179368b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Android Studio, you can also use the </a:t>
            </a:r>
            <a:r>
              <a:rPr lang="en" u="sng">
                <a:solidFill>
                  <a:schemeClr val="hlink"/>
                </a:solidFill>
                <a:hlinkClick r:id="rId3"/>
              </a:rPr>
              <a:t>Android Emulator</a:t>
            </a:r>
            <a:r>
              <a:rPr lang="en">
                <a:solidFill>
                  <a:schemeClr val="dk1"/>
                </a:solidFill>
              </a:rPr>
              <a:t>, which can emulate various Android devices on your computer. The emulator allows you to run your app and it provides almost all capabilities that a real Android device would have. If you do have a physical device and want to use it, there are also instructions in Pathway 2 to get you setup.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i="1">
                <a:solidFill>
                  <a:schemeClr val="dk1"/>
                </a:solidFill>
              </a:rPr>
              <a:t>[Students can either use the emulator or a physical device to test their app, it’s up to personal preference.]</a:t>
            </a:r>
            <a:endParaRPr i="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4179368bd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4179368bd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in Pathway 3, you’ll learn the basic concepts of customizing the user interface of a simple app. The </a:t>
            </a:r>
            <a:r>
              <a:rPr lang="en">
                <a:solidFill>
                  <a:schemeClr val="dk1"/>
                </a:solidFill>
              </a:rPr>
              <a:t>user interface (also known as </a:t>
            </a:r>
            <a:r>
              <a:rPr lang="en"/>
              <a:t>UI) of your app includes what the app looks like and how the user interacts with it.</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94179368b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94179368b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layout of an app is the design or arrangement of what the user sees on the screen. In Android, a layout is made up of Views.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94179368b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94179368b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Here are some the prerequisites that will be helpful. Having basic computer literacy and basic math skills is recommended. You’ll also need a computer and access to the internet to take the online course. </a:t>
            </a:r>
            <a:r>
              <a:rPr lang="en" i="1">
                <a:solidFill>
                  <a:schemeClr val="dk1"/>
                </a:solidFill>
              </a:rPr>
              <a:t>[Mention WiFi instructions if necessary.]</a:t>
            </a:r>
            <a:endParaRPr i="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After this short presentation, we’ll all be working independently on the course. Use headphones to play the videos, so it doesn’t disrupt others around you.</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It’s also helpful if you have an Android device so you can test your app. A USB cable will be needed for connecting your phone to the computer. If you don’t have an Android device, don’t worry, you can still use your computer to emulate an Android device.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94179368bd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94179368bd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Here are some examples of types of Views that are provided by Android: TextView for displaying text, ImageView for displaying images, and Button to perform some action when tapped.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4179368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4179368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we dive into the content, I want to get to know you better and what brought you here. Please take out a piece of paper. Take a moment to think about your answers to these questions and write them down.</a:t>
            </a:r>
            <a:endParaRPr/>
          </a:p>
          <a:p>
            <a:pPr marL="0" lvl="0" indent="0" algn="l" rtl="0">
              <a:spcBef>
                <a:spcPts val="0"/>
              </a:spcBef>
              <a:spcAft>
                <a:spcPts val="0"/>
              </a:spcAft>
              <a:buNone/>
            </a:pPr>
            <a:endParaRPr i="1"/>
          </a:p>
          <a:p>
            <a:pPr marL="0" lvl="0" indent="0" algn="l" rtl="0">
              <a:spcBef>
                <a:spcPts val="0"/>
              </a:spcBef>
              <a:spcAft>
                <a:spcPts val="0"/>
              </a:spcAft>
              <a:buNone/>
            </a:pPr>
            <a:r>
              <a:rPr lang="en" i="1"/>
              <a:t>[Give 2-3 minutes to work and when most people have put down their pencils, proceed.]</a:t>
            </a:r>
            <a:endParaRPr i="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5bd2a859d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5bd2a859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statistics are as of August 2020.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5bd2a859d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5bd2a859d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Android phones, tablets, TVs, watches, and even cars.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5bd2a859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5bd2a859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2017, Kotlin was officially announced as another supported language on Android.</a:t>
            </a:r>
            <a:endParaRPr/>
          </a:p>
          <a:p>
            <a:pPr marL="0" lvl="0" indent="0" algn="l" rtl="0">
              <a:spcBef>
                <a:spcPts val="0"/>
              </a:spcBef>
              <a:spcAft>
                <a:spcPts val="0"/>
              </a:spcAft>
              <a:buNone/>
            </a:pPr>
            <a:endParaRPr/>
          </a:p>
          <a:p>
            <a:pPr marL="0" lvl="0" indent="0" algn="l" rtl="0">
              <a:spcBef>
                <a:spcPts val="0"/>
              </a:spcBef>
              <a:spcAft>
                <a:spcPts val="0"/>
              </a:spcAft>
              <a:buNone/>
            </a:pPr>
            <a:r>
              <a:rPr lang="en"/>
              <a:t>Two years later, in 2019, Google announced their commitment to making Android development increasingly Kotlin-first. That means new platform features and libraries will first be made available in Kotlin. As a result, new developers are encouraged to build their Android apps in Kotlin.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Together, JetBrains and Google created the Kotlin Foundation to protect, promote, and advance the development of the Kotlin language. </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accent5"/>
                </a:solidFill>
                <a:hlinkClick r:id="rId3">
                  <a:extLst>
                    <a:ext uri="{A12FA001-AC4F-418D-AE19-62706E023703}">
                      <ahyp:hlinkClr xmlns:ahyp="http://schemas.microsoft.com/office/drawing/2018/hyperlinkcolor" val="tx"/>
                    </a:ext>
                  </a:extLst>
                </a:hlinkClick>
              </a:rPr>
              <a:t>Android Announces Support for Kotlin blogpost</a:t>
            </a:r>
            <a:endParaRPr b="1"/>
          </a:p>
          <a:p>
            <a:pPr marL="457200" lvl="0" indent="-298450" algn="l" rtl="0">
              <a:spcBef>
                <a:spcPts val="0"/>
              </a:spcBef>
              <a:spcAft>
                <a:spcPts val="0"/>
              </a:spcAft>
              <a:buSzPts val="1100"/>
              <a:buChar char="●"/>
            </a:pPr>
            <a:r>
              <a:rPr lang="en" u="sng">
                <a:solidFill>
                  <a:schemeClr val="hlink"/>
                </a:solidFill>
                <a:hlinkClick r:id="rId4"/>
              </a:rPr>
              <a:t>Google I/O 2019 blogpost</a:t>
            </a:r>
            <a:endParaRPr/>
          </a:p>
          <a:p>
            <a:pPr marL="457200" lvl="0" indent="-298450" algn="l" rtl="0">
              <a:spcBef>
                <a:spcPts val="0"/>
              </a:spcBef>
              <a:spcAft>
                <a:spcPts val="0"/>
              </a:spcAft>
              <a:buSzPts val="1100"/>
              <a:buChar char="●"/>
            </a:pPr>
            <a:r>
              <a:rPr lang="en" u="sng">
                <a:solidFill>
                  <a:schemeClr val="hlink"/>
                </a:solidFill>
                <a:hlinkClick r:id="rId5"/>
              </a:rPr>
              <a:t>Kotlin Foundation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5bd2a859d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5bd2a859d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Kotlin is an open-source statically typed language, which supports both functional programming and object-oriented programming styles. Kotlin was designed to be pragmatic for developers, with a focus on interoperability, safety, clarity, and tooling support.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Kotlin is a modern programming language that has rapidly gained momentum in the industry. A</a:t>
            </a:r>
            <a:r>
              <a:rPr lang="en">
                <a:solidFill>
                  <a:schemeClr val="dk1"/>
                </a:solidFill>
              </a:rPr>
              <a:t>ccording to </a:t>
            </a:r>
            <a:r>
              <a:rPr lang="en" u="sng">
                <a:solidFill>
                  <a:schemeClr val="accent5"/>
                </a:solidFill>
                <a:hlinkClick r:id="rId3">
                  <a:extLst>
                    <a:ext uri="{A12FA001-AC4F-418D-AE19-62706E023703}">
                      <ahyp:hlinkClr xmlns:ahyp="http://schemas.microsoft.com/office/drawing/2018/hyperlinkcolor" val="tx"/>
                    </a:ext>
                  </a:extLst>
                </a:hlinkClick>
              </a:rPr>
              <a:t>JetBrains</a:t>
            </a:r>
            <a:r>
              <a:rPr lang="en"/>
              <a:t>, as of December 2019, there are over 4 million developers globally using Kotlin. </a:t>
            </a:r>
            <a:r>
              <a:rPr lang="en">
                <a:solidFill>
                  <a:schemeClr val="dk1"/>
                </a:solidFill>
              </a:rPr>
              <a:t>Kotlin is currently ranked as the #4 most-loved programming language among developers, according to the </a:t>
            </a:r>
            <a:r>
              <a:rPr lang="en" u="sng">
                <a:solidFill>
                  <a:schemeClr val="accent5"/>
                </a:solidFill>
                <a:hlinkClick r:id="rId4">
                  <a:extLst>
                    <a:ext uri="{A12FA001-AC4F-418D-AE19-62706E023703}">
                      <ahyp:hlinkClr xmlns:ahyp="http://schemas.microsoft.com/office/drawing/2018/hyperlinkcolor" val="tx"/>
                    </a:ext>
                  </a:extLst>
                </a:hlinkClick>
              </a:rPr>
              <a:t>2020 Stack Overflow Developer Survey</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Furthermore, over </a:t>
            </a:r>
            <a:r>
              <a:rPr lang="en"/>
              <a:t>60% of professional Android developers use Kotlin, and over 70% of the top 1000 Android apps contain Kotlin code.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Resources:</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accent5"/>
                </a:solidFill>
                <a:hlinkClick r:id="rId5">
                  <a:extLst>
                    <a:ext uri="{A12FA001-AC4F-418D-AE19-62706E023703}">
                      <ahyp:hlinkClr xmlns:ahyp="http://schemas.microsoft.com/office/drawing/2018/hyperlinkcolor" val="tx"/>
                    </a:ext>
                  </a:extLst>
                </a:hlinkClick>
              </a:rPr>
              <a:t>Kotlin 1.0 released</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6"/>
              </a:rPr>
              <a:t>Kotlin Evolution</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7"/>
              </a:rPr>
              <a:t>Developer Stories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5bd2a859d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05bd2a859d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Here are some key benefits on why to use Kotlin for Android.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Expressive and concise: </a:t>
            </a:r>
            <a:r>
              <a:rPr lang="en">
                <a:solidFill>
                  <a:schemeClr val="dk1"/>
                </a:solidFill>
              </a:rPr>
              <a:t>With Kotlin, you can express your ideas with less lines of code. There is less boilerplate code. This means development time can be quicker and maintenance is easier. Kotlin also has type inference, so you can omit data types if the Kotlin compiler can infer it, which makes the code more concise.</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Safer code:</a:t>
            </a:r>
            <a:r>
              <a:rPr lang="en">
                <a:solidFill>
                  <a:schemeClr val="dk1"/>
                </a:solidFill>
              </a:rPr>
              <a:t> Kotlin also has language features to help you avoid common programming errors. For example, the type system in Kotlin helps you avoid NullPointerExceptions in your code, which can lead to less crashes in an app.</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Interoperable:</a:t>
            </a:r>
            <a:r>
              <a:rPr lang="en">
                <a:solidFill>
                  <a:schemeClr val="dk1"/>
                </a:solidFill>
              </a:rPr>
              <a:t> Kotlin is 100% interoperable with the Java programming language. That means you can use existing Java classes and libraries with your Kotlin code. You can add Kotlin to an existing Java project, and there’s even a tool to help you convert Java code into Kotlin code.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Structured Concurrency: </a:t>
            </a:r>
            <a:r>
              <a:rPr lang="en">
                <a:solidFill>
                  <a:schemeClr val="dk1"/>
                </a:solidFill>
              </a:rPr>
              <a:t>With Kotlin coroutines, asynchronous code is as straightforward to work with as blocking code. This simplifies background task management (e.g., for network calls or accessing the database). Using coroutines is the recommended solution for asynchronous programming on Android. </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hlink"/>
                </a:solidFill>
                <a:highlight>
                  <a:srgbClr val="FFFFFF"/>
                </a:highlight>
                <a:hlinkClick r:id="rId3"/>
              </a:rPr>
              <a:t>Android's Kotlin-first approach</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hlink"/>
                </a:solidFill>
                <a:hlinkClick r:id="rId4"/>
              </a:rPr>
              <a:t>Null Safety</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accent5"/>
                </a:solidFill>
                <a:highlight>
                  <a:schemeClr val="lt1"/>
                </a:highlight>
                <a:hlinkClick r:id="rId5">
                  <a:extLst>
                    <a:ext uri="{A12FA001-AC4F-418D-AE19-62706E023703}">
                      <ahyp:hlinkClr xmlns:ahyp="http://schemas.microsoft.com/office/drawing/2018/hyperlinkcolor" val="tx"/>
                    </a:ext>
                  </a:extLst>
                </a:hlinkClick>
              </a:rPr>
              <a:t>Interoperability</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hlink"/>
                </a:solidFill>
                <a:hlinkClick r:id="rId6"/>
              </a:rPr>
              <a:t>Kotlin coroutines on Android</a:t>
            </a:r>
            <a:br>
              <a:rPr lang="en">
                <a:solidFill>
                  <a:schemeClr val="dk1"/>
                </a:solidFill>
              </a:rPr>
            </a:b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5bd2a859d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5bd2a859d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Idioms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apache.org/licenses/LICENSE-2.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apache.org/licenses/LICENSE-2.0"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apache.org/licenses/LICENSE-2.0"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apache.org/licenses/LICENSE-2.0"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www.apache.org/licenses/LICENSE-2.0"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apache.org/licenses/LICENSE-2.0"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apache.org/licenses/LICENSE-2.0"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apache.org/licenses/LICENSE-2.0"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www.apache.org/licenses/LICENSE-2.0"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apache.org/licenses/LICENSE-2.0"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p:nvPr/>
        </p:nvSpPr>
        <p:spPr>
          <a:xfrm>
            <a:off x="347825" y="4830500"/>
            <a:ext cx="25014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r>
              <a:rPr lang="en" sz="600">
                <a:solidFill>
                  <a:srgbClr val="000000"/>
                </a:solidFill>
                <a:latin typeface="Roboto"/>
                <a:ea typeface="Roboto"/>
                <a:cs typeface="Roboto"/>
                <a:sym typeface="Roboto"/>
              </a:rPr>
              <a:t>This work is licensed under the </a:t>
            </a:r>
            <a:r>
              <a:rPr lang="en" sz="600" u="sng">
                <a:solidFill>
                  <a:srgbClr val="000000"/>
                </a:solidFill>
                <a:latin typeface="Roboto"/>
                <a:ea typeface="Roboto"/>
                <a:cs typeface="Roboto"/>
                <a:sym typeface="Roboto"/>
                <a:hlinkClick r:id="rId2">
                  <a:extLst>
                    <a:ext uri="{A12FA001-AC4F-418D-AE19-62706E023703}">
                      <ahyp:hlinkClr xmlns:ahyp="http://schemas.microsoft.com/office/drawing/2018/hyperlinkcolor" val="tx"/>
                    </a:ext>
                  </a:extLst>
                </a:hlinkClick>
              </a:rPr>
              <a:t>Apache 2.0 License</a:t>
            </a:r>
            <a:endParaRPr sz="600">
              <a:solidFill>
                <a:srgbClr val="000000"/>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plit 2">
  <p:cSld name="CUSTOM_17_1">
    <p:spTree>
      <p:nvGrpSpPr>
        <p:cNvPr id="1" name="Shape 100"/>
        <p:cNvGrpSpPr/>
        <p:nvPr/>
      </p:nvGrpSpPr>
      <p:grpSpPr>
        <a:xfrm>
          <a:off x="0" y="0"/>
          <a:ext cx="0" cy="0"/>
          <a:chOff x="0" y="0"/>
          <a:chExt cx="0" cy="0"/>
        </a:xfrm>
      </p:grpSpPr>
      <p:sp>
        <p:nvSpPr>
          <p:cNvPr id="101" name="Google Shape;101;p15"/>
          <p:cNvSpPr/>
          <p:nvPr/>
        </p:nvSpPr>
        <p:spPr>
          <a:xfrm rot="10800000" flipH="1">
            <a:off x="4573775" y="-12900"/>
            <a:ext cx="4581300" cy="5163600"/>
          </a:xfrm>
          <a:prstGeom prst="rect">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title"/>
          </p:nvPr>
        </p:nvSpPr>
        <p:spPr>
          <a:xfrm>
            <a:off x="300500" y="990000"/>
            <a:ext cx="3126600" cy="489900"/>
          </a:xfrm>
          <a:prstGeom prst="rect">
            <a:avLst/>
          </a:prstGeom>
          <a:noFill/>
        </p:spPr>
        <p:txBody>
          <a:bodyPr spcFirstLastPara="1" wrap="square" lIns="91425" tIns="91425" rIns="91425" bIns="91425" anchor="t" anchorCtr="0">
            <a:noAutofit/>
          </a:bodyPr>
          <a:lstStyle>
            <a:lvl1pPr marL="0" marR="0" lvl="0" indent="0" algn="l" rtl="0">
              <a:lnSpc>
                <a:spcPct val="100000"/>
              </a:lnSpc>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sz="1600">
                <a:latin typeface="Roboto"/>
                <a:ea typeface="Roboto"/>
                <a:cs typeface="Roboto"/>
                <a:sym typeface="Roboto"/>
              </a:defRPr>
            </a:lvl2pPr>
            <a:lvl3pPr lvl="2" rtl="0">
              <a:spcBef>
                <a:spcPts val="0"/>
              </a:spcBef>
              <a:spcAft>
                <a:spcPts val="0"/>
              </a:spcAft>
              <a:buNone/>
              <a:defRPr sz="1600">
                <a:latin typeface="Roboto"/>
                <a:ea typeface="Roboto"/>
                <a:cs typeface="Roboto"/>
                <a:sym typeface="Roboto"/>
              </a:defRPr>
            </a:lvl3pPr>
            <a:lvl4pPr lvl="3" rtl="0">
              <a:spcBef>
                <a:spcPts val="0"/>
              </a:spcBef>
              <a:spcAft>
                <a:spcPts val="0"/>
              </a:spcAft>
              <a:buNone/>
              <a:defRPr sz="1600">
                <a:latin typeface="Roboto"/>
                <a:ea typeface="Roboto"/>
                <a:cs typeface="Roboto"/>
                <a:sym typeface="Roboto"/>
              </a:defRPr>
            </a:lvl4pPr>
            <a:lvl5pPr lvl="4" rtl="0">
              <a:spcBef>
                <a:spcPts val="0"/>
              </a:spcBef>
              <a:spcAft>
                <a:spcPts val="0"/>
              </a:spcAft>
              <a:buNone/>
              <a:defRPr sz="1600">
                <a:latin typeface="Roboto"/>
                <a:ea typeface="Roboto"/>
                <a:cs typeface="Roboto"/>
                <a:sym typeface="Roboto"/>
              </a:defRPr>
            </a:lvl5pPr>
            <a:lvl6pPr lvl="5" rtl="0">
              <a:spcBef>
                <a:spcPts val="0"/>
              </a:spcBef>
              <a:spcAft>
                <a:spcPts val="0"/>
              </a:spcAft>
              <a:buNone/>
              <a:defRPr sz="1600">
                <a:latin typeface="Roboto"/>
                <a:ea typeface="Roboto"/>
                <a:cs typeface="Roboto"/>
                <a:sym typeface="Roboto"/>
              </a:defRPr>
            </a:lvl6pPr>
            <a:lvl7pPr lvl="6" rtl="0">
              <a:spcBef>
                <a:spcPts val="0"/>
              </a:spcBef>
              <a:spcAft>
                <a:spcPts val="0"/>
              </a:spcAft>
              <a:buNone/>
              <a:defRPr sz="1600">
                <a:latin typeface="Roboto"/>
                <a:ea typeface="Roboto"/>
                <a:cs typeface="Roboto"/>
                <a:sym typeface="Roboto"/>
              </a:defRPr>
            </a:lvl7pPr>
            <a:lvl8pPr lvl="7" rtl="0">
              <a:spcBef>
                <a:spcPts val="0"/>
              </a:spcBef>
              <a:spcAft>
                <a:spcPts val="0"/>
              </a:spcAft>
              <a:buNone/>
              <a:defRPr sz="1600">
                <a:latin typeface="Roboto"/>
                <a:ea typeface="Roboto"/>
                <a:cs typeface="Roboto"/>
                <a:sym typeface="Roboto"/>
              </a:defRPr>
            </a:lvl8pPr>
            <a:lvl9pPr lvl="8" rtl="0">
              <a:spcBef>
                <a:spcPts val="0"/>
              </a:spcBef>
              <a:spcAft>
                <a:spcPts val="0"/>
              </a:spcAft>
              <a:buNone/>
              <a:defRPr sz="1600">
                <a:latin typeface="Roboto"/>
                <a:ea typeface="Roboto"/>
                <a:cs typeface="Roboto"/>
                <a:sym typeface="Roboto"/>
              </a:defRPr>
            </a:lvl9pPr>
          </a:lstStyle>
          <a:p>
            <a:endParaRPr/>
          </a:p>
        </p:txBody>
      </p:sp>
      <p:sp>
        <p:nvSpPr>
          <p:cNvPr id="103" name="Google Shape;103;p15"/>
          <p:cNvSpPr txBox="1">
            <a:spLocks noGrp="1"/>
          </p:cNvSpPr>
          <p:nvPr>
            <p:ph type="title" idx="2"/>
          </p:nvPr>
        </p:nvSpPr>
        <p:spPr>
          <a:xfrm>
            <a:off x="300500" y="1479926"/>
            <a:ext cx="3126600" cy="657900"/>
          </a:xfrm>
          <a:prstGeom prst="rect">
            <a:avLst/>
          </a:prstGeom>
          <a:noFill/>
        </p:spPr>
        <p:txBody>
          <a:bodyPr spcFirstLastPara="1" wrap="square" lIns="91425" tIns="91425" rIns="91425" bIns="91425" anchor="t" anchorCtr="0">
            <a:noAutofit/>
          </a:bodyPr>
          <a:lstStyle>
            <a:lvl1pPr marL="0" marR="0" lvl="0" indent="0" algn="l" rtl="0">
              <a:lnSpc>
                <a:spcPct val="100000"/>
              </a:lnSpc>
              <a:spcBef>
                <a:spcPts val="0"/>
              </a:spcBef>
              <a:spcAft>
                <a:spcPts val="0"/>
              </a:spcAft>
              <a:buNone/>
              <a:defRPr sz="1000">
                <a:latin typeface="Roboto"/>
                <a:ea typeface="Roboto"/>
                <a:cs typeface="Roboto"/>
                <a:sym typeface="Roboto"/>
              </a:defRPr>
            </a:lvl1pPr>
            <a:lvl2pPr lvl="1" rtl="0">
              <a:spcBef>
                <a:spcPts val="600"/>
              </a:spcBef>
              <a:spcAft>
                <a:spcPts val="0"/>
              </a:spcAft>
              <a:buNone/>
              <a:defRPr sz="1000">
                <a:latin typeface="Roboto"/>
                <a:ea typeface="Roboto"/>
                <a:cs typeface="Roboto"/>
                <a:sym typeface="Roboto"/>
              </a:defRPr>
            </a:lvl2pPr>
            <a:lvl3pPr lvl="2" rtl="0">
              <a:spcBef>
                <a:spcPts val="0"/>
              </a:spcBef>
              <a:spcAft>
                <a:spcPts val="0"/>
              </a:spcAft>
              <a:buNone/>
              <a:defRPr sz="1000">
                <a:latin typeface="Roboto"/>
                <a:ea typeface="Roboto"/>
                <a:cs typeface="Roboto"/>
                <a:sym typeface="Roboto"/>
              </a:defRPr>
            </a:lvl3pPr>
            <a:lvl4pPr lvl="3" rtl="0">
              <a:spcBef>
                <a:spcPts val="0"/>
              </a:spcBef>
              <a:spcAft>
                <a:spcPts val="0"/>
              </a:spcAft>
              <a:buNone/>
              <a:defRPr sz="1000">
                <a:latin typeface="Roboto"/>
                <a:ea typeface="Roboto"/>
                <a:cs typeface="Roboto"/>
                <a:sym typeface="Roboto"/>
              </a:defRPr>
            </a:lvl4pPr>
            <a:lvl5pPr lvl="4" rtl="0">
              <a:spcBef>
                <a:spcPts val="0"/>
              </a:spcBef>
              <a:spcAft>
                <a:spcPts val="0"/>
              </a:spcAft>
              <a:buNone/>
              <a:defRPr sz="1000">
                <a:latin typeface="Roboto"/>
                <a:ea typeface="Roboto"/>
                <a:cs typeface="Roboto"/>
                <a:sym typeface="Roboto"/>
              </a:defRPr>
            </a:lvl5pPr>
            <a:lvl6pPr lvl="5" rtl="0">
              <a:spcBef>
                <a:spcPts val="0"/>
              </a:spcBef>
              <a:spcAft>
                <a:spcPts val="0"/>
              </a:spcAft>
              <a:buNone/>
              <a:defRPr sz="1000">
                <a:latin typeface="Roboto"/>
                <a:ea typeface="Roboto"/>
                <a:cs typeface="Roboto"/>
                <a:sym typeface="Roboto"/>
              </a:defRPr>
            </a:lvl6pPr>
            <a:lvl7pPr lvl="6" rtl="0">
              <a:spcBef>
                <a:spcPts val="0"/>
              </a:spcBef>
              <a:spcAft>
                <a:spcPts val="0"/>
              </a:spcAft>
              <a:buNone/>
              <a:defRPr sz="1000">
                <a:latin typeface="Roboto"/>
                <a:ea typeface="Roboto"/>
                <a:cs typeface="Roboto"/>
                <a:sym typeface="Roboto"/>
              </a:defRPr>
            </a:lvl7pPr>
            <a:lvl8pPr lvl="7" rtl="0">
              <a:spcBef>
                <a:spcPts val="0"/>
              </a:spcBef>
              <a:spcAft>
                <a:spcPts val="0"/>
              </a:spcAft>
              <a:buNone/>
              <a:defRPr sz="1000">
                <a:latin typeface="Roboto"/>
                <a:ea typeface="Roboto"/>
                <a:cs typeface="Roboto"/>
                <a:sym typeface="Roboto"/>
              </a:defRPr>
            </a:lvl8pPr>
            <a:lvl9pPr lvl="8" rtl="0">
              <a:spcBef>
                <a:spcPts val="0"/>
              </a:spcBef>
              <a:spcAft>
                <a:spcPts val="0"/>
              </a:spcAft>
              <a:buNone/>
              <a:defRPr sz="1000">
                <a:latin typeface="Roboto"/>
                <a:ea typeface="Roboto"/>
                <a:cs typeface="Roboto"/>
                <a:sym typeface="Roboto"/>
              </a:defRPr>
            </a:lvl9pPr>
          </a:lstStyle>
          <a:p>
            <a:endParaRPr/>
          </a:p>
        </p:txBody>
      </p:sp>
      <p:sp>
        <p:nvSpPr>
          <p:cNvPr id="104" name="Google Shape;104;p15"/>
          <p:cNvSpPr txBox="1">
            <a:spLocks noGrp="1"/>
          </p:cNvSpPr>
          <p:nvPr>
            <p:ph type="title" idx="3"/>
          </p:nvPr>
        </p:nvSpPr>
        <p:spPr>
          <a:xfrm>
            <a:off x="300500" y="257525"/>
            <a:ext cx="4273200" cy="7326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None/>
              <a:defRPr sz="2400" b="1">
                <a:latin typeface="Roboto"/>
                <a:ea typeface="Roboto"/>
                <a:cs typeface="Roboto"/>
                <a:sym typeface="Roboto"/>
              </a:defRPr>
            </a:lvl1pPr>
            <a:lvl2pPr lvl="1" rtl="0">
              <a:spcBef>
                <a:spcPts val="0"/>
              </a:spcBef>
              <a:spcAft>
                <a:spcPts val="0"/>
              </a:spcAft>
              <a:buNone/>
              <a:defRPr sz="2400" b="1">
                <a:latin typeface="Roboto"/>
                <a:ea typeface="Roboto"/>
                <a:cs typeface="Roboto"/>
                <a:sym typeface="Roboto"/>
              </a:defRPr>
            </a:lvl2pPr>
            <a:lvl3pPr lvl="2" rtl="0">
              <a:spcBef>
                <a:spcPts val="0"/>
              </a:spcBef>
              <a:spcAft>
                <a:spcPts val="0"/>
              </a:spcAft>
              <a:buNone/>
              <a:defRPr sz="2400" b="1">
                <a:latin typeface="Roboto"/>
                <a:ea typeface="Roboto"/>
                <a:cs typeface="Roboto"/>
                <a:sym typeface="Roboto"/>
              </a:defRPr>
            </a:lvl3pPr>
            <a:lvl4pPr lvl="3" rtl="0">
              <a:spcBef>
                <a:spcPts val="0"/>
              </a:spcBef>
              <a:spcAft>
                <a:spcPts val="0"/>
              </a:spcAft>
              <a:buNone/>
              <a:defRPr sz="2400" b="1">
                <a:latin typeface="Roboto"/>
                <a:ea typeface="Roboto"/>
                <a:cs typeface="Roboto"/>
                <a:sym typeface="Roboto"/>
              </a:defRPr>
            </a:lvl4pPr>
            <a:lvl5pPr lvl="4" rtl="0">
              <a:spcBef>
                <a:spcPts val="0"/>
              </a:spcBef>
              <a:spcAft>
                <a:spcPts val="0"/>
              </a:spcAft>
              <a:buNone/>
              <a:defRPr sz="2400" b="1">
                <a:latin typeface="Roboto"/>
                <a:ea typeface="Roboto"/>
                <a:cs typeface="Roboto"/>
                <a:sym typeface="Roboto"/>
              </a:defRPr>
            </a:lvl5pPr>
            <a:lvl6pPr lvl="5" rtl="0">
              <a:spcBef>
                <a:spcPts val="0"/>
              </a:spcBef>
              <a:spcAft>
                <a:spcPts val="0"/>
              </a:spcAft>
              <a:buNone/>
              <a:defRPr sz="2400" b="1">
                <a:latin typeface="Roboto"/>
                <a:ea typeface="Roboto"/>
                <a:cs typeface="Roboto"/>
                <a:sym typeface="Roboto"/>
              </a:defRPr>
            </a:lvl6pPr>
            <a:lvl7pPr lvl="6" rtl="0">
              <a:spcBef>
                <a:spcPts val="0"/>
              </a:spcBef>
              <a:spcAft>
                <a:spcPts val="0"/>
              </a:spcAft>
              <a:buNone/>
              <a:defRPr sz="2400" b="1">
                <a:latin typeface="Roboto"/>
                <a:ea typeface="Roboto"/>
                <a:cs typeface="Roboto"/>
                <a:sym typeface="Roboto"/>
              </a:defRPr>
            </a:lvl7pPr>
            <a:lvl8pPr lvl="7" rtl="0">
              <a:spcBef>
                <a:spcPts val="0"/>
              </a:spcBef>
              <a:spcAft>
                <a:spcPts val="0"/>
              </a:spcAft>
              <a:buNone/>
              <a:defRPr sz="2400" b="1">
                <a:latin typeface="Roboto"/>
                <a:ea typeface="Roboto"/>
                <a:cs typeface="Roboto"/>
                <a:sym typeface="Roboto"/>
              </a:defRPr>
            </a:lvl8pPr>
            <a:lvl9pPr lvl="8" rtl="0">
              <a:spcBef>
                <a:spcPts val="0"/>
              </a:spcBef>
              <a:spcAft>
                <a:spcPts val="0"/>
              </a:spcAft>
              <a:buNone/>
              <a:defRPr sz="2400" b="1">
                <a:latin typeface="Roboto"/>
                <a:ea typeface="Roboto"/>
                <a:cs typeface="Roboto"/>
                <a:sym typeface="Roboto"/>
              </a:defRPr>
            </a:lvl9pPr>
          </a:lstStyle>
          <a:p>
            <a:endParaRPr/>
          </a:p>
        </p:txBody>
      </p:sp>
      <p:pic>
        <p:nvPicPr>
          <p:cNvPr id="105" name="Google Shape;105;p15"/>
          <p:cNvPicPr preferRelativeResize="0"/>
          <p:nvPr/>
        </p:nvPicPr>
        <p:blipFill rotWithShape="1">
          <a:blip r:embed="rId2">
            <a:alphaModFix/>
          </a:blip>
          <a:srcRect l="26511" t="42000" r="40781" b="42001"/>
          <a:stretch/>
        </p:blipFill>
        <p:spPr>
          <a:xfrm>
            <a:off x="8135451" y="4807623"/>
            <a:ext cx="626947" cy="172498"/>
          </a:xfrm>
          <a:prstGeom prst="rect">
            <a:avLst/>
          </a:prstGeom>
          <a:noFill/>
          <a:ln>
            <a:noFill/>
          </a:ln>
        </p:spPr>
      </p:pic>
      <p:sp>
        <p:nvSpPr>
          <p:cNvPr id="106" name="Google Shape;106;p15"/>
          <p:cNvSpPr txBox="1"/>
          <p:nvPr/>
        </p:nvSpPr>
        <p:spPr>
          <a:xfrm>
            <a:off x="347825" y="4830500"/>
            <a:ext cx="25014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endParaRPr sz="600">
              <a:solidFill>
                <a:srgbClr val="CCCCCC"/>
              </a:solidFill>
              <a:latin typeface="Roboto"/>
              <a:ea typeface="Roboto"/>
              <a:cs typeface="Roboto"/>
              <a:sym typeface="Roboto"/>
            </a:endParaRPr>
          </a:p>
        </p:txBody>
      </p:sp>
      <p:sp>
        <p:nvSpPr>
          <p:cNvPr id="107" name="Google Shape;107;p15"/>
          <p:cNvSpPr txBox="1"/>
          <p:nvPr/>
        </p:nvSpPr>
        <p:spPr>
          <a:xfrm>
            <a:off x="347825" y="4830500"/>
            <a:ext cx="25014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r>
              <a:rPr lang="en" sz="600">
                <a:solidFill>
                  <a:srgbClr val="000000"/>
                </a:solidFill>
                <a:latin typeface="Roboto"/>
                <a:ea typeface="Roboto"/>
                <a:cs typeface="Roboto"/>
                <a:sym typeface="Roboto"/>
              </a:rPr>
              <a:t>This work is licensed under the </a:t>
            </a:r>
            <a:r>
              <a:rPr lang="en" sz="600" u="sng">
                <a:solidFill>
                  <a:srgbClr val="000000"/>
                </a:solidFill>
                <a:latin typeface="Roboto"/>
                <a:ea typeface="Roboto"/>
                <a:cs typeface="Roboto"/>
                <a:sym typeface="Roboto"/>
                <a:hlinkClick r:id="rId3">
                  <a:extLst>
                    <a:ext uri="{A12FA001-AC4F-418D-AE19-62706E023703}">
                      <ahyp:hlinkClr xmlns:ahyp="http://schemas.microsoft.com/office/drawing/2018/hyperlinkcolor" val="tx"/>
                    </a:ext>
                  </a:extLst>
                </a:hlinkClick>
              </a:rPr>
              <a:t>Apache 2.0 License</a:t>
            </a:r>
            <a:endParaRPr sz="600">
              <a:solidFill>
                <a:srgbClr val="000000"/>
              </a:solidFill>
              <a:latin typeface="Roboto"/>
              <a:ea typeface="Roboto"/>
              <a:cs typeface="Roboto"/>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311700" y="1425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0" name="Google Shape;110;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1" name="Google Shape;111;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119"/>
        <p:cNvGrpSpPr/>
        <p:nvPr/>
      </p:nvGrpSpPr>
      <p:grpSpPr>
        <a:xfrm>
          <a:off x="0" y="0"/>
          <a:ext cx="0" cy="0"/>
          <a:chOff x="0" y="0"/>
          <a:chExt cx="0" cy="0"/>
        </a:xfrm>
      </p:grpSpPr>
      <p:sp>
        <p:nvSpPr>
          <p:cNvPr id="120" name="Google Shape;120;p18"/>
          <p:cNvSpPr txBox="1">
            <a:spLocks noGrp="1"/>
          </p:cNvSpPr>
          <p:nvPr>
            <p:ph type="ctrTitle"/>
          </p:nvPr>
        </p:nvSpPr>
        <p:spPr>
          <a:xfrm>
            <a:off x="311700" y="1425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1" name="Google Shape;121;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18"/>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23"/>
        <p:cNvGrpSpPr/>
        <p:nvPr/>
      </p:nvGrpSpPr>
      <p:grpSpPr>
        <a:xfrm>
          <a:off x="0" y="0"/>
          <a:ext cx="0" cy="0"/>
          <a:chOff x="0" y="0"/>
          <a:chExt cx="0" cy="0"/>
        </a:xfrm>
      </p:grpSpPr>
      <p:sp>
        <p:nvSpPr>
          <p:cNvPr id="124" name="Google Shape;124;p19"/>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26" name="Google Shape;126;p19"/>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127" name="Google Shape;127;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8" name="Google Shape;128;p19"/>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esson Title" type="blank">
  <p:cSld name="BLANK">
    <p:spTree>
      <p:nvGrpSpPr>
        <p:cNvPr id="1" name="Shape 129"/>
        <p:cNvGrpSpPr/>
        <p:nvPr/>
      </p:nvGrpSpPr>
      <p:grpSpPr>
        <a:xfrm>
          <a:off x="0" y="0"/>
          <a:ext cx="0" cy="0"/>
          <a:chOff x="0" y="0"/>
          <a:chExt cx="0" cy="0"/>
        </a:xfrm>
      </p:grpSpPr>
      <p:sp>
        <p:nvSpPr>
          <p:cNvPr id="130" name="Google Shape;130;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1" name="Google Shape;131;p20"/>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20"/>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3" name="Google Shape;133;p20"/>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
        <p:nvSpPr>
          <p:cNvPr id="134" name="Google Shape;134;p20"/>
          <p:cNvSpPr txBox="1"/>
          <p:nvPr/>
        </p:nvSpPr>
        <p:spPr>
          <a:xfrm>
            <a:off x="811175" y="2182900"/>
            <a:ext cx="3332100" cy="194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3600" b="0">
              <a:solidFill>
                <a:srgbClr val="FFFFFF"/>
              </a:solidFill>
              <a:latin typeface="Google Sans"/>
              <a:ea typeface="Google Sans"/>
              <a:cs typeface="Google Sans"/>
              <a:sym typeface="Google Sans"/>
            </a:endParaRPr>
          </a:p>
        </p:txBody>
      </p:sp>
      <p:pic>
        <p:nvPicPr>
          <p:cNvPr id="135" name="Google Shape;135;p20"/>
          <p:cNvPicPr preferRelativeResize="0"/>
          <p:nvPr/>
        </p:nvPicPr>
        <p:blipFill>
          <a:blip r:embed="rId3">
            <a:alphaModFix/>
          </a:blip>
          <a:stretch>
            <a:fillRect/>
          </a:stretch>
        </p:blipFill>
        <p:spPr>
          <a:xfrm>
            <a:off x="0" y="0"/>
            <a:ext cx="9144000" cy="4670926"/>
          </a:xfrm>
          <a:prstGeom prst="rect">
            <a:avLst/>
          </a:prstGeom>
          <a:noFill/>
          <a:ln>
            <a:noFill/>
          </a:ln>
        </p:spPr>
      </p:pic>
      <p:sp>
        <p:nvSpPr>
          <p:cNvPr id="136" name="Google Shape;136;p20"/>
          <p:cNvSpPr txBox="1"/>
          <p:nvPr/>
        </p:nvSpPr>
        <p:spPr>
          <a:xfrm>
            <a:off x="2363790" y="4761300"/>
            <a:ext cx="27348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txBox="1"/>
          <p:nvPr/>
        </p:nvSpPr>
        <p:spPr>
          <a:xfrm>
            <a:off x="347825" y="4830500"/>
            <a:ext cx="25014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r>
              <a:rPr lang="en" sz="600">
                <a:solidFill>
                  <a:srgbClr val="000000"/>
                </a:solidFill>
                <a:latin typeface="Roboto"/>
                <a:ea typeface="Roboto"/>
                <a:cs typeface="Roboto"/>
                <a:sym typeface="Roboto"/>
              </a:rPr>
              <a:t>This work is licensed under the </a:t>
            </a:r>
            <a:r>
              <a:rPr lang="en" sz="600" u="sng">
                <a:solidFill>
                  <a:srgbClr val="000000"/>
                </a:solidFill>
                <a:latin typeface="Roboto"/>
                <a:ea typeface="Roboto"/>
                <a:cs typeface="Roboto"/>
                <a:sym typeface="Roboto"/>
                <a:hlinkClick r:id="rId2">
                  <a:extLst>
                    <a:ext uri="{A12FA001-AC4F-418D-AE19-62706E023703}">
                      <ahyp:hlinkClr xmlns:ahyp="http://schemas.microsoft.com/office/drawing/2018/hyperlinkcolor" val="tx"/>
                    </a:ext>
                  </a:extLst>
                </a:hlinkClick>
              </a:rPr>
              <a:t>Apache 2.0 License</a:t>
            </a:r>
            <a:endParaRPr sz="600">
              <a:solidFill>
                <a:srgbClr val="000000"/>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p:cSld name="CUSTOM_29">
    <p:spTree>
      <p:nvGrpSpPr>
        <p:cNvPr id="1" name="Shape 21"/>
        <p:cNvGrpSpPr/>
        <p:nvPr/>
      </p:nvGrpSpPr>
      <p:grpSpPr>
        <a:xfrm>
          <a:off x="0" y="0"/>
          <a:ext cx="0" cy="0"/>
          <a:chOff x="0" y="0"/>
          <a:chExt cx="0" cy="0"/>
        </a:xfrm>
      </p:grpSpPr>
      <p:sp>
        <p:nvSpPr>
          <p:cNvPr id="22" name="Google Shape;22;p5"/>
          <p:cNvSpPr/>
          <p:nvPr/>
        </p:nvSpPr>
        <p:spPr>
          <a:xfrm rot="10800000" flipH="1">
            <a:off x="-9525" y="-14924"/>
            <a:ext cx="9162900" cy="51753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Google Shape;23;p5"/>
          <p:cNvPicPr preferRelativeResize="0"/>
          <p:nvPr/>
        </p:nvPicPr>
        <p:blipFill rotWithShape="1">
          <a:blip r:embed="rId2">
            <a:alphaModFix/>
          </a:blip>
          <a:srcRect l="14559" t="14006" r="20178" b="33217"/>
          <a:stretch/>
        </p:blipFill>
        <p:spPr>
          <a:xfrm rot="-5400000">
            <a:off x="7627698" y="2012621"/>
            <a:ext cx="1933105" cy="1118250"/>
          </a:xfrm>
          <a:prstGeom prst="rect">
            <a:avLst/>
          </a:prstGeom>
          <a:noFill/>
          <a:ln>
            <a:noFill/>
          </a:ln>
        </p:spPr>
      </p:pic>
      <p:pic>
        <p:nvPicPr>
          <p:cNvPr id="24" name="Google Shape;24;p5"/>
          <p:cNvPicPr preferRelativeResize="0"/>
          <p:nvPr/>
        </p:nvPicPr>
        <p:blipFill rotWithShape="1">
          <a:blip r:embed="rId3">
            <a:alphaModFix/>
          </a:blip>
          <a:srcRect l="26139" t="40717" r="39936" b="40719"/>
          <a:stretch/>
        </p:blipFill>
        <p:spPr>
          <a:xfrm>
            <a:off x="8135725" y="4798231"/>
            <a:ext cx="626400" cy="191905"/>
          </a:xfrm>
          <a:prstGeom prst="rect">
            <a:avLst/>
          </a:prstGeom>
          <a:noFill/>
          <a:ln>
            <a:noFill/>
          </a:ln>
        </p:spPr>
      </p:pic>
      <p:sp>
        <p:nvSpPr>
          <p:cNvPr id="25" name="Google Shape;25;p5"/>
          <p:cNvSpPr txBox="1">
            <a:spLocks noGrp="1"/>
          </p:cNvSpPr>
          <p:nvPr>
            <p:ph type="title"/>
          </p:nvPr>
        </p:nvSpPr>
        <p:spPr>
          <a:xfrm>
            <a:off x="286950" y="1286325"/>
            <a:ext cx="5811300" cy="11151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None/>
              <a:defRPr sz="4800" b="1">
                <a:solidFill>
                  <a:srgbClr val="FFFFFF"/>
                </a:solidFill>
                <a:latin typeface="Roboto"/>
                <a:ea typeface="Roboto"/>
                <a:cs typeface="Roboto"/>
                <a:sym typeface="Roboto"/>
              </a:defRPr>
            </a:lvl1pPr>
            <a:lvl2pPr lvl="1" rtl="0">
              <a:spcBef>
                <a:spcPts val="0"/>
              </a:spcBef>
              <a:spcAft>
                <a:spcPts val="0"/>
              </a:spcAft>
              <a:buNone/>
              <a:defRPr sz="3600" b="1">
                <a:solidFill>
                  <a:srgbClr val="FFFFFF"/>
                </a:solidFill>
                <a:latin typeface="Roboto"/>
                <a:ea typeface="Roboto"/>
                <a:cs typeface="Roboto"/>
                <a:sym typeface="Roboto"/>
              </a:defRPr>
            </a:lvl2pPr>
            <a:lvl3pPr lvl="2" rtl="0">
              <a:spcBef>
                <a:spcPts val="0"/>
              </a:spcBef>
              <a:spcAft>
                <a:spcPts val="0"/>
              </a:spcAft>
              <a:buNone/>
              <a:defRPr sz="3600" b="1">
                <a:solidFill>
                  <a:srgbClr val="FFFFFF"/>
                </a:solidFill>
                <a:latin typeface="Roboto"/>
                <a:ea typeface="Roboto"/>
                <a:cs typeface="Roboto"/>
                <a:sym typeface="Roboto"/>
              </a:defRPr>
            </a:lvl3pPr>
            <a:lvl4pPr lvl="3" rtl="0">
              <a:spcBef>
                <a:spcPts val="0"/>
              </a:spcBef>
              <a:spcAft>
                <a:spcPts val="0"/>
              </a:spcAft>
              <a:buNone/>
              <a:defRPr sz="3600" b="1">
                <a:solidFill>
                  <a:srgbClr val="FFFFFF"/>
                </a:solidFill>
                <a:latin typeface="Roboto"/>
                <a:ea typeface="Roboto"/>
                <a:cs typeface="Roboto"/>
                <a:sym typeface="Roboto"/>
              </a:defRPr>
            </a:lvl4pPr>
            <a:lvl5pPr lvl="4" rtl="0">
              <a:spcBef>
                <a:spcPts val="0"/>
              </a:spcBef>
              <a:spcAft>
                <a:spcPts val="0"/>
              </a:spcAft>
              <a:buNone/>
              <a:defRPr sz="3600" b="1">
                <a:solidFill>
                  <a:srgbClr val="FFFFFF"/>
                </a:solidFill>
                <a:latin typeface="Roboto"/>
                <a:ea typeface="Roboto"/>
                <a:cs typeface="Roboto"/>
                <a:sym typeface="Roboto"/>
              </a:defRPr>
            </a:lvl5pPr>
            <a:lvl6pPr lvl="5" rtl="0">
              <a:spcBef>
                <a:spcPts val="0"/>
              </a:spcBef>
              <a:spcAft>
                <a:spcPts val="0"/>
              </a:spcAft>
              <a:buNone/>
              <a:defRPr sz="3600" b="1">
                <a:solidFill>
                  <a:srgbClr val="FFFFFF"/>
                </a:solidFill>
                <a:latin typeface="Roboto"/>
                <a:ea typeface="Roboto"/>
                <a:cs typeface="Roboto"/>
                <a:sym typeface="Roboto"/>
              </a:defRPr>
            </a:lvl6pPr>
            <a:lvl7pPr lvl="6" rtl="0">
              <a:spcBef>
                <a:spcPts val="0"/>
              </a:spcBef>
              <a:spcAft>
                <a:spcPts val="0"/>
              </a:spcAft>
              <a:buNone/>
              <a:defRPr sz="3600" b="1">
                <a:solidFill>
                  <a:srgbClr val="FFFFFF"/>
                </a:solidFill>
                <a:latin typeface="Roboto"/>
                <a:ea typeface="Roboto"/>
                <a:cs typeface="Roboto"/>
                <a:sym typeface="Roboto"/>
              </a:defRPr>
            </a:lvl7pPr>
            <a:lvl8pPr lvl="7" rtl="0">
              <a:spcBef>
                <a:spcPts val="0"/>
              </a:spcBef>
              <a:spcAft>
                <a:spcPts val="0"/>
              </a:spcAft>
              <a:buNone/>
              <a:defRPr sz="3600" b="1">
                <a:solidFill>
                  <a:srgbClr val="FFFFFF"/>
                </a:solidFill>
                <a:latin typeface="Roboto"/>
                <a:ea typeface="Roboto"/>
                <a:cs typeface="Roboto"/>
                <a:sym typeface="Roboto"/>
              </a:defRPr>
            </a:lvl8pPr>
            <a:lvl9pPr lvl="8" rtl="0">
              <a:spcBef>
                <a:spcPts val="0"/>
              </a:spcBef>
              <a:spcAft>
                <a:spcPts val="0"/>
              </a:spcAft>
              <a:buNone/>
              <a:defRPr sz="3600" b="1">
                <a:solidFill>
                  <a:srgbClr val="FFFFFF"/>
                </a:solidFill>
                <a:latin typeface="Roboto"/>
                <a:ea typeface="Roboto"/>
                <a:cs typeface="Roboto"/>
                <a:sym typeface="Roboto"/>
              </a:defRPr>
            </a:lvl9pPr>
          </a:lstStyle>
          <a:p>
            <a:endParaRPr/>
          </a:p>
        </p:txBody>
      </p:sp>
      <p:sp>
        <p:nvSpPr>
          <p:cNvPr id="26" name="Google Shape;26;p5"/>
          <p:cNvSpPr txBox="1">
            <a:spLocks noGrp="1"/>
          </p:cNvSpPr>
          <p:nvPr>
            <p:ph type="subTitle" idx="1"/>
          </p:nvPr>
        </p:nvSpPr>
        <p:spPr>
          <a:xfrm>
            <a:off x="286950" y="3006000"/>
            <a:ext cx="5811300" cy="10434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None/>
              <a:defRPr sz="2400">
                <a:solidFill>
                  <a:srgbClr val="FFFFFF"/>
                </a:solidFill>
                <a:latin typeface="Roboto"/>
                <a:ea typeface="Roboto"/>
                <a:cs typeface="Roboto"/>
                <a:sym typeface="Roboto"/>
              </a:defRPr>
            </a:lvl1pPr>
            <a:lvl2pPr lvl="1" rtl="0">
              <a:spcBef>
                <a:spcPts val="0"/>
              </a:spcBef>
              <a:spcAft>
                <a:spcPts val="0"/>
              </a:spcAft>
              <a:buNone/>
              <a:defRPr sz="2400">
                <a:solidFill>
                  <a:srgbClr val="FFFFFF"/>
                </a:solidFill>
                <a:latin typeface="Roboto"/>
                <a:ea typeface="Roboto"/>
                <a:cs typeface="Roboto"/>
                <a:sym typeface="Roboto"/>
              </a:defRPr>
            </a:lvl2pPr>
            <a:lvl3pPr lvl="2" rtl="0">
              <a:spcBef>
                <a:spcPts val="1600"/>
              </a:spcBef>
              <a:spcAft>
                <a:spcPts val="0"/>
              </a:spcAft>
              <a:buNone/>
              <a:defRPr sz="2400">
                <a:solidFill>
                  <a:srgbClr val="FFFFFF"/>
                </a:solidFill>
                <a:latin typeface="Roboto"/>
                <a:ea typeface="Roboto"/>
                <a:cs typeface="Roboto"/>
                <a:sym typeface="Roboto"/>
              </a:defRPr>
            </a:lvl3pPr>
            <a:lvl4pPr lvl="3" rtl="0">
              <a:spcBef>
                <a:spcPts val="1600"/>
              </a:spcBef>
              <a:spcAft>
                <a:spcPts val="0"/>
              </a:spcAft>
              <a:buNone/>
              <a:defRPr sz="2400">
                <a:solidFill>
                  <a:srgbClr val="FFFFFF"/>
                </a:solidFill>
                <a:latin typeface="Roboto"/>
                <a:ea typeface="Roboto"/>
                <a:cs typeface="Roboto"/>
                <a:sym typeface="Roboto"/>
              </a:defRPr>
            </a:lvl4pPr>
            <a:lvl5pPr lvl="4" rtl="0">
              <a:spcBef>
                <a:spcPts val="1600"/>
              </a:spcBef>
              <a:spcAft>
                <a:spcPts val="0"/>
              </a:spcAft>
              <a:buNone/>
              <a:defRPr sz="2400">
                <a:solidFill>
                  <a:srgbClr val="FFFFFF"/>
                </a:solidFill>
                <a:latin typeface="Roboto"/>
                <a:ea typeface="Roboto"/>
                <a:cs typeface="Roboto"/>
                <a:sym typeface="Roboto"/>
              </a:defRPr>
            </a:lvl5pPr>
            <a:lvl6pPr lvl="5" rtl="0">
              <a:spcBef>
                <a:spcPts val="1600"/>
              </a:spcBef>
              <a:spcAft>
                <a:spcPts val="0"/>
              </a:spcAft>
              <a:buNone/>
              <a:defRPr sz="2400">
                <a:solidFill>
                  <a:srgbClr val="FFFFFF"/>
                </a:solidFill>
                <a:latin typeface="Roboto"/>
                <a:ea typeface="Roboto"/>
                <a:cs typeface="Roboto"/>
                <a:sym typeface="Roboto"/>
              </a:defRPr>
            </a:lvl6pPr>
            <a:lvl7pPr lvl="6" rtl="0">
              <a:spcBef>
                <a:spcPts val="1600"/>
              </a:spcBef>
              <a:spcAft>
                <a:spcPts val="0"/>
              </a:spcAft>
              <a:buNone/>
              <a:defRPr sz="2400">
                <a:solidFill>
                  <a:srgbClr val="FFFFFF"/>
                </a:solidFill>
                <a:latin typeface="Roboto"/>
                <a:ea typeface="Roboto"/>
                <a:cs typeface="Roboto"/>
                <a:sym typeface="Roboto"/>
              </a:defRPr>
            </a:lvl7pPr>
            <a:lvl8pPr lvl="7" rtl="0">
              <a:spcBef>
                <a:spcPts val="1600"/>
              </a:spcBef>
              <a:spcAft>
                <a:spcPts val="0"/>
              </a:spcAft>
              <a:buNone/>
              <a:defRPr sz="2400">
                <a:solidFill>
                  <a:srgbClr val="FFFFFF"/>
                </a:solidFill>
                <a:latin typeface="Roboto"/>
                <a:ea typeface="Roboto"/>
                <a:cs typeface="Roboto"/>
                <a:sym typeface="Roboto"/>
              </a:defRPr>
            </a:lvl8pPr>
            <a:lvl9pPr lvl="8" rtl="0">
              <a:spcBef>
                <a:spcPts val="1600"/>
              </a:spcBef>
              <a:spcAft>
                <a:spcPts val="1600"/>
              </a:spcAft>
              <a:buNone/>
              <a:defRPr sz="2400">
                <a:solidFill>
                  <a:srgbClr val="FFFFFF"/>
                </a:solidFill>
                <a:latin typeface="Roboto"/>
                <a:ea typeface="Roboto"/>
                <a:cs typeface="Roboto"/>
                <a:sym typeface="Roboto"/>
              </a:defRPr>
            </a:lvl9pPr>
          </a:lstStyle>
          <a:p>
            <a:endParaRPr/>
          </a:p>
        </p:txBody>
      </p:sp>
      <p:sp>
        <p:nvSpPr>
          <p:cNvPr id="27" name="Google Shape;27;p5"/>
          <p:cNvSpPr txBox="1"/>
          <p:nvPr/>
        </p:nvSpPr>
        <p:spPr>
          <a:xfrm>
            <a:off x="347825" y="4830500"/>
            <a:ext cx="25014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r>
              <a:rPr lang="en" sz="600">
                <a:solidFill>
                  <a:srgbClr val="FFFFFF"/>
                </a:solidFill>
                <a:latin typeface="Roboto"/>
                <a:ea typeface="Roboto"/>
                <a:cs typeface="Roboto"/>
                <a:sym typeface="Roboto"/>
              </a:rPr>
              <a:t>This work is licensed under the </a:t>
            </a:r>
            <a:r>
              <a:rPr lang="en" sz="600" u="sng">
                <a:solidFill>
                  <a:srgbClr val="FFFFFF"/>
                </a:solidFill>
                <a:latin typeface="Roboto"/>
                <a:ea typeface="Roboto"/>
                <a:cs typeface="Roboto"/>
                <a:sym typeface="Roboto"/>
                <a:hlinkClick r:id="rId4">
                  <a:extLst>
                    <a:ext uri="{A12FA001-AC4F-418D-AE19-62706E023703}">
                      <ahyp:hlinkClr xmlns:ahyp="http://schemas.microsoft.com/office/drawing/2018/hyperlinkcolor" val="tx"/>
                    </a:ext>
                  </a:extLst>
                </a:hlinkClick>
              </a:rPr>
              <a:t>Apache 2.0 License</a:t>
            </a:r>
            <a:endParaRPr sz="600">
              <a:solidFill>
                <a:srgbClr val="FFFFFF"/>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ullet ">
  <p:cSld name="CUSTOM_40">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00500" y="990000"/>
            <a:ext cx="5673000" cy="814800"/>
          </a:xfrm>
          <a:prstGeom prst="rect">
            <a:avLst/>
          </a:prstGeom>
          <a:noFill/>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Font typeface="Roboto Medium"/>
              <a:buNone/>
              <a:defRPr>
                <a:latin typeface="Roboto Medium"/>
                <a:ea typeface="Roboto Medium"/>
                <a:cs typeface="Roboto Medium"/>
                <a:sym typeface="Roboto Medium"/>
              </a:defRPr>
            </a:lvl1pPr>
            <a:lvl2pPr marL="457200" lvl="1" indent="-228600" rtl="0">
              <a:spcBef>
                <a:spcPts val="0"/>
              </a:spcBef>
              <a:spcAft>
                <a:spcPts val="0"/>
              </a:spcAft>
              <a:buSzPts val="1600"/>
              <a:buFont typeface="Roboto Medium"/>
              <a:buNone/>
              <a:defRPr sz="1600">
                <a:latin typeface="Roboto Medium"/>
                <a:ea typeface="Roboto Medium"/>
                <a:cs typeface="Roboto Medium"/>
                <a:sym typeface="Roboto Medium"/>
              </a:defRPr>
            </a:lvl2pPr>
            <a:lvl3pPr marL="457200" lvl="2" indent="-228600" rtl="0">
              <a:spcBef>
                <a:spcPts val="0"/>
              </a:spcBef>
              <a:spcAft>
                <a:spcPts val="0"/>
              </a:spcAft>
              <a:buSzPts val="1600"/>
              <a:buFont typeface="Roboto Medium"/>
              <a:buNone/>
              <a:defRPr sz="1600">
                <a:latin typeface="Roboto Medium"/>
                <a:ea typeface="Roboto Medium"/>
                <a:cs typeface="Roboto Medium"/>
                <a:sym typeface="Roboto Medium"/>
              </a:defRPr>
            </a:lvl3pPr>
            <a:lvl4pPr marL="457200" lvl="3" indent="-228600" rtl="0">
              <a:spcBef>
                <a:spcPts val="0"/>
              </a:spcBef>
              <a:spcAft>
                <a:spcPts val="0"/>
              </a:spcAft>
              <a:buSzPts val="1600"/>
              <a:buFont typeface="Roboto Medium"/>
              <a:buNone/>
              <a:defRPr sz="1600">
                <a:latin typeface="Roboto Medium"/>
                <a:ea typeface="Roboto Medium"/>
                <a:cs typeface="Roboto Medium"/>
                <a:sym typeface="Roboto Medium"/>
              </a:defRPr>
            </a:lvl4pPr>
            <a:lvl5pPr marL="457200" lvl="4" indent="-228600" rtl="0">
              <a:spcBef>
                <a:spcPts val="0"/>
              </a:spcBef>
              <a:spcAft>
                <a:spcPts val="0"/>
              </a:spcAft>
              <a:buSzPts val="1600"/>
              <a:buFont typeface="Roboto Medium"/>
              <a:buNone/>
              <a:defRPr sz="1600">
                <a:latin typeface="Roboto Medium"/>
                <a:ea typeface="Roboto Medium"/>
                <a:cs typeface="Roboto Medium"/>
                <a:sym typeface="Roboto Medium"/>
              </a:defRPr>
            </a:lvl5pPr>
            <a:lvl6pPr marL="457200" lvl="5" indent="-228600" rtl="0">
              <a:spcBef>
                <a:spcPts val="0"/>
              </a:spcBef>
              <a:spcAft>
                <a:spcPts val="0"/>
              </a:spcAft>
              <a:buSzPts val="1600"/>
              <a:buFont typeface="Roboto Medium"/>
              <a:buNone/>
              <a:defRPr sz="1600">
                <a:latin typeface="Roboto Medium"/>
                <a:ea typeface="Roboto Medium"/>
                <a:cs typeface="Roboto Medium"/>
                <a:sym typeface="Roboto Medium"/>
              </a:defRPr>
            </a:lvl6pPr>
            <a:lvl7pPr marL="457200" lvl="6" indent="-228600" rtl="0">
              <a:spcBef>
                <a:spcPts val="0"/>
              </a:spcBef>
              <a:spcAft>
                <a:spcPts val="0"/>
              </a:spcAft>
              <a:buSzPts val="1600"/>
              <a:buFont typeface="Roboto Medium"/>
              <a:buNone/>
              <a:defRPr sz="1600">
                <a:latin typeface="Roboto Medium"/>
                <a:ea typeface="Roboto Medium"/>
                <a:cs typeface="Roboto Medium"/>
                <a:sym typeface="Roboto Medium"/>
              </a:defRPr>
            </a:lvl7pPr>
            <a:lvl8pPr marL="457200" lvl="7" indent="-228600" rtl="0">
              <a:spcBef>
                <a:spcPts val="0"/>
              </a:spcBef>
              <a:spcAft>
                <a:spcPts val="0"/>
              </a:spcAft>
              <a:buSzPts val="1600"/>
              <a:buFont typeface="Roboto Medium"/>
              <a:buNone/>
              <a:defRPr sz="1600">
                <a:latin typeface="Roboto Medium"/>
                <a:ea typeface="Roboto Medium"/>
                <a:cs typeface="Roboto Medium"/>
                <a:sym typeface="Roboto Medium"/>
              </a:defRPr>
            </a:lvl8pPr>
            <a:lvl9pPr marL="457200" lvl="8" indent="-228600" rtl="0">
              <a:spcBef>
                <a:spcPts val="0"/>
              </a:spcBef>
              <a:spcAft>
                <a:spcPts val="0"/>
              </a:spcAft>
              <a:buSzPts val="1600"/>
              <a:buFont typeface="Roboto Medium"/>
              <a:buNone/>
              <a:defRPr sz="1600">
                <a:latin typeface="Roboto Medium"/>
                <a:ea typeface="Roboto Medium"/>
                <a:cs typeface="Roboto Medium"/>
                <a:sym typeface="Roboto Medium"/>
              </a:defRPr>
            </a:lvl9pPr>
          </a:lstStyle>
          <a:p>
            <a:endParaRPr/>
          </a:p>
        </p:txBody>
      </p:sp>
      <p:sp>
        <p:nvSpPr>
          <p:cNvPr id="30" name="Google Shape;30;p6"/>
          <p:cNvSpPr txBox="1">
            <a:spLocks noGrp="1"/>
          </p:cNvSpPr>
          <p:nvPr>
            <p:ph type="title" idx="2"/>
          </p:nvPr>
        </p:nvSpPr>
        <p:spPr>
          <a:xfrm>
            <a:off x="300500" y="257525"/>
            <a:ext cx="5041800" cy="7326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None/>
              <a:defRPr sz="2400" b="1">
                <a:latin typeface="Roboto"/>
                <a:ea typeface="Roboto"/>
                <a:cs typeface="Roboto"/>
                <a:sym typeface="Roboto"/>
              </a:defRPr>
            </a:lvl1pPr>
            <a:lvl2pPr lvl="1" rtl="0">
              <a:spcBef>
                <a:spcPts val="0"/>
              </a:spcBef>
              <a:spcAft>
                <a:spcPts val="0"/>
              </a:spcAft>
              <a:buNone/>
              <a:defRPr sz="2400" b="1">
                <a:latin typeface="Roboto"/>
                <a:ea typeface="Roboto"/>
                <a:cs typeface="Roboto"/>
                <a:sym typeface="Roboto"/>
              </a:defRPr>
            </a:lvl2pPr>
            <a:lvl3pPr lvl="2" rtl="0">
              <a:spcBef>
                <a:spcPts val="0"/>
              </a:spcBef>
              <a:spcAft>
                <a:spcPts val="0"/>
              </a:spcAft>
              <a:buNone/>
              <a:defRPr sz="2400" b="1">
                <a:latin typeface="Roboto"/>
                <a:ea typeface="Roboto"/>
                <a:cs typeface="Roboto"/>
                <a:sym typeface="Roboto"/>
              </a:defRPr>
            </a:lvl3pPr>
            <a:lvl4pPr lvl="3" rtl="0">
              <a:spcBef>
                <a:spcPts val="0"/>
              </a:spcBef>
              <a:spcAft>
                <a:spcPts val="0"/>
              </a:spcAft>
              <a:buNone/>
              <a:defRPr sz="2400" b="1">
                <a:latin typeface="Roboto"/>
                <a:ea typeface="Roboto"/>
                <a:cs typeface="Roboto"/>
                <a:sym typeface="Roboto"/>
              </a:defRPr>
            </a:lvl4pPr>
            <a:lvl5pPr lvl="4" rtl="0">
              <a:spcBef>
                <a:spcPts val="0"/>
              </a:spcBef>
              <a:spcAft>
                <a:spcPts val="0"/>
              </a:spcAft>
              <a:buNone/>
              <a:defRPr sz="2400" b="1">
                <a:latin typeface="Roboto"/>
                <a:ea typeface="Roboto"/>
                <a:cs typeface="Roboto"/>
                <a:sym typeface="Roboto"/>
              </a:defRPr>
            </a:lvl5pPr>
            <a:lvl6pPr lvl="5" rtl="0">
              <a:spcBef>
                <a:spcPts val="0"/>
              </a:spcBef>
              <a:spcAft>
                <a:spcPts val="0"/>
              </a:spcAft>
              <a:buNone/>
              <a:defRPr sz="2400" b="1">
                <a:latin typeface="Roboto"/>
                <a:ea typeface="Roboto"/>
                <a:cs typeface="Roboto"/>
                <a:sym typeface="Roboto"/>
              </a:defRPr>
            </a:lvl6pPr>
            <a:lvl7pPr lvl="6" rtl="0">
              <a:spcBef>
                <a:spcPts val="0"/>
              </a:spcBef>
              <a:spcAft>
                <a:spcPts val="0"/>
              </a:spcAft>
              <a:buNone/>
              <a:defRPr sz="2400" b="1">
                <a:latin typeface="Roboto"/>
                <a:ea typeface="Roboto"/>
                <a:cs typeface="Roboto"/>
                <a:sym typeface="Roboto"/>
              </a:defRPr>
            </a:lvl7pPr>
            <a:lvl8pPr lvl="7" rtl="0">
              <a:spcBef>
                <a:spcPts val="0"/>
              </a:spcBef>
              <a:spcAft>
                <a:spcPts val="0"/>
              </a:spcAft>
              <a:buNone/>
              <a:defRPr sz="2400" b="1">
                <a:latin typeface="Roboto"/>
                <a:ea typeface="Roboto"/>
                <a:cs typeface="Roboto"/>
                <a:sym typeface="Roboto"/>
              </a:defRPr>
            </a:lvl8pPr>
            <a:lvl9pPr lvl="8" rtl="0">
              <a:spcBef>
                <a:spcPts val="0"/>
              </a:spcBef>
              <a:spcAft>
                <a:spcPts val="0"/>
              </a:spcAft>
              <a:buNone/>
              <a:defRPr sz="2400" b="1">
                <a:latin typeface="Roboto"/>
                <a:ea typeface="Roboto"/>
                <a:cs typeface="Roboto"/>
                <a:sym typeface="Roboto"/>
              </a:defRPr>
            </a:lvl9pPr>
          </a:lstStyle>
          <a:p>
            <a:endParaRPr/>
          </a:p>
        </p:txBody>
      </p:sp>
      <p:pic>
        <p:nvPicPr>
          <p:cNvPr id="31" name="Google Shape;31;p6"/>
          <p:cNvPicPr preferRelativeResize="0"/>
          <p:nvPr/>
        </p:nvPicPr>
        <p:blipFill rotWithShape="1">
          <a:blip r:embed="rId2">
            <a:alphaModFix/>
          </a:blip>
          <a:srcRect l="26511" t="42000" r="40781" b="42001"/>
          <a:stretch/>
        </p:blipFill>
        <p:spPr>
          <a:xfrm>
            <a:off x="8135451" y="4807623"/>
            <a:ext cx="626947" cy="172498"/>
          </a:xfrm>
          <a:prstGeom prst="rect">
            <a:avLst/>
          </a:prstGeom>
          <a:noFill/>
          <a:ln>
            <a:noFill/>
          </a:ln>
        </p:spPr>
      </p:pic>
      <p:sp>
        <p:nvSpPr>
          <p:cNvPr id="32" name="Google Shape;32;p6"/>
          <p:cNvSpPr txBox="1"/>
          <p:nvPr/>
        </p:nvSpPr>
        <p:spPr>
          <a:xfrm>
            <a:off x="347825" y="4830500"/>
            <a:ext cx="25014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r>
              <a:rPr lang="en" sz="600">
                <a:solidFill>
                  <a:srgbClr val="000000"/>
                </a:solidFill>
                <a:latin typeface="Roboto"/>
                <a:ea typeface="Roboto"/>
                <a:cs typeface="Roboto"/>
                <a:sym typeface="Roboto"/>
              </a:rPr>
              <a:t>This work is licensed under the </a:t>
            </a:r>
            <a:r>
              <a:rPr lang="en" sz="600" u="sng">
                <a:solidFill>
                  <a:srgbClr val="000000"/>
                </a:solidFill>
                <a:latin typeface="Roboto"/>
                <a:ea typeface="Roboto"/>
                <a:cs typeface="Roboto"/>
                <a:sym typeface="Roboto"/>
                <a:hlinkClick r:id="rId3">
                  <a:extLst>
                    <a:ext uri="{A12FA001-AC4F-418D-AE19-62706E023703}">
                      <ahyp:hlinkClr xmlns:ahyp="http://schemas.microsoft.com/office/drawing/2018/hyperlinkcolor" val="tx"/>
                    </a:ext>
                  </a:extLst>
                </a:hlinkClick>
              </a:rPr>
              <a:t>Apache 2.0 License</a:t>
            </a:r>
            <a:endParaRPr sz="600">
              <a:solidFill>
                <a:srgbClr val="000000"/>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pacer">
  <p:cSld name="CUSTOM_41">
    <p:spTree>
      <p:nvGrpSpPr>
        <p:cNvPr id="1" name="Shape 33"/>
        <p:cNvGrpSpPr/>
        <p:nvPr/>
      </p:nvGrpSpPr>
      <p:grpSpPr>
        <a:xfrm>
          <a:off x="0" y="0"/>
          <a:ext cx="0" cy="0"/>
          <a:chOff x="0" y="0"/>
          <a:chExt cx="0" cy="0"/>
        </a:xfrm>
      </p:grpSpPr>
      <p:sp>
        <p:nvSpPr>
          <p:cNvPr id="34" name="Google Shape;34;p7"/>
          <p:cNvSpPr/>
          <p:nvPr/>
        </p:nvSpPr>
        <p:spPr>
          <a:xfrm rot="10800000" flipH="1">
            <a:off x="-28000" y="-14925"/>
            <a:ext cx="9181500" cy="51753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80175" y="1994775"/>
            <a:ext cx="7383600" cy="11559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None/>
              <a:defRPr sz="2400" b="1">
                <a:solidFill>
                  <a:srgbClr val="FFFFFF"/>
                </a:solidFill>
                <a:latin typeface="Roboto"/>
                <a:ea typeface="Roboto"/>
                <a:cs typeface="Roboto"/>
                <a:sym typeface="Roboto"/>
              </a:defRPr>
            </a:lvl1pPr>
            <a:lvl2pPr lvl="1" algn="ctr" rtl="0">
              <a:spcBef>
                <a:spcPts val="0"/>
              </a:spcBef>
              <a:spcAft>
                <a:spcPts val="0"/>
              </a:spcAft>
              <a:buNone/>
              <a:defRPr sz="2400">
                <a:solidFill>
                  <a:srgbClr val="FFFFFF"/>
                </a:solidFill>
                <a:latin typeface="Roboto"/>
                <a:ea typeface="Roboto"/>
                <a:cs typeface="Roboto"/>
                <a:sym typeface="Roboto"/>
              </a:defRPr>
            </a:lvl2pPr>
            <a:lvl3pPr lvl="2" algn="ctr" rtl="0">
              <a:spcBef>
                <a:spcPts val="0"/>
              </a:spcBef>
              <a:spcAft>
                <a:spcPts val="0"/>
              </a:spcAft>
              <a:buNone/>
              <a:defRPr sz="2400">
                <a:solidFill>
                  <a:srgbClr val="FFFFFF"/>
                </a:solidFill>
                <a:latin typeface="Roboto"/>
                <a:ea typeface="Roboto"/>
                <a:cs typeface="Roboto"/>
                <a:sym typeface="Roboto"/>
              </a:defRPr>
            </a:lvl3pPr>
            <a:lvl4pPr lvl="3" algn="ctr" rtl="0">
              <a:spcBef>
                <a:spcPts val="0"/>
              </a:spcBef>
              <a:spcAft>
                <a:spcPts val="0"/>
              </a:spcAft>
              <a:buNone/>
              <a:defRPr sz="2400">
                <a:solidFill>
                  <a:srgbClr val="FFFFFF"/>
                </a:solidFill>
                <a:latin typeface="Roboto"/>
                <a:ea typeface="Roboto"/>
                <a:cs typeface="Roboto"/>
                <a:sym typeface="Roboto"/>
              </a:defRPr>
            </a:lvl4pPr>
            <a:lvl5pPr lvl="4" algn="ctr" rtl="0">
              <a:spcBef>
                <a:spcPts val="0"/>
              </a:spcBef>
              <a:spcAft>
                <a:spcPts val="0"/>
              </a:spcAft>
              <a:buNone/>
              <a:defRPr sz="2400">
                <a:solidFill>
                  <a:srgbClr val="FFFFFF"/>
                </a:solidFill>
                <a:latin typeface="Roboto"/>
                <a:ea typeface="Roboto"/>
                <a:cs typeface="Roboto"/>
                <a:sym typeface="Roboto"/>
              </a:defRPr>
            </a:lvl5pPr>
            <a:lvl6pPr lvl="5" algn="ctr" rtl="0">
              <a:spcBef>
                <a:spcPts val="0"/>
              </a:spcBef>
              <a:spcAft>
                <a:spcPts val="0"/>
              </a:spcAft>
              <a:buNone/>
              <a:defRPr sz="2400">
                <a:solidFill>
                  <a:srgbClr val="FFFFFF"/>
                </a:solidFill>
                <a:latin typeface="Roboto"/>
                <a:ea typeface="Roboto"/>
                <a:cs typeface="Roboto"/>
                <a:sym typeface="Roboto"/>
              </a:defRPr>
            </a:lvl6pPr>
            <a:lvl7pPr lvl="6" algn="ctr" rtl="0">
              <a:spcBef>
                <a:spcPts val="0"/>
              </a:spcBef>
              <a:spcAft>
                <a:spcPts val="0"/>
              </a:spcAft>
              <a:buNone/>
              <a:defRPr sz="2400">
                <a:solidFill>
                  <a:srgbClr val="FFFFFF"/>
                </a:solidFill>
                <a:latin typeface="Roboto"/>
                <a:ea typeface="Roboto"/>
                <a:cs typeface="Roboto"/>
                <a:sym typeface="Roboto"/>
              </a:defRPr>
            </a:lvl7pPr>
            <a:lvl8pPr lvl="7" algn="ctr" rtl="0">
              <a:spcBef>
                <a:spcPts val="0"/>
              </a:spcBef>
              <a:spcAft>
                <a:spcPts val="0"/>
              </a:spcAft>
              <a:buNone/>
              <a:defRPr sz="2400">
                <a:solidFill>
                  <a:srgbClr val="FFFFFF"/>
                </a:solidFill>
                <a:latin typeface="Roboto"/>
                <a:ea typeface="Roboto"/>
                <a:cs typeface="Roboto"/>
                <a:sym typeface="Roboto"/>
              </a:defRPr>
            </a:lvl8pPr>
            <a:lvl9pPr lvl="8" algn="ctr" rtl="0">
              <a:spcBef>
                <a:spcPts val="0"/>
              </a:spcBef>
              <a:spcAft>
                <a:spcPts val="0"/>
              </a:spcAft>
              <a:buNone/>
              <a:defRPr sz="2400">
                <a:solidFill>
                  <a:srgbClr val="FFFFFF"/>
                </a:solidFill>
                <a:latin typeface="Roboto"/>
                <a:ea typeface="Roboto"/>
                <a:cs typeface="Roboto"/>
                <a:sym typeface="Roboto"/>
              </a:defRPr>
            </a:lvl9pPr>
          </a:lstStyle>
          <a:p>
            <a:endParaRPr/>
          </a:p>
        </p:txBody>
      </p:sp>
      <p:pic>
        <p:nvPicPr>
          <p:cNvPr id="36" name="Google Shape;36;p7"/>
          <p:cNvPicPr preferRelativeResize="0"/>
          <p:nvPr/>
        </p:nvPicPr>
        <p:blipFill rotWithShape="1">
          <a:blip r:embed="rId2">
            <a:alphaModFix/>
          </a:blip>
          <a:srcRect l="26139" t="40717" r="39936" b="40719"/>
          <a:stretch/>
        </p:blipFill>
        <p:spPr>
          <a:xfrm>
            <a:off x="8135725" y="4798231"/>
            <a:ext cx="626400" cy="191905"/>
          </a:xfrm>
          <a:prstGeom prst="rect">
            <a:avLst/>
          </a:prstGeom>
          <a:noFill/>
          <a:ln>
            <a:noFill/>
          </a:ln>
        </p:spPr>
      </p:pic>
      <p:sp>
        <p:nvSpPr>
          <p:cNvPr id="37" name="Google Shape;37;p7"/>
          <p:cNvSpPr txBox="1"/>
          <p:nvPr/>
        </p:nvSpPr>
        <p:spPr>
          <a:xfrm>
            <a:off x="347825" y="4830500"/>
            <a:ext cx="25014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r>
              <a:rPr lang="en" sz="600">
                <a:solidFill>
                  <a:srgbClr val="FFFFFF"/>
                </a:solidFill>
                <a:latin typeface="Roboto"/>
                <a:ea typeface="Roboto"/>
                <a:cs typeface="Roboto"/>
                <a:sym typeface="Roboto"/>
              </a:rPr>
              <a:t>This work is licensed under the </a:t>
            </a:r>
            <a:r>
              <a:rPr lang="en" sz="600" u="sng">
                <a:solidFill>
                  <a:srgbClr val="FF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Apache 2.0 License</a:t>
            </a:r>
            <a:endParaRPr sz="600">
              <a:solidFill>
                <a:srgbClr val="FFFFFF"/>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USTOM_33">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681500" y="1632326"/>
            <a:ext cx="3514200" cy="316200"/>
          </a:xfrm>
          <a:prstGeom prst="rect">
            <a:avLst/>
          </a:prstGeom>
          <a:noFill/>
        </p:spPr>
        <p:txBody>
          <a:bodyPr spcFirstLastPara="1" wrap="square" lIns="91425" tIns="91425" rIns="91425" bIns="91425" anchor="t" anchorCtr="0">
            <a:noAutofit/>
          </a:bodyPr>
          <a:lstStyle>
            <a:lvl1pPr marL="0" marR="0" lvl="0" indent="0" algn="l" rtl="0">
              <a:lnSpc>
                <a:spcPct val="100000"/>
              </a:lnSpc>
              <a:spcBef>
                <a:spcPts val="0"/>
              </a:spcBef>
              <a:spcAft>
                <a:spcPts val="0"/>
              </a:spcAft>
              <a:buNone/>
              <a:defRPr sz="1000">
                <a:latin typeface="Roboto"/>
                <a:ea typeface="Roboto"/>
                <a:cs typeface="Roboto"/>
                <a:sym typeface="Roboto"/>
              </a:defRPr>
            </a:lvl1pPr>
            <a:lvl2pPr lvl="1" rtl="0">
              <a:spcBef>
                <a:spcPts val="600"/>
              </a:spcBef>
              <a:spcAft>
                <a:spcPts val="0"/>
              </a:spcAft>
              <a:buNone/>
              <a:defRPr sz="1000">
                <a:latin typeface="Roboto"/>
                <a:ea typeface="Roboto"/>
                <a:cs typeface="Roboto"/>
                <a:sym typeface="Roboto"/>
              </a:defRPr>
            </a:lvl2pPr>
            <a:lvl3pPr lvl="2" rtl="0">
              <a:spcBef>
                <a:spcPts val="0"/>
              </a:spcBef>
              <a:spcAft>
                <a:spcPts val="0"/>
              </a:spcAft>
              <a:buNone/>
              <a:defRPr sz="1000">
                <a:latin typeface="Roboto"/>
                <a:ea typeface="Roboto"/>
                <a:cs typeface="Roboto"/>
                <a:sym typeface="Roboto"/>
              </a:defRPr>
            </a:lvl3pPr>
            <a:lvl4pPr lvl="3" rtl="0">
              <a:spcBef>
                <a:spcPts val="0"/>
              </a:spcBef>
              <a:spcAft>
                <a:spcPts val="0"/>
              </a:spcAft>
              <a:buNone/>
              <a:defRPr sz="1000">
                <a:latin typeface="Roboto"/>
                <a:ea typeface="Roboto"/>
                <a:cs typeface="Roboto"/>
                <a:sym typeface="Roboto"/>
              </a:defRPr>
            </a:lvl4pPr>
            <a:lvl5pPr lvl="4" rtl="0">
              <a:spcBef>
                <a:spcPts val="0"/>
              </a:spcBef>
              <a:spcAft>
                <a:spcPts val="0"/>
              </a:spcAft>
              <a:buNone/>
              <a:defRPr sz="1000">
                <a:latin typeface="Roboto"/>
                <a:ea typeface="Roboto"/>
                <a:cs typeface="Roboto"/>
                <a:sym typeface="Roboto"/>
              </a:defRPr>
            </a:lvl5pPr>
            <a:lvl6pPr lvl="5" rtl="0">
              <a:spcBef>
                <a:spcPts val="0"/>
              </a:spcBef>
              <a:spcAft>
                <a:spcPts val="0"/>
              </a:spcAft>
              <a:buNone/>
              <a:defRPr sz="1000">
                <a:latin typeface="Roboto"/>
                <a:ea typeface="Roboto"/>
                <a:cs typeface="Roboto"/>
                <a:sym typeface="Roboto"/>
              </a:defRPr>
            </a:lvl6pPr>
            <a:lvl7pPr lvl="6" rtl="0">
              <a:spcBef>
                <a:spcPts val="0"/>
              </a:spcBef>
              <a:spcAft>
                <a:spcPts val="0"/>
              </a:spcAft>
              <a:buNone/>
              <a:defRPr sz="1000">
                <a:latin typeface="Roboto"/>
                <a:ea typeface="Roboto"/>
                <a:cs typeface="Roboto"/>
                <a:sym typeface="Roboto"/>
              </a:defRPr>
            </a:lvl7pPr>
            <a:lvl8pPr lvl="7" rtl="0">
              <a:spcBef>
                <a:spcPts val="0"/>
              </a:spcBef>
              <a:spcAft>
                <a:spcPts val="0"/>
              </a:spcAft>
              <a:buNone/>
              <a:defRPr sz="1000">
                <a:latin typeface="Roboto"/>
                <a:ea typeface="Roboto"/>
                <a:cs typeface="Roboto"/>
                <a:sym typeface="Roboto"/>
              </a:defRPr>
            </a:lvl8pPr>
            <a:lvl9pPr lvl="8" rtl="0">
              <a:spcBef>
                <a:spcPts val="0"/>
              </a:spcBef>
              <a:spcAft>
                <a:spcPts val="0"/>
              </a:spcAft>
              <a:buNone/>
              <a:defRPr sz="1000">
                <a:latin typeface="Roboto"/>
                <a:ea typeface="Roboto"/>
                <a:cs typeface="Roboto"/>
                <a:sym typeface="Roboto"/>
              </a:defRPr>
            </a:lvl9pPr>
          </a:lstStyle>
          <a:p>
            <a:endParaRPr/>
          </a:p>
        </p:txBody>
      </p:sp>
      <p:sp>
        <p:nvSpPr>
          <p:cNvPr id="40" name="Google Shape;40;p8"/>
          <p:cNvSpPr txBox="1">
            <a:spLocks noGrp="1"/>
          </p:cNvSpPr>
          <p:nvPr>
            <p:ph type="title" idx="2"/>
          </p:nvPr>
        </p:nvSpPr>
        <p:spPr>
          <a:xfrm>
            <a:off x="681500" y="1948526"/>
            <a:ext cx="3514200" cy="316200"/>
          </a:xfrm>
          <a:prstGeom prst="rect">
            <a:avLst/>
          </a:prstGeom>
          <a:noFill/>
        </p:spPr>
        <p:txBody>
          <a:bodyPr spcFirstLastPara="1" wrap="square" lIns="91425" tIns="91425" rIns="91425" bIns="91425" anchor="t" anchorCtr="0">
            <a:noAutofit/>
          </a:bodyPr>
          <a:lstStyle>
            <a:lvl1pPr marL="0" marR="0" lvl="0" indent="0" algn="l" rtl="0">
              <a:lnSpc>
                <a:spcPct val="100000"/>
              </a:lnSpc>
              <a:spcBef>
                <a:spcPts val="0"/>
              </a:spcBef>
              <a:spcAft>
                <a:spcPts val="0"/>
              </a:spcAft>
              <a:buNone/>
              <a:defRPr sz="1000">
                <a:latin typeface="Roboto"/>
                <a:ea typeface="Roboto"/>
                <a:cs typeface="Roboto"/>
                <a:sym typeface="Roboto"/>
              </a:defRPr>
            </a:lvl1pPr>
            <a:lvl2pPr lvl="1" rtl="0">
              <a:spcBef>
                <a:spcPts val="600"/>
              </a:spcBef>
              <a:spcAft>
                <a:spcPts val="0"/>
              </a:spcAft>
              <a:buNone/>
              <a:defRPr sz="1000">
                <a:latin typeface="Roboto"/>
                <a:ea typeface="Roboto"/>
                <a:cs typeface="Roboto"/>
                <a:sym typeface="Roboto"/>
              </a:defRPr>
            </a:lvl2pPr>
            <a:lvl3pPr lvl="2" rtl="0">
              <a:spcBef>
                <a:spcPts val="0"/>
              </a:spcBef>
              <a:spcAft>
                <a:spcPts val="0"/>
              </a:spcAft>
              <a:buNone/>
              <a:defRPr sz="1000">
                <a:latin typeface="Roboto"/>
                <a:ea typeface="Roboto"/>
                <a:cs typeface="Roboto"/>
                <a:sym typeface="Roboto"/>
              </a:defRPr>
            </a:lvl3pPr>
            <a:lvl4pPr lvl="3" rtl="0">
              <a:spcBef>
                <a:spcPts val="0"/>
              </a:spcBef>
              <a:spcAft>
                <a:spcPts val="0"/>
              </a:spcAft>
              <a:buNone/>
              <a:defRPr sz="1000">
                <a:latin typeface="Roboto"/>
                <a:ea typeface="Roboto"/>
                <a:cs typeface="Roboto"/>
                <a:sym typeface="Roboto"/>
              </a:defRPr>
            </a:lvl4pPr>
            <a:lvl5pPr lvl="4" rtl="0">
              <a:spcBef>
                <a:spcPts val="0"/>
              </a:spcBef>
              <a:spcAft>
                <a:spcPts val="0"/>
              </a:spcAft>
              <a:buNone/>
              <a:defRPr sz="1000">
                <a:latin typeface="Roboto"/>
                <a:ea typeface="Roboto"/>
                <a:cs typeface="Roboto"/>
                <a:sym typeface="Roboto"/>
              </a:defRPr>
            </a:lvl5pPr>
            <a:lvl6pPr lvl="5" rtl="0">
              <a:spcBef>
                <a:spcPts val="0"/>
              </a:spcBef>
              <a:spcAft>
                <a:spcPts val="0"/>
              </a:spcAft>
              <a:buNone/>
              <a:defRPr sz="1000">
                <a:latin typeface="Roboto"/>
                <a:ea typeface="Roboto"/>
                <a:cs typeface="Roboto"/>
                <a:sym typeface="Roboto"/>
              </a:defRPr>
            </a:lvl6pPr>
            <a:lvl7pPr lvl="6" rtl="0">
              <a:spcBef>
                <a:spcPts val="0"/>
              </a:spcBef>
              <a:spcAft>
                <a:spcPts val="0"/>
              </a:spcAft>
              <a:buNone/>
              <a:defRPr sz="1000">
                <a:latin typeface="Roboto"/>
                <a:ea typeface="Roboto"/>
                <a:cs typeface="Roboto"/>
                <a:sym typeface="Roboto"/>
              </a:defRPr>
            </a:lvl7pPr>
            <a:lvl8pPr lvl="7" rtl="0">
              <a:spcBef>
                <a:spcPts val="0"/>
              </a:spcBef>
              <a:spcAft>
                <a:spcPts val="0"/>
              </a:spcAft>
              <a:buNone/>
              <a:defRPr sz="1000">
                <a:latin typeface="Roboto"/>
                <a:ea typeface="Roboto"/>
                <a:cs typeface="Roboto"/>
                <a:sym typeface="Roboto"/>
              </a:defRPr>
            </a:lvl8pPr>
            <a:lvl9pPr lvl="8" rtl="0">
              <a:spcBef>
                <a:spcPts val="0"/>
              </a:spcBef>
              <a:spcAft>
                <a:spcPts val="0"/>
              </a:spcAft>
              <a:buNone/>
              <a:defRPr sz="1000">
                <a:latin typeface="Roboto"/>
                <a:ea typeface="Roboto"/>
                <a:cs typeface="Roboto"/>
                <a:sym typeface="Roboto"/>
              </a:defRPr>
            </a:lvl9pPr>
          </a:lstStyle>
          <a:p>
            <a:endParaRPr/>
          </a:p>
        </p:txBody>
      </p:sp>
      <p:sp>
        <p:nvSpPr>
          <p:cNvPr id="41" name="Google Shape;41;p8"/>
          <p:cNvSpPr txBox="1">
            <a:spLocks noGrp="1"/>
          </p:cNvSpPr>
          <p:nvPr>
            <p:ph type="title" idx="3"/>
          </p:nvPr>
        </p:nvSpPr>
        <p:spPr>
          <a:xfrm>
            <a:off x="300500" y="990000"/>
            <a:ext cx="3126600" cy="489900"/>
          </a:xfrm>
          <a:prstGeom prst="rect">
            <a:avLst/>
          </a:prstGeom>
          <a:noFill/>
        </p:spPr>
        <p:txBody>
          <a:bodyPr spcFirstLastPara="1" wrap="square" lIns="91425" tIns="91425" rIns="91425" bIns="91425" anchor="t" anchorCtr="0">
            <a:noAutofit/>
          </a:bodyPr>
          <a:lstStyle>
            <a:lvl1pPr marL="0" marR="0" lvl="0" indent="0" algn="l" rtl="0">
              <a:lnSpc>
                <a:spcPct val="100000"/>
              </a:lnSpc>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sz="1600">
                <a:latin typeface="Roboto"/>
                <a:ea typeface="Roboto"/>
                <a:cs typeface="Roboto"/>
                <a:sym typeface="Roboto"/>
              </a:defRPr>
            </a:lvl2pPr>
            <a:lvl3pPr lvl="2" rtl="0">
              <a:spcBef>
                <a:spcPts val="0"/>
              </a:spcBef>
              <a:spcAft>
                <a:spcPts val="0"/>
              </a:spcAft>
              <a:buNone/>
              <a:defRPr sz="1600">
                <a:latin typeface="Roboto"/>
                <a:ea typeface="Roboto"/>
                <a:cs typeface="Roboto"/>
                <a:sym typeface="Roboto"/>
              </a:defRPr>
            </a:lvl3pPr>
            <a:lvl4pPr lvl="3" rtl="0">
              <a:spcBef>
                <a:spcPts val="0"/>
              </a:spcBef>
              <a:spcAft>
                <a:spcPts val="0"/>
              </a:spcAft>
              <a:buNone/>
              <a:defRPr sz="1600">
                <a:latin typeface="Roboto"/>
                <a:ea typeface="Roboto"/>
                <a:cs typeface="Roboto"/>
                <a:sym typeface="Roboto"/>
              </a:defRPr>
            </a:lvl4pPr>
            <a:lvl5pPr lvl="4" rtl="0">
              <a:spcBef>
                <a:spcPts val="0"/>
              </a:spcBef>
              <a:spcAft>
                <a:spcPts val="0"/>
              </a:spcAft>
              <a:buNone/>
              <a:defRPr sz="1600">
                <a:latin typeface="Roboto"/>
                <a:ea typeface="Roboto"/>
                <a:cs typeface="Roboto"/>
                <a:sym typeface="Roboto"/>
              </a:defRPr>
            </a:lvl5pPr>
            <a:lvl6pPr lvl="5" rtl="0">
              <a:spcBef>
                <a:spcPts val="0"/>
              </a:spcBef>
              <a:spcAft>
                <a:spcPts val="0"/>
              </a:spcAft>
              <a:buNone/>
              <a:defRPr sz="1600">
                <a:latin typeface="Roboto"/>
                <a:ea typeface="Roboto"/>
                <a:cs typeface="Roboto"/>
                <a:sym typeface="Roboto"/>
              </a:defRPr>
            </a:lvl6pPr>
            <a:lvl7pPr lvl="6" rtl="0">
              <a:spcBef>
                <a:spcPts val="0"/>
              </a:spcBef>
              <a:spcAft>
                <a:spcPts val="0"/>
              </a:spcAft>
              <a:buNone/>
              <a:defRPr sz="1600">
                <a:latin typeface="Roboto"/>
                <a:ea typeface="Roboto"/>
                <a:cs typeface="Roboto"/>
                <a:sym typeface="Roboto"/>
              </a:defRPr>
            </a:lvl7pPr>
            <a:lvl8pPr lvl="7" rtl="0">
              <a:spcBef>
                <a:spcPts val="0"/>
              </a:spcBef>
              <a:spcAft>
                <a:spcPts val="0"/>
              </a:spcAft>
              <a:buNone/>
              <a:defRPr sz="1600">
                <a:latin typeface="Roboto"/>
                <a:ea typeface="Roboto"/>
                <a:cs typeface="Roboto"/>
                <a:sym typeface="Roboto"/>
              </a:defRPr>
            </a:lvl8pPr>
            <a:lvl9pPr lvl="8" rtl="0">
              <a:spcBef>
                <a:spcPts val="0"/>
              </a:spcBef>
              <a:spcAft>
                <a:spcPts val="0"/>
              </a:spcAft>
              <a:buNone/>
              <a:defRPr sz="1600">
                <a:latin typeface="Roboto"/>
                <a:ea typeface="Roboto"/>
                <a:cs typeface="Roboto"/>
                <a:sym typeface="Roboto"/>
              </a:defRPr>
            </a:lvl9pPr>
          </a:lstStyle>
          <a:p>
            <a:endParaRPr/>
          </a:p>
        </p:txBody>
      </p:sp>
      <p:sp>
        <p:nvSpPr>
          <p:cNvPr id="42" name="Google Shape;42;p8"/>
          <p:cNvSpPr txBox="1">
            <a:spLocks noGrp="1"/>
          </p:cNvSpPr>
          <p:nvPr>
            <p:ph type="title" idx="4"/>
          </p:nvPr>
        </p:nvSpPr>
        <p:spPr>
          <a:xfrm>
            <a:off x="300500" y="257525"/>
            <a:ext cx="4273200" cy="7326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None/>
              <a:defRPr sz="2400" b="1">
                <a:latin typeface="Roboto"/>
                <a:ea typeface="Roboto"/>
                <a:cs typeface="Roboto"/>
                <a:sym typeface="Roboto"/>
              </a:defRPr>
            </a:lvl1pPr>
            <a:lvl2pPr lvl="1" rtl="0">
              <a:spcBef>
                <a:spcPts val="0"/>
              </a:spcBef>
              <a:spcAft>
                <a:spcPts val="0"/>
              </a:spcAft>
              <a:buNone/>
              <a:defRPr sz="2400" b="1">
                <a:latin typeface="Roboto"/>
                <a:ea typeface="Roboto"/>
                <a:cs typeface="Roboto"/>
                <a:sym typeface="Roboto"/>
              </a:defRPr>
            </a:lvl2pPr>
            <a:lvl3pPr lvl="2" rtl="0">
              <a:spcBef>
                <a:spcPts val="0"/>
              </a:spcBef>
              <a:spcAft>
                <a:spcPts val="0"/>
              </a:spcAft>
              <a:buNone/>
              <a:defRPr sz="2400" b="1">
                <a:latin typeface="Roboto"/>
                <a:ea typeface="Roboto"/>
                <a:cs typeface="Roboto"/>
                <a:sym typeface="Roboto"/>
              </a:defRPr>
            </a:lvl3pPr>
            <a:lvl4pPr lvl="3" rtl="0">
              <a:spcBef>
                <a:spcPts val="0"/>
              </a:spcBef>
              <a:spcAft>
                <a:spcPts val="0"/>
              </a:spcAft>
              <a:buNone/>
              <a:defRPr sz="2400" b="1">
                <a:latin typeface="Roboto"/>
                <a:ea typeface="Roboto"/>
                <a:cs typeface="Roboto"/>
                <a:sym typeface="Roboto"/>
              </a:defRPr>
            </a:lvl4pPr>
            <a:lvl5pPr lvl="4" rtl="0">
              <a:spcBef>
                <a:spcPts val="0"/>
              </a:spcBef>
              <a:spcAft>
                <a:spcPts val="0"/>
              </a:spcAft>
              <a:buNone/>
              <a:defRPr sz="2400" b="1">
                <a:latin typeface="Roboto"/>
                <a:ea typeface="Roboto"/>
                <a:cs typeface="Roboto"/>
                <a:sym typeface="Roboto"/>
              </a:defRPr>
            </a:lvl5pPr>
            <a:lvl6pPr lvl="5" rtl="0">
              <a:spcBef>
                <a:spcPts val="0"/>
              </a:spcBef>
              <a:spcAft>
                <a:spcPts val="0"/>
              </a:spcAft>
              <a:buNone/>
              <a:defRPr sz="2400" b="1">
                <a:latin typeface="Roboto"/>
                <a:ea typeface="Roboto"/>
                <a:cs typeface="Roboto"/>
                <a:sym typeface="Roboto"/>
              </a:defRPr>
            </a:lvl6pPr>
            <a:lvl7pPr lvl="6" rtl="0">
              <a:spcBef>
                <a:spcPts val="0"/>
              </a:spcBef>
              <a:spcAft>
                <a:spcPts val="0"/>
              </a:spcAft>
              <a:buNone/>
              <a:defRPr sz="2400" b="1">
                <a:latin typeface="Roboto"/>
                <a:ea typeface="Roboto"/>
                <a:cs typeface="Roboto"/>
                <a:sym typeface="Roboto"/>
              </a:defRPr>
            </a:lvl7pPr>
            <a:lvl8pPr lvl="7" rtl="0">
              <a:spcBef>
                <a:spcPts val="0"/>
              </a:spcBef>
              <a:spcAft>
                <a:spcPts val="0"/>
              </a:spcAft>
              <a:buNone/>
              <a:defRPr sz="2400" b="1">
                <a:latin typeface="Roboto"/>
                <a:ea typeface="Roboto"/>
                <a:cs typeface="Roboto"/>
                <a:sym typeface="Roboto"/>
              </a:defRPr>
            </a:lvl8pPr>
            <a:lvl9pPr lvl="8" rtl="0">
              <a:spcBef>
                <a:spcPts val="0"/>
              </a:spcBef>
              <a:spcAft>
                <a:spcPts val="0"/>
              </a:spcAft>
              <a:buNone/>
              <a:defRPr sz="2400" b="1">
                <a:latin typeface="Roboto"/>
                <a:ea typeface="Roboto"/>
                <a:cs typeface="Roboto"/>
                <a:sym typeface="Roboto"/>
              </a:defRPr>
            </a:lvl9pPr>
          </a:lstStyle>
          <a:p>
            <a:endParaRPr/>
          </a:p>
        </p:txBody>
      </p:sp>
      <p:sp>
        <p:nvSpPr>
          <p:cNvPr id="43" name="Google Shape;43;p8"/>
          <p:cNvSpPr txBox="1">
            <a:spLocks noGrp="1"/>
          </p:cNvSpPr>
          <p:nvPr>
            <p:ph type="title" idx="5"/>
          </p:nvPr>
        </p:nvSpPr>
        <p:spPr>
          <a:xfrm>
            <a:off x="300500" y="3824278"/>
            <a:ext cx="3514200" cy="316200"/>
          </a:xfrm>
          <a:prstGeom prst="rect">
            <a:avLst/>
          </a:prstGeom>
          <a:noFill/>
        </p:spPr>
        <p:txBody>
          <a:bodyPr spcFirstLastPara="1" wrap="square" lIns="91425" tIns="91425" rIns="91425" bIns="91425" anchor="t" anchorCtr="0">
            <a:noAutofit/>
          </a:bodyPr>
          <a:lstStyle>
            <a:lvl1pPr marL="0" marR="0" lvl="0" indent="0" rtl="0">
              <a:lnSpc>
                <a:spcPct val="100000"/>
              </a:lnSpc>
              <a:spcBef>
                <a:spcPts val="0"/>
              </a:spcBef>
              <a:spcAft>
                <a:spcPts val="0"/>
              </a:spcAft>
              <a:buNone/>
              <a:defRPr sz="600" b="0">
                <a:latin typeface="Roboto Medium"/>
                <a:ea typeface="Roboto Medium"/>
                <a:cs typeface="Roboto Medium"/>
                <a:sym typeface="Roboto Medium"/>
              </a:defRPr>
            </a:lvl1pPr>
            <a:lvl2pPr lvl="1" rtl="0">
              <a:spcBef>
                <a:spcPts val="600"/>
              </a:spcBef>
              <a:spcAft>
                <a:spcPts val="0"/>
              </a:spcAft>
              <a:buNone/>
              <a:defRPr sz="600" b="0">
                <a:latin typeface="Roboto Medium"/>
                <a:ea typeface="Roboto Medium"/>
                <a:cs typeface="Roboto Medium"/>
                <a:sym typeface="Roboto Medium"/>
              </a:defRPr>
            </a:lvl2pPr>
            <a:lvl3pPr lvl="2" rtl="0">
              <a:spcBef>
                <a:spcPts val="0"/>
              </a:spcBef>
              <a:spcAft>
                <a:spcPts val="0"/>
              </a:spcAft>
              <a:buNone/>
              <a:defRPr sz="600" b="0">
                <a:latin typeface="Roboto Medium"/>
                <a:ea typeface="Roboto Medium"/>
                <a:cs typeface="Roboto Medium"/>
                <a:sym typeface="Roboto Medium"/>
              </a:defRPr>
            </a:lvl3pPr>
            <a:lvl4pPr lvl="3" rtl="0">
              <a:spcBef>
                <a:spcPts val="0"/>
              </a:spcBef>
              <a:spcAft>
                <a:spcPts val="0"/>
              </a:spcAft>
              <a:buNone/>
              <a:defRPr sz="600" b="0">
                <a:latin typeface="Roboto Medium"/>
                <a:ea typeface="Roboto Medium"/>
                <a:cs typeface="Roboto Medium"/>
                <a:sym typeface="Roboto Medium"/>
              </a:defRPr>
            </a:lvl4pPr>
            <a:lvl5pPr lvl="4" rtl="0">
              <a:spcBef>
                <a:spcPts val="0"/>
              </a:spcBef>
              <a:spcAft>
                <a:spcPts val="0"/>
              </a:spcAft>
              <a:buNone/>
              <a:defRPr sz="600" b="0">
                <a:latin typeface="Roboto Medium"/>
                <a:ea typeface="Roboto Medium"/>
                <a:cs typeface="Roboto Medium"/>
                <a:sym typeface="Roboto Medium"/>
              </a:defRPr>
            </a:lvl5pPr>
            <a:lvl6pPr lvl="5" rtl="0">
              <a:spcBef>
                <a:spcPts val="0"/>
              </a:spcBef>
              <a:spcAft>
                <a:spcPts val="0"/>
              </a:spcAft>
              <a:buNone/>
              <a:defRPr sz="600" b="0">
                <a:latin typeface="Roboto Medium"/>
                <a:ea typeface="Roboto Medium"/>
                <a:cs typeface="Roboto Medium"/>
                <a:sym typeface="Roboto Medium"/>
              </a:defRPr>
            </a:lvl6pPr>
            <a:lvl7pPr lvl="6" rtl="0">
              <a:spcBef>
                <a:spcPts val="0"/>
              </a:spcBef>
              <a:spcAft>
                <a:spcPts val="0"/>
              </a:spcAft>
              <a:buNone/>
              <a:defRPr sz="600" b="0">
                <a:latin typeface="Roboto Medium"/>
                <a:ea typeface="Roboto Medium"/>
                <a:cs typeface="Roboto Medium"/>
                <a:sym typeface="Roboto Medium"/>
              </a:defRPr>
            </a:lvl7pPr>
            <a:lvl8pPr lvl="7" rtl="0">
              <a:spcBef>
                <a:spcPts val="0"/>
              </a:spcBef>
              <a:spcAft>
                <a:spcPts val="0"/>
              </a:spcAft>
              <a:buNone/>
              <a:defRPr sz="600" b="0">
                <a:latin typeface="Roboto Medium"/>
                <a:ea typeface="Roboto Medium"/>
                <a:cs typeface="Roboto Medium"/>
                <a:sym typeface="Roboto Medium"/>
              </a:defRPr>
            </a:lvl8pPr>
            <a:lvl9pPr lvl="8" rtl="0">
              <a:spcBef>
                <a:spcPts val="0"/>
              </a:spcBef>
              <a:spcAft>
                <a:spcPts val="0"/>
              </a:spcAft>
              <a:buNone/>
              <a:defRPr sz="600" b="0">
                <a:latin typeface="Roboto Medium"/>
                <a:ea typeface="Roboto Medium"/>
                <a:cs typeface="Roboto Medium"/>
                <a:sym typeface="Roboto Medium"/>
              </a:defRPr>
            </a:lvl9pPr>
          </a:lstStyle>
          <a:p>
            <a:endParaRPr/>
          </a:p>
        </p:txBody>
      </p:sp>
      <p:pic>
        <p:nvPicPr>
          <p:cNvPr id="44" name="Google Shape;44;p8"/>
          <p:cNvPicPr preferRelativeResize="0"/>
          <p:nvPr/>
        </p:nvPicPr>
        <p:blipFill rotWithShape="1">
          <a:blip r:embed="rId2">
            <a:alphaModFix/>
          </a:blip>
          <a:srcRect l="26511" t="42000" r="40781" b="42001"/>
          <a:stretch/>
        </p:blipFill>
        <p:spPr>
          <a:xfrm>
            <a:off x="8135451" y="4807623"/>
            <a:ext cx="626947" cy="172498"/>
          </a:xfrm>
          <a:prstGeom prst="rect">
            <a:avLst/>
          </a:prstGeom>
          <a:noFill/>
          <a:ln>
            <a:noFill/>
          </a:ln>
        </p:spPr>
      </p:pic>
      <p:sp>
        <p:nvSpPr>
          <p:cNvPr id="45" name="Google Shape;45;p8"/>
          <p:cNvSpPr txBox="1"/>
          <p:nvPr/>
        </p:nvSpPr>
        <p:spPr>
          <a:xfrm>
            <a:off x="347825" y="4830500"/>
            <a:ext cx="25014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r>
              <a:rPr lang="en" sz="600">
                <a:solidFill>
                  <a:srgbClr val="000000"/>
                </a:solidFill>
                <a:latin typeface="Roboto"/>
                <a:ea typeface="Roboto"/>
                <a:cs typeface="Roboto"/>
                <a:sym typeface="Roboto"/>
              </a:rPr>
              <a:t>This work is licensed under the </a:t>
            </a:r>
            <a:r>
              <a:rPr lang="en" sz="600" u="sng">
                <a:solidFill>
                  <a:srgbClr val="000000"/>
                </a:solidFill>
                <a:latin typeface="Roboto"/>
                <a:ea typeface="Roboto"/>
                <a:cs typeface="Roboto"/>
                <a:sym typeface="Roboto"/>
                <a:hlinkClick r:id="rId3">
                  <a:extLst>
                    <a:ext uri="{A12FA001-AC4F-418D-AE19-62706E023703}">
                      <ahyp:hlinkClr xmlns:ahyp="http://schemas.microsoft.com/office/drawing/2018/hyperlinkcolor" val="tx"/>
                    </a:ext>
                  </a:extLst>
                </a:hlinkClick>
              </a:rPr>
              <a:t>Apache 2.0 License</a:t>
            </a:r>
            <a:endParaRPr sz="600">
              <a:solidFill>
                <a:srgbClr val="000000"/>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plit">
  <p:cSld name="CUSTOM_17">
    <p:spTree>
      <p:nvGrpSpPr>
        <p:cNvPr id="1" name="Shape 46"/>
        <p:cNvGrpSpPr/>
        <p:nvPr/>
      </p:nvGrpSpPr>
      <p:grpSpPr>
        <a:xfrm>
          <a:off x="0" y="0"/>
          <a:ext cx="0" cy="0"/>
          <a:chOff x="0" y="0"/>
          <a:chExt cx="0" cy="0"/>
        </a:xfrm>
      </p:grpSpPr>
      <p:sp>
        <p:nvSpPr>
          <p:cNvPr id="47" name="Google Shape;47;p9"/>
          <p:cNvSpPr/>
          <p:nvPr/>
        </p:nvSpPr>
        <p:spPr>
          <a:xfrm rot="10800000" flipH="1">
            <a:off x="4573775" y="-12900"/>
            <a:ext cx="4581300" cy="5163600"/>
          </a:xfrm>
          <a:prstGeom prst="rect">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300500" y="990000"/>
            <a:ext cx="3126600" cy="489900"/>
          </a:xfrm>
          <a:prstGeom prst="rect">
            <a:avLst/>
          </a:prstGeom>
          <a:noFill/>
        </p:spPr>
        <p:txBody>
          <a:bodyPr spcFirstLastPara="1" wrap="square" lIns="91425" tIns="91425" rIns="91425" bIns="91425" anchor="t" anchorCtr="0">
            <a:noAutofit/>
          </a:bodyPr>
          <a:lstStyle>
            <a:lvl1pPr marL="0" marR="0" lvl="0" indent="0" algn="l" rtl="0">
              <a:lnSpc>
                <a:spcPct val="100000"/>
              </a:lnSpc>
              <a:spcBef>
                <a:spcPts val="0"/>
              </a:spcBef>
              <a:spcAft>
                <a:spcPts val="0"/>
              </a:spcAft>
              <a:buNone/>
              <a:defRPr>
                <a:latin typeface="Roboto Medium"/>
                <a:ea typeface="Roboto Medium"/>
                <a:cs typeface="Roboto Medium"/>
                <a:sym typeface="Roboto Medium"/>
              </a:defRPr>
            </a:lvl1pPr>
            <a:lvl2pPr lvl="1" rtl="0">
              <a:spcBef>
                <a:spcPts val="0"/>
              </a:spcBef>
              <a:spcAft>
                <a:spcPts val="0"/>
              </a:spcAft>
              <a:buNone/>
              <a:defRPr sz="1600">
                <a:latin typeface="Roboto"/>
                <a:ea typeface="Roboto"/>
                <a:cs typeface="Roboto"/>
                <a:sym typeface="Roboto"/>
              </a:defRPr>
            </a:lvl2pPr>
            <a:lvl3pPr lvl="2" rtl="0">
              <a:spcBef>
                <a:spcPts val="0"/>
              </a:spcBef>
              <a:spcAft>
                <a:spcPts val="0"/>
              </a:spcAft>
              <a:buNone/>
              <a:defRPr sz="1600">
                <a:latin typeface="Roboto"/>
                <a:ea typeface="Roboto"/>
                <a:cs typeface="Roboto"/>
                <a:sym typeface="Roboto"/>
              </a:defRPr>
            </a:lvl3pPr>
            <a:lvl4pPr lvl="3" rtl="0">
              <a:spcBef>
                <a:spcPts val="0"/>
              </a:spcBef>
              <a:spcAft>
                <a:spcPts val="0"/>
              </a:spcAft>
              <a:buNone/>
              <a:defRPr sz="1600">
                <a:latin typeface="Roboto"/>
                <a:ea typeface="Roboto"/>
                <a:cs typeface="Roboto"/>
                <a:sym typeface="Roboto"/>
              </a:defRPr>
            </a:lvl4pPr>
            <a:lvl5pPr lvl="4" rtl="0">
              <a:spcBef>
                <a:spcPts val="0"/>
              </a:spcBef>
              <a:spcAft>
                <a:spcPts val="0"/>
              </a:spcAft>
              <a:buNone/>
              <a:defRPr sz="1600">
                <a:latin typeface="Roboto"/>
                <a:ea typeface="Roboto"/>
                <a:cs typeface="Roboto"/>
                <a:sym typeface="Roboto"/>
              </a:defRPr>
            </a:lvl5pPr>
            <a:lvl6pPr lvl="5" rtl="0">
              <a:spcBef>
                <a:spcPts val="0"/>
              </a:spcBef>
              <a:spcAft>
                <a:spcPts val="0"/>
              </a:spcAft>
              <a:buNone/>
              <a:defRPr sz="1600">
                <a:latin typeface="Roboto"/>
                <a:ea typeface="Roboto"/>
                <a:cs typeface="Roboto"/>
                <a:sym typeface="Roboto"/>
              </a:defRPr>
            </a:lvl6pPr>
            <a:lvl7pPr lvl="6" rtl="0">
              <a:spcBef>
                <a:spcPts val="0"/>
              </a:spcBef>
              <a:spcAft>
                <a:spcPts val="0"/>
              </a:spcAft>
              <a:buNone/>
              <a:defRPr sz="1600">
                <a:latin typeface="Roboto"/>
                <a:ea typeface="Roboto"/>
                <a:cs typeface="Roboto"/>
                <a:sym typeface="Roboto"/>
              </a:defRPr>
            </a:lvl7pPr>
            <a:lvl8pPr lvl="7" rtl="0">
              <a:spcBef>
                <a:spcPts val="0"/>
              </a:spcBef>
              <a:spcAft>
                <a:spcPts val="0"/>
              </a:spcAft>
              <a:buNone/>
              <a:defRPr sz="1600">
                <a:latin typeface="Roboto"/>
                <a:ea typeface="Roboto"/>
                <a:cs typeface="Roboto"/>
                <a:sym typeface="Roboto"/>
              </a:defRPr>
            </a:lvl8pPr>
            <a:lvl9pPr lvl="8" rtl="0">
              <a:spcBef>
                <a:spcPts val="0"/>
              </a:spcBef>
              <a:spcAft>
                <a:spcPts val="0"/>
              </a:spcAft>
              <a:buNone/>
              <a:defRPr sz="1600">
                <a:latin typeface="Roboto"/>
                <a:ea typeface="Roboto"/>
                <a:cs typeface="Roboto"/>
                <a:sym typeface="Roboto"/>
              </a:defRPr>
            </a:lvl9pPr>
          </a:lstStyle>
          <a:p>
            <a:endParaRPr/>
          </a:p>
        </p:txBody>
      </p:sp>
      <p:sp>
        <p:nvSpPr>
          <p:cNvPr id="49" name="Google Shape;49;p9"/>
          <p:cNvSpPr txBox="1">
            <a:spLocks noGrp="1"/>
          </p:cNvSpPr>
          <p:nvPr>
            <p:ph type="title" idx="2"/>
          </p:nvPr>
        </p:nvSpPr>
        <p:spPr>
          <a:xfrm>
            <a:off x="300500" y="1479926"/>
            <a:ext cx="3126600" cy="657900"/>
          </a:xfrm>
          <a:prstGeom prst="rect">
            <a:avLst/>
          </a:prstGeom>
          <a:noFill/>
        </p:spPr>
        <p:txBody>
          <a:bodyPr spcFirstLastPara="1" wrap="square" lIns="91425" tIns="91425" rIns="91425" bIns="91425" anchor="t" anchorCtr="0">
            <a:noAutofit/>
          </a:bodyPr>
          <a:lstStyle>
            <a:lvl1pPr marL="0" marR="0" lvl="0" indent="0" algn="l" rtl="0">
              <a:lnSpc>
                <a:spcPct val="100000"/>
              </a:lnSpc>
              <a:spcBef>
                <a:spcPts val="0"/>
              </a:spcBef>
              <a:spcAft>
                <a:spcPts val="0"/>
              </a:spcAft>
              <a:buNone/>
              <a:defRPr sz="1000">
                <a:latin typeface="Roboto"/>
                <a:ea typeface="Roboto"/>
                <a:cs typeface="Roboto"/>
                <a:sym typeface="Roboto"/>
              </a:defRPr>
            </a:lvl1pPr>
            <a:lvl2pPr lvl="1" rtl="0">
              <a:spcBef>
                <a:spcPts val="600"/>
              </a:spcBef>
              <a:spcAft>
                <a:spcPts val="0"/>
              </a:spcAft>
              <a:buNone/>
              <a:defRPr sz="1000">
                <a:latin typeface="Roboto"/>
                <a:ea typeface="Roboto"/>
                <a:cs typeface="Roboto"/>
                <a:sym typeface="Roboto"/>
              </a:defRPr>
            </a:lvl2pPr>
            <a:lvl3pPr lvl="2" rtl="0">
              <a:spcBef>
                <a:spcPts val="0"/>
              </a:spcBef>
              <a:spcAft>
                <a:spcPts val="0"/>
              </a:spcAft>
              <a:buNone/>
              <a:defRPr sz="1000">
                <a:latin typeface="Roboto"/>
                <a:ea typeface="Roboto"/>
                <a:cs typeface="Roboto"/>
                <a:sym typeface="Roboto"/>
              </a:defRPr>
            </a:lvl3pPr>
            <a:lvl4pPr lvl="3" rtl="0">
              <a:spcBef>
                <a:spcPts val="0"/>
              </a:spcBef>
              <a:spcAft>
                <a:spcPts val="0"/>
              </a:spcAft>
              <a:buNone/>
              <a:defRPr sz="1000">
                <a:latin typeface="Roboto"/>
                <a:ea typeface="Roboto"/>
                <a:cs typeface="Roboto"/>
                <a:sym typeface="Roboto"/>
              </a:defRPr>
            </a:lvl4pPr>
            <a:lvl5pPr lvl="4" rtl="0">
              <a:spcBef>
                <a:spcPts val="0"/>
              </a:spcBef>
              <a:spcAft>
                <a:spcPts val="0"/>
              </a:spcAft>
              <a:buNone/>
              <a:defRPr sz="1000">
                <a:latin typeface="Roboto"/>
                <a:ea typeface="Roboto"/>
                <a:cs typeface="Roboto"/>
                <a:sym typeface="Roboto"/>
              </a:defRPr>
            </a:lvl5pPr>
            <a:lvl6pPr lvl="5" rtl="0">
              <a:spcBef>
                <a:spcPts val="0"/>
              </a:spcBef>
              <a:spcAft>
                <a:spcPts val="0"/>
              </a:spcAft>
              <a:buNone/>
              <a:defRPr sz="1000">
                <a:latin typeface="Roboto"/>
                <a:ea typeface="Roboto"/>
                <a:cs typeface="Roboto"/>
                <a:sym typeface="Roboto"/>
              </a:defRPr>
            </a:lvl6pPr>
            <a:lvl7pPr lvl="6" rtl="0">
              <a:spcBef>
                <a:spcPts val="0"/>
              </a:spcBef>
              <a:spcAft>
                <a:spcPts val="0"/>
              </a:spcAft>
              <a:buNone/>
              <a:defRPr sz="1000">
                <a:latin typeface="Roboto"/>
                <a:ea typeface="Roboto"/>
                <a:cs typeface="Roboto"/>
                <a:sym typeface="Roboto"/>
              </a:defRPr>
            </a:lvl7pPr>
            <a:lvl8pPr lvl="7" rtl="0">
              <a:spcBef>
                <a:spcPts val="0"/>
              </a:spcBef>
              <a:spcAft>
                <a:spcPts val="0"/>
              </a:spcAft>
              <a:buNone/>
              <a:defRPr sz="1000">
                <a:latin typeface="Roboto"/>
                <a:ea typeface="Roboto"/>
                <a:cs typeface="Roboto"/>
                <a:sym typeface="Roboto"/>
              </a:defRPr>
            </a:lvl8pPr>
            <a:lvl9pPr lvl="8" rtl="0">
              <a:spcBef>
                <a:spcPts val="0"/>
              </a:spcBef>
              <a:spcAft>
                <a:spcPts val="0"/>
              </a:spcAft>
              <a:buNone/>
              <a:defRPr sz="1000">
                <a:latin typeface="Roboto"/>
                <a:ea typeface="Roboto"/>
                <a:cs typeface="Roboto"/>
                <a:sym typeface="Roboto"/>
              </a:defRPr>
            </a:lvl9pPr>
          </a:lstStyle>
          <a:p>
            <a:endParaRPr/>
          </a:p>
        </p:txBody>
      </p:sp>
      <p:sp>
        <p:nvSpPr>
          <p:cNvPr id="50" name="Google Shape;50;p9"/>
          <p:cNvSpPr txBox="1">
            <a:spLocks noGrp="1"/>
          </p:cNvSpPr>
          <p:nvPr>
            <p:ph type="title" idx="3"/>
          </p:nvPr>
        </p:nvSpPr>
        <p:spPr>
          <a:xfrm>
            <a:off x="300500" y="257525"/>
            <a:ext cx="4273200" cy="7326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None/>
              <a:defRPr sz="2400" b="1">
                <a:latin typeface="Roboto"/>
                <a:ea typeface="Roboto"/>
                <a:cs typeface="Roboto"/>
                <a:sym typeface="Roboto"/>
              </a:defRPr>
            </a:lvl1pPr>
            <a:lvl2pPr lvl="1" rtl="0">
              <a:spcBef>
                <a:spcPts val="0"/>
              </a:spcBef>
              <a:spcAft>
                <a:spcPts val="0"/>
              </a:spcAft>
              <a:buNone/>
              <a:defRPr sz="2400" b="1">
                <a:latin typeface="Roboto"/>
                <a:ea typeface="Roboto"/>
                <a:cs typeface="Roboto"/>
                <a:sym typeface="Roboto"/>
              </a:defRPr>
            </a:lvl2pPr>
            <a:lvl3pPr lvl="2" rtl="0">
              <a:spcBef>
                <a:spcPts val="0"/>
              </a:spcBef>
              <a:spcAft>
                <a:spcPts val="0"/>
              </a:spcAft>
              <a:buNone/>
              <a:defRPr sz="2400" b="1">
                <a:latin typeface="Roboto"/>
                <a:ea typeface="Roboto"/>
                <a:cs typeface="Roboto"/>
                <a:sym typeface="Roboto"/>
              </a:defRPr>
            </a:lvl3pPr>
            <a:lvl4pPr lvl="3" rtl="0">
              <a:spcBef>
                <a:spcPts val="0"/>
              </a:spcBef>
              <a:spcAft>
                <a:spcPts val="0"/>
              </a:spcAft>
              <a:buNone/>
              <a:defRPr sz="2400" b="1">
                <a:latin typeface="Roboto"/>
                <a:ea typeface="Roboto"/>
                <a:cs typeface="Roboto"/>
                <a:sym typeface="Roboto"/>
              </a:defRPr>
            </a:lvl4pPr>
            <a:lvl5pPr lvl="4" rtl="0">
              <a:spcBef>
                <a:spcPts val="0"/>
              </a:spcBef>
              <a:spcAft>
                <a:spcPts val="0"/>
              </a:spcAft>
              <a:buNone/>
              <a:defRPr sz="2400" b="1">
                <a:latin typeface="Roboto"/>
                <a:ea typeface="Roboto"/>
                <a:cs typeface="Roboto"/>
                <a:sym typeface="Roboto"/>
              </a:defRPr>
            </a:lvl5pPr>
            <a:lvl6pPr lvl="5" rtl="0">
              <a:spcBef>
                <a:spcPts val="0"/>
              </a:spcBef>
              <a:spcAft>
                <a:spcPts val="0"/>
              </a:spcAft>
              <a:buNone/>
              <a:defRPr sz="2400" b="1">
                <a:latin typeface="Roboto"/>
                <a:ea typeface="Roboto"/>
                <a:cs typeface="Roboto"/>
                <a:sym typeface="Roboto"/>
              </a:defRPr>
            </a:lvl6pPr>
            <a:lvl7pPr lvl="6" rtl="0">
              <a:spcBef>
                <a:spcPts val="0"/>
              </a:spcBef>
              <a:spcAft>
                <a:spcPts val="0"/>
              </a:spcAft>
              <a:buNone/>
              <a:defRPr sz="2400" b="1">
                <a:latin typeface="Roboto"/>
                <a:ea typeface="Roboto"/>
                <a:cs typeface="Roboto"/>
                <a:sym typeface="Roboto"/>
              </a:defRPr>
            </a:lvl7pPr>
            <a:lvl8pPr lvl="7" rtl="0">
              <a:spcBef>
                <a:spcPts val="0"/>
              </a:spcBef>
              <a:spcAft>
                <a:spcPts val="0"/>
              </a:spcAft>
              <a:buNone/>
              <a:defRPr sz="2400" b="1">
                <a:latin typeface="Roboto"/>
                <a:ea typeface="Roboto"/>
                <a:cs typeface="Roboto"/>
                <a:sym typeface="Roboto"/>
              </a:defRPr>
            </a:lvl8pPr>
            <a:lvl9pPr lvl="8" rtl="0">
              <a:spcBef>
                <a:spcPts val="0"/>
              </a:spcBef>
              <a:spcAft>
                <a:spcPts val="0"/>
              </a:spcAft>
              <a:buNone/>
              <a:defRPr sz="2400" b="1">
                <a:latin typeface="Roboto"/>
                <a:ea typeface="Roboto"/>
                <a:cs typeface="Roboto"/>
                <a:sym typeface="Roboto"/>
              </a:defRPr>
            </a:lvl9pPr>
          </a:lstStyle>
          <a:p>
            <a:endParaRPr/>
          </a:p>
        </p:txBody>
      </p:sp>
      <p:pic>
        <p:nvPicPr>
          <p:cNvPr id="51" name="Google Shape;51;p9"/>
          <p:cNvPicPr preferRelativeResize="0"/>
          <p:nvPr/>
        </p:nvPicPr>
        <p:blipFill rotWithShape="1">
          <a:blip r:embed="rId2">
            <a:alphaModFix/>
          </a:blip>
          <a:srcRect l="26511" t="42000" r="40781" b="42001"/>
          <a:stretch/>
        </p:blipFill>
        <p:spPr>
          <a:xfrm>
            <a:off x="8135451" y="4807623"/>
            <a:ext cx="626947" cy="172498"/>
          </a:xfrm>
          <a:prstGeom prst="rect">
            <a:avLst/>
          </a:prstGeom>
          <a:noFill/>
          <a:ln>
            <a:noFill/>
          </a:ln>
        </p:spPr>
      </p:pic>
      <p:sp>
        <p:nvSpPr>
          <p:cNvPr id="52" name="Google Shape;52;p9"/>
          <p:cNvSpPr txBox="1"/>
          <p:nvPr/>
        </p:nvSpPr>
        <p:spPr>
          <a:xfrm>
            <a:off x="347825" y="4830500"/>
            <a:ext cx="25014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r>
              <a:rPr lang="en" sz="600">
                <a:solidFill>
                  <a:srgbClr val="000000"/>
                </a:solidFill>
                <a:latin typeface="Roboto"/>
                <a:ea typeface="Roboto"/>
                <a:cs typeface="Roboto"/>
                <a:sym typeface="Roboto"/>
              </a:rPr>
              <a:t>This work is licensed under the </a:t>
            </a:r>
            <a:r>
              <a:rPr lang="en" sz="600" u="sng">
                <a:solidFill>
                  <a:srgbClr val="000000"/>
                </a:solidFill>
                <a:latin typeface="Roboto"/>
                <a:ea typeface="Roboto"/>
                <a:cs typeface="Roboto"/>
                <a:sym typeface="Roboto"/>
                <a:hlinkClick r:id="rId3">
                  <a:extLst>
                    <a:ext uri="{A12FA001-AC4F-418D-AE19-62706E023703}">
                      <ahyp:hlinkClr xmlns:ahyp="http://schemas.microsoft.com/office/drawing/2018/hyperlinkcolor" val="tx"/>
                    </a:ext>
                  </a:extLst>
                </a:hlinkClick>
              </a:rPr>
              <a:t>Apache 2.0 License</a:t>
            </a:r>
            <a:endParaRPr sz="600">
              <a:solidFill>
                <a:srgbClr val="000000"/>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p:cSld name="CUSTOM_30">
    <p:spTree>
      <p:nvGrpSpPr>
        <p:cNvPr id="1" name="Shape 78"/>
        <p:cNvGrpSpPr/>
        <p:nvPr/>
      </p:nvGrpSpPr>
      <p:grpSpPr>
        <a:xfrm>
          <a:off x="0" y="0"/>
          <a:ext cx="0" cy="0"/>
          <a:chOff x="0" y="0"/>
          <a:chExt cx="0" cy="0"/>
        </a:xfrm>
      </p:grpSpPr>
      <p:sp>
        <p:nvSpPr>
          <p:cNvPr id="79" name="Google Shape;79;p13"/>
          <p:cNvSpPr/>
          <p:nvPr/>
        </p:nvSpPr>
        <p:spPr>
          <a:xfrm rot="10800000" flipH="1">
            <a:off x="-9525" y="-14924"/>
            <a:ext cx="9162900" cy="5175300"/>
          </a:xfrm>
          <a:prstGeom prst="rect">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txBox="1">
            <a:spLocks noGrp="1"/>
          </p:cNvSpPr>
          <p:nvPr>
            <p:ph type="title"/>
          </p:nvPr>
        </p:nvSpPr>
        <p:spPr>
          <a:xfrm>
            <a:off x="286950" y="1903275"/>
            <a:ext cx="4635300" cy="7869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None/>
              <a:defRPr sz="3600" b="1">
                <a:latin typeface="Roboto"/>
                <a:ea typeface="Roboto"/>
                <a:cs typeface="Roboto"/>
                <a:sym typeface="Roboto"/>
              </a:defRPr>
            </a:lvl1pPr>
            <a:lvl2pPr lvl="1" rtl="0">
              <a:spcBef>
                <a:spcPts val="0"/>
              </a:spcBef>
              <a:spcAft>
                <a:spcPts val="0"/>
              </a:spcAft>
              <a:buNone/>
              <a:defRPr sz="3600" b="1">
                <a:latin typeface="Roboto"/>
                <a:ea typeface="Roboto"/>
                <a:cs typeface="Roboto"/>
                <a:sym typeface="Roboto"/>
              </a:defRPr>
            </a:lvl2pPr>
            <a:lvl3pPr lvl="2" rtl="0">
              <a:spcBef>
                <a:spcPts val="0"/>
              </a:spcBef>
              <a:spcAft>
                <a:spcPts val="0"/>
              </a:spcAft>
              <a:buNone/>
              <a:defRPr sz="3600" b="1">
                <a:latin typeface="Roboto"/>
                <a:ea typeface="Roboto"/>
                <a:cs typeface="Roboto"/>
                <a:sym typeface="Roboto"/>
              </a:defRPr>
            </a:lvl3pPr>
            <a:lvl4pPr lvl="3" rtl="0">
              <a:spcBef>
                <a:spcPts val="0"/>
              </a:spcBef>
              <a:spcAft>
                <a:spcPts val="0"/>
              </a:spcAft>
              <a:buNone/>
              <a:defRPr sz="3600" b="1">
                <a:latin typeface="Roboto"/>
                <a:ea typeface="Roboto"/>
                <a:cs typeface="Roboto"/>
                <a:sym typeface="Roboto"/>
              </a:defRPr>
            </a:lvl4pPr>
            <a:lvl5pPr lvl="4" rtl="0">
              <a:spcBef>
                <a:spcPts val="0"/>
              </a:spcBef>
              <a:spcAft>
                <a:spcPts val="0"/>
              </a:spcAft>
              <a:buNone/>
              <a:defRPr sz="3600" b="1">
                <a:latin typeface="Roboto"/>
                <a:ea typeface="Roboto"/>
                <a:cs typeface="Roboto"/>
                <a:sym typeface="Roboto"/>
              </a:defRPr>
            </a:lvl5pPr>
            <a:lvl6pPr lvl="5" rtl="0">
              <a:spcBef>
                <a:spcPts val="0"/>
              </a:spcBef>
              <a:spcAft>
                <a:spcPts val="0"/>
              </a:spcAft>
              <a:buNone/>
              <a:defRPr sz="3600" b="1">
                <a:latin typeface="Roboto"/>
                <a:ea typeface="Roboto"/>
                <a:cs typeface="Roboto"/>
                <a:sym typeface="Roboto"/>
              </a:defRPr>
            </a:lvl6pPr>
            <a:lvl7pPr lvl="6" rtl="0">
              <a:spcBef>
                <a:spcPts val="0"/>
              </a:spcBef>
              <a:spcAft>
                <a:spcPts val="0"/>
              </a:spcAft>
              <a:buNone/>
              <a:defRPr sz="3600" b="1">
                <a:latin typeface="Roboto"/>
                <a:ea typeface="Roboto"/>
                <a:cs typeface="Roboto"/>
                <a:sym typeface="Roboto"/>
              </a:defRPr>
            </a:lvl7pPr>
            <a:lvl8pPr lvl="7" rtl="0">
              <a:spcBef>
                <a:spcPts val="0"/>
              </a:spcBef>
              <a:spcAft>
                <a:spcPts val="0"/>
              </a:spcAft>
              <a:buNone/>
              <a:defRPr sz="3600" b="1">
                <a:latin typeface="Roboto"/>
                <a:ea typeface="Roboto"/>
                <a:cs typeface="Roboto"/>
                <a:sym typeface="Roboto"/>
              </a:defRPr>
            </a:lvl8pPr>
            <a:lvl9pPr lvl="8" rtl="0">
              <a:spcBef>
                <a:spcPts val="0"/>
              </a:spcBef>
              <a:spcAft>
                <a:spcPts val="0"/>
              </a:spcAft>
              <a:buNone/>
              <a:defRPr sz="3600" b="1">
                <a:latin typeface="Roboto"/>
                <a:ea typeface="Roboto"/>
                <a:cs typeface="Roboto"/>
                <a:sym typeface="Roboto"/>
              </a:defRPr>
            </a:lvl9pPr>
          </a:lstStyle>
          <a:p>
            <a:endParaRPr/>
          </a:p>
        </p:txBody>
      </p:sp>
      <p:sp>
        <p:nvSpPr>
          <p:cNvPr id="81" name="Google Shape;81;p13"/>
          <p:cNvSpPr txBox="1">
            <a:spLocks noGrp="1"/>
          </p:cNvSpPr>
          <p:nvPr>
            <p:ph type="subTitle" idx="1"/>
          </p:nvPr>
        </p:nvSpPr>
        <p:spPr>
          <a:xfrm>
            <a:off x="286950" y="2677725"/>
            <a:ext cx="4635300" cy="5625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None/>
              <a:defRPr sz="2400">
                <a:latin typeface="Roboto"/>
                <a:ea typeface="Roboto"/>
                <a:cs typeface="Roboto"/>
                <a:sym typeface="Roboto"/>
              </a:defRPr>
            </a:lvl1pPr>
            <a:lvl2pPr lvl="1" rtl="0">
              <a:spcBef>
                <a:spcPts val="0"/>
              </a:spcBef>
              <a:spcAft>
                <a:spcPts val="0"/>
              </a:spcAft>
              <a:buNone/>
              <a:defRPr sz="2400">
                <a:latin typeface="Roboto"/>
                <a:ea typeface="Roboto"/>
                <a:cs typeface="Roboto"/>
                <a:sym typeface="Roboto"/>
              </a:defRPr>
            </a:lvl2pPr>
            <a:lvl3pPr lvl="2" rtl="0">
              <a:spcBef>
                <a:spcPts val="1600"/>
              </a:spcBef>
              <a:spcAft>
                <a:spcPts val="0"/>
              </a:spcAft>
              <a:buNone/>
              <a:defRPr sz="2400">
                <a:latin typeface="Roboto"/>
                <a:ea typeface="Roboto"/>
                <a:cs typeface="Roboto"/>
                <a:sym typeface="Roboto"/>
              </a:defRPr>
            </a:lvl3pPr>
            <a:lvl4pPr lvl="3" rtl="0">
              <a:spcBef>
                <a:spcPts val="1600"/>
              </a:spcBef>
              <a:spcAft>
                <a:spcPts val="0"/>
              </a:spcAft>
              <a:buNone/>
              <a:defRPr sz="2400">
                <a:latin typeface="Roboto"/>
                <a:ea typeface="Roboto"/>
                <a:cs typeface="Roboto"/>
                <a:sym typeface="Roboto"/>
              </a:defRPr>
            </a:lvl4pPr>
            <a:lvl5pPr lvl="4" rtl="0">
              <a:spcBef>
                <a:spcPts val="1600"/>
              </a:spcBef>
              <a:spcAft>
                <a:spcPts val="0"/>
              </a:spcAft>
              <a:buNone/>
              <a:defRPr sz="2400">
                <a:latin typeface="Roboto"/>
                <a:ea typeface="Roboto"/>
                <a:cs typeface="Roboto"/>
                <a:sym typeface="Roboto"/>
              </a:defRPr>
            </a:lvl5pPr>
            <a:lvl6pPr lvl="5" rtl="0">
              <a:spcBef>
                <a:spcPts val="1600"/>
              </a:spcBef>
              <a:spcAft>
                <a:spcPts val="0"/>
              </a:spcAft>
              <a:buNone/>
              <a:defRPr sz="2400">
                <a:latin typeface="Roboto"/>
                <a:ea typeface="Roboto"/>
                <a:cs typeface="Roboto"/>
                <a:sym typeface="Roboto"/>
              </a:defRPr>
            </a:lvl6pPr>
            <a:lvl7pPr lvl="6" rtl="0">
              <a:spcBef>
                <a:spcPts val="1600"/>
              </a:spcBef>
              <a:spcAft>
                <a:spcPts val="0"/>
              </a:spcAft>
              <a:buNone/>
              <a:defRPr sz="2400">
                <a:latin typeface="Roboto"/>
                <a:ea typeface="Roboto"/>
                <a:cs typeface="Roboto"/>
                <a:sym typeface="Roboto"/>
              </a:defRPr>
            </a:lvl7pPr>
            <a:lvl8pPr lvl="7" rtl="0">
              <a:spcBef>
                <a:spcPts val="1600"/>
              </a:spcBef>
              <a:spcAft>
                <a:spcPts val="0"/>
              </a:spcAft>
              <a:buNone/>
              <a:defRPr sz="2400">
                <a:latin typeface="Roboto"/>
                <a:ea typeface="Roboto"/>
                <a:cs typeface="Roboto"/>
                <a:sym typeface="Roboto"/>
              </a:defRPr>
            </a:lvl8pPr>
            <a:lvl9pPr lvl="8" rtl="0">
              <a:spcBef>
                <a:spcPts val="1600"/>
              </a:spcBef>
              <a:spcAft>
                <a:spcPts val="1600"/>
              </a:spcAft>
              <a:buNone/>
              <a:defRPr sz="2400">
                <a:latin typeface="Roboto"/>
                <a:ea typeface="Roboto"/>
                <a:cs typeface="Roboto"/>
                <a:sym typeface="Roboto"/>
              </a:defRPr>
            </a:lvl9pPr>
          </a:lstStyle>
          <a:p>
            <a:endParaRPr/>
          </a:p>
        </p:txBody>
      </p:sp>
      <p:sp>
        <p:nvSpPr>
          <p:cNvPr id="82" name="Google Shape;82;p13"/>
          <p:cNvSpPr/>
          <p:nvPr/>
        </p:nvSpPr>
        <p:spPr>
          <a:xfrm>
            <a:off x="4245600" y="3880415"/>
            <a:ext cx="2570100" cy="2570100"/>
          </a:xfrm>
          <a:prstGeom prst="arc">
            <a:avLst>
              <a:gd name="adj1" fmla="val 16200000"/>
              <a:gd name="adj2" fmla="val 0"/>
            </a:avLst>
          </a:prstGeom>
          <a:noFill/>
          <a:ln w="152400" cap="flat" cmpd="sng">
            <a:solidFill>
              <a:srgbClr val="EFF7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rot="-5400000">
            <a:off x="4254680" y="3880353"/>
            <a:ext cx="2570100" cy="2570100"/>
          </a:xfrm>
          <a:prstGeom prst="arc">
            <a:avLst>
              <a:gd name="adj1" fmla="val 16200000"/>
              <a:gd name="adj2" fmla="val 0"/>
            </a:avLst>
          </a:prstGeom>
          <a:noFill/>
          <a:ln w="152400" cap="flat" cmpd="sng">
            <a:solidFill>
              <a:srgbClr val="EFF7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rot="10800000">
            <a:off x="6199867" y="681100"/>
            <a:ext cx="2600400" cy="2600400"/>
          </a:xfrm>
          <a:prstGeom prst="arc">
            <a:avLst>
              <a:gd name="adj1" fmla="val 16200000"/>
              <a:gd name="adj2" fmla="val 0"/>
            </a:avLst>
          </a:prstGeom>
          <a:noFill/>
          <a:ln w="152400" cap="flat" cmpd="sng">
            <a:solidFill>
              <a:srgbClr val="07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rot="5400000">
            <a:off x="6189356" y="681127"/>
            <a:ext cx="2600400" cy="2600400"/>
          </a:xfrm>
          <a:prstGeom prst="arc">
            <a:avLst>
              <a:gd name="adj1" fmla="val 16200000"/>
              <a:gd name="adj2" fmla="val 0"/>
            </a:avLst>
          </a:prstGeom>
          <a:noFill/>
          <a:ln w="152400" cap="flat" cmpd="sng">
            <a:solidFill>
              <a:srgbClr val="0730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13"/>
          <p:cNvCxnSpPr/>
          <p:nvPr/>
        </p:nvCxnSpPr>
        <p:spPr>
          <a:xfrm rot="-5400000">
            <a:off x="5198345" y="986635"/>
            <a:ext cx="2003100" cy="0"/>
          </a:xfrm>
          <a:prstGeom prst="straightConnector1">
            <a:avLst/>
          </a:prstGeom>
          <a:noFill/>
          <a:ln w="152400" cap="flat" cmpd="sng">
            <a:solidFill>
              <a:srgbClr val="073042"/>
            </a:solidFill>
            <a:prstDash val="solid"/>
            <a:round/>
            <a:headEnd type="none" w="med" len="med"/>
            <a:tailEnd type="none" w="med" len="med"/>
          </a:ln>
        </p:spPr>
      </p:cxnSp>
      <p:cxnSp>
        <p:nvCxnSpPr>
          <p:cNvPr id="87" name="Google Shape;87;p13"/>
          <p:cNvCxnSpPr/>
          <p:nvPr/>
        </p:nvCxnSpPr>
        <p:spPr>
          <a:xfrm rot="-5400000">
            <a:off x="7788210" y="986635"/>
            <a:ext cx="2003100" cy="0"/>
          </a:xfrm>
          <a:prstGeom prst="straightConnector1">
            <a:avLst/>
          </a:prstGeom>
          <a:noFill/>
          <a:ln w="152400" cap="flat" cmpd="sng">
            <a:solidFill>
              <a:srgbClr val="073042"/>
            </a:solidFill>
            <a:prstDash val="solid"/>
            <a:round/>
            <a:headEnd type="none" w="med" len="med"/>
            <a:tailEnd type="none" w="med" len="med"/>
          </a:ln>
        </p:spPr>
      </p:cxnSp>
      <p:pic>
        <p:nvPicPr>
          <p:cNvPr id="88" name="Google Shape;88;p13"/>
          <p:cNvPicPr preferRelativeResize="0"/>
          <p:nvPr/>
        </p:nvPicPr>
        <p:blipFill rotWithShape="1">
          <a:blip r:embed="rId2">
            <a:alphaModFix/>
          </a:blip>
          <a:srcRect l="26511" t="42000" r="40781" b="42001"/>
          <a:stretch/>
        </p:blipFill>
        <p:spPr>
          <a:xfrm>
            <a:off x="8135451" y="4807623"/>
            <a:ext cx="626947" cy="172498"/>
          </a:xfrm>
          <a:prstGeom prst="rect">
            <a:avLst/>
          </a:prstGeom>
          <a:noFill/>
          <a:ln>
            <a:noFill/>
          </a:ln>
        </p:spPr>
      </p:pic>
      <p:sp>
        <p:nvSpPr>
          <p:cNvPr id="89" name="Google Shape;89;p13"/>
          <p:cNvSpPr txBox="1"/>
          <p:nvPr/>
        </p:nvSpPr>
        <p:spPr>
          <a:xfrm>
            <a:off x="347825" y="4830500"/>
            <a:ext cx="25014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r>
              <a:rPr lang="en" sz="600">
                <a:solidFill>
                  <a:srgbClr val="000000"/>
                </a:solidFill>
                <a:latin typeface="Roboto"/>
                <a:ea typeface="Roboto"/>
                <a:cs typeface="Roboto"/>
                <a:sym typeface="Roboto"/>
              </a:rPr>
              <a:t>This work is licensed under the </a:t>
            </a:r>
            <a:r>
              <a:rPr lang="en" sz="600" u="sng">
                <a:solidFill>
                  <a:srgbClr val="000000"/>
                </a:solidFill>
                <a:latin typeface="Roboto"/>
                <a:ea typeface="Roboto"/>
                <a:cs typeface="Roboto"/>
                <a:sym typeface="Roboto"/>
                <a:hlinkClick r:id="rId3">
                  <a:extLst>
                    <a:ext uri="{A12FA001-AC4F-418D-AE19-62706E023703}">
                      <ahyp:hlinkClr xmlns:ahyp="http://schemas.microsoft.com/office/drawing/2018/hyperlinkcolor" val="tx"/>
                    </a:ext>
                  </a:extLst>
                </a:hlinkClick>
              </a:rPr>
              <a:t>Apache 2.0 License</a:t>
            </a:r>
            <a:endParaRPr sz="600">
              <a:solidFill>
                <a:srgbClr val="000000"/>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Points">
  <p:cSld name="CUSTOM_24">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198125" y="996550"/>
            <a:ext cx="1787400" cy="489900"/>
          </a:xfrm>
          <a:prstGeom prst="rect">
            <a:avLst/>
          </a:prstGeom>
          <a:noFill/>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None/>
              <a:defRPr b="1">
                <a:latin typeface="Roboto"/>
                <a:ea typeface="Roboto"/>
                <a:cs typeface="Roboto"/>
                <a:sym typeface="Roboto"/>
              </a:defRPr>
            </a:lvl1pPr>
            <a:lvl2pPr lvl="1" algn="ctr" rtl="0">
              <a:spcBef>
                <a:spcPts val="0"/>
              </a:spcBef>
              <a:spcAft>
                <a:spcPts val="0"/>
              </a:spcAft>
              <a:buNone/>
              <a:defRPr sz="1600" b="1">
                <a:latin typeface="Roboto"/>
                <a:ea typeface="Roboto"/>
                <a:cs typeface="Roboto"/>
                <a:sym typeface="Roboto"/>
              </a:defRPr>
            </a:lvl2pPr>
            <a:lvl3pPr lvl="2" algn="ctr" rtl="0">
              <a:spcBef>
                <a:spcPts val="0"/>
              </a:spcBef>
              <a:spcAft>
                <a:spcPts val="0"/>
              </a:spcAft>
              <a:buNone/>
              <a:defRPr sz="1600" b="1">
                <a:latin typeface="Roboto"/>
                <a:ea typeface="Roboto"/>
                <a:cs typeface="Roboto"/>
                <a:sym typeface="Roboto"/>
              </a:defRPr>
            </a:lvl3pPr>
            <a:lvl4pPr lvl="3" algn="ctr" rtl="0">
              <a:spcBef>
                <a:spcPts val="0"/>
              </a:spcBef>
              <a:spcAft>
                <a:spcPts val="0"/>
              </a:spcAft>
              <a:buNone/>
              <a:defRPr sz="1600" b="1">
                <a:latin typeface="Roboto"/>
                <a:ea typeface="Roboto"/>
                <a:cs typeface="Roboto"/>
                <a:sym typeface="Roboto"/>
              </a:defRPr>
            </a:lvl4pPr>
            <a:lvl5pPr lvl="4" algn="ctr" rtl="0">
              <a:spcBef>
                <a:spcPts val="0"/>
              </a:spcBef>
              <a:spcAft>
                <a:spcPts val="0"/>
              </a:spcAft>
              <a:buNone/>
              <a:defRPr sz="1600" b="1">
                <a:latin typeface="Roboto"/>
                <a:ea typeface="Roboto"/>
                <a:cs typeface="Roboto"/>
                <a:sym typeface="Roboto"/>
              </a:defRPr>
            </a:lvl5pPr>
            <a:lvl6pPr lvl="5" algn="ctr" rtl="0">
              <a:spcBef>
                <a:spcPts val="0"/>
              </a:spcBef>
              <a:spcAft>
                <a:spcPts val="0"/>
              </a:spcAft>
              <a:buNone/>
              <a:defRPr sz="1600" b="1">
                <a:latin typeface="Roboto"/>
                <a:ea typeface="Roboto"/>
                <a:cs typeface="Roboto"/>
                <a:sym typeface="Roboto"/>
              </a:defRPr>
            </a:lvl6pPr>
            <a:lvl7pPr lvl="6" algn="ctr" rtl="0">
              <a:spcBef>
                <a:spcPts val="0"/>
              </a:spcBef>
              <a:spcAft>
                <a:spcPts val="0"/>
              </a:spcAft>
              <a:buNone/>
              <a:defRPr sz="1600" b="1">
                <a:latin typeface="Roboto"/>
                <a:ea typeface="Roboto"/>
                <a:cs typeface="Roboto"/>
                <a:sym typeface="Roboto"/>
              </a:defRPr>
            </a:lvl7pPr>
            <a:lvl8pPr lvl="7" algn="ctr" rtl="0">
              <a:spcBef>
                <a:spcPts val="0"/>
              </a:spcBef>
              <a:spcAft>
                <a:spcPts val="0"/>
              </a:spcAft>
              <a:buNone/>
              <a:defRPr sz="1600" b="1">
                <a:latin typeface="Roboto"/>
                <a:ea typeface="Roboto"/>
                <a:cs typeface="Roboto"/>
                <a:sym typeface="Roboto"/>
              </a:defRPr>
            </a:lvl8pPr>
            <a:lvl9pPr lvl="8" algn="ctr" rtl="0">
              <a:spcBef>
                <a:spcPts val="0"/>
              </a:spcBef>
              <a:spcAft>
                <a:spcPts val="0"/>
              </a:spcAft>
              <a:buNone/>
              <a:defRPr sz="1600" b="1">
                <a:latin typeface="Roboto"/>
                <a:ea typeface="Roboto"/>
                <a:cs typeface="Roboto"/>
                <a:sym typeface="Roboto"/>
              </a:defRPr>
            </a:lvl9pPr>
          </a:lstStyle>
          <a:p>
            <a:endParaRPr/>
          </a:p>
        </p:txBody>
      </p:sp>
      <p:sp>
        <p:nvSpPr>
          <p:cNvPr id="92" name="Google Shape;92;p14"/>
          <p:cNvSpPr txBox="1">
            <a:spLocks noGrp="1"/>
          </p:cNvSpPr>
          <p:nvPr>
            <p:ph type="title" idx="2"/>
          </p:nvPr>
        </p:nvSpPr>
        <p:spPr>
          <a:xfrm>
            <a:off x="300500" y="257525"/>
            <a:ext cx="8461800" cy="732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None/>
              <a:defRPr sz="2400" b="1">
                <a:latin typeface="Roboto"/>
                <a:ea typeface="Roboto"/>
                <a:cs typeface="Roboto"/>
                <a:sym typeface="Roboto"/>
              </a:defRPr>
            </a:lvl1pPr>
            <a:lvl2pPr lvl="1" algn="ctr" rtl="0">
              <a:spcBef>
                <a:spcPts val="0"/>
              </a:spcBef>
              <a:spcAft>
                <a:spcPts val="0"/>
              </a:spcAft>
              <a:buNone/>
              <a:defRPr sz="2400" b="1">
                <a:latin typeface="Roboto"/>
                <a:ea typeface="Roboto"/>
                <a:cs typeface="Roboto"/>
                <a:sym typeface="Roboto"/>
              </a:defRPr>
            </a:lvl2pPr>
            <a:lvl3pPr lvl="2" algn="ctr" rtl="0">
              <a:spcBef>
                <a:spcPts val="0"/>
              </a:spcBef>
              <a:spcAft>
                <a:spcPts val="0"/>
              </a:spcAft>
              <a:buNone/>
              <a:defRPr sz="2400" b="1">
                <a:latin typeface="Roboto"/>
                <a:ea typeface="Roboto"/>
                <a:cs typeface="Roboto"/>
                <a:sym typeface="Roboto"/>
              </a:defRPr>
            </a:lvl3pPr>
            <a:lvl4pPr lvl="3" algn="ctr" rtl="0">
              <a:spcBef>
                <a:spcPts val="0"/>
              </a:spcBef>
              <a:spcAft>
                <a:spcPts val="0"/>
              </a:spcAft>
              <a:buNone/>
              <a:defRPr sz="2400" b="1">
                <a:latin typeface="Roboto"/>
                <a:ea typeface="Roboto"/>
                <a:cs typeface="Roboto"/>
                <a:sym typeface="Roboto"/>
              </a:defRPr>
            </a:lvl4pPr>
            <a:lvl5pPr lvl="4" algn="ctr" rtl="0">
              <a:spcBef>
                <a:spcPts val="0"/>
              </a:spcBef>
              <a:spcAft>
                <a:spcPts val="0"/>
              </a:spcAft>
              <a:buNone/>
              <a:defRPr sz="2400" b="1">
                <a:latin typeface="Roboto"/>
                <a:ea typeface="Roboto"/>
                <a:cs typeface="Roboto"/>
                <a:sym typeface="Roboto"/>
              </a:defRPr>
            </a:lvl5pPr>
            <a:lvl6pPr lvl="5" algn="ctr" rtl="0">
              <a:spcBef>
                <a:spcPts val="0"/>
              </a:spcBef>
              <a:spcAft>
                <a:spcPts val="0"/>
              </a:spcAft>
              <a:buNone/>
              <a:defRPr sz="2400" b="1">
                <a:latin typeface="Roboto"/>
                <a:ea typeface="Roboto"/>
                <a:cs typeface="Roboto"/>
                <a:sym typeface="Roboto"/>
              </a:defRPr>
            </a:lvl6pPr>
            <a:lvl7pPr lvl="6" algn="ctr" rtl="0">
              <a:spcBef>
                <a:spcPts val="0"/>
              </a:spcBef>
              <a:spcAft>
                <a:spcPts val="0"/>
              </a:spcAft>
              <a:buNone/>
              <a:defRPr sz="2400" b="1">
                <a:latin typeface="Roboto"/>
                <a:ea typeface="Roboto"/>
                <a:cs typeface="Roboto"/>
                <a:sym typeface="Roboto"/>
              </a:defRPr>
            </a:lvl7pPr>
            <a:lvl8pPr lvl="7" algn="ctr" rtl="0">
              <a:spcBef>
                <a:spcPts val="0"/>
              </a:spcBef>
              <a:spcAft>
                <a:spcPts val="0"/>
              </a:spcAft>
              <a:buNone/>
              <a:defRPr sz="2400" b="1">
                <a:latin typeface="Roboto"/>
                <a:ea typeface="Roboto"/>
                <a:cs typeface="Roboto"/>
                <a:sym typeface="Roboto"/>
              </a:defRPr>
            </a:lvl8pPr>
            <a:lvl9pPr lvl="8" algn="ctr" rtl="0">
              <a:spcBef>
                <a:spcPts val="0"/>
              </a:spcBef>
              <a:spcAft>
                <a:spcPts val="0"/>
              </a:spcAft>
              <a:buNone/>
              <a:defRPr sz="2400" b="1">
                <a:latin typeface="Roboto"/>
                <a:ea typeface="Roboto"/>
                <a:cs typeface="Roboto"/>
                <a:sym typeface="Roboto"/>
              </a:defRPr>
            </a:lvl9pPr>
          </a:lstStyle>
          <a:p>
            <a:endParaRPr/>
          </a:p>
        </p:txBody>
      </p:sp>
      <p:sp>
        <p:nvSpPr>
          <p:cNvPr id="93" name="Google Shape;93;p14"/>
          <p:cNvSpPr txBox="1">
            <a:spLocks noGrp="1"/>
          </p:cNvSpPr>
          <p:nvPr>
            <p:ph type="title" idx="3"/>
          </p:nvPr>
        </p:nvSpPr>
        <p:spPr>
          <a:xfrm>
            <a:off x="1198075" y="1257850"/>
            <a:ext cx="1787400" cy="329400"/>
          </a:xfrm>
          <a:prstGeom prst="rect">
            <a:avLst/>
          </a:prstGeom>
          <a:noFill/>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None/>
              <a:defRPr sz="1000">
                <a:latin typeface="Roboto"/>
                <a:ea typeface="Roboto"/>
                <a:cs typeface="Roboto"/>
                <a:sym typeface="Roboto"/>
              </a:defRPr>
            </a:lvl1pPr>
            <a:lvl2pPr lvl="1" algn="ctr" rtl="0">
              <a:spcBef>
                <a:spcPts val="0"/>
              </a:spcBef>
              <a:spcAft>
                <a:spcPts val="0"/>
              </a:spcAft>
              <a:buNone/>
              <a:defRPr sz="1000">
                <a:latin typeface="Roboto"/>
                <a:ea typeface="Roboto"/>
                <a:cs typeface="Roboto"/>
                <a:sym typeface="Roboto"/>
              </a:defRPr>
            </a:lvl2pPr>
            <a:lvl3pPr lvl="2" algn="ctr" rtl="0">
              <a:spcBef>
                <a:spcPts val="0"/>
              </a:spcBef>
              <a:spcAft>
                <a:spcPts val="0"/>
              </a:spcAft>
              <a:buNone/>
              <a:defRPr sz="1000">
                <a:latin typeface="Roboto"/>
                <a:ea typeface="Roboto"/>
                <a:cs typeface="Roboto"/>
                <a:sym typeface="Roboto"/>
              </a:defRPr>
            </a:lvl3pPr>
            <a:lvl4pPr lvl="3" algn="ctr" rtl="0">
              <a:spcBef>
                <a:spcPts val="0"/>
              </a:spcBef>
              <a:spcAft>
                <a:spcPts val="0"/>
              </a:spcAft>
              <a:buNone/>
              <a:defRPr sz="1000">
                <a:latin typeface="Roboto"/>
                <a:ea typeface="Roboto"/>
                <a:cs typeface="Roboto"/>
                <a:sym typeface="Roboto"/>
              </a:defRPr>
            </a:lvl4pPr>
            <a:lvl5pPr lvl="4" algn="ctr" rtl="0">
              <a:spcBef>
                <a:spcPts val="0"/>
              </a:spcBef>
              <a:spcAft>
                <a:spcPts val="0"/>
              </a:spcAft>
              <a:buNone/>
              <a:defRPr sz="1000">
                <a:latin typeface="Roboto"/>
                <a:ea typeface="Roboto"/>
                <a:cs typeface="Roboto"/>
                <a:sym typeface="Roboto"/>
              </a:defRPr>
            </a:lvl5pPr>
            <a:lvl6pPr lvl="5" algn="ctr" rtl="0">
              <a:spcBef>
                <a:spcPts val="0"/>
              </a:spcBef>
              <a:spcAft>
                <a:spcPts val="0"/>
              </a:spcAft>
              <a:buNone/>
              <a:defRPr sz="1000">
                <a:latin typeface="Roboto"/>
                <a:ea typeface="Roboto"/>
                <a:cs typeface="Roboto"/>
                <a:sym typeface="Roboto"/>
              </a:defRPr>
            </a:lvl6pPr>
            <a:lvl7pPr lvl="6" algn="ctr" rtl="0">
              <a:spcBef>
                <a:spcPts val="0"/>
              </a:spcBef>
              <a:spcAft>
                <a:spcPts val="0"/>
              </a:spcAft>
              <a:buNone/>
              <a:defRPr sz="1000">
                <a:latin typeface="Roboto"/>
                <a:ea typeface="Roboto"/>
                <a:cs typeface="Roboto"/>
                <a:sym typeface="Roboto"/>
              </a:defRPr>
            </a:lvl7pPr>
            <a:lvl8pPr lvl="7" algn="ctr" rtl="0">
              <a:spcBef>
                <a:spcPts val="0"/>
              </a:spcBef>
              <a:spcAft>
                <a:spcPts val="0"/>
              </a:spcAft>
              <a:buNone/>
              <a:defRPr sz="1000">
                <a:latin typeface="Roboto"/>
                <a:ea typeface="Roboto"/>
                <a:cs typeface="Roboto"/>
                <a:sym typeface="Roboto"/>
              </a:defRPr>
            </a:lvl8pPr>
            <a:lvl9pPr lvl="8" algn="ctr" rtl="0">
              <a:spcBef>
                <a:spcPts val="0"/>
              </a:spcBef>
              <a:spcAft>
                <a:spcPts val="0"/>
              </a:spcAft>
              <a:buNone/>
              <a:defRPr sz="1000">
                <a:latin typeface="Roboto"/>
                <a:ea typeface="Roboto"/>
                <a:cs typeface="Roboto"/>
                <a:sym typeface="Roboto"/>
              </a:defRPr>
            </a:lvl9pPr>
          </a:lstStyle>
          <a:p>
            <a:endParaRPr/>
          </a:p>
        </p:txBody>
      </p:sp>
      <p:sp>
        <p:nvSpPr>
          <p:cNvPr id="94" name="Google Shape;94;p14"/>
          <p:cNvSpPr txBox="1">
            <a:spLocks noGrp="1"/>
          </p:cNvSpPr>
          <p:nvPr>
            <p:ph type="title" idx="4"/>
          </p:nvPr>
        </p:nvSpPr>
        <p:spPr>
          <a:xfrm>
            <a:off x="3637725" y="996550"/>
            <a:ext cx="1787400" cy="489900"/>
          </a:xfrm>
          <a:prstGeom prst="rect">
            <a:avLst/>
          </a:prstGeom>
          <a:noFill/>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None/>
              <a:defRPr b="1">
                <a:latin typeface="Roboto"/>
                <a:ea typeface="Roboto"/>
                <a:cs typeface="Roboto"/>
                <a:sym typeface="Roboto"/>
              </a:defRPr>
            </a:lvl1pPr>
            <a:lvl2pPr lvl="1" algn="ctr" rtl="0">
              <a:spcBef>
                <a:spcPts val="0"/>
              </a:spcBef>
              <a:spcAft>
                <a:spcPts val="0"/>
              </a:spcAft>
              <a:buNone/>
              <a:defRPr sz="1600" b="1">
                <a:latin typeface="Roboto"/>
                <a:ea typeface="Roboto"/>
                <a:cs typeface="Roboto"/>
                <a:sym typeface="Roboto"/>
              </a:defRPr>
            </a:lvl2pPr>
            <a:lvl3pPr lvl="2" algn="ctr" rtl="0">
              <a:spcBef>
                <a:spcPts val="0"/>
              </a:spcBef>
              <a:spcAft>
                <a:spcPts val="0"/>
              </a:spcAft>
              <a:buNone/>
              <a:defRPr sz="1600" b="1">
                <a:latin typeface="Roboto"/>
                <a:ea typeface="Roboto"/>
                <a:cs typeface="Roboto"/>
                <a:sym typeface="Roboto"/>
              </a:defRPr>
            </a:lvl3pPr>
            <a:lvl4pPr lvl="3" algn="ctr" rtl="0">
              <a:spcBef>
                <a:spcPts val="0"/>
              </a:spcBef>
              <a:spcAft>
                <a:spcPts val="0"/>
              </a:spcAft>
              <a:buNone/>
              <a:defRPr sz="1600" b="1">
                <a:latin typeface="Roboto"/>
                <a:ea typeface="Roboto"/>
                <a:cs typeface="Roboto"/>
                <a:sym typeface="Roboto"/>
              </a:defRPr>
            </a:lvl4pPr>
            <a:lvl5pPr lvl="4" algn="ctr" rtl="0">
              <a:spcBef>
                <a:spcPts val="0"/>
              </a:spcBef>
              <a:spcAft>
                <a:spcPts val="0"/>
              </a:spcAft>
              <a:buNone/>
              <a:defRPr sz="1600" b="1">
                <a:latin typeface="Roboto"/>
                <a:ea typeface="Roboto"/>
                <a:cs typeface="Roboto"/>
                <a:sym typeface="Roboto"/>
              </a:defRPr>
            </a:lvl5pPr>
            <a:lvl6pPr lvl="5" algn="ctr" rtl="0">
              <a:spcBef>
                <a:spcPts val="0"/>
              </a:spcBef>
              <a:spcAft>
                <a:spcPts val="0"/>
              </a:spcAft>
              <a:buNone/>
              <a:defRPr sz="1600" b="1">
                <a:latin typeface="Roboto"/>
                <a:ea typeface="Roboto"/>
                <a:cs typeface="Roboto"/>
                <a:sym typeface="Roboto"/>
              </a:defRPr>
            </a:lvl6pPr>
            <a:lvl7pPr lvl="6" algn="ctr" rtl="0">
              <a:spcBef>
                <a:spcPts val="0"/>
              </a:spcBef>
              <a:spcAft>
                <a:spcPts val="0"/>
              </a:spcAft>
              <a:buNone/>
              <a:defRPr sz="1600" b="1">
                <a:latin typeface="Roboto"/>
                <a:ea typeface="Roboto"/>
                <a:cs typeface="Roboto"/>
                <a:sym typeface="Roboto"/>
              </a:defRPr>
            </a:lvl7pPr>
            <a:lvl8pPr lvl="7" algn="ctr" rtl="0">
              <a:spcBef>
                <a:spcPts val="0"/>
              </a:spcBef>
              <a:spcAft>
                <a:spcPts val="0"/>
              </a:spcAft>
              <a:buNone/>
              <a:defRPr sz="1600" b="1">
                <a:latin typeface="Roboto"/>
                <a:ea typeface="Roboto"/>
                <a:cs typeface="Roboto"/>
                <a:sym typeface="Roboto"/>
              </a:defRPr>
            </a:lvl8pPr>
            <a:lvl9pPr lvl="8" algn="ctr" rtl="0">
              <a:spcBef>
                <a:spcPts val="0"/>
              </a:spcBef>
              <a:spcAft>
                <a:spcPts val="0"/>
              </a:spcAft>
              <a:buNone/>
              <a:defRPr sz="1600" b="1">
                <a:latin typeface="Roboto"/>
                <a:ea typeface="Roboto"/>
                <a:cs typeface="Roboto"/>
                <a:sym typeface="Roboto"/>
              </a:defRPr>
            </a:lvl9pPr>
          </a:lstStyle>
          <a:p>
            <a:endParaRPr/>
          </a:p>
        </p:txBody>
      </p:sp>
      <p:sp>
        <p:nvSpPr>
          <p:cNvPr id="95" name="Google Shape;95;p14"/>
          <p:cNvSpPr txBox="1">
            <a:spLocks noGrp="1"/>
          </p:cNvSpPr>
          <p:nvPr>
            <p:ph type="title" idx="5"/>
          </p:nvPr>
        </p:nvSpPr>
        <p:spPr>
          <a:xfrm>
            <a:off x="3637675" y="1257850"/>
            <a:ext cx="1787400" cy="329400"/>
          </a:xfrm>
          <a:prstGeom prst="rect">
            <a:avLst/>
          </a:prstGeom>
          <a:noFill/>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None/>
              <a:defRPr sz="1000">
                <a:latin typeface="Roboto"/>
                <a:ea typeface="Roboto"/>
                <a:cs typeface="Roboto"/>
                <a:sym typeface="Roboto"/>
              </a:defRPr>
            </a:lvl1pPr>
            <a:lvl2pPr lvl="1" algn="ctr" rtl="0">
              <a:spcBef>
                <a:spcPts val="0"/>
              </a:spcBef>
              <a:spcAft>
                <a:spcPts val="0"/>
              </a:spcAft>
              <a:buNone/>
              <a:defRPr sz="1000">
                <a:latin typeface="Roboto"/>
                <a:ea typeface="Roboto"/>
                <a:cs typeface="Roboto"/>
                <a:sym typeface="Roboto"/>
              </a:defRPr>
            </a:lvl2pPr>
            <a:lvl3pPr lvl="2" algn="ctr" rtl="0">
              <a:spcBef>
                <a:spcPts val="0"/>
              </a:spcBef>
              <a:spcAft>
                <a:spcPts val="0"/>
              </a:spcAft>
              <a:buNone/>
              <a:defRPr sz="1000">
                <a:latin typeface="Roboto"/>
                <a:ea typeface="Roboto"/>
                <a:cs typeface="Roboto"/>
                <a:sym typeface="Roboto"/>
              </a:defRPr>
            </a:lvl3pPr>
            <a:lvl4pPr lvl="3" algn="ctr" rtl="0">
              <a:spcBef>
                <a:spcPts val="0"/>
              </a:spcBef>
              <a:spcAft>
                <a:spcPts val="0"/>
              </a:spcAft>
              <a:buNone/>
              <a:defRPr sz="1000">
                <a:latin typeface="Roboto"/>
                <a:ea typeface="Roboto"/>
                <a:cs typeface="Roboto"/>
                <a:sym typeface="Roboto"/>
              </a:defRPr>
            </a:lvl4pPr>
            <a:lvl5pPr lvl="4" algn="ctr" rtl="0">
              <a:spcBef>
                <a:spcPts val="0"/>
              </a:spcBef>
              <a:spcAft>
                <a:spcPts val="0"/>
              </a:spcAft>
              <a:buNone/>
              <a:defRPr sz="1000">
                <a:latin typeface="Roboto"/>
                <a:ea typeface="Roboto"/>
                <a:cs typeface="Roboto"/>
                <a:sym typeface="Roboto"/>
              </a:defRPr>
            </a:lvl5pPr>
            <a:lvl6pPr lvl="5" algn="ctr" rtl="0">
              <a:spcBef>
                <a:spcPts val="0"/>
              </a:spcBef>
              <a:spcAft>
                <a:spcPts val="0"/>
              </a:spcAft>
              <a:buNone/>
              <a:defRPr sz="1000">
                <a:latin typeface="Roboto"/>
                <a:ea typeface="Roboto"/>
                <a:cs typeface="Roboto"/>
                <a:sym typeface="Roboto"/>
              </a:defRPr>
            </a:lvl6pPr>
            <a:lvl7pPr lvl="6" algn="ctr" rtl="0">
              <a:spcBef>
                <a:spcPts val="0"/>
              </a:spcBef>
              <a:spcAft>
                <a:spcPts val="0"/>
              </a:spcAft>
              <a:buNone/>
              <a:defRPr sz="1000">
                <a:latin typeface="Roboto"/>
                <a:ea typeface="Roboto"/>
                <a:cs typeface="Roboto"/>
                <a:sym typeface="Roboto"/>
              </a:defRPr>
            </a:lvl7pPr>
            <a:lvl8pPr lvl="7" algn="ctr" rtl="0">
              <a:spcBef>
                <a:spcPts val="0"/>
              </a:spcBef>
              <a:spcAft>
                <a:spcPts val="0"/>
              </a:spcAft>
              <a:buNone/>
              <a:defRPr sz="1000">
                <a:latin typeface="Roboto"/>
                <a:ea typeface="Roboto"/>
                <a:cs typeface="Roboto"/>
                <a:sym typeface="Roboto"/>
              </a:defRPr>
            </a:lvl8pPr>
            <a:lvl9pPr lvl="8" algn="ctr" rtl="0">
              <a:spcBef>
                <a:spcPts val="0"/>
              </a:spcBef>
              <a:spcAft>
                <a:spcPts val="0"/>
              </a:spcAft>
              <a:buNone/>
              <a:defRPr sz="1000">
                <a:latin typeface="Roboto"/>
                <a:ea typeface="Roboto"/>
                <a:cs typeface="Roboto"/>
                <a:sym typeface="Roboto"/>
              </a:defRPr>
            </a:lvl9pPr>
          </a:lstStyle>
          <a:p>
            <a:endParaRPr/>
          </a:p>
        </p:txBody>
      </p:sp>
      <p:sp>
        <p:nvSpPr>
          <p:cNvPr id="96" name="Google Shape;96;p14"/>
          <p:cNvSpPr txBox="1">
            <a:spLocks noGrp="1"/>
          </p:cNvSpPr>
          <p:nvPr>
            <p:ph type="title" idx="6"/>
          </p:nvPr>
        </p:nvSpPr>
        <p:spPr>
          <a:xfrm>
            <a:off x="6077325" y="996550"/>
            <a:ext cx="1787400" cy="489900"/>
          </a:xfrm>
          <a:prstGeom prst="rect">
            <a:avLst/>
          </a:prstGeom>
          <a:noFill/>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None/>
              <a:defRPr b="1">
                <a:latin typeface="Roboto"/>
                <a:ea typeface="Roboto"/>
                <a:cs typeface="Roboto"/>
                <a:sym typeface="Roboto"/>
              </a:defRPr>
            </a:lvl1pPr>
            <a:lvl2pPr lvl="1" algn="ctr" rtl="0">
              <a:spcBef>
                <a:spcPts val="0"/>
              </a:spcBef>
              <a:spcAft>
                <a:spcPts val="0"/>
              </a:spcAft>
              <a:buNone/>
              <a:defRPr sz="1600" b="1">
                <a:latin typeface="Roboto"/>
                <a:ea typeface="Roboto"/>
                <a:cs typeface="Roboto"/>
                <a:sym typeface="Roboto"/>
              </a:defRPr>
            </a:lvl2pPr>
            <a:lvl3pPr lvl="2" algn="ctr" rtl="0">
              <a:spcBef>
                <a:spcPts val="0"/>
              </a:spcBef>
              <a:spcAft>
                <a:spcPts val="0"/>
              </a:spcAft>
              <a:buNone/>
              <a:defRPr sz="1600" b="1">
                <a:latin typeface="Roboto"/>
                <a:ea typeface="Roboto"/>
                <a:cs typeface="Roboto"/>
                <a:sym typeface="Roboto"/>
              </a:defRPr>
            </a:lvl3pPr>
            <a:lvl4pPr lvl="3" algn="ctr" rtl="0">
              <a:spcBef>
                <a:spcPts val="0"/>
              </a:spcBef>
              <a:spcAft>
                <a:spcPts val="0"/>
              </a:spcAft>
              <a:buNone/>
              <a:defRPr sz="1600" b="1">
                <a:latin typeface="Roboto"/>
                <a:ea typeface="Roboto"/>
                <a:cs typeface="Roboto"/>
                <a:sym typeface="Roboto"/>
              </a:defRPr>
            </a:lvl4pPr>
            <a:lvl5pPr lvl="4" algn="ctr" rtl="0">
              <a:spcBef>
                <a:spcPts val="0"/>
              </a:spcBef>
              <a:spcAft>
                <a:spcPts val="0"/>
              </a:spcAft>
              <a:buNone/>
              <a:defRPr sz="1600" b="1">
                <a:latin typeface="Roboto"/>
                <a:ea typeface="Roboto"/>
                <a:cs typeface="Roboto"/>
                <a:sym typeface="Roboto"/>
              </a:defRPr>
            </a:lvl5pPr>
            <a:lvl6pPr lvl="5" algn="ctr" rtl="0">
              <a:spcBef>
                <a:spcPts val="0"/>
              </a:spcBef>
              <a:spcAft>
                <a:spcPts val="0"/>
              </a:spcAft>
              <a:buNone/>
              <a:defRPr sz="1600" b="1">
                <a:latin typeface="Roboto"/>
                <a:ea typeface="Roboto"/>
                <a:cs typeface="Roboto"/>
                <a:sym typeface="Roboto"/>
              </a:defRPr>
            </a:lvl6pPr>
            <a:lvl7pPr lvl="6" algn="ctr" rtl="0">
              <a:spcBef>
                <a:spcPts val="0"/>
              </a:spcBef>
              <a:spcAft>
                <a:spcPts val="0"/>
              </a:spcAft>
              <a:buNone/>
              <a:defRPr sz="1600" b="1">
                <a:latin typeface="Roboto"/>
                <a:ea typeface="Roboto"/>
                <a:cs typeface="Roboto"/>
                <a:sym typeface="Roboto"/>
              </a:defRPr>
            </a:lvl7pPr>
            <a:lvl8pPr lvl="7" algn="ctr" rtl="0">
              <a:spcBef>
                <a:spcPts val="0"/>
              </a:spcBef>
              <a:spcAft>
                <a:spcPts val="0"/>
              </a:spcAft>
              <a:buNone/>
              <a:defRPr sz="1600" b="1">
                <a:latin typeface="Roboto"/>
                <a:ea typeface="Roboto"/>
                <a:cs typeface="Roboto"/>
                <a:sym typeface="Roboto"/>
              </a:defRPr>
            </a:lvl8pPr>
            <a:lvl9pPr lvl="8" algn="ctr" rtl="0">
              <a:spcBef>
                <a:spcPts val="0"/>
              </a:spcBef>
              <a:spcAft>
                <a:spcPts val="0"/>
              </a:spcAft>
              <a:buNone/>
              <a:defRPr sz="1600" b="1">
                <a:latin typeface="Roboto"/>
                <a:ea typeface="Roboto"/>
                <a:cs typeface="Roboto"/>
                <a:sym typeface="Roboto"/>
              </a:defRPr>
            </a:lvl9pPr>
          </a:lstStyle>
          <a:p>
            <a:endParaRPr/>
          </a:p>
        </p:txBody>
      </p:sp>
      <p:sp>
        <p:nvSpPr>
          <p:cNvPr id="97" name="Google Shape;97;p14"/>
          <p:cNvSpPr txBox="1">
            <a:spLocks noGrp="1"/>
          </p:cNvSpPr>
          <p:nvPr>
            <p:ph type="title" idx="7"/>
          </p:nvPr>
        </p:nvSpPr>
        <p:spPr>
          <a:xfrm>
            <a:off x="6077275" y="1257850"/>
            <a:ext cx="1787400" cy="329400"/>
          </a:xfrm>
          <a:prstGeom prst="rect">
            <a:avLst/>
          </a:prstGeom>
          <a:noFill/>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None/>
              <a:defRPr sz="1000">
                <a:latin typeface="Roboto"/>
                <a:ea typeface="Roboto"/>
                <a:cs typeface="Roboto"/>
                <a:sym typeface="Roboto"/>
              </a:defRPr>
            </a:lvl1pPr>
            <a:lvl2pPr lvl="1" algn="ctr" rtl="0">
              <a:spcBef>
                <a:spcPts val="0"/>
              </a:spcBef>
              <a:spcAft>
                <a:spcPts val="0"/>
              </a:spcAft>
              <a:buNone/>
              <a:defRPr sz="1000">
                <a:latin typeface="Roboto"/>
                <a:ea typeface="Roboto"/>
                <a:cs typeface="Roboto"/>
                <a:sym typeface="Roboto"/>
              </a:defRPr>
            </a:lvl2pPr>
            <a:lvl3pPr lvl="2" algn="ctr" rtl="0">
              <a:spcBef>
                <a:spcPts val="0"/>
              </a:spcBef>
              <a:spcAft>
                <a:spcPts val="0"/>
              </a:spcAft>
              <a:buNone/>
              <a:defRPr sz="1000">
                <a:latin typeface="Roboto"/>
                <a:ea typeface="Roboto"/>
                <a:cs typeface="Roboto"/>
                <a:sym typeface="Roboto"/>
              </a:defRPr>
            </a:lvl3pPr>
            <a:lvl4pPr lvl="3" algn="ctr" rtl="0">
              <a:spcBef>
                <a:spcPts val="0"/>
              </a:spcBef>
              <a:spcAft>
                <a:spcPts val="0"/>
              </a:spcAft>
              <a:buNone/>
              <a:defRPr sz="1000">
                <a:latin typeface="Roboto"/>
                <a:ea typeface="Roboto"/>
                <a:cs typeface="Roboto"/>
                <a:sym typeface="Roboto"/>
              </a:defRPr>
            </a:lvl4pPr>
            <a:lvl5pPr lvl="4" algn="ctr" rtl="0">
              <a:spcBef>
                <a:spcPts val="0"/>
              </a:spcBef>
              <a:spcAft>
                <a:spcPts val="0"/>
              </a:spcAft>
              <a:buNone/>
              <a:defRPr sz="1000">
                <a:latin typeface="Roboto"/>
                <a:ea typeface="Roboto"/>
                <a:cs typeface="Roboto"/>
                <a:sym typeface="Roboto"/>
              </a:defRPr>
            </a:lvl5pPr>
            <a:lvl6pPr lvl="5" algn="ctr" rtl="0">
              <a:spcBef>
                <a:spcPts val="0"/>
              </a:spcBef>
              <a:spcAft>
                <a:spcPts val="0"/>
              </a:spcAft>
              <a:buNone/>
              <a:defRPr sz="1000">
                <a:latin typeface="Roboto"/>
                <a:ea typeface="Roboto"/>
                <a:cs typeface="Roboto"/>
                <a:sym typeface="Roboto"/>
              </a:defRPr>
            </a:lvl6pPr>
            <a:lvl7pPr lvl="6" algn="ctr" rtl="0">
              <a:spcBef>
                <a:spcPts val="0"/>
              </a:spcBef>
              <a:spcAft>
                <a:spcPts val="0"/>
              </a:spcAft>
              <a:buNone/>
              <a:defRPr sz="1000">
                <a:latin typeface="Roboto"/>
                <a:ea typeface="Roboto"/>
                <a:cs typeface="Roboto"/>
                <a:sym typeface="Roboto"/>
              </a:defRPr>
            </a:lvl7pPr>
            <a:lvl8pPr lvl="7" algn="ctr" rtl="0">
              <a:spcBef>
                <a:spcPts val="0"/>
              </a:spcBef>
              <a:spcAft>
                <a:spcPts val="0"/>
              </a:spcAft>
              <a:buNone/>
              <a:defRPr sz="1000">
                <a:latin typeface="Roboto"/>
                <a:ea typeface="Roboto"/>
                <a:cs typeface="Roboto"/>
                <a:sym typeface="Roboto"/>
              </a:defRPr>
            </a:lvl8pPr>
            <a:lvl9pPr lvl="8" algn="ctr" rtl="0">
              <a:spcBef>
                <a:spcPts val="0"/>
              </a:spcBef>
              <a:spcAft>
                <a:spcPts val="0"/>
              </a:spcAft>
              <a:buNone/>
              <a:defRPr sz="1000">
                <a:latin typeface="Roboto"/>
                <a:ea typeface="Roboto"/>
                <a:cs typeface="Roboto"/>
                <a:sym typeface="Roboto"/>
              </a:defRPr>
            </a:lvl9pPr>
          </a:lstStyle>
          <a:p>
            <a:endParaRPr/>
          </a:p>
        </p:txBody>
      </p:sp>
      <p:pic>
        <p:nvPicPr>
          <p:cNvPr id="98" name="Google Shape;98;p14"/>
          <p:cNvPicPr preferRelativeResize="0"/>
          <p:nvPr/>
        </p:nvPicPr>
        <p:blipFill rotWithShape="1">
          <a:blip r:embed="rId2">
            <a:alphaModFix/>
          </a:blip>
          <a:srcRect l="26511" t="42000" r="40781" b="42001"/>
          <a:stretch/>
        </p:blipFill>
        <p:spPr>
          <a:xfrm>
            <a:off x="8135451" y="4807623"/>
            <a:ext cx="626947" cy="172498"/>
          </a:xfrm>
          <a:prstGeom prst="rect">
            <a:avLst/>
          </a:prstGeom>
          <a:noFill/>
          <a:ln>
            <a:noFill/>
          </a:ln>
        </p:spPr>
      </p:pic>
      <p:sp>
        <p:nvSpPr>
          <p:cNvPr id="99" name="Google Shape;99;p14"/>
          <p:cNvSpPr txBox="1"/>
          <p:nvPr/>
        </p:nvSpPr>
        <p:spPr>
          <a:xfrm>
            <a:off x="347825" y="4830500"/>
            <a:ext cx="2501400" cy="151200"/>
          </a:xfrm>
          <a:prstGeom prst="rect">
            <a:avLst/>
          </a:prstGeom>
          <a:noFill/>
          <a:ln>
            <a:noFill/>
          </a:ln>
        </p:spPr>
        <p:txBody>
          <a:bodyPr spcFirstLastPara="1" wrap="square" lIns="57150" tIns="57150" rIns="57150" bIns="57150" anchor="t" anchorCtr="0">
            <a:noAutofit/>
          </a:bodyPr>
          <a:lstStyle/>
          <a:p>
            <a:pPr marL="0" lvl="0" indent="0" algn="l" rtl="0">
              <a:lnSpc>
                <a:spcPct val="140000"/>
              </a:lnSpc>
              <a:spcBef>
                <a:spcPts val="0"/>
              </a:spcBef>
              <a:spcAft>
                <a:spcPts val="0"/>
              </a:spcAft>
              <a:buClr>
                <a:srgbClr val="000000"/>
              </a:buClr>
              <a:buSzPts val="700"/>
              <a:buFont typeface="Arial"/>
              <a:buNone/>
            </a:pPr>
            <a:r>
              <a:rPr lang="en" sz="600">
                <a:solidFill>
                  <a:srgbClr val="000000"/>
                </a:solidFill>
                <a:latin typeface="Roboto"/>
                <a:ea typeface="Roboto"/>
                <a:cs typeface="Roboto"/>
                <a:sym typeface="Roboto"/>
              </a:rPr>
              <a:t>This work is licensed under the </a:t>
            </a:r>
            <a:r>
              <a:rPr lang="en" sz="600" u="sng">
                <a:solidFill>
                  <a:srgbClr val="000000"/>
                </a:solidFill>
                <a:latin typeface="Roboto"/>
                <a:ea typeface="Roboto"/>
                <a:cs typeface="Roboto"/>
                <a:sym typeface="Roboto"/>
                <a:hlinkClick r:id="rId3">
                  <a:extLst>
                    <a:ext uri="{A12FA001-AC4F-418D-AE19-62706E023703}">
                      <ahyp:hlinkClr xmlns:ahyp="http://schemas.microsoft.com/office/drawing/2018/hyperlinkcolor" val="tx"/>
                    </a:ext>
                  </a:extLst>
                </a:hlinkClick>
              </a:rPr>
              <a:t>Apache 2.0 License</a:t>
            </a:r>
            <a:endParaRPr sz="600">
              <a:solidFill>
                <a:srgbClr val="000000"/>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112"/>
        <p:cNvGrpSpPr/>
        <p:nvPr/>
      </p:nvGrpSpPr>
      <p:grpSpPr>
        <a:xfrm>
          <a:off x="0" y="0"/>
          <a:ext cx="0" cy="0"/>
          <a:chOff x="0" y="0"/>
          <a:chExt cx="0" cy="0"/>
        </a:xfrm>
      </p:grpSpPr>
      <p:pic>
        <p:nvPicPr>
          <p:cNvPr id="113" name="Google Shape;113;p17"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114" name="Google Shape;114;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1pPr>
            <a:lvl2pPr lvl="1"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2pPr>
            <a:lvl3pPr lvl="2"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3pPr>
            <a:lvl4pPr lvl="3"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4pPr>
            <a:lvl5pPr lvl="4"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5pPr>
            <a:lvl6pPr lvl="5"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6pPr>
            <a:lvl7pPr lvl="6"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7pPr>
            <a:lvl8pPr lvl="7"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8pPr>
            <a:lvl9pPr lvl="8"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9pPr>
          </a:lstStyle>
          <a:p>
            <a:endParaRPr/>
          </a:p>
        </p:txBody>
      </p:sp>
      <p:sp>
        <p:nvSpPr>
          <p:cNvPr id="115" name="Google Shape;115;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116" name="Google Shape;116;p17"/>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17"/>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7"/>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kotlinlang.org/docs/reference/idioms.html"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142" name="Google Shape;142;p21"/>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143" name="Google Shape;143;p21"/>
          <p:cNvSpPr txBox="1">
            <a:spLocks noGrp="1"/>
          </p:cNvSpPr>
          <p:nvPr>
            <p:ph type="title" idx="4294967295"/>
          </p:nvPr>
        </p:nvSpPr>
        <p:spPr>
          <a:xfrm>
            <a:off x="811175" y="2182900"/>
            <a:ext cx="3332100" cy="19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3600" b="0">
                <a:latin typeface="Google Sans"/>
                <a:ea typeface="Google Sans"/>
                <a:cs typeface="Google Sans"/>
                <a:sym typeface="Google Sans"/>
              </a:rPr>
              <a:t>Android Development with Kotlin</a:t>
            </a:r>
            <a:endParaRPr sz="3600" b="0">
              <a:latin typeface="Google Sans"/>
              <a:ea typeface="Google Sans"/>
              <a:cs typeface="Google Sans"/>
              <a:sym typeface="Google Sans"/>
            </a:endParaRPr>
          </a:p>
        </p:txBody>
      </p:sp>
      <p:sp>
        <p:nvSpPr>
          <p:cNvPr id="144" name="Google Shape;144;p21"/>
          <p:cNvSpPr txBox="1"/>
          <p:nvPr/>
        </p:nvSpPr>
        <p:spPr>
          <a:xfrm>
            <a:off x="265500" y="3497901"/>
            <a:ext cx="4045200" cy="10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211"/>
        <p:cNvGrpSpPr/>
        <p:nvPr/>
      </p:nvGrpSpPr>
      <p:grpSpPr>
        <a:xfrm>
          <a:off x="0" y="0"/>
          <a:ext cx="0" cy="0"/>
          <a:chOff x="0" y="0"/>
          <a:chExt cx="0" cy="0"/>
        </a:xfrm>
      </p:grpSpPr>
      <p:sp>
        <p:nvSpPr>
          <p:cNvPr id="212" name="Google Shape;212;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13" name="Google Shape;213;p31"/>
          <p:cNvSpPr txBox="1"/>
          <p:nvPr/>
        </p:nvSpPr>
        <p:spPr>
          <a:xfrm>
            <a:off x="311700" y="1427100"/>
            <a:ext cx="8520600" cy="183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About this course</a:t>
            </a:r>
            <a:endParaRPr sz="5200" b="1">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idx="2"/>
          </p:nvPr>
        </p:nvSpPr>
        <p:spPr>
          <a:xfrm>
            <a:off x="300500" y="257525"/>
            <a:ext cx="5041800" cy="7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 Objectives</a:t>
            </a:r>
            <a:endParaRPr/>
          </a:p>
        </p:txBody>
      </p:sp>
      <p:sp>
        <p:nvSpPr>
          <p:cNvPr id="219" name="Google Shape;219;p32"/>
          <p:cNvSpPr txBox="1">
            <a:spLocks noGrp="1"/>
          </p:cNvSpPr>
          <p:nvPr>
            <p:ph type="title"/>
          </p:nvPr>
        </p:nvSpPr>
        <p:spPr>
          <a:xfrm>
            <a:off x="300500" y="990000"/>
            <a:ext cx="6751800" cy="8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०"/>
            </a:pPr>
            <a:r>
              <a:rPr lang="en" sz="1800"/>
              <a:t>Build your first Android apps</a:t>
            </a:r>
            <a:endParaRPr sz="1800"/>
          </a:p>
          <a:p>
            <a:pPr marL="457200" lvl="0" indent="0" algn="l" rtl="0">
              <a:spcBef>
                <a:spcPts val="0"/>
              </a:spcBef>
              <a:spcAft>
                <a:spcPts val="0"/>
              </a:spcAft>
              <a:buNone/>
            </a:pPr>
            <a:endParaRPr sz="1800"/>
          </a:p>
          <a:p>
            <a:pPr marL="457200" lvl="0" indent="-342900" algn="l" rtl="0">
              <a:spcBef>
                <a:spcPts val="0"/>
              </a:spcBef>
              <a:spcAft>
                <a:spcPts val="0"/>
              </a:spcAft>
              <a:buClr>
                <a:srgbClr val="000000"/>
              </a:buClr>
              <a:buSzPts val="1800"/>
              <a:buChar char="०"/>
            </a:pPr>
            <a:r>
              <a:rPr lang="en" sz="1800"/>
              <a:t>Set up Android Studio on your computer</a:t>
            </a:r>
            <a:endParaRPr sz="1800"/>
          </a:p>
          <a:p>
            <a:pPr marL="0" lvl="0" indent="0" algn="l" rtl="0">
              <a:spcBef>
                <a:spcPts val="0"/>
              </a:spcBef>
              <a:spcAft>
                <a:spcPts val="0"/>
              </a:spcAft>
              <a:buNone/>
            </a:pPr>
            <a:endParaRPr sz="1800"/>
          </a:p>
          <a:p>
            <a:pPr marL="457200" lvl="0" indent="-342900" algn="l" rtl="0">
              <a:spcBef>
                <a:spcPts val="0"/>
              </a:spcBef>
              <a:spcAft>
                <a:spcPts val="0"/>
              </a:spcAft>
              <a:buClr>
                <a:srgbClr val="000000"/>
              </a:buClr>
              <a:buSzPts val="1800"/>
              <a:buChar char="०"/>
            </a:pPr>
            <a:r>
              <a:rPr lang="en" sz="1800"/>
              <a:t>Learn the basics of the Kotlin programming language</a:t>
            </a:r>
            <a:endParaRPr sz="1800"/>
          </a:p>
          <a:p>
            <a:pPr marL="457200" lvl="0" indent="0" algn="l" rtl="0">
              <a:spcBef>
                <a:spcPts val="0"/>
              </a:spcBef>
              <a:spcAft>
                <a:spcPts val="0"/>
              </a:spcAft>
              <a:buNone/>
            </a:pPr>
            <a:endParaRPr sz="1800"/>
          </a:p>
          <a:p>
            <a:pPr marL="457200" lvl="0" indent="-342900" algn="l" rtl="0">
              <a:spcBef>
                <a:spcPts val="0"/>
              </a:spcBef>
              <a:spcAft>
                <a:spcPts val="0"/>
              </a:spcAft>
              <a:buClr>
                <a:srgbClr val="000000"/>
              </a:buClr>
              <a:buSzPts val="1800"/>
              <a:buChar char="०"/>
            </a:pPr>
            <a:r>
              <a:rPr lang="en" sz="1800"/>
              <a:t>Discover resources to continue learning</a:t>
            </a:r>
            <a:endParaRPr sz="1800"/>
          </a:p>
          <a:p>
            <a:pPr marL="457200" lvl="0" indent="-228600" algn="l" rtl="0">
              <a:spcBef>
                <a:spcPts val="0"/>
              </a:spcBef>
              <a:spcAft>
                <a:spcPts val="0"/>
              </a:spcAft>
              <a:buNone/>
            </a:pPr>
            <a:endParaRPr sz="1800"/>
          </a:p>
        </p:txBody>
      </p:sp>
      <p:pic>
        <p:nvPicPr>
          <p:cNvPr id="220" name="Google Shape;220;p32"/>
          <p:cNvPicPr preferRelativeResize="0"/>
          <p:nvPr/>
        </p:nvPicPr>
        <p:blipFill>
          <a:blip r:embed="rId3">
            <a:alphaModFix/>
          </a:blip>
          <a:stretch>
            <a:fillRect/>
          </a:stretch>
        </p:blipFill>
        <p:spPr>
          <a:xfrm>
            <a:off x="4321474" y="2706125"/>
            <a:ext cx="4553500" cy="2437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idx="3"/>
          </p:nvPr>
        </p:nvSpPr>
        <p:spPr>
          <a:xfrm>
            <a:off x="4768900" y="2044700"/>
            <a:ext cx="4273200" cy="7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Start here:</a:t>
            </a:r>
            <a:endParaRPr>
              <a:solidFill>
                <a:schemeClr val="dk1"/>
              </a:solidFill>
            </a:endParaRPr>
          </a:p>
          <a:p>
            <a:pPr marL="0" lvl="0" indent="0" algn="l" rtl="0">
              <a:spcBef>
                <a:spcPts val="0"/>
              </a:spcBef>
              <a:spcAft>
                <a:spcPts val="0"/>
              </a:spcAft>
              <a:buNone/>
            </a:pPr>
            <a:r>
              <a:rPr lang="en">
                <a:solidFill>
                  <a:schemeClr val="dk1"/>
                </a:solidFill>
              </a:rPr>
              <a:t>g.co/android/</a:t>
            </a:r>
            <a:r>
              <a:rPr lang="en"/>
              <a:t>basics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pic>
        <p:nvPicPr>
          <p:cNvPr id="226" name="Google Shape;226;p33"/>
          <p:cNvPicPr preferRelativeResize="0"/>
          <p:nvPr/>
        </p:nvPicPr>
        <p:blipFill>
          <a:blip r:embed="rId3">
            <a:alphaModFix/>
          </a:blip>
          <a:stretch>
            <a:fillRect/>
          </a:stretch>
        </p:blipFill>
        <p:spPr>
          <a:xfrm rot="10800000">
            <a:off x="-1" y="0"/>
            <a:ext cx="4553500" cy="2437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286950" y="2178300"/>
            <a:ext cx="4635300" cy="7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 Overview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cxnSp>
        <p:nvCxnSpPr>
          <p:cNvPr id="283" name="Google Shape;283;p41"/>
          <p:cNvCxnSpPr>
            <a:stCxn id="284" idx="3"/>
            <a:endCxn id="285" idx="1"/>
          </p:cNvCxnSpPr>
          <p:nvPr/>
        </p:nvCxnSpPr>
        <p:spPr>
          <a:xfrm>
            <a:off x="2341600" y="4353100"/>
            <a:ext cx="4461000" cy="0"/>
          </a:xfrm>
          <a:prstGeom prst="straightConnector1">
            <a:avLst/>
          </a:prstGeom>
          <a:noFill/>
          <a:ln w="28575" cap="flat" cmpd="sng">
            <a:solidFill>
              <a:srgbClr val="3DDC84"/>
            </a:solidFill>
            <a:prstDash val="solid"/>
            <a:round/>
            <a:headEnd type="none" w="med" len="med"/>
            <a:tailEnd type="none" w="med" len="med"/>
          </a:ln>
        </p:spPr>
      </p:cxnSp>
      <p:sp>
        <p:nvSpPr>
          <p:cNvPr id="286" name="Google Shape;286;p41"/>
          <p:cNvSpPr/>
          <p:nvPr/>
        </p:nvSpPr>
        <p:spPr>
          <a:xfrm>
            <a:off x="949600" y="4066800"/>
            <a:ext cx="1514700" cy="572700"/>
          </a:xfrm>
          <a:prstGeom prst="roundRect">
            <a:avLst>
              <a:gd name="adj" fmla="val 50000"/>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1"/>
          <p:cNvSpPr/>
          <p:nvPr/>
        </p:nvSpPr>
        <p:spPr>
          <a:xfrm>
            <a:off x="3814725" y="406675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1"/>
          <p:cNvSpPr/>
          <p:nvPr/>
        </p:nvSpPr>
        <p:spPr>
          <a:xfrm>
            <a:off x="6679700" y="406680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1"/>
          <p:cNvSpPr txBox="1"/>
          <p:nvPr/>
        </p:nvSpPr>
        <p:spPr>
          <a:xfrm>
            <a:off x="1072600"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Roboto"/>
                <a:ea typeface="Roboto"/>
                <a:cs typeface="Roboto"/>
                <a:sym typeface="Roboto"/>
              </a:rPr>
              <a:t>Pathway 1</a:t>
            </a:r>
            <a:endParaRPr sz="1800">
              <a:solidFill>
                <a:schemeClr val="dk1"/>
              </a:solidFill>
              <a:latin typeface="Roboto"/>
              <a:ea typeface="Roboto"/>
              <a:cs typeface="Roboto"/>
              <a:sym typeface="Roboto"/>
            </a:endParaRPr>
          </a:p>
        </p:txBody>
      </p:sp>
      <p:sp>
        <p:nvSpPr>
          <p:cNvPr id="289" name="Google Shape;289;p41"/>
          <p:cNvSpPr txBox="1"/>
          <p:nvPr/>
        </p:nvSpPr>
        <p:spPr>
          <a:xfrm>
            <a:off x="393738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2</a:t>
            </a:r>
            <a:endParaRPr sz="1800">
              <a:solidFill>
                <a:srgbClr val="666666"/>
              </a:solidFill>
              <a:latin typeface="Roboto"/>
              <a:ea typeface="Roboto"/>
              <a:cs typeface="Roboto"/>
              <a:sym typeface="Roboto"/>
            </a:endParaRPr>
          </a:p>
        </p:txBody>
      </p:sp>
      <p:sp>
        <p:nvSpPr>
          <p:cNvPr id="285" name="Google Shape;285;p41"/>
          <p:cNvSpPr txBox="1"/>
          <p:nvPr/>
        </p:nvSpPr>
        <p:spPr>
          <a:xfrm>
            <a:off x="680254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3</a:t>
            </a:r>
            <a:endParaRPr sz="1800">
              <a:solidFill>
                <a:srgbClr val="666666"/>
              </a:solidFill>
              <a:latin typeface="Roboto"/>
              <a:ea typeface="Roboto"/>
              <a:cs typeface="Roboto"/>
              <a:sym typeface="Roboto"/>
            </a:endParaRPr>
          </a:p>
        </p:txBody>
      </p:sp>
      <p:sp>
        <p:nvSpPr>
          <p:cNvPr id="290" name="Google Shape;290;p41"/>
          <p:cNvSpPr txBox="1">
            <a:spLocks noGrp="1"/>
          </p:cNvSpPr>
          <p:nvPr>
            <p:ph type="title" idx="4294967295"/>
          </p:nvPr>
        </p:nvSpPr>
        <p:spPr>
          <a:xfrm>
            <a:off x="300500" y="1752000"/>
            <a:ext cx="5238600" cy="24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Use Kotlin to start writing Android apps</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Kotlin helps developers be more productive</a:t>
            </a:r>
            <a:endParaRPr sz="1800">
              <a:solidFill>
                <a:schemeClr val="dk1"/>
              </a:solidFill>
              <a:latin typeface="Roboto"/>
              <a:ea typeface="Roboto"/>
              <a:cs typeface="Roboto"/>
              <a:sym typeface="Roboto"/>
            </a:endParaRPr>
          </a:p>
        </p:txBody>
      </p:sp>
      <p:sp>
        <p:nvSpPr>
          <p:cNvPr id="291" name="Google Shape;291;p41"/>
          <p:cNvSpPr txBox="1">
            <a:spLocks noGrp="1"/>
          </p:cNvSpPr>
          <p:nvPr>
            <p:ph type="title" idx="4294967295"/>
          </p:nvPr>
        </p:nvSpPr>
        <p:spPr>
          <a:xfrm>
            <a:off x="300500" y="257525"/>
            <a:ext cx="6267300" cy="7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a:ea typeface="Roboto"/>
                <a:cs typeface="Roboto"/>
                <a:sym typeface="Roboto"/>
              </a:rPr>
              <a:t>Kotlin Programming Language</a:t>
            </a:r>
            <a:endParaRPr sz="2400" b="1">
              <a:latin typeface="Roboto"/>
              <a:ea typeface="Roboto"/>
              <a:cs typeface="Roboto"/>
              <a:sym typeface="Roboto"/>
            </a:endParaRPr>
          </a:p>
        </p:txBody>
      </p:sp>
      <p:pic>
        <p:nvPicPr>
          <p:cNvPr id="292" name="Google Shape;292;p41"/>
          <p:cNvPicPr preferRelativeResize="0"/>
          <p:nvPr/>
        </p:nvPicPr>
        <p:blipFill>
          <a:blip r:embed="rId3">
            <a:alphaModFix/>
          </a:blip>
          <a:stretch>
            <a:fillRect/>
          </a:stretch>
        </p:blipFill>
        <p:spPr>
          <a:xfrm>
            <a:off x="4488800" y="1513888"/>
            <a:ext cx="4426000" cy="2426975"/>
          </a:xfrm>
          <a:prstGeom prst="rect">
            <a:avLst/>
          </a:prstGeom>
          <a:noFill/>
          <a:ln>
            <a:noFill/>
          </a:ln>
        </p:spPr>
      </p:pic>
      <p:sp>
        <p:nvSpPr>
          <p:cNvPr id="293" name="Google Shape;293;p41"/>
          <p:cNvSpPr/>
          <p:nvPr/>
        </p:nvSpPr>
        <p:spPr>
          <a:xfrm>
            <a:off x="5530225" y="1675650"/>
            <a:ext cx="2331000" cy="1585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4" name="Google Shape;294;p41"/>
          <p:cNvPicPr preferRelativeResize="0"/>
          <p:nvPr/>
        </p:nvPicPr>
        <p:blipFill>
          <a:blip r:embed="rId4">
            <a:alphaModFix/>
          </a:blip>
          <a:stretch>
            <a:fillRect/>
          </a:stretch>
        </p:blipFill>
        <p:spPr>
          <a:xfrm>
            <a:off x="5566213" y="1368950"/>
            <a:ext cx="2230225" cy="216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a:spLocks noGrp="1"/>
          </p:cNvSpPr>
          <p:nvPr>
            <p:ph type="title" idx="4294967295"/>
          </p:nvPr>
        </p:nvSpPr>
        <p:spPr>
          <a:xfrm>
            <a:off x="300500" y="1752000"/>
            <a:ext cx="4071600" cy="227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Write and run Kotlin</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code in the browser</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
        <p:nvSpPr>
          <p:cNvPr id="300" name="Google Shape;300;p42"/>
          <p:cNvSpPr txBox="1">
            <a:spLocks noGrp="1"/>
          </p:cNvSpPr>
          <p:nvPr>
            <p:ph type="title" idx="4294967295"/>
          </p:nvPr>
        </p:nvSpPr>
        <p:spPr>
          <a:xfrm>
            <a:off x="300500" y="257525"/>
            <a:ext cx="4273200" cy="7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a:ea typeface="Roboto"/>
                <a:cs typeface="Roboto"/>
                <a:sym typeface="Roboto"/>
              </a:rPr>
              <a:t>Kotlin Playground</a:t>
            </a:r>
            <a:endParaRPr sz="2400" b="1">
              <a:latin typeface="Roboto"/>
              <a:ea typeface="Roboto"/>
              <a:cs typeface="Roboto"/>
              <a:sym typeface="Roboto"/>
            </a:endParaRPr>
          </a:p>
        </p:txBody>
      </p:sp>
      <p:pic>
        <p:nvPicPr>
          <p:cNvPr id="301" name="Google Shape;301;p42"/>
          <p:cNvPicPr preferRelativeResize="0"/>
          <p:nvPr/>
        </p:nvPicPr>
        <p:blipFill>
          <a:blip r:embed="rId3">
            <a:alphaModFix/>
          </a:blip>
          <a:stretch>
            <a:fillRect/>
          </a:stretch>
        </p:blipFill>
        <p:spPr>
          <a:xfrm>
            <a:off x="3692175" y="-181925"/>
            <a:ext cx="7668275" cy="4634276"/>
          </a:xfrm>
          <a:prstGeom prst="rect">
            <a:avLst/>
          </a:prstGeom>
          <a:noFill/>
          <a:ln>
            <a:noFill/>
          </a:ln>
        </p:spPr>
      </p:pic>
      <p:cxnSp>
        <p:nvCxnSpPr>
          <p:cNvPr id="302" name="Google Shape;302;p42"/>
          <p:cNvCxnSpPr>
            <a:stCxn id="303" idx="3"/>
            <a:endCxn id="304" idx="1"/>
          </p:cNvCxnSpPr>
          <p:nvPr/>
        </p:nvCxnSpPr>
        <p:spPr>
          <a:xfrm>
            <a:off x="2341600" y="4353100"/>
            <a:ext cx="4461000" cy="0"/>
          </a:xfrm>
          <a:prstGeom prst="straightConnector1">
            <a:avLst/>
          </a:prstGeom>
          <a:noFill/>
          <a:ln w="28575" cap="flat" cmpd="sng">
            <a:solidFill>
              <a:srgbClr val="3DDC84"/>
            </a:solidFill>
            <a:prstDash val="solid"/>
            <a:round/>
            <a:headEnd type="none" w="med" len="med"/>
            <a:tailEnd type="none" w="med" len="med"/>
          </a:ln>
        </p:spPr>
      </p:cxnSp>
      <p:sp>
        <p:nvSpPr>
          <p:cNvPr id="305" name="Google Shape;305;p42"/>
          <p:cNvSpPr/>
          <p:nvPr/>
        </p:nvSpPr>
        <p:spPr>
          <a:xfrm>
            <a:off x="949600" y="4066800"/>
            <a:ext cx="1514700" cy="572700"/>
          </a:xfrm>
          <a:prstGeom prst="roundRect">
            <a:avLst>
              <a:gd name="adj" fmla="val 50000"/>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2"/>
          <p:cNvSpPr/>
          <p:nvPr/>
        </p:nvSpPr>
        <p:spPr>
          <a:xfrm>
            <a:off x="3814725" y="406675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2"/>
          <p:cNvSpPr/>
          <p:nvPr/>
        </p:nvSpPr>
        <p:spPr>
          <a:xfrm>
            <a:off x="6679700" y="406680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2"/>
          <p:cNvSpPr txBox="1"/>
          <p:nvPr/>
        </p:nvSpPr>
        <p:spPr>
          <a:xfrm>
            <a:off x="1072600"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Roboto"/>
                <a:ea typeface="Roboto"/>
                <a:cs typeface="Roboto"/>
                <a:sym typeface="Roboto"/>
              </a:rPr>
              <a:t>Pathway 1</a:t>
            </a:r>
            <a:endParaRPr sz="1800">
              <a:solidFill>
                <a:schemeClr val="dk1"/>
              </a:solidFill>
              <a:latin typeface="Roboto"/>
              <a:ea typeface="Roboto"/>
              <a:cs typeface="Roboto"/>
              <a:sym typeface="Roboto"/>
            </a:endParaRPr>
          </a:p>
        </p:txBody>
      </p:sp>
      <p:sp>
        <p:nvSpPr>
          <p:cNvPr id="308" name="Google Shape;308;p42"/>
          <p:cNvSpPr txBox="1"/>
          <p:nvPr/>
        </p:nvSpPr>
        <p:spPr>
          <a:xfrm>
            <a:off x="393738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2</a:t>
            </a:r>
            <a:endParaRPr sz="1800">
              <a:solidFill>
                <a:srgbClr val="666666"/>
              </a:solidFill>
              <a:latin typeface="Roboto"/>
              <a:ea typeface="Roboto"/>
              <a:cs typeface="Roboto"/>
              <a:sym typeface="Roboto"/>
            </a:endParaRPr>
          </a:p>
        </p:txBody>
      </p:sp>
      <p:sp>
        <p:nvSpPr>
          <p:cNvPr id="304" name="Google Shape;304;p42"/>
          <p:cNvSpPr txBox="1"/>
          <p:nvPr/>
        </p:nvSpPr>
        <p:spPr>
          <a:xfrm>
            <a:off x="680254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3</a:t>
            </a:r>
            <a:endParaRPr sz="1800">
              <a:solidFill>
                <a:srgbClr val="666666"/>
              </a:solidFill>
              <a:latin typeface="Roboto"/>
              <a:ea typeface="Roboto"/>
              <a:cs typeface="Roboto"/>
              <a:sym typeface="Roboto"/>
            </a:endParaRPr>
          </a:p>
        </p:txBody>
      </p:sp>
      <p:pic>
        <p:nvPicPr>
          <p:cNvPr id="309" name="Google Shape;309;p42"/>
          <p:cNvPicPr preferRelativeResize="0"/>
          <p:nvPr/>
        </p:nvPicPr>
        <p:blipFill rotWithShape="1">
          <a:blip r:embed="rId4">
            <a:alphaModFix/>
          </a:blip>
          <a:srcRect b="13926"/>
          <a:stretch/>
        </p:blipFill>
        <p:spPr>
          <a:xfrm>
            <a:off x="5224150" y="574950"/>
            <a:ext cx="4708575" cy="273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43"/>
          <p:cNvPicPr preferRelativeResize="0"/>
          <p:nvPr/>
        </p:nvPicPr>
        <p:blipFill rotWithShape="1">
          <a:blip r:embed="rId3">
            <a:alphaModFix/>
          </a:blip>
          <a:srcRect r="1400"/>
          <a:stretch/>
        </p:blipFill>
        <p:spPr>
          <a:xfrm>
            <a:off x="5196250" y="608106"/>
            <a:ext cx="4650249" cy="2748076"/>
          </a:xfrm>
          <a:prstGeom prst="rect">
            <a:avLst/>
          </a:prstGeom>
          <a:noFill/>
          <a:ln>
            <a:noFill/>
          </a:ln>
        </p:spPr>
      </p:pic>
      <p:cxnSp>
        <p:nvCxnSpPr>
          <p:cNvPr id="315" name="Google Shape;315;p43"/>
          <p:cNvCxnSpPr>
            <a:stCxn id="316" idx="3"/>
            <a:endCxn id="317" idx="1"/>
          </p:cNvCxnSpPr>
          <p:nvPr/>
        </p:nvCxnSpPr>
        <p:spPr>
          <a:xfrm>
            <a:off x="2341600" y="4353100"/>
            <a:ext cx="4461000" cy="0"/>
          </a:xfrm>
          <a:prstGeom prst="straightConnector1">
            <a:avLst/>
          </a:prstGeom>
          <a:noFill/>
          <a:ln w="28575" cap="flat" cmpd="sng">
            <a:solidFill>
              <a:srgbClr val="3DDC84"/>
            </a:solidFill>
            <a:prstDash val="solid"/>
            <a:round/>
            <a:headEnd type="none" w="med" len="med"/>
            <a:tailEnd type="none" w="med" len="med"/>
          </a:ln>
        </p:spPr>
      </p:cxnSp>
      <p:sp>
        <p:nvSpPr>
          <p:cNvPr id="318" name="Google Shape;318;p43"/>
          <p:cNvSpPr/>
          <p:nvPr/>
        </p:nvSpPr>
        <p:spPr>
          <a:xfrm>
            <a:off x="949600" y="406680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9" name="Google Shape;319;p43"/>
          <p:cNvSpPr/>
          <p:nvPr/>
        </p:nvSpPr>
        <p:spPr>
          <a:xfrm>
            <a:off x="3814725" y="4066750"/>
            <a:ext cx="1514700" cy="572700"/>
          </a:xfrm>
          <a:prstGeom prst="roundRect">
            <a:avLst>
              <a:gd name="adj" fmla="val 50000"/>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3"/>
          <p:cNvSpPr/>
          <p:nvPr/>
        </p:nvSpPr>
        <p:spPr>
          <a:xfrm>
            <a:off x="6679700" y="406680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6" name="Google Shape;316;p43"/>
          <p:cNvSpPr txBox="1"/>
          <p:nvPr/>
        </p:nvSpPr>
        <p:spPr>
          <a:xfrm>
            <a:off x="1072600"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1</a:t>
            </a:r>
            <a:endParaRPr sz="1800">
              <a:solidFill>
                <a:srgbClr val="666666"/>
              </a:solidFill>
              <a:latin typeface="Roboto"/>
              <a:ea typeface="Roboto"/>
              <a:cs typeface="Roboto"/>
              <a:sym typeface="Roboto"/>
            </a:endParaRPr>
          </a:p>
        </p:txBody>
      </p:sp>
      <p:sp>
        <p:nvSpPr>
          <p:cNvPr id="321" name="Google Shape;321;p43"/>
          <p:cNvSpPr txBox="1"/>
          <p:nvPr/>
        </p:nvSpPr>
        <p:spPr>
          <a:xfrm>
            <a:off x="393738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Roboto"/>
                <a:ea typeface="Roboto"/>
                <a:cs typeface="Roboto"/>
                <a:sym typeface="Roboto"/>
              </a:rPr>
              <a:t>Pathway 2</a:t>
            </a:r>
            <a:endParaRPr sz="1800">
              <a:solidFill>
                <a:schemeClr val="dk1"/>
              </a:solidFill>
              <a:latin typeface="Roboto"/>
              <a:ea typeface="Roboto"/>
              <a:cs typeface="Roboto"/>
              <a:sym typeface="Roboto"/>
            </a:endParaRPr>
          </a:p>
        </p:txBody>
      </p:sp>
      <p:sp>
        <p:nvSpPr>
          <p:cNvPr id="317" name="Google Shape;317;p43"/>
          <p:cNvSpPr txBox="1"/>
          <p:nvPr/>
        </p:nvSpPr>
        <p:spPr>
          <a:xfrm>
            <a:off x="680254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3</a:t>
            </a:r>
            <a:endParaRPr sz="1800">
              <a:solidFill>
                <a:srgbClr val="666666"/>
              </a:solidFill>
              <a:latin typeface="Roboto"/>
              <a:ea typeface="Roboto"/>
              <a:cs typeface="Roboto"/>
              <a:sym typeface="Roboto"/>
            </a:endParaRPr>
          </a:p>
        </p:txBody>
      </p:sp>
      <p:sp>
        <p:nvSpPr>
          <p:cNvPr id="322" name="Google Shape;322;p43"/>
          <p:cNvSpPr txBox="1">
            <a:spLocks noGrp="1"/>
          </p:cNvSpPr>
          <p:nvPr>
            <p:ph type="title" idx="4294967295"/>
          </p:nvPr>
        </p:nvSpPr>
        <p:spPr>
          <a:xfrm>
            <a:off x="300500" y="1085850"/>
            <a:ext cx="3719400" cy="12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Official tool to build Android apps</a:t>
            </a:r>
            <a:endParaRPr sz="1800">
              <a:latin typeface="Roboto"/>
              <a:ea typeface="Roboto"/>
              <a:cs typeface="Roboto"/>
              <a:sym typeface="Roboto"/>
            </a:endParaRPr>
          </a:p>
        </p:txBody>
      </p:sp>
      <p:sp>
        <p:nvSpPr>
          <p:cNvPr id="323" name="Google Shape;323;p43"/>
          <p:cNvSpPr txBox="1">
            <a:spLocks noGrp="1"/>
          </p:cNvSpPr>
          <p:nvPr>
            <p:ph type="title" idx="4294967295"/>
          </p:nvPr>
        </p:nvSpPr>
        <p:spPr>
          <a:xfrm>
            <a:off x="300500" y="257525"/>
            <a:ext cx="4273200" cy="7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a:ea typeface="Roboto"/>
                <a:cs typeface="Roboto"/>
                <a:sym typeface="Roboto"/>
              </a:rPr>
              <a:t>Android Studio</a:t>
            </a:r>
            <a:endParaRPr sz="2400" b="1">
              <a:latin typeface="Roboto"/>
              <a:ea typeface="Roboto"/>
              <a:cs typeface="Roboto"/>
              <a:sym typeface="Roboto"/>
            </a:endParaRPr>
          </a:p>
        </p:txBody>
      </p:sp>
      <p:pic>
        <p:nvPicPr>
          <p:cNvPr id="324" name="Google Shape;324;p43"/>
          <p:cNvPicPr preferRelativeResize="0"/>
          <p:nvPr/>
        </p:nvPicPr>
        <p:blipFill>
          <a:blip r:embed="rId4">
            <a:alphaModFix/>
          </a:blip>
          <a:stretch>
            <a:fillRect/>
          </a:stretch>
        </p:blipFill>
        <p:spPr>
          <a:xfrm>
            <a:off x="4133354" y="84696"/>
            <a:ext cx="6785912" cy="4101029"/>
          </a:xfrm>
          <a:prstGeom prst="rect">
            <a:avLst/>
          </a:prstGeom>
          <a:noFill/>
          <a:ln>
            <a:noFill/>
          </a:ln>
        </p:spPr>
      </p:pic>
      <p:pic>
        <p:nvPicPr>
          <p:cNvPr id="325" name="Google Shape;325;p43"/>
          <p:cNvPicPr preferRelativeResize="0"/>
          <p:nvPr/>
        </p:nvPicPr>
        <p:blipFill>
          <a:blip r:embed="rId5">
            <a:alphaModFix/>
          </a:blip>
          <a:stretch>
            <a:fillRect/>
          </a:stretch>
        </p:blipFill>
        <p:spPr>
          <a:xfrm>
            <a:off x="532555" y="1403197"/>
            <a:ext cx="2348799" cy="26379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a:spLocks noGrp="1"/>
          </p:cNvSpPr>
          <p:nvPr>
            <p:ph type="title" idx="4294967295"/>
          </p:nvPr>
        </p:nvSpPr>
        <p:spPr>
          <a:xfrm>
            <a:off x="300500" y="257525"/>
            <a:ext cx="4273200" cy="7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a:ea typeface="Roboto"/>
                <a:cs typeface="Roboto"/>
                <a:sym typeface="Roboto"/>
              </a:rPr>
              <a:t>Android Emulator</a:t>
            </a:r>
            <a:endParaRPr sz="2400" b="1">
              <a:latin typeface="Roboto"/>
              <a:ea typeface="Roboto"/>
              <a:cs typeface="Roboto"/>
              <a:sym typeface="Roboto"/>
            </a:endParaRPr>
          </a:p>
        </p:txBody>
      </p:sp>
      <p:sp>
        <p:nvSpPr>
          <p:cNvPr id="331" name="Google Shape;331;p44"/>
          <p:cNvSpPr txBox="1">
            <a:spLocks noGrp="1"/>
          </p:cNvSpPr>
          <p:nvPr>
            <p:ph type="title" idx="4294967295"/>
          </p:nvPr>
        </p:nvSpPr>
        <p:spPr>
          <a:xfrm>
            <a:off x="284050" y="1364700"/>
            <a:ext cx="5432700" cy="5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Roboto"/>
                <a:ea typeface="Roboto"/>
                <a:cs typeface="Roboto"/>
                <a:sym typeface="Roboto"/>
              </a:rPr>
              <a:t>Emulate</a:t>
            </a:r>
            <a:r>
              <a:rPr lang="en" sz="1800">
                <a:solidFill>
                  <a:schemeClr val="dk1"/>
                </a:solidFill>
                <a:latin typeface="Roboto"/>
                <a:ea typeface="Roboto"/>
                <a:cs typeface="Roboto"/>
                <a:sym typeface="Roboto"/>
              </a:rPr>
              <a:t> an Android device on your computer.</a:t>
            </a:r>
            <a:endParaRPr sz="18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Run your app on the emulator</a:t>
            </a:r>
            <a:endParaRPr sz="1800">
              <a:latin typeface="Roboto"/>
              <a:ea typeface="Roboto"/>
              <a:cs typeface="Roboto"/>
              <a:sym typeface="Roboto"/>
            </a:endParaRPr>
          </a:p>
        </p:txBody>
      </p:sp>
      <p:cxnSp>
        <p:nvCxnSpPr>
          <p:cNvPr id="332" name="Google Shape;332;p44"/>
          <p:cNvCxnSpPr>
            <a:stCxn id="333" idx="3"/>
            <a:endCxn id="334" idx="1"/>
          </p:cNvCxnSpPr>
          <p:nvPr/>
        </p:nvCxnSpPr>
        <p:spPr>
          <a:xfrm>
            <a:off x="2341600" y="4353100"/>
            <a:ext cx="4461000" cy="0"/>
          </a:xfrm>
          <a:prstGeom prst="straightConnector1">
            <a:avLst/>
          </a:prstGeom>
          <a:noFill/>
          <a:ln w="28575" cap="flat" cmpd="sng">
            <a:solidFill>
              <a:srgbClr val="3DDC84"/>
            </a:solidFill>
            <a:prstDash val="solid"/>
            <a:round/>
            <a:headEnd type="none" w="med" len="med"/>
            <a:tailEnd type="none" w="med" len="med"/>
          </a:ln>
        </p:spPr>
      </p:cxnSp>
      <p:sp>
        <p:nvSpPr>
          <p:cNvPr id="335" name="Google Shape;335;p44"/>
          <p:cNvSpPr/>
          <p:nvPr/>
        </p:nvSpPr>
        <p:spPr>
          <a:xfrm>
            <a:off x="949600" y="406680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36" name="Google Shape;336;p44"/>
          <p:cNvSpPr/>
          <p:nvPr/>
        </p:nvSpPr>
        <p:spPr>
          <a:xfrm>
            <a:off x="3814725" y="4066750"/>
            <a:ext cx="1514700" cy="572700"/>
          </a:xfrm>
          <a:prstGeom prst="roundRect">
            <a:avLst>
              <a:gd name="adj" fmla="val 50000"/>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4"/>
          <p:cNvSpPr/>
          <p:nvPr/>
        </p:nvSpPr>
        <p:spPr>
          <a:xfrm>
            <a:off x="6679700" y="406680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33" name="Google Shape;333;p44"/>
          <p:cNvSpPr txBox="1"/>
          <p:nvPr/>
        </p:nvSpPr>
        <p:spPr>
          <a:xfrm>
            <a:off x="1072600"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1</a:t>
            </a:r>
            <a:endParaRPr sz="1800">
              <a:solidFill>
                <a:srgbClr val="666666"/>
              </a:solidFill>
              <a:latin typeface="Roboto"/>
              <a:ea typeface="Roboto"/>
              <a:cs typeface="Roboto"/>
              <a:sym typeface="Roboto"/>
            </a:endParaRPr>
          </a:p>
        </p:txBody>
      </p:sp>
      <p:sp>
        <p:nvSpPr>
          <p:cNvPr id="338" name="Google Shape;338;p44"/>
          <p:cNvSpPr txBox="1"/>
          <p:nvPr/>
        </p:nvSpPr>
        <p:spPr>
          <a:xfrm>
            <a:off x="393738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Roboto"/>
                <a:ea typeface="Roboto"/>
                <a:cs typeface="Roboto"/>
                <a:sym typeface="Roboto"/>
              </a:rPr>
              <a:t>Pathway 2</a:t>
            </a:r>
            <a:endParaRPr sz="1800">
              <a:solidFill>
                <a:schemeClr val="dk1"/>
              </a:solidFill>
              <a:latin typeface="Roboto"/>
              <a:ea typeface="Roboto"/>
              <a:cs typeface="Roboto"/>
              <a:sym typeface="Roboto"/>
            </a:endParaRPr>
          </a:p>
        </p:txBody>
      </p:sp>
      <p:sp>
        <p:nvSpPr>
          <p:cNvPr id="334" name="Google Shape;334;p44"/>
          <p:cNvSpPr txBox="1"/>
          <p:nvPr/>
        </p:nvSpPr>
        <p:spPr>
          <a:xfrm>
            <a:off x="680254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3</a:t>
            </a:r>
            <a:endParaRPr sz="1800">
              <a:solidFill>
                <a:srgbClr val="666666"/>
              </a:solidFill>
              <a:latin typeface="Roboto"/>
              <a:ea typeface="Roboto"/>
              <a:cs typeface="Roboto"/>
              <a:sym typeface="Roboto"/>
            </a:endParaRPr>
          </a:p>
        </p:txBody>
      </p:sp>
      <p:pic>
        <p:nvPicPr>
          <p:cNvPr id="339" name="Google Shape;339;p44"/>
          <p:cNvPicPr preferRelativeResize="0"/>
          <p:nvPr/>
        </p:nvPicPr>
        <p:blipFill>
          <a:blip r:embed="rId3">
            <a:alphaModFix/>
          </a:blip>
          <a:stretch>
            <a:fillRect/>
          </a:stretch>
        </p:blipFill>
        <p:spPr>
          <a:xfrm>
            <a:off x="5913737" y="455888"/>
            <a:ext cx="1807218" cy="3176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5"/>
          <p:cNvSpPr txBox="1">
            <a:spLocks noGrp="1"/>
          </p:cNvSpPr>
          <p:nvPr>
            <p:ph type="title" idx="4294967295"/>
          </p:nvPr>
        </p:nvSpPr>
        <p:spPr>
          <a:xfrm>
            <a:off x="300500" y="1732150"/>
            <a:ext cx="4273200" cy="5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part of your app where</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the user interacts with it</a:t>
            </a:r>
            <a:endParaRPr sz="1800">
              <a:latin typeface="Roboto"/>
              <a:ea typeface="Roboto"/>
              <a:cs typeface="Roboto"/>
              <a:sym typeface="Roboto"/>
            </a:endParaRPr>
          </a:p>
        </p:txBody>
      </p:sp>
      <p:sp>
        <p:nvSpPr>
          <p:cNvPr id="345" name="Google Shape;345;p45"/>
          <p:cNvSpPr txBox="1">
            <a:spLocks noGrp="1"/>
          </p:cNvSpPr>
          <p:nvPr>
            <p:ph type="title" idx="4294967295"/>
          </p:nvPr>
        </p:nvSpPr>
        <p:spPr>
          <a:xfrm>
            <a:off x="300500" y="257525"/>
            <a:ext cx="4273200" cy="7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a:ea typeface="Roboto"/>
                <a:cs typeface="Roboto"/>
                <a:sym typeface="Roboto"/>
              </a:rPr>
              <a:t>User Interface</a:t>
            </a:r>
            <a:endParaRPr sz="2400" b="1">
              <a:latin typeface="Roboto"/>
              <a:ea typeface="Roboto"/>
              <a:cs typeface="Roboto"/>
              <a:sym typeface="Roboto"/>
            </a:endParaRPr>
          </a:p>
        </p:txBody>
      </p:sp>
      <p:cxnSp>
        <p:nvCxnSpPr>
          <p:cNvPr id="346" name="Google Shape;346;p45"/>
          <p:cNvCxnSpPr>
            <a:stCxn id="347" idx="3"/>
            <a:endCxn id="348" idx="1"/>
          </p:cNvCxnSpPr>
          <p:nvPr/>
        </p:nvCxnSpPr>
        <p:spPr>
          <a:xfrm>
            <a:off x="2341600" y="4353100"/>
            <a:ext cx="4461000" cy="0"/>
          </a:xfrm>
          <a:prstGeom prst="straightConnector1">
            <a:avLst/>
          </a:prstGeom>
          <a:noFill/>
          <a:ln w="28575" cap="flat" cmpd="sng">
            <a:solidFill>
              <a:srgbClr val="3DDC84"/>
            </a:solidFill>
            <a:prstDash val="solid"/>
            <a:round/>
            <a:headEnd type="none" w="med" len="med"/>
            <a:tailEnd type="none" w="med" len="med"/>
          </a:ln>
        </p:spPr>
      </p:cxnSp>
      <p:sp>
        <p:nvSpPr>
          <p:cNvPr id="349" name="Google Shape;349;p45"/>
          <p:cNvSpPr/>
          <p:nvPr/>
        </p:nvSpPr>
        <p:spPr>
          <a:xfrm>
            <a:off x="949600" y="406680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50" name="Google Shape;350;p45"/>
          <p:cNvSpPr/>
          <p:nvPr/>
        </p:nvSpPr>
        <p:spPr>
          <a:xfrm>
            <a:off x="3814725" y="406675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5"/>
          <p:cNvSpPr/>
          <p:nvPr/>
        </p:nvSpPr>
        <p:spPr>
          <a:xfrm>
            <a:off x="6679700" y="4066800"/>
            <a:ext cx="1514700" cy="572700"/>
          </a:xfrm>
          <a:prstGeom prst="roundRect">
            <a:avLst>
              <a:gd name="adj" fmla="val 50000"/>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47" name="Google Shape;347;p45"/>
          <p:cNvSpPr txBox="1"/>
          <p:nvPr/>
        </p:nvSpPr>
        <p:spPr>
          <a:xfrm>
            <a:off x="1072600"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1</a:t>
            </a:r>
            <a:endParaRPr sz="1800">
              <a:solidFill>
                <a:srgbClr val="666666"/>
              </a:solidFill>
              <a:latin typeface="Roboto"/>
              <a:ea typeface="Roboto"/>
              <a:cs typeface="Roboto"/>
              <a:sym typeface="Roboto"/>
            </a:endParaRPr>
          </a:p>
        </p:txBody>
      </p:sp>
      <p:sp>
        <p:nvSpPr>
          <p:cNvPr id="352" name="Google Shape;352;p45"/>
          <p:cNvSpPr txBox="1"/>
          <p:nvPr/>
        </p:nvSpPr>
        <p:spPr>
          <a:xfrm>
            <a:off x="393738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2</a:t>
            </a:r>
            <a:endParaRPr sz="1800">
              <a:solidFill>
                <a:srgbClr val="666666"/>
              </a:solidFill>
              <a:latin typeface="Roboto"/>
              <a:ea typeface="Roboto"/>
              <a:cs typeface="Roboto"/>
              <a:sym typeface="Roboto"/>
            </a:endParaRPr>
          </a:p>
        </p:txBody>
      </p:sp>
      <p:sp>
        <p:nvSpPr>
          <p:cNvPr id="348" name="Google Shape;348;p45"/>
          <p:cNvSpPr txBox="1"/>
          <p:nvPr/>
        </p:nvSpPr>
        <p:spPr>
          <a:xfrm>
            <a:off x="680254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73042"/>
                </a:solidFill>
                <a:latin typeface="Roboto"/>
                <a:ea typeface="Roboto"/>
                <a:cs typeface="Roboto"/>
                <a:sym typeface="Roboto"/>
              </a:rPr>
              <a:t>Pathway 3</a:t>
            </a:r>
            <a:endParaRPr sz="1800">
              <a:solidFill>
                <a:srgbClr val="073042"/>
              </a:solidFill>
              <a:latin typeface="Roboto"/>
              <a:ea typeface="Roboto"/>
              <a:cs typeface="Roboto"/>
              <a:sym typeface="Roboto"/>
            </a:endParaRPr>
          </a:p>
        </p:txBody>
      </p:sp>
      <p:pic>
        <p:nvPicPr>
          <p:cNvPr id="353" name="Google Shape;353;p45"/>
          <p:cNvPicPr preferRelativeResize="0"/>
          <p:nvPr/>
        </p:nvPicPr>
        <p:blipFill rotWithShape="1">
          <a:blip r:embed="rId3">
            <a:alphaModFix/>
          </a:blip>
          <a:srcRect r="9812"/>
          <a:stretch/>
        </p:blipFill>
        <p:spPr>
          <a:xfrm>
            <a:off x="4166250" y="547225"/>
            <a:ext cx="1642050" cy="3138750"/>
          </a:xfrm>
          <a:prstGeom prst="rect">
            <a:avLst/>
          </a:prstGeom>
          <a:noFill/>
          <a:ln>
            <a:noFill/>
          </a:ln>
        </p:spPr>
      </p:pic>
      <p:pic>
        <p:nvPicPr>
          <p:cNvPr id="354" name="Google Shape;354;p45"/>
          <p:cNvPicPr preferRelativeResize="0"/>
          <p:nvPr/>
        </p:nvPicPr>
        <p:blipFill rotWithShape="1">
          <a:blip r:embed="rId4">
            <a:alphaModFix/>
          </a:blip>
          <a:srcRect r="4915" b="2391"/>
          <a:stretch/>
        </p:blipFill>
        <p:spPr>
          <a:xfrm>
            <a:off x="6392350" y="547225"/>
            <a:ext cx="1762868" cy="3138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46"/>
          <p:cNvPicPr preferRelativeResize="0"/>
          <p:nvPr/>
        </p:nvPicPr>
        <p:blipFill>
          <a:blip r:embed="rId3">
            <a:alphaModFix/>
          </a:blip>
          <a:stretch>
            <a:fillRect/>
          </a:stretch>
        </p:blipFill>
        <p:spPr>
          <a:xfrm>
            <a:off x="4006800" y="0"/>
            <a:ext cx="5143500" cy="5143500"/>
          </a:xfrm>
          <a:prstGeom prst="rect">
            <a:avLst/>
          </a:prstGeom>
          <a:noFill/>
          <a:ln>
            <a:noFill/>
          </a:ln>
        </p:spPr>
      </p:pic>
      <p:sp>
        <p:nvSpPr>
          <p:cNvPr id="360" name="Google Shape;360;p46"/>
          <p:cNvSpPr/>
          <p:nvPr/>
        </p:nvSpPr>
        <p:spPr>
          <a:xfrm>
            <a:off x="4728525" y="1971675"/>
            <a:ext cx="670800" cy="1028700"/>
          </a:xfrm>
          <a:prstGeom prst="rect">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6"/>
          <p:cNvSpPr/>
          <p:nvPr/>
        </p:nvSpPr>
        <p:spPr>
          <a:xfrm>
            <a:off x="6063050" y="1661150"/>
            <a:ext cx="2181900" cy="1613700"/>
          </a:xfrm>
          <a:prstGeom prst="rect">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6"/>
          <p:cNvSpPr/>
          <p:nvPr/>
        </p:nvSpPr>
        <p:spPr>
          <a:xfrm>
            <a:off x="4785375" y="2031675"/>
            <a:ext cx="557100" cy="1458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6"/>
          <p:cNvSpPr/>
          <p:nvPr/>
        </p:nvSpPr>
        <p:spPr>
          <a:xfrm>
            <a:off x="4785375" y="2237350"/>
            <a:ext cx="557100" cy="2916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6"/>
          <p:cNvSpPr/>
          <p:nvPr/>
        </p:nvSpPr>
        <p:spPr>
          <a:xfrm>
            <a:off x="4785375" y="2629800"/>
            <a:ext cx="557100" cy="2916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6"/>
          <p:cNvSpPr/>
          <p:nvPr/>
        </p:nvSpPr>
        <p:spPr>
          <a:xfrm>
            <a:off x="6137138" y="1738300"/>
            <a:ext cx="2033700" cy="2334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6"/>
          <p:cNvSpPr/>
          <p:nvPr/>
        </p:nvSpPr>
        <p:spPr>
          <a:xfrm>
            <a:off x="6137138" y="2658900"/>
            <a:ext cx="2033700" cy="536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6"/>
          <p:cNvSpPr/>
          <p:nvPr/>
        </p:nvSpPr>
        <p:spPr>
          <a:xfrm>
            <a:off x="6137138" y="2047250"/>
            <a:ext cx="293400" cy="536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6"/>
          <p:cNvSpPr/>
          <p:nvPr/>
        </p:nvSpPr>
        <p:spPr>
          <a:xfrm>
            <a:off x="6494338" y="2047250"/>
            <a:ext cx="293400" cy="536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6"/>
          <p:cNvSpPr/>
          <p:nvPr/>
        </p:nvSpPr>
        <p:spPr>
          <a:xfrm>
            <a:off x="6851525" y="2047250"/>
            <a:ext cx="293400" cy="536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46"/>
          <p:cNvGrpSpPr/>
          <p:nvPr/>
        </p:nvGrpSpPr>
        <p:grpSpPr>
          <a:xfrm>
            <a:off x="6868638" y="2768525"/>
            <a:ext cx="570725" cy="347700"/>
            <a:chOff x="6868638" y="2768525"/>
            <a:chExt cx="570725" cy="347700"/>
          </a:xfrm>
        </p:grpSpPr>
        <p:sp>
          <p:nvSpPr>
            <p:cNvPr id="371" name="Google Shape;371;p46"/>
            <p:cNvSpPr/>
            <p:nvPr/>
          </p:nvSpPr>
          <p:spPr>
            <a:xfrm>
              <a:off x="6868638" y="2768525"/>
              <a:ext cx="402300" cy="347700"/>
            </a:xfrm>
            <a:prstGeom prst="triangle">
              <a:avLst>
                <a:gd name="adj" fmla="val 50000"/>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6"/>
            <p:cNvSpPr/>
            <p:nvPr/>
          </p:nvSpPr>
          <p:spPr>
            <a:xfrm>
              <a:off x="7087916" y="2883322"/>
              <a:ext cx="269400" cy="232800"/>
            </a:xfrm>
            <a:prstGeom prst="triangle">
              <a:avLst>
                <a:gd name="adj" fmla="val 50000"/>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6"/>
            <p:cNvSpPr/>
            <p:nvPr/>
          </p:nvSpPr>
          <p:spPr>
            <a:xfrm>
              <a:off x="7293563" y="2768525"/>
              <a:ext cx="145800" cy="145800"/>
            </a:xfrm>
            <a:prstGeom prst="ellipse">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46"/>
          <p:cNvSpPr txBox="1"/>
          <p:nvPr/>
        </p:nvSpPr>
        <p:spPr>
          <a:xfrm>
            <a:off x="4852500" y="2184100"/>
            <a:ext cx="5217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4C2F4"/>
                </a:solidFill>
                <a:latin typeface="Roboto"/>
                <a:ea typeface="Roboto"/>
                <a:cs typeface="Roboto"/>
                <a:sym typeface="Roboto"/>
              </a:rPr>
              <a:t>Aa</a:t>
            </a:r>
            <a:endParaRPr>
              <a:solidFill>
                <a:srgbClr val="A4C2F4"/>
              </a:solidFill>
              <a:latin typeface="Roboto"/>
              <a:ea typeface="Roboto"/>
              <a:cs typeface="Roboto"/>
              <a:sym typeface="Roboto"/>
            </a:endParaRPr>
          </a:p>
        </p:txBody>
      </p:sp>
      <p:sp>
        <p:nvSpPr>
          <p:cNvPr id="375" name="Google Shape;375;p46"/>
          <p:cNvSpPr txBox="1"/>
          <p:nvPr/>
        </p:nvSpPr>
        <p:spPr>
          <a:xfrm>
            <a:off x="6790875" y="1661150"/>
            <a:ext cx="744600" cy="2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4C2F4"/>
                </a:solidFill>
                <a:latin typeface="Roboto"/>
                <a:ea typeface="Roboto"/>
                <a:cs typeface="Roboto"/>
                <a:sym typeface="Roboto"/>
              </a:rPr>
              <a:t>Button</a:t>
            </a:r>
            <a:endParaRPr>
              <a:solidFill>
                <a:srgbClr val="A4C2F4"/>
              </a:solidFill>
              <a:latin typeface="Roboto"/>
              <a:ea typeface="Roboto"/>
              <a:cs typeface="Roboto"/>
              <a:sym typeface="Roboto"/>
            </a:endParaRPr>
          </a:p>
        </p:txBody>
      </p:sp>
      <p:sp>
        <p:nvSpPr>
          <p:cNvPr id="376" name="Google Shape;376;p46"/>
          <p:cNvSpPr txBox="1">
            <a:spLocks noGrp="1"/>
          </p:cNvSpPr>
          <p:nvPr>
            <p:ph type="title" idx="4294967295"/>
          </p:nvPr>
        </p:nvSpPr>
        <p:spPr>
          <a:xfrm>
            <a:off x="677700" y="1288838"/>
            <a:ext cx="1028100" cy="5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Roboto"/>
                <a:ea typeface="Roboto"/>
                <a:cs typeface="Roboto"/>
                <a:sym typeface="Roboto"/>
              </a:rPr>
              <a:t>Layouts</a:t>
            </a:r>
            <a:endParaRPr sz="1800" b="1">
              <a:latin typeface="Roboto"/>
              <a:ea typeface="Roboto"/>
              <a:cs typeface="Roboto"/>
              <a:sym typeface="Roboto"/>
            </a:endParaRPr>
          </a:p>
        </p:txBody>
      </p:sp>
      <p:sp>
        <p:nvSpPr>
          <p:cNvPr id="377" name="Google Shape;377;p46"/>
          <p:cNvSpPr txBox="1">
            <a:spLocks noGrp="1"/>
          </p:cNvSpPr>
          <p:nvPr>
            <p:ph type="title" idx="4294967295"/>
          </p:nvPr>
        </p:nvSpPr>
        <p:spPr>
          <a:xfrm>
            <a:off x="677700" y="2792538"/>
            <a:ext cx="1028100" cy="5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Roboto"/>
                <a:ea typeface="Roboto"/>
                <a:cs typeface="Roboto"/>
                <a:sym typeface="Roboto"/>
              </a:rPr>
              <a:t>Views</a:t>
            </a:r>
            <a:endParaRPr sz="1800" b="1">
              <a:latin typeface="Roboto"/>
              <a:ea typeface="Roboto"/>
              <a:cs typeface="Roboto"/>
              <a:sym typeface="Roboto"/>
            </a:endParaRPr>
          </a:p>
        </p:txBody>
      </p:sp>
      <p:cxnSp>
        <p:nvCxnSpPr>
          <p:cNvPr id="378" name="Google Shape;378;p46"/>
          <p:cNvCxnSpPr>
            <a:stCxn id="376" idx="3"/>
          </p:cNvCxnSpPr>
          <p:nvPr/>
        </p:nvCxnSpPr>
        <p:spPr>
          <a:xfrm>
            <a:off x="1705800" y="1556888"/>
            <a:ext cx="5412600" cy="104400"/>
          </a:xfrm>
          <a:prstGeom prst="curvedConnector3">
            <a:avLst>
              <a:gd name="adj1" fmla="val 50000"/>
            </a:avLst>
          </a:prstGeom>
          <a:noFill/>
          <a:ln w="19050" cap="flat" cmpd="sng">
            <a:solidFill>
              <a:srgbClr val="39C779"/>
            </a:solidFill>
            <a:prstDash val="solid"/>
            <a:round/>
            <a:headEnd type="none" w="med" len="med"/>
            <a:tailEnd type="triangle" w="med" len="med"/>
          </a:ln>
        </p:spPr>
      </p:cxnSp>
      <p:cxnSp>
        <p:nvCxnSpPr>
          <p:cNvPr id="379" name="Google Shape;379;p46"/>
          <p:cNvCxnSpPr>
            <a:stCxn id="376" idx="3"/>
          </p:cNvCxnSpPr>
          <p:nvPr/>
        </p:nvCxnSpPr>
        <p:spPr>
          <a:xfrm>
            <a:off x="1705800" y="1556888"/>
            <a:ext cx="3283500" cy="414900"/>
          </a:xfrm>
          <a:prstGeom prst="curvedConnector3">
            <a:avLst>
              <a:gd name="adj1" fmla="val 50000"/>
            </a:avLst>
          </a:prstGeom>
          <a:noFill/>
          <a:ln w="19050" cap="flat" cmpd="sng">
            <a:solidFill>
              <a:srgbClr val="39C779"/>
            </a:solidFill>
            <a:prstDash val="solid"/>
            <a:round/>
            <a:headEnd type="none" w="med" len="med"/>
            <a:tailEnd type="triangle" w="med" len="med"/>
          </a:ln>
        </p:spPr>
      </p:cxnSp>
      <p:cxnSp>
        <p:nvCxnSpPr>
          <p:cNvPr id="380" name="Google Shape;380;p46"/>
          <p:cNvCxnSpPr>
            <a:stCxn id="377" idx="3"/>
          </p:cNvCxnSpPr>
          <p:nvPr/>
        </p:nvCxnSpPr>
        <p:spPr>
          <a:xfrm rot="10800000" flipH="1">
            <a:off x="1705800" y="2395488"/>
            <a:ext cx="3279000" cy="665100"/>
          </a:xfrm>
          <a:prstGeom prst="curvedConnector3">
            <a:avLst>
              <a:gd name="adj1" fmla="val 50000"/>
            </a:avLst>
          </a:prstGeom>
          <a:noFill/>
          <a:ln w="19050" cap="flat" cmpd="sng">
            <a:solidFill>
              <a:srgbClr val="4285F4"/>
            </a:solidFill>
            <a:prstDash val="solid"/>
            <a:round/>
            <a:headEnd type="none" w="med" len="med"/>
            <a:tailEnd type="triangle" w="med" len="med"/>
          </a:ln>
        </p:spPr>
      </p:cxnSp>
      <p:cxnSp>
        <p:nvCxnSpPr>
          <p:cNvPr id="381" name="Google Shape;381;p46"/>
          <p:cNvCxnSpPr>
            <a:stCxn id="377" idx="3"/>
            <a:endCxn id="372" idx="3"/>
          </p:cNvCxnSpPr>
          <p:nvPr/>
        </p:nvCxnSpPr>
        <p:spPr>
          <a:xfrm>
            <a:off x="1705800" y="3060588"/>
            <a:ext cx="5516700" cy="55500"/>
          </a:xfrm>
          <a:prstGeom prst="curvedConnector4">
            <a:avLst>
              <a:gd name="adj1" fmla="val 48780"/>
              <a:gd name="adj2" fmla="val 529116"/>
            </a:avLst>
          </a:prstGeom>
          <a:noFill/>
          <a:ln w="19050" cap="flat" cmpd="sng">
            <a:solidFill>
              <a:srgbClr val="4285F4"/>
            </a:solidFill>
            <a:prstDash val="solid"/>
            <a:round/>
            <a:headEnd type="none" w="med" len="med"/>
            <a:tailEnd type="triangle" w="med" len="med"/>
          </a:ln>
        </p:spPr>
      </p:cxnSp>
      <p:sp>
        <p:nvSpPr>
          <p:cNvPr id="382" name="Google Shape;382;p46"/>
          <p:cNvSpPr txBox="1">
            <a:spLocks noGrp="1"/>
          </p:cNvSpPr>
          <p:nvPr>
            <p:ph type="title" idx="4294967295"/>
          </p:nvPr>
        </p:nvSpPr>
        <p:spPr>
          <a:xfrm>
            <a:off x="300500" y="257525"/>
            <a:ext cx="4273200" cy="7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a:ea typeface="Roboto"/>
                <a:cs typeface="Roboto"/>
                <a:sym typeface="Roboto"/>
              </a:rPr>
              <a:t>Layouts</a:t>
            </a:r>
            <a:endParaRPr sz="2400" b="1">
              <a:latin typeface="Roboto"/>
              <a:ea typeface="Roboto"/>
              <a:cs typeface="Roboto"/>
              <a:sym typeface="Roboto"/>
            </a:endParaRPr>
          </a:p>
        </p:txBody>
      </p:sp>
      <p:cxnSp>
        <p:nvCxnSpPr>
          <p:cNvPr id="383" name="Google Shape;383;p46"/>
          <p:cNvCxnSpPr>
            <a:stCxn id="384" idx="3"/>
            <a:endCxn id="385" idx="1"/>
          </p:cNvCxnSpPr>
          <p:nvPr/>
        </p:nvCxnSpPr>
        <p:spPr>
          <a:xfrm>
            <a:off x="2341600" y="4353100"/>
            <a:ext cx="4461000" cy="0"/>
          </a:xfrm>
          <a:prstGeom prst="straightConnector1">
            <a:avLst/>
          </a:prstGeom>
          <a:noFill/>
          <a:ln w="28575" cap="flat" cmpd="sng">
            <a:solidFill>
              <a:srgbClr val="3DDC84"/>
            </a:solidFill>
            <a:prstDash val="solid"/>
            <a:round/>
            <a:headEnd type="none" w="med" len="med"/>
            <a:tailEnd type="none" w="med" len="med"/>
          </a:ln>
        </p:spPr>
      </p:cxnSp>
      <p:sp>
        <p:nvSpPr>
          <p:cNvPr id="386" name="Google Shape;386;p46"/>
          <p:cNvSpPr/>
          <p:nvPr/>
        </p:nvSpPr>
        <p:spPr>
          <a:xfrm>
            <a:off x="949600" y="406680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87" name="Google Shape;387;p46"/>
          <p:cNvSpPr/>
          <p:nvPr/>
        </p:nvSpPr>
        <p:spPr>
          <a:xfrm>
            <a:off x="3814725" y="406675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6"/>
          <p:cNvSpPr/>
          <p:nvPr/>
        </p:nvSpPr>
        <p:spPr>
          <a:xfrm>
            <a:off x="6679700" y="4066800"/>
            <a:ext cx="1514700" cy="572700"/>
          </a:xfrm>
          <a:prstGeom prst="roundRect">
            <a:avLst>
              <a:gd name="adj" fmla="val 50000"/>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84" name="Google Shape;384;p46"/>
          <p:cNvSpPr txBox="1"/>
          <p:nvPr/>
        </p:nvSpPr>
        <p:spPr>
          <a:xfrm>
            <a:off x="1072600"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1</a:t>
            </a:r>
            <a:endParaRPr sz="1800">
              <a:solidFill>
                <a:srgbClr val="666666"/>
              </a:solidFill>
              <a:latin typeface="Roboto"/>
              <a:ea typeface="Roboto"/>
              <a:cs typeface="Roboto"/>
              <a:sym typeface="Roboto"/>
            </a:endParaRPr>
          </a:p>
        </p:txBody>
      </p:sp>
      <p:sp>
        <p:nvSpPr>
          <p:cNvPr id="389" name="Google Shape;389;p46"/>
          <p:cNvSpPr txBox="1"/>
          <p:nvPr/>
        </p:nvSpPr>
        <p:spPr>
          <a:xfrm>
            <a:off x="393738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2</a:t>
            </a:r>
            <a:endParaRPr sz="1800">
              <a:solidFill>
                <a:srgbClr val="666666"/>
              </a:solidFill>
              <a:latin typeface="Roboto"/>
              <a:ea typeface="Roboto"/>
              <a:cs typeface="Roboto"/>
              <a:sym typeface="Roboto"/>
            </a:endParaRPr>
          </a:p>
        </p:txBody>
      </p:sp>
      <p:sp>
        <p:nvSpPr>
          <p:cNvPr id="385" name="Google Shape;385;p46"/>
          <p:cNvSpPr txBox="1"/>
          <p:nvPr/>
        </p:nvSpPr>
        <p:spPr>
          <a:xfrm>
            <a:off x="680254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73042"/>
                </a:solidFill>
                <a:latin typeface="Roboto"/>
                <a:ea typeface="Roboto"/>
                <a:cs typeface="Roboto"/>
                <a:sym typeface="Roboto"/>
              </a:rPr>
              <a:t>Pathway 3</a:t>
            </a:r>
            <a:endParaRPr sz="1800">
              <a:solidFill>
                <a:srgbClr val="07304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1000"/>
                                        <p:tgtEl>
                                          <p:spTgt spid="377"/>
                                        </p:tgtEl>
                                      </p:cBhvr>
                                    </p:animEffect>
                                  </p:childTnLst>
                                </p:cTn>
                              </p:par>
                              <p:par>
                                <p:cTn id="8" presetID="10" presetClass="entr" presetSubtype="0" fill="hold" nodeType="withEffect">
                                  <p:stCondLst>
                                    <p:cond delay="0"/>
                                  </p:stCondLst>
                                  <p:childTnLst>
                                    <p:set>
                                      <p:cBhvr>
                                        <p:cTn id="9" dur="1" fill="hold">
                                          <p:stCondLst>
                                            <p:cond delay="0"/>
                                          </p:stCondLst>
                                        </p:cTn>
                                        <p:tgtEl>
                                          <p:spTgt spid="380"/>
                                        </p:tgtEl>
                                        <p:attrNameLst>
                                          <p:attrName>style.visibility</p:attrName>
                                        </p:attrNameLst>
                                      </p:cBhvr>
                                      <p:to>
                                        <p:strVal val="visible"/>
                                      </p:to>
                                    </p:set>
                                    <p:animEffect transition="in" filter="fade">
                                      <p:cBhvr>
                                        <p:cTn id="10" dur="1000"/>
                                        <p:tgtEl>
                                          <p:spTgt spid="380"/>
                                        </p:tgtEl>
                                      </p:cBhvr>
                                    </p:animEffect>
                                  </p:childTnLst>
                                </p:cTn>
                              </p:par>
                              <p:par>
                                <p:cTn id="11" presetID="10" presetClass="entr" presetSubtype="0" fill="hold" nodeType="withEffect">
                                  <p:stCondLst>
                                    <p:cond delay="0"/>
                                  </p:stCondLst>
                                  <p:childTnLst>
                                    <p:set>
                                      <p:cBhvr>
                                        <p:cTn id="12" dur="1" fill="hold">
                                          <p:stCondLst>
                                            <p:cond delay="0"/>
                                          </p:stCondLst>
                                        </p:cTn>
                                        <p:tgtEl>
                                          <p:spTgt spid="381"/>
                                        </p:tgtEl>
                                        <p:attrNameLst>
                                          <p:attrName>style.visibility</p:attrName>
                                        </p:attrNameLst>
                                      </p:cBhvr>
                                      <p:to>
                                        <p:strVal val="visible"/>
                                      </p:to>
                                    </p:set>
                                    <p:animEffect transition="in" filter="fade">
                                      <p:cBhvr>
                                        <p:cTn id="13" dur="10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00500" y="990000"/>
            <a:ext cx="5673000" cy="8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०"/>
            </a:pPr>
            <a:r>
              <a:rPr lang="en" sz="1800"/>
              <a:t>Basic computer literacy</a:t>
            </a:r>
            <a:endParaRPr sz="1800"/>
          </a:p>
          <a:p>
            <a:pPr marL="457200" lvl="0" indent="0" algn="l" rtl="0">
              <a:spcBef>
                <a:spcPts val="0"/>
              </a:spcBef>
              <a:spcAft>
                <a:spcPts val="0"/>
              </a:spcAft>
              <a:buNone/>
            </a:pPr>
            <a:endParaRPr sz="1800"/>
          </a:p>
          <a:p>
            <a:pPr marL="457200" lvl="0" indent="-342900" algn="l" rtl="0">
              <a:spcBef>
                <a:spcPts val="0"/>
              </a:spcBef>
              <a:spcAft>
                <a:spcPts val="0"/>
              </a:spcAft>
              <a:buClr>
                <a:srgbClr val="000000"/>
              </a:buClr>
              <a:buSzPts val="1800"/>
              <a:buChar char="०"/>
            </a:pPr>
            <a:r>
              <a:rPr lang="en" sz="1800"/>
              <a:t>Basic math skills</a:t>
            </a:r>
            <a:endParaRPr sz="1800"/>
          </a:p>
          <a:p>
            <a:pPr marL="0" lvl="0" indent="0" algn="l" rtl="0">
              <a:spcBef>
                <a:spcPts val="0"/>
              </a:spcBef>
              <a:spcAft>
                <a:spcPts val="0"/>
              </a:spcAft>
              <a:buNone/>
            </a:pPr>
            <a:endParaRPr sz="1800"/>
          </a:p>
          <a:p>
            <a:pPr marL="457200" lvl="0" indent="-342900" algn="l" rtl="0">
              <a:spcBef>
                <a:spcPts val="0"/>
              </a:spcBef>
              <a:spcAft>
                <a:spcPts val="0"/>
              </a:spcAft>
              <a:buClr>
                <a:srgbClr val="000000"/>
              </a:buClr>
              <a:buSzPts val="1800"/>
              <a:buChar char="०"/>
            </a:pPr>
            <a:r>
              <a:rPr lang="en" sz="1800"/>
              <a:t>Computer &amp; headphones</a:t>
            </a:r>
            <a:endParaRPr sz="1800"/>
          </a:p>
          <a:p>
            <a:pPr marL="457200" lvl="0" indent="0" algn="l" rtl="0">
              <a:spcBef>
                <a:spcPts val="0"/>
              </a:spcBef>
              <a:spcAft>
                <a:spcPts val="0"/>
              </a:spcAft>
              <a:buNone/>
            </a:pPr>
            <a:endParaRPr sz="1800"/>
          </a:p>
          <a:p>
            <a:pPr marL="457200" lvl="0" indent="-342900" algn="l" rtl="0">
              <a:spcBef>
                <a:spcPts val="0"/>
              </a:spcBef>
              <a:spcAft>
                <a:spcPts val="0"/>
              </a:spcAft>
              <a:buClr>
                <a:srgbClr val="000000"/>
              </a:buClr>
              <a:buSzPts val="1800"/>
              <a:buChar char="०"/>
            </a:pPr>
            <a:r>
              <a:rPr lang="en" sz="1800"/>
              <a:t>Internet connection</a:t>
            </a:r>
            <a:endParaRPr sz="1800"/>
          </a:p>
          <a:p>
            <a:pPr marL="457200" lvl="0" indent="0" algn="l" rtl="0">
              <a:spcBef>
                <a:spcPts val="0"/>
              </a:spcBef>
              <a:spcAft>
                <a:spcPts val="0"/>
              </a:spcAft>
              <a:buNone/>
            </a:pPr>
            <a:endParaRPr sz="1800"/>
          </a:p>
          <a:p>
            <a:pPr marL="457200" lvl="0" indent="-342900" algn="l" rtl="0">
              <a:spcBef>
                <a:spcPts val="0"/>
              </a:spcBef>
              <a:spcAft>
                <a:spcPts val="0"/>
              </a:spcAft>
              <a:buClr>
                <a:srgbClr val="000000"/>
              </a:buClr>
              <a:buSzPts val="1800"/>
              <a:buChar char="०"/>
            </a:pPr>
            <a:r>
              <a:rPr lang="en" sz="1800"/>
              <a:t>(Optional) Android device &amp; USB cable</a:t>
            </a:r>
            <a:endParaRPr sz="1800"/>
          </a:p>
          <a:p>
            <a:pPr marL="457200" lvl="0" indent="-228600" algn="l" rtl="0">
              <a:spcBef>
                <a:spcPts val="0"/>
              </a:spcBef>
              <a:spcAft>
                <a:spcPts val="0"/>
              </a:spcAft>
              <a:buNone/>
            </a:pPr>
            <a:endParaRPr sz="1800"/>
          </a:p>
        </p:txBody>
      </p:sp>
      <p:sp>
        <p:nvSpPr>
          <p:cNvPr id="157" name="Google Shape;157;p23"/>
          <p:cNvSpPr txBox="1">
            <a:spLocks noGrp="1"/>
          </p:cNvSpPr>
          <p:nvPr>
            <p:ph type="title" idx="2"/>
          </p:nvPr>
        </p:nvSpPr>
        <p:spPr>
          <a:xfrm>
            <a:off x="300500" y="257525"/>
            <a:ext cx="5041800" cy="7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Prerequisites</a:t>
            </a:r>
            <a:endParaRPr/>
          </a:p>
        </p:txBody>
      </p:sp>
      <p:pic>
        <p:nvPicPr>
          <p:cNvPr id="158" name="Google Shape;158;p23"/>
          <p:cNvPicPr preferRelativeResize="0"/>
          <p:nvPr/>
        </p:nvPicPr>
        <p:blipFill>
          <a:blip r:embed="rId3">
            <a:alphaModFix/>
          </a:blip>
          <a:stretch>
            <a:fillRect/>
          </a:stretch>
        </p:blipFill>
        <p:spPr>
          <a:xfrm>
            <a:off x="4321474" y="2706125"/>
            <a:ext cx="4553500" cy="24373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7"/>
          <p:cNvSpPr txBox="1"/>
          <p:nvPr/>
        </p:nvSpPr>
        <p:spPr>
          <a:xfrm>
            <a:off x="1245850" y="1784413"/>
            <a:ext cx="1935300" cy="48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3D85C6"/>
                </a:solidFill>
                <a:latin typeface="Roboto Medium"/>
                <a:ea typeface="Roboto Medium"/>
                <a:cs typeface="Roboto Medium"/>
                <a:sym typeface="Roboto Medium"/>
              </a:rPr>
              <a:t>Hello Android!</a:t>
            </a:r>
            <a:endParaRPr sz="2000">
              <a:solidFill>
                <a:srgbClr val="3D85C6"/>
              </a:solidFill>
              <a:latin typeface="Roboto Medium"/>
              <a:ea typeface="Roboto Medium"/>
              <a:cs typeface="Roboto Medium"/>
              <a:sym typeface="Roboto Medium"/>
            </a:endParaRPr>
          </a:p>
        </p:txBody>
      </p:sp>
      <p:pic>
        <p:nvPicPr>
          <p:cNvPr id="395" name="Google Shape;395;p47"/>
          <p:cNvPicPr preferRelativeResize="0"/>
          <p:nvPr/>
        </p:nvPicPr>
        <p:blipFill>
          <a:blip r:embed="rId3">
            <a:alphaModFix/>
          </a:blip>
          <a:stretch>
            <a:fillRect/>
          </a:stretch>
        </p:blipFill>
        <p:spPr>
          <a:xfrm>
            <a:off x="3509450" y="1317013"/>
            <a:ext cx="2242700" cy="1363200"/>
          </a:xfrm>
          <a:prstGeom prst="rect">
            <a:avLst/>
          </a:prstGeom>
          <a:noFill/>
          <a:ln>
            <a:noFill/>
          </a:ln>
        </p:spPr>
      </p:pic>
      <p:pic>
        <p:nvPicPr>
          <p:cNvPr id="396" name="Google Shape;396;p47"/>
          <p:cNvPicPr preferRelativeResize="0"/>
          <p:nvPr/>
        </p:nvPicPr>
        <p:blipFill>
          <a:blip r:embed="rId4">
            <a:alphaModFix/>
          </a:blip>
          <a:stretch>
            <a:fillRect/>
          </a:stretch>
        </p:blipFill>
        <p:spPr>
          <a:xfrm>
            <a:off x="6080462" y="1477050"/>
            <a:ext cx="1935434" cy="1043125"/>
          </a:xfrm>
          <a:prstGeom prst="rect">
            <a:avLst/>
          </a:prstGeom>
          <a:noFill/>
          <a:ln>
            <a:noFill/>
          </a:ln>
        </p:spPr>
      </p:pic>
      <p:sp>
        <p:nvSpPr>
          <p:cNvPr id="397" name="Google Shape;397;p47"/>
          <p:cNvSpPr txBox="1"/>
          <p:nvPr/>
        </p:nvSpPr>
        <p:spPr>
          <a:xfrm>
            <a:off x="300500" y="257525"/>
            <a:ext cx="4273200" cy="7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a:ea typeface="Roboto"/>
                <a:cs typeface="Roboto"/>
                <a:sym typeface="Roboto"/>
              </a:rPr>
              <a:t>Views</a:t>
            </a:r>
            <a:endParaRPr sz="2400" b="1">
              <a:solidFill>
                <a:srgbClr val="000000"/>
              </a:solidFill>
              <a:latin typeface="Roboto"/>
              <a:ea typeface="Roboto"/>
              <a:cs typeface="Roboto"/>
              <a:sym typeface="Roboto"/>
            </a:endParaRPr>
          </a:p>
        </p:txBody>
      </p:sp>
      <p:sp>
        <p:nvSpPr>
          <p:cNvPr id="398" name="Google Shape;398;p47"/>
          <p:cNvSpPr txBox="1">
            <a:spLocks noGrp="1"/>
          </p:cNvSpPr>
          <p:nvPr>
            <p:ph type="title"/>
          </p:nvPr>
        </p:nvSpPr>
        <p:spPr>
          <a:xfrm>
            <a:off x="1350525" y="2773188"/>
            <a:ext cx="1787400" cy="48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TextView</a:t>
            </a:r>
            <a:endParaRPr sz="2000"/>
          </a:p>
        </p:txBody>
      </p:sp>
      <p:sp>
        <p:nvSpPr>
          <p:cNvPr id="399" name="Google Shape;399;p47"/>
          <p:cNvSpPr txBox="1">
            <a:spLocks noGrp="1"/>
          </p:cNvSpPr>
          <p:nvPr>
            <p:ph type="title" idx="4"/>
          </p:nvPr>
        </p:nvSpPr>
        <p:spPr>
          <a:xfrm>
            <a:off x="3754613" y="2773188"/>
            <a:ext cx="1787400" cy="48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ImageView</a:t>
            </a:r>
            <a:endParaRPr sz="2000"/>
          </a:p>
        </p:txBody>
      </p:sp>
      <p:sp>
        <p:nvSpPr>
          <p:cNvPr id="400" name="Google Shape;400;p47"/>
          <p:cNvSpPr txBox="1">
            <a:spLocks noGrp="1"/>
          </p:cNvSpPr>
          <p:nvPr>
            <p:ph type="title" idx="6"/>
          </p:nvPr>
        </p:nvSpPr>
        <p:spPr>
          <a:xfrm>
            <a:off x="6158700" y="2773188"/>
            <a:ext cx="1787400" cy="48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Button</a:t>
            </a:r>
            <a:endParaRPr sz="2000"/>
          </a:p>
        </p:txBody>
      </p:sp>
      <p:cxnSp>
        <p:nvCxnSpPr>
          <p:cNvPr id="401" name="Google Shape;401;p47"/>
          <p:cNvCxnSpPr>
            <a:stCxn id="402" idx="3"/>
            <a:endCxn id="403" idx="1"/>
          </p:cNvCxnSpPr>
          <p:nvPr/>
        </p:nvCxnSpPr>
        <p:spPr>
          <a:xfrm>
            <a:off x="2341600" y="4353100"/>
            <a:ext cx="4461000" cy="0"/>
          </a:xfrm>
          <a:prstGeom prst="straightConnector1">
            <a:avLst/>
          </a:prstGeom>
          <a:noFill/>
          <a:ln w="28575" cap="flat" cmpd="sng">
            <a:solidFill>
              <a:srgbClr val="3DDC84"/>
            </a:solidFill>
            <a:prstDash val="solid"/>
            <a:round/>
            <a:headEnd type="none" w="med" len="med"/>
            <a:tailEnd type="none" w="med" len="med"/>
          </a:ln>
        </p:spPr>
      </p:cxnSp>
      <p:sp>
        <p:nvSpPr>
          <p:cNvPr id="404" name="Google Shape;404;p47"/>
          <p:cNvSpPr/>
          <p:nvPr/>
        </p:nvSpPr>
        <p:spPr>
          <a:xfrm>
            <a:off x="949600" y="406680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405" name="Google Shape;405;p47"/>
          <p:cNvSpPr/>
          <p:nvPr/>
        </p:nvSpPr>
        <p:spPr>
          <a:xfrm>
            <a:off x="3814725" y="4066750"/>
            <a:ext cx="1514700" cy="5727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7"/>
          <p:cNvSpPr/>
          <p:nvPr/>
        </p:nvSpPr>
        <p:spPr>
          <a:xfrm>
            <a:off x="6679700" y="4066800"/>
            <a:ext cx="1514700" cy="572700"/>
          </a:xfrm>
          <a:prstGeom prst="roundRect">
            <a:avLst>
              <a:gd name="adj" fmla="val 50000"/>
            </a:avLst>
          </a:prstGeom>
          <a:solidFill>
            <a:srgbClr val="3DD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402" name="Google Shape;402;p47"/>
          <p:cNvSpPr txBox="1"/>
          <p:nvPr/>
        </p:nvSpPr>
        <p:spPr>
          <a:xfrm>
            <a:off x="1072600"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1</a:t>
            </a:r>
            <a:endParaRPr sz="1800">
              <a:solidFill>
                <a:srgbClr val="666666"/>
              </a:solidFill>
              <a:latin typeface="Roboto"/>
              <a:ea typeface="Roboto"/>
              <a:cs typeface="Roboto"/>
              <a:sym typeface="Roboto"/>
            </a:endParaRPr>
          </a:p>
        </p:txBody>
      </p:sp>
      <p:sp>
        <p:nvSpPr>
          <p:cNvPr id="407" name="Google Shape;407;p47"/>
          <p:cNvSpPr txBox="1"/>
          <p:nvPr/>
        </p:nvSpPr>
        <p:spPr>
          <a:xfrm>
            <a:off x="393738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latin typeface="Roboto"/>
                <a:ea typeface="Roboto"/>
                <a:cs typeface="Roboto"/>
                <a:sym typeface="Roboto"/>
              </a:rPr>
              <a:t>Pathway 2</a:t>
            </a:r>
            <a:endParaRPr sz="1800">
              <a:solidFill>
                <a:srgbClr val="666666"/>
              </a:solidFill>
              <a:latin typeface="Roboto"/>
              <a:ea typeface="Roboto"/>
              <a:cs typeface="Roboto"/>
              <a:sym typeface="Roboto"/>
            </a:endParaRPr>
          </a:p>
        </p:txBody>
      </p:sp>
      <p:sp>
        <p:nvSpPr>
          <p:cNvPr id="403" name="Google Shape;403;p47"/>
          <p:cNvSpPr txBox="1"/>
          <p:nvPr/>
        </p:nvSpPr>
        <p:spPr>
          <a:xfrm>
            <a:off x="6802545" y="4149400"/>
            <a:ext cx="1269000" cy="40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73042"/>
                </a:solidFill>
                <a:latin typeface="Roboto"/>
                <a:ea typeface="Roboto"/>
                <a:cs typeface="Roboto"/>
                <a:sym typeface="Roboto"/>
              </a:rPr>
              <a:t>Pathway 3</a:t>
            </a:r>
            <a:endParaRPr sz="1800">
              <a:solidFill>
                <a:srgbClr val="07304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880175" y="1994775"/>
            <a:ext cx="7383600" cy="115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Why do you want to learn Android?</a:t>
            </a:r>
            <a:endParaRPr>
              <a:solidFill>
                <a:schemeClr val="lt1"/>
              </a:solidFill>
            </a:endParaRPr>
          </a:p>
          <a:p>
            <a:pPr marL="0" lvl="0" indent="0" algn="ctr" rtl="0">
              <a:spcBef>
                <a:spcPts val="2000"/>
              </a:spcBef>
              <a:spcAft>
                <a:spcPts val="2000"/>
              </a:spcAft>
              <a:buNone/>
            </a:pP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a:t>
            </a:r>
            <a:endParaRPr/>
          </a:p>
        </p:txBody>
      </p:sp>
      <p:sp>
        <p:nvSpPr>
          <p:cNvPr id="169" name="Google Shape;169;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70" name="Google Shape;170;p25"/>
          <p:cNvPicPr preferRelativeResize="0"/>
          <p:nvPr/>
        </p:nvPicPr>
        <p:blipFill>
          <a:blip r:embed="rId3">
            <a:alphaModFix/>
          </a:blip>
          <a:stretch>
            <a:fillRect/>
          </a:stretch>
        </p:blipFill>
        <p:spPr>
          <a:xfrm>
            <a:off x="5680723" y="2804976"/>
            <a:ext cx="3463274" cy="1853801"/>
          </a:xfrm>
          <a:prstGeom prst="rect">
            <a:avLst/>
          </a:prstGeom>
          <a:noFill/>
          <a:ln>
            <a:noFill/>
          </a:ln>
        </p:spPr>
      </p:pic>
      <p:sp>
        <p:nvSpPr>
          <p:cNvPr id="171" name="Google Shape;171;p25"/>
          <p:cNvSpPr txBox="1">
            <a:spLocks noGrp="1"/>
          </p:cNvSpPr>
          <p:nvPr>
            <p:ph type="body" idx="1"/>
          </p:nvPr>
        </p:nvSpPr>
        <p:spPr>
          <a:xfrm>
            <a:off x="311700" y="1468500"/>
            <a:ext cx="6986100" cy="27306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Char char="●"/>
            </a:pPr>
            <a:r>
              <a:rPr lang="en">
                <a:solidFill>
                  <a:schemeClr val="dk1"/>
                </a:solidFill>
              </a:rPr>
              <a:t>Open-source mobile platform</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12 major platform releases so far</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2.5 billion monthly active Android devices</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2+ billion monthly active Google Play users</a:t>
            </a:r>
            <a:endParaRPr>
              <a:solidFill>
                <a:schemeClr val="dk1"/>
              </a:solidFill>
            </a:endParaRPr>
          </a:p>
          <a:p>
            <a:pPr marL="0" lvl="0" indent="0" algn="l" rtl="0">
              <a:lnSpc>
                <a:spcPct val="115000"/>
              </a:lnSpc>
              <a:spcBef>
                <a:spcPts val="1000"/>
              </a:spcBef>
              <a:spcAft>
                <a:spcPts val="1000"/>
              </a:spcAft>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Available across different form factors</a:t>
            </a:r>
            <a:endParaRPr/>
          </a:p>
        </p:txBody>
      </p:sp>
      <p:sp>
        <p:nvSpPr>
          <p:cNvPr id="177" name="Google Shape;177;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78" name="Google Shape;178;p26"/>
          <p:cNvPicPr preferRelativeResize="0"/>
          <p:nvPr/>
        </p:nvPicPr>
        <p:blipFill>
          <a:blip r:embed="rId3">
            <a:alphaModFix/>
          </a:blip>
          <a:stretch>
            <a:fillRect/>
          </a:stretch>
        </p:blipFill>
        <p:spPr>
          <a:xfrm>
            <a:off x="2285587" y="1136050"/>
            <a:ext cx="4572826" cy="332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Android apps in Kotlin</a:t>
            </a:r>
            <a:endParaRPr/>
          </a:p>
        </p:txBody>
      </p:sp>
      <p:sp>
        <p:nvSpPr>
          <p:cNvPr id="184" name="Google Shape;184;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85" name="Google Shape;185;p27"/>
          <p:cNvPicPr preferRelativeResize="0"/>
          <p:nvPr/>
        </p:nvPicPr>
        <p:blipFill>
          <a:blip r:embed="rId3">
            <a:alphaModFix/>
          </a:blip>
          <a:stretch>
            <a:fillRect/>
          </a:stretch>
        </p:blipFill>
        <p:spPr>
          <a:xfrm>
            <a:off x="35325" y="1714495"/>
            <a:ext cx="8839197" cy="23383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Kotlin</a:t>
            </a:r>
            <a:endParaRPr>
              <a:solidFill>
                <a:srgbClr val="FFFFFF"/>
              </a:solidFill>
            </a:endParaRPr>
          </a:p>
        </p:txBody>
      </p:sp>
      <p:sp>
        <p:nvSpPr>
          <p:cNvPr id="191" name="Google Shape;191;p28"/>
          <p:cNvSpPr txBox="1">
            <a:spLocks noGrp="1"/>
          </p:cNvSpPr>
          <p:nvPr>
            <p:ph type="body" idx="1"/>
          </p:nvPr>
        </p:nvSpPr>
        <p:spPr>
          <a:xfrm>
            <a:off x="311700" y="1714500"/>
            <a:ext cx="4842600" cy="17571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rPr>
              <a:t>A modern programming language that helps developers be more productive.</a:t>
            </a:r>
            <a:endParaRPr>
              <a:solidFill>
                <a:schemeClr val="dk1"/>
              </a:solidFill>
            </a:endParaRPr>
          </a:p>
          <a:p>
            <a:pPr marL="0" lvl="0" indent="0" algn="l" rtl="0">
              <a:lnSpc>
                <a:spcPct val="115000"/>
              </a:lnSpc>
              <a:spcBef>
                <a:spcPts val="1000"/>
              </a:spcBef>
              <a:spcAft>
                <a:spcPts val="1000"/>
              </a:spcAft>
              <a:buClr>
                <a:schemeClr val="dk1"/>
              </a:buClr>
              <a:buSzPts val="1100"/>
              <a:buFont typeface="Arial"/>
              <a:buNone/>
            </a:pPr>
            <a:endParaRPr/>
          </a:p>
        </p:txBody>
      </p:sp>
      <p:sp>
        <p:nvSpPr>
          <p:cNvPr id="192" name="Google Shape;192;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93" name="Google Shape;193;p28"/>
          <p:cNvPicPr preferRelativeResize="0"/>
          <p:nvPr/>
        </p:nvPicPr>
        <p:blipFill>
          <a:blip r:embed="rId3">
            <a:alphaModFix/>
          </a:blip>
          <a:stretch>
            <a:fillRect/>
          </a:stretch>
        </p:blipFill>
        <p:spPr>
          <a:xfrm>
            <a:off x="4638575" y="1527975"/>
            <a:ext cx="4426000" cy="242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Benefits of Kotlin</a:t>
            </a:r>
            <a:endParaRPr>
              <a:solidFill>
                <a:srgbClr val="FFFFFF"/>
              </a:solidFill>
            </a:endParaRPr>
          </a:p>
        </p:txBody>
      </p:sp>
      <p:sp>
        <p:nvSpPr>
          <p:cNvPr id="199" name="Google Shape;199;p29"/>
          <p:cNvSpPr txBox="1">
            <a:spLocks noGrp="1"/>
          </p:cNvSpPr>
          <p:nvPr>
            <p:ph type="body" idx="1"/>
          </p:nvPr>
        </p:nvSpPr>
        <p:spPr>
          <a:xfrm>
            <a:off x="311700" y="1483100"/>
            <a:ext cx="8398800" cy="23829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rgbClr val="202124"/>
              </a:buClr>
              <a:buSzPts val="2400"/>
              <a:buChar char="●"/>
            </a:pPr>
            <a:r>
              <a:rPr lang="en">
                <a:solidFill>
                  <a:srgbClr val="202124"/>
                </a:solidFill>
                <a:highlight>
                  <a:srgbClr val="FFFFFF"/>
                </a:highlight>
              </a:rPr>
              <a:t>Expressive and concise</a:t>
            </a:r>
            <a:endParaRPr>
              <a:solidFill>
                <a:srgbClr val="202124"/>
              </a:solidFill>
              <a:highlight>
                <a:srgbClr val="FFFFFF"/>
              </a:highlight>
            </a:endParaRPr>
          </a:p>
          <a:p>
            <a:pPr marL="457200" lvl="0" indent="-381000" algn="l" rtl="0">
              <a:lnSpc>
                <a:spcPct val="150000"/>
              </a:lnSpc>
              <a:spcBef>
                <a:spcPts val="0"/>
              </a:spcBef>
              <a:spcAft>
                <a:spcPts val="0"/>
              </a:spcAft>
              <a:buClr>
                <a:srgbClr val="202124"/>
              </a:buClr>
              <a:buSzPts val="2400"/>
              <a:buChar char="●"/>
            </a:pPr>
            <a:r>
              <a:rPr lang="en">
                <a:solidFill>
                  <a:srgbClr val="202124"/>
                </a:solidFill>
                <a:highlight>
                  <a:srgbClr val="FFFFFF"/>
                </a:highlight>
              </a:rPr>
              <a:t>Safer code</a:t>
            </a:r>
            <a:endParaRPr>
              <a:solidFill>
                <a:srgbClr val="202124"/>
              </a:solidFill>
              <a:highlight>
                <a:srgbClr val="FFFFFF"/>
              </a:highlight>
            </a:endParaRPr>
          </a:p>
          <a:p>
            <a:pPr marL="457200" lvl="0" indent="-381000" algn="l" rtl="0">
              <a:lnSpc>
                <a:spcPct val="150000"/>
              </a:lnSpc>
              <a:spcBef>
                <a:spcPts val="0"/>
              </a:spcBef>
              <a:spcAft>
                <a:spcPts val="0"/>
              </a:spcAft>
              <a:buSzPts val="2400"/>
              <a:buChar char="●"/>
            </a:pPr>
            <a:r>
              <a:rPr lang="en"/>
              <a:t>Interoperable</a:t>
            </a:r>
            <a:endParaRPr/>
          </a:p>
          <a:p>
            <a:pPr marL="457200" lvl="0" indent="-381000" algn="l" rtl="0">
              <a:lnSpc>
                <a:spcPct val="150000"/>
              </a:lnSpc>
              <a:spcBef>
                <a:spcPts val="0"/>
              </a:spcBef>
              <a:spcAft>
                <a:spcPts val="0"/>
              </a:spcAft>
              <a:buSzPts val="2400"/>
              <a:buChar char="●"/>
            </a:pPr>
            <a:r>
              <a:rPr lang="en"/>
              <a:t>Structured Concurrency</a:t>
            </a:r>
            <a:endParaRPr/>
          </a:p>
        </p:txBody>
      </p:sp>
      <p:sp>
        <p:nvSpPr>
          <p:cNvPr id="200" name="Google Shape;200;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Idiomatic Kotlin</a:t>
            </a:r>
            <a:endParaRPr/>
          </a:p>
        </p:txBody>
      </p:sp>
      <p:sp>
        <p:nvSpPr>
          <p:cNvPr id="206" name="Google Shape;206;p30"/>
          <p:cNvSpPr txBox="1">
            <a:spLocks noGrp="1"/>
          </p:cNvSpPr>
          <p:nvPr>
            <p:ph type="body" idx="1"/>
          </p:nvPr>
        </p:nvSpPr>
        <p:spPr>
          <a:xfrm>
            <a:off x="311700" y="1176650"/>
            <a:ext cx="8520600" cy="30897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Kotlin is at its best when used idiomatically</a:t>
            </a:r>
            <a:endParaRPr sz="2200"/>
          </a:p>
          <a:p>
            <a:pPr marL="457200" lvl="0" indent="-368300" algn="l" rtl="0">
              <a:lnSpc>
                <a:spcPct val="115000"/>
              </a:lnSpc>
              <a:spcBef>
                <a:spcPts val="1000"/>
              </a:spcBef>
              <a:spcAft>
                <a:spcPts val="0"/>
              </a:spcAft>
              <a:buSzPts val="2200"/>
              <a:buChar char="●"/>
            </a:pPr>
            <a:r>
              <a:rPr lang="en" sz="2200">
                <a:solidFill>
                  <a:schemeClr val="dk1"/>
                </a:solidFill>
              </a:rPr>
              <a:t>Avoid just translating Java into Kotlin</a:t>
            </a:r>
            <a:endParaRPr sz="2200">
              <a:solidFill>
                <a:schemeClr val="dk1"/>
              </a:solidFill>
            </a:endParaRPr>
          </a:p>
          <a:p>
            <a:pPr marL="457200" lvl="0" indent="-368300" algn="l" rtl="0">
              <a:lnSpc>
                <a:spcPct val="115000"/>
              </a:lnSpc>
              <a:spcBef>
                <a:spcPts val="1000"/>
              </a:spcBef>
              <a:spcAft>
                <a:spcPts val="0"/>
              </a:spcAft>
              <a:buClr>
                <a:schemeClr val="dk1"/>
              </a:buClr>
              <a:buSzPts val="2200"/>
              <a:buChar char="●"/>
            </a:pPr>
            <a:r>
              <a:rPr lang="en" sz="2200">
                <a:solidFill>
                  <a:schemeClr val="dk1"/>
                </a:solidFill>
              </a:rPr>
              <a:t>As you learn more Kotlin, you'll find easier, more concise ways to do things</a:t>
            </a:r>
            <a:endParaRPr sz="2200">
              <a:solidFill>
                <a:schemeClr val="dk1"/>
              </a:solidFill>
            </a:endParaRPr>
          </a:p>
          <a:p>
            <a:pPr marL="457200" lvl="0" indent="-368300" algn="l" rtl="0">
              <a:lnSpc>
                <a:spcPct val="115000"/>
              </a:lnSpc>
              <a:spcBef>
                <a:spcPts val="1000"/>
              </a:spcBef>
              <a:spcAft>
                <a:spcPts val="1000"/>
              </a:spcAft>
              <a:buClr>
                <a:schemeClr val="dk1"/>
              </a:buClr>
              <a:buSzPts val="2200"/>
              <a:buChar char="●"/>
            </a:pPr>
            <a:r>
              <a:rPr lang="en" sz="2200">
                <a:solidFill>
                  <a:schemeClr val="dk1"/>
                </a:solidFill>
              </a:rPr>
              <a:t>For a list of common Kotlin idioms, refer to the Kotlin Language Guide on </a:t>
            </a:r>
            <a:r>
              <a:rPr lang="en" sz="2200" u="sng">
                <a:solidFill>
                  <a:schemeClr val="accent5"/>
                </a:solidFill>
                <a:hlinkClick r:id="rId3">
                  <a:extLst>
                    <a:ext uri="{A12FA001-AC4F-418D-AE19-62706E023703}">
                      <ahyp:hlinkClr xmlns:ahyp="http://schemas.microsoft.com/office/drawing/2018/hyperlinkcolor" val="tx"/>
                    </a:ext>
                  </a:extLst>
                </a:hlinkClick>
              </a:rPr>
              <a:t>Idioms</a:t>
            </a:r>
            <a:endParaRPr sz="2200">
              <a:solidFill>
                <a:schemeClr val="dk1"/>
              </a:solidFill>
            </a:endParaRPr>
          </a:p>
        </p:txBody>
      </p:sp>
      <p:sp>
        <p:nvSpPr>
          <p:cNvPr id="207" name="Google Shape;207;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1567</Words>
  <Application>Microsoft Office PowerPoint</Application>
  <PresentationFormat>On-screen Show (16:9)</PresentationFormat>
  <Paragraphs>166</Paragraphs>
  <Slides>20</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Google Sans</vt:lpstr>
      <vt:lpstr>Roboto</vt:lpstr>
      <vt:lpstr>Open Sans</vt:lpstr>
      <vt:lpstr>Roboto Medium</vt:lpstr>
      <vt:lpstr>Arial</vt:lpstr>
      <vt:lpstr>Simple Light</vt:lpstr>
      <vt:lpstr>GDT master</vt:lpstr>
      <vt:lpstr>Android Development with Kotlin</vt:lpstr>
      <vt:lpstr>Basic computer literacy  Basic math skills  Computer &amp; headphones  Internet connection  (Optional) Android device &amp; USB cable </vt:lpstr>
      <vt:lpstr>Why do you want to learn Android? </vt:lpstr>
      <vt:lpstr>Android</vt:lpstr>
      <vt:lpstr>Available across different form factors</vt:lpstr>
      <vt:lpstr>Build Android apps in Kotlin</vt:lpstr>
      <vt:lpstr>Kotlin</vt:lpstr>
      <vt:lpstr>Benefits of Kotlin</vt:lpstr>
      <vt:lpstr>Idiomatic Kotlin</vt:lpstr>
      <vt:lpstr>PowerPoint Presentation</vt:lpstr>
      <vt:lpstr>Learning Objectives</vt:lpstr>
      <vt:lpstr>Start here: g.co/android/basics  </vt:lpstr>
      <vt:lpstr>Concept Overview</vt:lpstr>
      <vt:lpstr>Use Kotlin to start writing Android apps  Kotlin helps developers be more productive</vt:lpstr>
      <vt:lpstr>Write and run Kotlin code in the browser </vt:lpstr>
      <vt:lpstr>Official tool to build Android apps</vt:lpstr>
      <vt:lpstr>Android Emulator</vt:lpstr>
      <vt:lpstr>The part of your app where the user interacts with it</vt:lpstr>
      <vt:lpstr>Layouts</vt:lpstr>
      <vt:lpstr>TextView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with Kotlin</dc:title>
  <cp:lastModifiedBy>Aditya Gupta</cp:lastModifiedBy>
  <cp:revision>1</cp:revision>
  <dcterms:modified xsi:type="dcterms:W3CDTF">2022-02-06T11:51:07Z</dcterms:modified>
</cp:coreProperties>
</file>