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B8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721"/>
  </p:normalViewPr>
  <p:slideViewPr>
    <p:cSldViewPr snapToGrid="0">
      <p:cViewPr varScale="1">
        <p:scale>
          <a:sx n="108" d="100"/>
          <a:sy n="108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3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4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6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9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4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8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12D76-787C-7D4A-F4B7-BA9EF46B4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74" y="1635260"/>
            <a:ext cx="3348297" cy="22417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FinBot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3E093-F0B7-ACE5-B010-BE802A067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74" y="4003563"/>
            <a:ext cx="3348297" cy="118458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AI Assisted Financial Chatbot and a multi-recipient payment System</a:t>
            </a:r>
          </a:p>
        </p:txBody>
      </p:sp>
      <p:pic>
        <p:nvPicPr>
          <p:cNvPr id="4" name="Picture 3" descr="A screenshot of a chatbot&#10;&#10;AI-generated content may be incorrect.">
            <a:extLst>
              <a:ext uri="{FF2B5EF4-FFF2-40B4-BE49-F238E27FC236}">
                <a16:creationId xmlns:a16="http://schemas.microsoft.com/office/drawing/2014/main" id="{676B6BFE-9183-037D-30C1-745088E5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6" r="717"/>
          <a:stretch>
            <a:fillRect/>
          </a:stretch>
        </p:blipFill>
        <p:spPr>
          <a:xfrm>
            <a:off x="4453247" y="681634"/>
            <a:ext cx="7228679" cy="54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FC17-40F2-5EA8-4150-7EAE9D72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FinBot -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20AB-F054-CDBD-BAB3-B5A57A75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differentiate between financial and non-financial prompts.</a:t>
            </a:r>
          </a:p>
          <a:p>
            <a:r>
              <a:rPr lang="en-US" dirty="0"/>
              <a:t>Fraud detection using KYC/KYB.</a:t>
            </a:r>
          </a:p>
          <a:p>
            <a:r>
              <a:rPr lang="en-US" dirty="0"/>
              <a:t>Safe transfer to friends and authentic businesses.</a:t>
            </a:r>
          </a:p>
          <a:p>
            <a:r>
              <a:rPr lang="en-US" dirty="0"/>
              <a:t>Money deposit, withdraw, balance lookup and history lookup.</a:t>
            </a:r>
          </a:p>
          <a:p>
            <a:r>
              <a:rPr lang="en-US" dirty="0"/>
              <a:t>Every transaction requires authentication through password.</a:t>
            </a:r>
          </a:p>
          <a:p>
            <a:r>
              <a:rPr lang="en-US" dirty="0"/>
              <a:t>Daily transection limit. </a:t>
            </a:r>
          </a:p>
          <a:p>
            <a:r>
              <a:rPr lang="en-US" dirty="0"/>
              <a:t>Supports multi-recipient payment system.</a:t>
            </a:r>
          </a:p>
          <a:p>
            <a:r>
              <a:rPr lang="en-US" dirty="0"/>
              <a:t>And all other benefits of an AI chatbot!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C25FE7-9A7E-7826-8C50-49942A721327}"/>
              </a:ext>
            </a:extLst>
          </p:cNvPr>
          <p:cNvGrpSpPr/>
          <p:nvPr/>
        </p:nvGrpSpPr>
        <p:grpSpPr>
          <a:xfrm>
            <a:off x="8300850" y="1166305"/>
            <a:ext cx="3278502" cy="4525390"/>
            <a:chOff x="8300851" y="1966850"/>
            <a:chExt cx="3278502" cy="4525390"/>
          </a:xfrm>
        </p:grpSpPr>
        <p:sp>
          <p:nvSpPr>
            <p:cNvPr id="4" name="Terminator 3">
              <a:extLst>
                <a:ext uri="{FF2B5EF4-FFF2-40B4-BE49-F238E27FC236}">
                  <a16:creationId xmlns:a16="http://schemas.microsoft.com/office/drawing/2014/main" id="{A021AC0D-3AE1-140B-D38E-8F86A7C1774F}"/>
                </a:ext>
              </a:extLst>
            </p:cNvPr>
            <p:cNvSpPr/>
            <p:nvPr/>
          </p:nvSpPr>
          <p:spPr>
            <a:xfrm>
              <a:off x="8300851" y="1966850"/>
              <a:ext cx="2651760" cy="640080"/>
            </a:xfrm>
            <a:prstGeom prst="flowChartTerminator">
              <a:avLst/>
            </a:prstGeom>
            <a:solidFill>
              <a:schemeClr val="accent1">
                <a:alpha val="502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Which stock should I buy?</a:t>
              </a:r>
            </a:p>
          </p:txBody>
        </p:sp>
        <p:sp>
          <p:nvSpPr>
            <p:cNvPr id="6" name="Terminator 5">
              <a:extLst>
                <a:ext uri="{FF2B5EF4-FFF2-40B4-BE49-F238E27FC236}">
                  <a16:creationId xmlns:a16="http://schemas.microsoft.com/office/drawing/2014/main" id="{06D56D9C-CED7-4C87-C98A-00A578AA8E6D}"/>
                </a:ext>
              </a:extLst>
            </p:cNvPr>
            <p:cNvSpPr/>
            <p:nvPr/>
          </p:nvSpPr>
          <p:spPr>
            <a:xfrm>
              <a:off x="8927593" y="2947508"/>
              <a:ext cx="2651760" cy="640080"/>
            </a:xfrm>
            <a:prstGeom prst="flowChartTerminator">
              <a:avLst/>
            </a:prstGeom>
            <a:solidFill>
              <a:schemeClr val="accent1">
                <a:alpha val="502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Send $5 to Bob.</a:t>
              </a:r>
            </a:p>
          </p:txBody>
        </p:sp>
        <p:sp>
          <p:nvSpPr>
            <p:cNvPr id="7" name="Terminator 6">
              <a:extLst>
                <a:ext uri="{FF2B5EF4-FFF2-40B4-BE49-F238E27FC236}">
                  <a16:creationId xmlns:a16="http://schemas.microsoft.com/office/drawing/2014/main" id="{3180B127-3EA3-D592-1BF9-6D67051ED8A6}"/>
                </a:ext>
              </a:extLst>
            </p:cNvPr>
            <p:cNvSpPr/>
            <p:nvPr/>
          </p:nvSpPr>
          <p:spPr>
            <a:xfrm>
              <a:off x="8300851" y="3908656"/>
              <a:ext cx="2651760" cy="640080"/>
            </a:xfrm>
            <a:prstGeom prst="flowChartTerminator">
              <a:avLst/>
            </a:prstGeom>
            <a:solidFill>
              <a:schemeClr val="accent1">
                <a:alpha val="502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Can you tell my balance?</a:t>
              </a:r>
            </a:p>
          </p:txBody>
        </p:sp>
        <p:sp>
          <p:nvSpPr>
            <p:cNvPr id="8" name="Terminator 7">
              <a:extLst>
                <a:ext uri="{FF2B5EF4-FFF2-40B4-BE49-F238E27FC236}">
                  <a16:creationId xmlns:a16="http://schemas.microsoft.com/office/drawing/2014/main" id="{CD5A601A-CE6D-B854-B4BF-94F3BD59E86B}"/>
                </a:ext>
              </a:extLst>
            </p:cNvPr>
            <p:cNvSpPr/>
            <p:nvPr/>
          </p:nvSpPr>
          <p:spPr>
            <a:xfrm>
              <a:off x="8927593" y="4875955"/>
              <a:ext cx="2651760" cy="640080"/>
            </a:xfrm>
            <a:prstGeom prst="flowChartTerminator">
              <a:avLst/>
            </a:prstGeom>
            <a:solidFill>
              <a:schemeClr val="accent1">
                <a:alpha val="502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How’s the weather today?</a:t>
              </a:r>
            </a:p>
          </p:txBody>
        </p:sp>
        <p:sp>
          <p:nvSpPr>
            <p:cNvPr id="9" name="Terminator 8">
              <a:extLst>
                <a:ext uri="{FF2B5EF4-FFF2-40B4-BE49-F238E27FC236}">
                  <a16:creationId xmlns:a16="http://schemas.microsoft.com/office/drawing/2014/main" id="{2E858A83-34FE-FEAE-CD78-B6BF92D326C8}"/>
                </a:ext>
              </a:extLst>
            </p:cNvPr>
            <p:cNvSpPr/>
            <p:nvPr/>
          </p:nvSpPr>
          <p:spPr>
            <a:xfrm>
              <a:off x="8300851" y="5852160"/>
              <a:ext cx="2651760" cy="640080"/>
            </a:xfrm>
            <a:prstGeom prst="flowChartTerminator">
              <a:avLst/>
            </a:prstGeom>
            <a:solidFill>
              <a:schemeClr val="accent1">
                <a:alpha val="5022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Create a monthly budget.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011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1B34D3-D23B-1BD8-3BC7-3305C8A04366}"/>
              </a:ext>
            </a:extLst>
          </p:cNvPr>
          <p:cNvSpPr/>
          <p:nvPr/>
        </p:nvSpPr>
        <p:spPr>
          <a:xfrm>
            <a:off x="4770120" y="130629"/>
            <a:ext cx="265176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Send $10 to Bob …</a:t>
            </a:r>
          </a:p>
        </p:txBody>
      </p:sp>
      <p:sp>
        <p:nvSpPr>
          <p:cNvPr id="6" name="Decision 5">
            <a:extLst>
              <a:ext uri="{FF2B5EF4-FFF2-40B4-BE49-F238E27FC236}">
                <a16:creationId xmlns:a16="http://schemas.microsoft.com/office/drawing/2014/main" id="{35071E8E-5E84-B3EB-5C7A-6B355D9998BF}"/>
              </a:ext>
            </a:extLst>
          </p:cNvPr>
          <p:cNvSpPr/>
          <p:nvPr/>
        </p:nvSpPr>
        <p:spPr>
          <a:xfrm>
            <a:off x="4770120" y="961367"/>
            <a:ext cx="2651760" cy="914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Financial?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D3ACF5-2B62-3775-F8FC-A53F40BC3A4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499961"/>
            <a:ext cx="0" cy="461406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F655B33-9E02-577C-79CF-1BCEE0512D25}"/>
              </a:ext>
            </a:extLst>
          </p:cNvPr>
          <p:cNvSpPr/>
          <p:nvPr/>
        </p:nvSpPr>
        <p:spPr>
          <a:xfrm>
            <a:off x="990005" y="1233901"/>
            <a:ext cx="2651760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Response from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Gemini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DD07C-8E98-A9E8-05B7-AE915045AB3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3641765" y="1418567"/>
            <a:ext cx="1128355" cy="0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A22149-B1D5-E463-238A-5E0225797075}"/>
              </a:ext>
            </a:extLst>
          </p:cNvPr>
          <p:cNvSpPr txBox="1"/>
          <p:nvPr/>
        </p:nvSpPr>
        <p:spPr>
          <a:xfrm>
            <a:off x="3958919" y="1049235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2431EE-0DC3-367A-8FCF-5D50FDB0A4AE}"/>
              </a:ext>
            </a:extLst>
          </p:cNvPr>
          <p:cNvSpPr/>
          <p:nvPr/>
        </p:nvSpPr>
        <p:spPr>
          <a:xfrm>
            <a:off x="4770120" y="2332967"/>
            <a:ext cx="265176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Get amount and recipient using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Gemini</a:t>
            </a:r>
            <a:r>
              <a:rPr lang="en-US" dirty="0"/>
              <a:t>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E1D14E-9B16-D9E8-0CFD-9C8F6A2F8544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096000" y="1875767"/>
            <a:ext cx="0" cy="457200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Decision 20">
            <a:extLst>
              <a:ext uri="{FF2B5EF4-FFF2-40B4-BE49-F238E27FC236}">
                <a16:creationId xmlns:a16="http://schemas.microsoft.com/office/drawing/2014/main" id="{1362D204-7E04-43C0-9D32-44A7FB5222D1}"/>
              </a:ext>
            </a:extLst>
          </p:cNvPr>
          <p:cNvSpPr/>
          <p:nvPr/>
        </p:nvSpPr>
        <p:spPr>
          <a:xfrm>
            <a:off x="4770120" y="3704567"/>
            <a:ext cx="2651760" cy="914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KYC/KYB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B35251-BEA6-C9C8-F3E8-D21BC82D6AEA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6096000" y="3247367"/>
            <a:ext cx="0" cy="457200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Decision 24">
            <a:extLst>
              <a:ext uri="{FF2B5EF4-FFF2-40B4-BE49-F238E27FC236}">
                <a16:creationId xmlns:a16="http://schemas.microsoft.com/office/drawing/2014/main" id="{4BEE7595-D726-DE87-50FA-54AC3E6FD371}"/>
              </a:ext>
            </a:extLst>
          </p:cNvPr>
          <p:cNvSpPr/>
          <p:nvPr/>
        </p:nvSpPr>
        <p:spPr>
          <a:xfrm>
            <a:off x="990005" y="3704567"/>
            <a:ext cx="2651760" cy="914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Trusted?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675AAB-3E7D-01FE-2A81-468863A5CAB3}"/>
              </a:ext>
            </a:extLst>
          </p:cNvPr>
          <p:cNvCxnSpPr>
            <a:cxnSpLocks/>
            <a:stCxn id="21" idx="1"/>
            <a:endCxn id="25" idx="3"/>
          </p:cNvCxnSpPr>
          <p:nvPr/>
        </p:nvCxnSpPr>
        <p:spPr>
          <a:xfrm flipH="1">
            <a:off x="3641765" y="4161767"/>
            <a:ext cx="1128355" cy="0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5B5C4F-EFCC-5287-7DDA-8ECC03E9DDE7}"/>
              </a:ext>
            </a:extLst>
          </p:cNvPr>
          <p:cNvSpPr txBox="1"/>
          <p:nvPr/>
        </p:nvSpPr>
        <p:spPr>
          <a:xfrm>
            <a:off x="3615877" y="3792435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</a:t>
            </a:r>
          </a:p>
        </p:txBody>
      </p:sp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E0856DF6-9525-B93A-F3A4-552D5F1A0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933167"/>
            <a:ext cx="457200" cy="4572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BA0445-9D7C-0A91-23D3-5B7CD137B754}"/>
              </a:ext>
            </a:extLst>
          </p:cNvPr>
          <p:cNvCxnSpPr>
            <a:cxnSpLocks/>
            <a:stCxn id="25" idx="1"/>
            <a:endCxn id="31" idx="3"/>
          </p:cNvCxnSpPr>
          <p:nvPr/>
        </p:nvCxnSpPr>
        <p:spPr>
          <a:xfrm flipH="1">
            <a:off x="457200" y="4161767"/>
            <a:ext cx="532805" cy="0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8F63E68-A06B-BCB9-DB48-1DC8F20D24BC}"/>
              </a:ext>
            </a:extLst>
          </p:cNvPr>
          <p:cNvSpPr txBox="1"/>
          <p:nvPr/>
        </p:nvSpPr>
        <p:spPr>
          <a:xfrm>
            <a:off x="476579" y="373609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059B66A4-2D3E-5E20-E39C-289296530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8078" y="5166899"/>
            <a:ext cx="457200" cy="4572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F81C4D-C273-2C4C-8CF8-23D92B5DF6FE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2315885" y="4618967"/>
            <a:ext cx="0" cy="547932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D6FBCD6-B8B9-0078-F095-4B8E8A0457F9}"/>
              </a:ext>
            </a:extLst>
          </p:cNvPr>
          <p:cNvSpPr txBox="1"/>
          <p:nvPr/>
        </p:nvSpPr>
        <p:spPr>
          <a:xfrm>
            <a:off x="1747396" y="4708267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6" name="Decision 55">
            <a:extLst>
              <a:ext uri="{FF2B5EF4-FFF2-40B4-BE49-F238E27FC236}">
                <a16:creationId xmlns:a16="http://schemas.microsoft.com/office/drawing/2014/main" id="{F5B212C7-4A6B-9EA3-919E-45F416DAA3FC}"/>
              </a:ext>
            </a:extLst>
          </p:cNvPr>
          <p:cNvSpPr/>
          <p:nvPr/>
        </p:nvSpPr>
        <p:spPr>
          <a:xfrm>
            <a:off x="8550235" y="3704567"/>
            <a:ext cx="2651760" cy="91440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Trusted?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0A8CCEE-BDAA-4839-8311-22FEE398A824}"/>
              </a:ext>
            </a:extLst>
          </p:cNvPr>
          <p:cNvCxnSpPr>
            <a:cxnSpLocks/>
            <a:stCxn id="21" idx="3"/>
            <a:endCxn id="56" idx="1"/>
          </p:cNvCxnSpPr>
          <p:nvPr/>
        </p:nvCxnSpPr>
        <p:spPr>
          <a:xfrm>
            <a:off x="7421880" y="4161767"/>
            <a:ext cx="1128355" cy="0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80CECC3-2E80-C1B1-1999-00971DC35599}"/>
              </a:ext>
            </a:extLst>
          </p:cNvPr>
          <p:cNvSpPr txBox="1"/>
          <p:nvPr/>
        </p:nvSpPr>
        <p:spPr>
          <a:xfrm>
            <a:off x="7248643" y="3792434"/>
            <a:ext cx="147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Corporation</a:t>
            </a:r>
          </a:p>
        </p:txBody>
      </p:sp>
      <p:pic>
        <p:nvPicPr>
          <p:cNvPr id="59" name="Graphic 58" descr="Close with solid fill">
            <a:extLst>
              <a:ext uri="{FF2B5EF4-FFF2-40B4-BE49-F238E27FC236}">
                <a16:creationId xmlns:a16="http://schemas.microsoft.com/office/drawing/2014/main" id="{7453A8D7-5A08-D06D-C9A5-F9BCFF10C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4800" y="3933166"/>
            <a:ext cx="457200" cy="457200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75B2B78-2A63-EF59-5F80-56A1D328E1EC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 flipV="1">
            <a:off x="11201995" y="4161766"/>
            <a:ext cx="532805" cy="1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97F51FA-BEF4-0491-0466-B3545C081BDC}"/>
              </a:ext>
            </a:extLst>
          </p:cNvPr>
          <p:cNvSpPr txBox="1"/>
          <p:nvPr/>
        </p:nvSpPr>
        <p:spPr>
          <a:xfrm>
            <a:off x="11102319" y="379243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pic>
        <p:nvPicPr>
          <p:cNvPr id="62" name="Graphic 61" descr="Checkmark with solid fill">
            <a:extLst>
              <a:ext uri="{FF2B5EF4-FFF2-40B4-BE49-F238E27FC236}">
                <a16:creationId xmlns:a16="http://schemas.microsoft.com/office/drawing/2014/main" id="{74B49228-E1C7-B2A2-6D5F-0AB1BB6D6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3401" y="5164034"/>
            <a:ext cx="457200" cy="4572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9CEA08-0631-A325-C5CA-20983A3A9502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9876115" y="4618967"/>
            <a:ext cx="0" cy="547932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C46776C-A7C7-3F9E-9927-ADA75CE6C325}"/>
              </a:ext>
            </a:extLst>
          </p:cNvPr>
          <p:cNvSpPr txBox="1"/>
          <p:nvPr/>
        </p:nvSpPr>
        <p:spPr>
          <a:xfrm>
            <a:off x="9902001" y="4566102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pic>
        <p:nvPicPr>
          <p:cNvPr id="1026" name="Picture 2" descr="Google Gemini on Wear OS - Apps on Google Play">
            <a:extLst>
              <a:ext uri="{FF2B5EF4-FFF2-40B4-BE49-F238E27FC236}">
                <a16:creationId xmlns:a16="http://schemas.microsoft.com/office/drawing/2014/main" id="{7D7B66B5-A048-487F-1DD9-8A3EE705F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79" y="1189971"/>
            <a:ext cx="457192" cy="4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Google Gemini on Wear OS - Apps on Google Play">
            <a:extLst>
              <a:ext uri="{FF2B5EF4-FFF2-40B4-BE49-F238E27FC236}">
                <a16:creationId xmlns:a16="http://schemas.microsoft.com/office/drawing/2014/main" id="{2B3FAD0A-6F97-FDAB-D0E0-03A450A8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80" y="2561571"/>
            <a:ext cx="457192" cy="4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Google Gemini on Wear OS - Apps on Google Play">
            <a:extLst>
              <a:ext uri="{FF2B5EF4-FFF2-40B4-BE49-F238E27FC236}">
                <a16:creationId xmlns:a16="http://schemas.microsoft.com/office/drawing/2014/main" id="{99500A63-DBB4-D9BB-2915-BF61ECD0A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4" y="4618975"/>
            <a:ext cx="457192" cy="45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A6D7006-D056-B092-74CC-3F01B18C6666}"/>
              </a:ext>
            </a:extLst>
          </p:cNvPr>
          <p:cNvSpPr txBox="1"/>
          <p:nvPr/>
        </p:nvSpPr>
        <p:spPr>
          <a:xfrm>
            <a:off x="2726391" y="5796971"/>
            <a:ext cx="6739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Other Safeguards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transactions require authorization via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Amount more than predetermined threshold is not allowed. </a:t>
            </a:r>
          </a:p>
        </p:txBody>
      </p:sp>
      <p:pic>
        <p:nvPicPr>
          <p:cNvPr id="7" name="Picture 2" descr="How to Integrate Tailwind CSS with Pure HTML | by Fitrahtur Rahman | Dev  Genius">
            <a:extLst>
              <a:ext uri="{FF2B5EF4-FFF2-40B4-BE49-F238E27FC236}">
                <a16:creationId xmlns:a16="http://schemas.microsoft.com/office/drawing/2014/main" id="{DEABAD56-3CBD-CAE1-5228-A57137635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" t="10970" b="15638"/>
          <a:stretch>
            <a:fillRect/>
          </a:stretch>
        </p:blipFill>
        <p:spPr bwMode="auto">
          <a:xfrm>
            <a:off x="9006099" y="6067"/>
            <a:ext cx="1740032" cy="128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3EF9A1-89F7-A313-0C10-74D4D34A4E86}"/>
              </a:ext>
            </a:extLst>
          </p:cNvPr>
          <p:cNvSpPr txBox="1"/>
          <p:nvPr/>
        </p:nvSpPr>
        <p:spPr>
          <a:xfrm>
            <a:off x="7574330" y="1691101"/>
            <a:ext cx="156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alpha val="49910"/>
                  </a:schemeClr>
                </a:solidFill>
              </a:rPr>
              <a:t>Using RegEx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AA9507-D1AD-11A6-4F3D-F764057DF61A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rot="16200000" flipV="1">
            <a:off x="7752362" y="1088085"/>
            <a:ext cx="272534" cy="933497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12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E806-1F53-6CBD-9C74-F1F2D02B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Multi Recipient Payment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C26DD-C5B1-E051-56DC-2BD20411E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chemeClr val="accent6"/>
                </a:solidFill>
              </a:rPr>
              <a:t>What is it?</a:t>
            </a:r>
          </a:p>
          <a:p>
            <a:pPr marL="0" indent="0" algn="just">
              <a:buNone/>
            </a:pPr>
            <a:r>
              <a:rPr lang="en-US" dirty="0"/>
              <a:t>	Automatically transfer money from one source to multiple recipient via single transaction using predetermined filters such as sender, amount, split ratio/amount etc.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accent6"/>
                </a:solidFill>
              </a:rPr>
              <a:t>Why is it?</a:t>
            </a:r>
          </a:p>
          <a:p>
            <a:pPr lvl="1" algn="just"/>
            <a:r>
              <a:rPr lang="en-US" dirty="0"/>
              <a:t>Promotes collaboration between multiple corporations. i.e., DOMINOS and ST. JUDE. </a:t>
            </a:r>
          </a:p>
          <a:p>
            <a:pPr lvl="1" algn="just"/>
            <a:r>
              <a:rPr lang="en-US" dirty="0"/>
              <a:t>ST. JUDE gets money with each transaction between customer and DOMINOS at the time of the transaction.</a:t>
            </a:r>
          </a:p>
          <a:p>
            <a:pPr lvl="1" algn="just"/>
            <a:r>
              <a:rPr lang="en-US" dirty="0"/>
              <a:t>DOMINOS doesn’t have to calculate and send money manually to ST. JUDE.</a:t>
            </a:r>
          </a:p>
          <a:p>
            <a:pPr lvl="1" algn="just"/>
            <a:r>
              <a:rPr lang="en-US" dirty="0"/>
              <a:t>Customer gets the satisfaction of actually donating to ST. JUDE (transparency).</a:t>
            </a:r>
          </a:p>
          <a:p>
            <a:pPr marL="228600" lvl="1" indent="0" algn="ctr">
              <a:buNone/>
            </a:pPr>
            <a:endParaRPr lang="en-US" dirty="0"/>
          </a:p>
          <a:p>
            <a:pPr marL="228600" lvl="1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You have made the donation!</a:t>
            </a:r>
          </a:p>
          <a:p>
            <a:pPr marL="228600" lvl="1" indent="0" algn="ctr">
              <a:buNone/>
            </a:pPr>
            <a:r>
              <a:rPr lang="en-US" dirty="0">
                <a:solidFill>
                  <a:schemeClr val="accent3"/>
                </a:solidFill>
              </a:rPr>
              <a:t>Not, Donation is made in your name!</a:t>
            </a:r>
          </a:p>
        </p:txBody>
      </p:sp>
      <p:pic>
        <p:nvPicPr>
          <p:cNvPr id="5" name="Graphic 4" descr="Network diagram with solid fill">
            <a:extLst>
              <a:ext uri="{FF2B5EF4-FFF2-40B4-BE49-F238E27FC236}">
                <a16:creationId xmlns:a16="http://schemas.microsoft.com/office/drawing/2014/main" id="{E31E4D3B-A89A-FCCE-8CAC-772BB80F1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237525" y="100418"/>
            <a:ext cx="2028701" cy="202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8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269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VanillaVTI</vt:lpstr>
      <vt:lpstr>FinBot</vt:lpstr>
      <vt:lpstr>FinBot - Features</vt:lpstr>
      <vt:lpstr>PowerPoint Presentation</vt:lpstr>
      <vt:lpstr>Multi Recipient Payment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Aaditya Khant</dc:creator>
  <cp:lastModifiedBy>Aaditya Khant</cp:lastModifiedBy>
  <cp:revision>3</cp:revision>
  <dcterms:created xsi:type="dcterms:W3CDTF">2025-10-26T04:35:42Z</dcterms:created>
  <dcterms:modified xsi:type="dcterms:W3CDTF">2025-10-26T15:51:49Z</dcterms:modified>
</cp:coreProperties>
</file>