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68" r:id="rId4"/>
    <p:sldId id="258" r:id="rId5"/>
    <p:sldId id="261" r:id="rId6"/>
    <p:sldId id="266" r:id="rId7"/>
    <p:sldId id="259" r:id="rId8"/>
    <p:sldId id="269" r:id="rId9"/>
    <p:sldId id="263" r:id="rId10"/>
    <p:sldId id="270" r:id="rId11"/>
    <p:sldId id="271" r:id="rId12"/>
    <p:sldId id="272" r:id="rId13"/>
    <p:sldId id="265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9587" autoAdjust="0"/>
  </p:normalViewPr>
  <p:slideViewPr>
    <p:cSldViewPr snapToGrid="0" showGuides="1">
      <p:cViewPr varScale="1">
        <p:scale>
          <a:sx n="82" d="100"/>
          <a:sy n="82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6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1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12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351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256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2907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51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CC73E2-E386-4A38-B838-238D9BA645F8}" type="datetime1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917" y="1591528"/>
            <a:ext cx="9144000" cy="95474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&lt;&lt;title&gt;&gt;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689" y="4454534"/>
            <a:ext cx="5159188" cy="873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6917" y="4523784"/>
            <a:ext cx="4805083" cy="87357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165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9"/>
            <a:ext cx="10515600" cy="5728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165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level0</a:t>
            </a: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9"/>
            <a:ext cx="10515600" cy="5728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165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9"/>
            <a:ext cx="10515600" cy="5728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943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16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943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5168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3013" y="1506415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56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071"/>
            <a:ext cx="10515600" cy="69924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53115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7840" y="416560"/>
            <a:ext cx="653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6747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283"/>
            <a:ext cx="10515600" cy="6723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447"/>
            <a:ext cx="10515600" cy="5513294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8426"/>
            <a:ext cx="10515600" cy="61650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950621"/>
              </p:ext>
            </p:extLst>
          </p:nvPr>
        </p:nvGraphicFramePr>
        <p:xfrm>
          <a:off x="914401" y="714935"/>
          <a:ext cx="10546078" cy="59405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8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4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SL NO: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TITLE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KEY CONCEPTS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87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0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7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0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16311"/>
              </p:ext>
            </p:extLst>
          </p:nvPr>
        </p:nvGraphicFramePr>
        <p:xfrm>
          <a:off x="684213" y="685800"/>
          <a:ext cx="85344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4212" marR="742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4212" marR="74212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5171DC-39E7-4B32-8C94-DCA0CFA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22067"/>
              </p:ext>
            </p:extLst>
          </p:nvPr>
        </p:nvGraphicFramePr>
        <p:xfrm>
          <a:off x="838200" y="719665"/>
          <a:ext cx="10247244" cy="18340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7617">
                  <a:extLst>
                    <a:ext uri="{9D8B030D-6E8A-4147-A177-3AD203B41FA5}">
                      <a16:colId xmlns:a16="http://schemas.microsoft.com/office/drawing/2014/main" val="3904390340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934992190"/>
                    </a:ext>
                  </a:extLst>
                </a:gridCol>
                <a:gridCol w="2049449">
                  <a:extLst>
                    <a:ext uri="{9D8B030D-6E8A-4147-A177-3AD203B41FA5}">
                      <a16:colId xmlns:a16="http://schemas.microsoft.com/office/drawing/2014/main" val="3272302509"/>
                    </a:ext>
                  </a:extLst>
                </a:gridCol>
                <a:gridCol w="2049449">
                  <a:extLst>
                    <a:ext uri="{9D8B030D-6E8A-4147-A177-3AD203B41FA5}">
                      <a16:colId xmlns:a16="http://schemas.microsoft.com/office/drawing/2014/main" val="2782851525"/>
                    </a:ext>
                  </a:extLst>
                </a:gridCol>
                <a:gridCol w="2049449">
                  <a:extLst>
                    <a:ext uri="{9D8B030D-6E8A-4147-A177-3AD203B41FA5}">
                      <a16:colId xmlns:a16="http://schemas.microsoft.com/office/drawing/2014/main" val="3134100922"/>
                    </a:ext>
                  </a:extLst>
                </a:gridCol>
              </a:tblGrid>
              <a:tr h="57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NO: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CONCEPTS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04032"/>
                  </a:ext>
                </a:extLst>
              </a:tr>
              <a:tr h="1194012"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1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941"/>
            <a:ext cx="10515600" cy="59167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5"/>
            <a:ext cx="10515600" cy="506085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6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260"/>
            <a:ext cx="10515600" cy="6858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513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1651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9"/>
            <a:ext cx="10515600" cy="572844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402</TotalTime>
  <Words>80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Slice</vt:lpstr>
      <vt:lpstr> &lt;&lt;title&gt;&gt; </vt:lpstr>
      <vt:lpstr>Contents </vt:lpstr>
      <vt:lpstr>PowerPoint Presentation</vt:lpstr>
      <vt:lpstr> INTRODUCTION</vt:lpstr>
      <vt:lpstr> LITERATURE REVIEW </vt:lpstr>
      <vt:lpstr>PowerPoint Presentation</vt:lpstr>
      <vt:lpstr>PROBLEM DEFINITION</vt:lpstr>
      <vt:lpstr> PROPOSED SYSTEM </vt:lpstr>
      <vt:lpstr> system architecture </vt:lpstr>
      <vt:lpstr> MODULES </vt:lpstr>
      <vt:lpstr> dfd level0 </vt:lpstr>
      <vt:lpstr> conclusion 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GENRE CLASSIFICATION</dc:title>
  <dc:creator>Lenovo</dc:creator>
  <cp:lastModifiedBy>JINU PS</cp:lastModifiedBy>
  <cp:revision>52</cp:revision>
  <dcterms:created xsi:type="dcterms:W3CDTF">2021-01-14T14:43:54Z</dcterms:created>
  <dcterms:modified xsi:type="dcterms:W3CDTF">2021-03-23T15:34:30Z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