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E530EB-6925-4515-B828-1CFE29D9AE91}">
  <a:tblStyle styleId="{79E530EB-6925-4515-B828-1CFE29D9A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1a08e7da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1a08e7da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1a08e7da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1a08e7da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1a08e7da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1a08e7da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1a08e7da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1a08e7da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71a08e7da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71a08e7da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1a08e7da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1a08e7da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1a08e7da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71a08e7da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1a08e7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1a08e7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1a08e7da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1a08e7da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1a08e7d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1a08e7d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1a08e7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1a08e7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1a08e7d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1a08e7d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1a08e7d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1a08e7d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1a08e7da_11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1a08e7da_11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1a08e7d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1a08e7d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 Using Covid Data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082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Saurabh Singh, Viddhi Lakhwara, Aditya Panchal, Hemang Bhanushali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38550" y="2811738"/>
            <a:ext cx="666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CMPT 732 Final Project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52950" y="236350"/>
            <a:ext cx="7030500" cy="5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Various commodities affected by no of cases in United States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75" y="745438"/>
            <a:ext cx="6596626" cy="37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34200" y="322300"/>
            <a:ext cx="8368200" cy="3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Various Cryptocurrencies affected by US Covid cases</a:t>
            </a:r>
            <a:endParaRPr sz="18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75" y="801150"/>
            <a:ext cx="7228250" cy="37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391750"/>
            <a:ext cx="8368200" cy="3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r>
              <a:rPr lang="en" sz="1800"/>
              <a:t>) Various Cryptocurrencies affected by Global Covid cases</a:t>
            </a:r>
            <a:endParaRPr sz="18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75" y="920625"/>
            <a:ext cx="7043050" cy="365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241275"/>
            <a:ext cx="8368200" cy="3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r>
              <a:rPr lang="en" sz="1600"/>
              <a:t>) Western Region Currencies affected by US Covid cases and Global Covid cases</a:t>
            </a:r>
            <a:endParaRPr sz="16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13" y="579075"/>
            <a:ext cx="6884975" cy="41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183400"/>
            <a:ext cx="8368200" cy="3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6</a:t>
            </a:r>
            <a:r>
              <a:rPr lang="en" sz="1600"/>
              <a:t>) Eastern Region Currencies affected by US Covid cases and Global Covid cases</a:t>
            </a:r>
            <a:endParaRPr sz="16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75" y="613800"/>
            <a:ext cx="6580050" cy="41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229700"/>
            <a:ext cx="8368200" cy="3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r>
              <a:rPr lang="en" sz="1600"/>
              <a:t>) Central Region Currencies affected by US Covid cases and Global Covid cases</a:t>
            </a:r>
            <a:endParaRPr sz="16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50" y="671675"/>
            <a:ext cx="6742101" cy="4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7900" y="458025"/>
            <a:ext cx="83682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THANK YOU</a:t>
            </a:r>
            <a:endParaRPr b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303800" y="1646575"/>
            <a:ext cx="6098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➔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COVID has had an impact on multiple sectors including financial markets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➔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We aim to obtain a deeper understanding on how and up to what extent certain indicators were affected by COVID.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➔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Since these indicators differ from one another, they tend to have a contrasting relation with the impact of COVID-19.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➔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Hence, understanding these differences would allow us to gain a better insight into the financial market.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303800" y="1429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100"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o   Apache Spark</a:t>
            </a:r>
            <a:endParaRPr sz="2100"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o   Apache Cassandra</a:t>
            </a:r>
            <a:endParaRPr sz="2100"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o   Tableau</a:t>
            </a:r>
            <a:endParaRPr sz="2100">
              <a:latin typeface="Maven Pro"/>
              <a:ea typeface="Maven Pro"/>
              <a:cs typeface="Maven Pro"/>
              <a:sym typeface="Maven Pro"/>
            </a:endParaRPr>
          </a:p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aven Pro"/>
                <a:ea typeface="Maven Pro"/>
                <a:cs typeface="Maven Pro"/>
                <a:sym typeface="Maven Pro"/>
              </a:rPr>
              <a:t>o   Machine Learning models</a:t>
            </a:r>
            <a:endParaRPr sz="21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250075" y="3518475"/>
            <a:ext cx="6736500" cy="5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Part 1 - Create keyspace and schema for all the required tables as per the keyspace in Cassandra mentioned in the readme file on github.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Part 2 - We’ll execute the dataflix.sh script which will execute the entire project as follows: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 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0850" y="474550"/>
            <a:ext cx="131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303800" y="1735275"/>
            <a:ext cx="7030500" cy="26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Dataflix.sh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314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AutoNum type="arabicParenR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All the files like crypto.py, stocks.py, commodities.py and forex.py will perform etl and load all the respective data in cassandra tables created as there is a for loop inside the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script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 which will run all the spark jobs and save the data for the respective datasets into the cassandra Db with dataflix as keyspace and crypto, stocks, commodities and forex tables.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314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AutoNum type="arabicParenR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The second part of the script will train the model by fetching the data from the </a:t>
            </a: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cassandra db, after which we perform further etl and aggregate functions as per the requirements of the ml models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-127325" y="3067300"/>
            <a:ext cx="66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31325" y="490950"/>
            <a:ext cx="83025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883050" y="15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{79E530EB-6925-4515-B828-1CFE29D9AE91}</a:tableStyleId>
              </a:tblPr>
              <a:tblGrid>
                <a:gridCol w="2112825"/>
                <a:gridCol w="11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Stock Type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DOWJONES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93.62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NDX COMPOSITE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NDX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NYSE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92.89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SPX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93.43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45720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{79E530EB-6925-4515-B828-1CFE29D9AE91}</a:tableStyleId>
              </a:tblPr>
              <a:tblGrid>
                <a:gridCol w="1946550"/>
                <a:gridCol w="1811500"/>
              </a:tblGrid>
              <a:tr h="1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Crypto Type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Binance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Bitcoin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Dash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Dogecoin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Ethereum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93.02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Litecoin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92.96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Ripple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92.88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Monero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92.79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567588" y="636600"/>
            <a:ext cx="3900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</a:t>
            </a: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</a:t>
            </a:r>
            <a:r>
              <a:rPr lang="en" sz="1600" u="sng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Results after Training ML Models:</a:t>
            </a:r>
            <a:endParaRPr sz="1600" u="sng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303800" y="484225"/>
            <a:ext cx="7030500" cy="4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					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247750" y="4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{79E530EB-6925-4515-B828-1CFE29D9AE91}</a:tableStyleId>
              </a:tblPr>
              <a:tblGrid>
                <a:gridCol w="2029675"/>
                <a:gridCol w="116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Forex Type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Australian Dollar (AUD)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Brazilian Real (BRL)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Canadian Dollar (CAD)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92.41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Swiss Franc (CHF)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Euro (EUR)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92.48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Pound Sterling (GBP)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Indian Rupee (INR)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Japanese Yen (JPY)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Mexican Peso (MXN)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92.20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Russian Rouble (RUB)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92.46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4874950" y="5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{79E530EB-6925-4515-B828-1CFE29D9AE91}</a:tableStyleId>
              </a:tblPr>
              <a:tblGrid>
                <a:gridCol w="1744050"/>
                <a:gridCol w="1582900"/>
              </a:tblGrid>
              <a:tr h="5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Crypto Type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Crude Oil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Heating Oil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Natural Gas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93.27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Milk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92.86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Feeder Cattle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92.90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Live Cattle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Rough Rice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93.32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Soybean Oil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Soybeans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92.89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227520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0"/>
              <a:t>Visualizations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55625" y="255725"/>
            <a:ext cx="76284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 Stock Market affected by cases Globally and United States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76" y="866000"/>
            <a:ext cx="6740550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