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2" r:id="rId4"/>
    <p:sldId id="257" r:id="rId5"/>
    <p:sldId id="258" r:id="rId6"/>
    <p:sldId id="261" r:id="rId7"/>
    <p:sldId id="269" r:id="rId8"/>
    <p:sldId id="264" r:id="rId9"/>
    <p:sldId id="263" r:id="rId10"/>
    <p:sldId id="265" r:id="rId11"/>
    <p:sldId id="266" r:id="rId12"/>
    <p:sldId id="268" r:id="rId13"/>
    <p:sldId id="267" r:id="rId14"/>
    <p:sldId id="25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Instagram-no-reply@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9F0-4033-4F94-8A7B-437F38C0B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Practising cyber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D12B-81F7-4BC0-BE16-6F6B117BD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Aaditya </a:t>
            </a:r>
            <a:r>
              <a:rPr lang="en-US" dirty="0" err="1"/>
              <a:t>purani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4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75DBF-1BFC-4530-B3EB-7CFA4771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657" y="619124"/>
            <a:ext cx="8188168" cy="5667375"/>
          </a:xfrm>
        </p:spPr>
      </p:pic>
    </p:spTree>
    <p:extLst>
      <p:ext uri="{BB962C8B-B14F-4D97-AF65-F5344CB8AC3E}">
        <p14:creationId xmlns:p14="http://schemas.microsoft.com/office/powerpoint/2010/main" val="339137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33337-0291-49A7-9F47-859D791A3F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525" y="1638300"/>
            <a:ext cx="5629275" cy="34042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BF1478-4896-4689-9853-839CBFDDC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38299"/>
            <a:ext cx="5800725" cy="3404218"/>
          </a:xfrm>
        </p:spPr>
      </p:pic>
    </p:spTree>
    <p:extLst>
      <p:ext uri="{BB962C8B-B14F-4D97-AF65-F5344CB8AC3E}">
        <p14:creationId xmlns:p14="http://schemas.microsoft.com/office/powerpoint/2010/main" val="393547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F1E8B0-A226-45CE-89C3-F2E3E10990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26" y="1507304"/>
            <a:ext cx="6014670" cy="368952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9940DE-EA49-45DC-A103-ABA9254FA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07304"/>
            <a:ext cx="5942015" cy="3689523"/>
          </a:xfrm>
        </p:spPr>
      </p:pic>
    </p:spTree>
    <p:extLst>
      <p:ext uri="{BB962C8B-B14F-4D97-AF65-F5344CB8AC3E}">
        <p14:creationId xmlns:p14="http://schemas.microsoft.com/office/powerpoint/2010/main" val="24656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CB0-8FC2-4BBE-B263-C2C2DC7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4E90-F89F-42AC-A682-109F53EC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Challenge 1: The Image 2 is Phishing Pop-Up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UIAlertController</a:t>
            </a:r>
            <a:r>
              <a:rPr lang="en-US" dirty="0"/>
              <a:t> from iOS application </a:t>
            </a:r>
          </a:p>
          <a:p>
            <a:r>
              <a:rPr lang="en-US" dirty="0"/>
              <a:t>Challenge 2 : The Image 1 is Phishing URL</a:t>
            </a:r>
          </a:p>
          <a:p>
            <a:pPr lvl="1"/>
            <a:r>
              <a:rPr lang="en-US" dirty="0"/>
              <a:t>Look closely at URL </a:t>
            </a:r>
          </a:p>
          <a:p>
            <a:pPr lvl="1"/>
            <a:r>
              <a:rPr lang="en-US" dirty="0"/>
              <a:t>What you see is not always true. It’s a Subdomain like manage-myaccount.paypal.com.evil.com</a:t>
            </a:r>
          </a:p>
          <a:p>
            <a:r>
              <a:rPr lang="en-US" dirty="0"/>
              <a:t>Challenge 3 : The Image 2 is Phishing Redirection</a:t>
            </a:r>
          </a:p>
          <a:p>
            <a:pPr lvl="1"/>
            <a:r>
              <a:rPr lang="en-US" dirty="0"/>
              <a:t>Abusing Gmail’s attachment logic</a:t>
            </a:r>
          </a:p>
          <a:p>
            <a:pPr lvl="1"/>
            <a:r>
              <a:rPr lang="en-US" dirty="0"/>
              <a:t>Pic 2 isn’t actually a PDF but a Image which looks like PDF and attached Inline with hyperlink to http://</a:t>
            </a:r>
          </a:p>
          <a:p>
            <a:r>
              <a:rPr lang="en-US" dirty="0"/>
              <a:t> Challenge 4 : The Image 1 is Phishing Page</a:t>
            </a:r>
          </a:p>
          <a:p>
            <a:pPr lvl="1"/>
            <a:r>
              <a:rPr lang="en-US" dirty="0"/>
              <a:t>Look closely at e-mail address it has </a:t>
            </a:r>
            <a:r>
              <a:rPr lang="en-US" dirty="0">
                <a:hlinkClick r:id="rId2"/>
              </a:rPr>
              <a:t>Instagram-no-reply@mail.com</a:t>
            </a:r>
            <a:r>
              <a:rPr lang="en-US" dirty="0"/>
              <a:t> , mail.com not equals Instagram.com</a:t>
            </a:r>
          </a:p>
        </p:txBody>
      </p:sp>
    </p:spTree>
    <p:extLst>
      <p:ext uri="{BB962C8B-B14F-4D97-AF65-F5344CB8AC3E}">
        <p14:creationId xmlns:p14="http://schemas.microsoft.com/office/powerpoint/2010/main" val="29876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36DD-39F9-4133-A1E5-0DE4779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effect</a:t>
            </a:r>
          </a:p>
        </p:txBody>
      </p:sp>
      <p:pic>
        <p:nvPicPr>
          <p:cNvPr id="6" name="Picture Placeholder 5" descr="Credits: Edie.net">
            <a:extLst>
              <a:ext uri="{FF2B5EF4-FFF2-40B4-BE49-F238E27FC236}">
                <a16:creationId xmlns:a16="http://schemas.microsoft.com/office/drawing/2014/main" id="{4DF1B945-C0F5-4D07-9A7A-3B371D30AD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612" b="20612"/>
          <a:stretch>
            <a:fillRect/>
          </a:stretch>
        </p:blipFill>
        <p:spPr>
          <a:xfrm>
            <a:off x="1141411" y="606425"/>
            <a:ext cx="9912354" cy="36982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61F0-D4B8-4CE3-9BB8-7E2E9DBC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starts with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17C40-F7D7-473D-96EF-F707C27F79A6}"/>
              </a:ext>
            </a:extLst>
          </p:cNvPr>
          <p:cNvSpPr txBox="1"/>
          <p:nvPr/>
        </p:nvSpPr>
        <p:spPr>
          <a:xfrm>
            <a:off x="10244831" y="4468120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Pic-credit: edie.net</a:t>
            </a:r>
          </a:p>
        </p:txBody>
      </p:sp>
    </p:spTree>
    <p:extLst>
      <p:ext uri="{BB962C8B-B14F-4D97-AF65-F5344CB8AC3E}">
        <p14:creationId xmlns:p14="http://schemas.microsoft.com/office/powerpoint/2010/main" val="135281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0D9B-4792-4792-97F1-716457F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yourself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B700DE-179E-49AC-94AA-7AAD6BCAE5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264" b="426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CEA4-DB4A-447D-B07B-17CC82F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 to Implement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BDF9B-D0E3-4A3A-9361-8D7EF94118D5}"/>
              </a:ext>
            </a:extLst>
          </p:cNvPr>
          <p:cNvSpPr txBox="1"/>
          <p:nvPr/>
        </p:nvSpPr>
        <p:spPr>
          <a:xfrm>
            <a:off x="10147176" y="405844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Pic-credit: </a:t>
            </a:r>
            <a:r>
              <a:rPr lang="en-US" sz="1000" dirty="0" err="1"/>
              <a:t>BleepingComputer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67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7BE0-FC9F-47C2-AB91-D0BC7961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5800"/>
            <a:ext cx="9905999" cy="5105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Originating source/ Headers of the Mail / Message</a:t>
            </a:r>
          </a:p>
          <a:p>
            <a:r>
              <a:rPr lang="en-US" dirty="0"/>
              <a:t>Think Before you Click</a:t>
            </a:r>
          </a:p>
          <a:p>
            <a:r>
              <a:rPr lang="en-US" dirty="0"/>
              <a:t>Nothing Ever goes away once you put it on Internet</a:t>
            </a:r>
          </a:p>
          <a:p>
            <a:r>
              <a:rPr lang="en-US" dirty="0"/>
              <a:t>Check twice before installing over-permissive app</a:t>
            </a:r>
          </a:p>
          <a:p>
            <a:r>
              <a:rPr lang="en-US" dirty="0"/>
              <a:t>Inspect the Hyperlink before redirecting to any page</a:t>
            </a:r>
          </a:p>
          <a:p>
            <a:r>
              <a:rPr lang="en-US" dirty="0"/>
              <a:t>Install Anti-Virus + Anti-Adware (Up2date)</a:t>
            </a:r>
          </a:p>
          <a:p>
            <a:r>
              <a:rPr lang="en-US" dirty="0"/>
              <a:t>Do not fall for luring message / calls (Jackpots, Loans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Don’t ever enter your password on random sites</a:t>
            </a:r>
          </a:p>
          <a:p>
            <a:r>
              <a:rPr lang="en-US" dirty="0"/>
              <a:t>1Password is much better (Passphrase utility tool) – Beats keylogger</a:t>
            </a:r>
          </a:p>
          <a:p>
            <a:r>
              <a:rPr lang="en-US" dirty="0"/>
              <a:t>Don’t feed the Hackers (Don’t pay ransom)</a:t>
            </a:r>
          </a:p>
          <a:p>
            <a:r>
              <a:rPr lang="en-US" dirty="0"/>
              <a:t>Rotate your password frequently and use different pw for different sites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4FEED-D45C-4311-AFC3-31274796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66" y="2249487"/>
            <a:ext cx="2419459" cy="26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507C-FFC6-4851-93D9-91A5A65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83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q/a?</a:t>
            </a:r>
          </a:p>
        </p:txBody>
      </p:sp>
    </p:spTree>
    <p:extLst>
      <p:ext uri="{BB962C8B-B14F-4D97-AF65-F5344CB8AC3E}">
        <p14:creationId xmlns:p14="http://schemas.microsoft.com/office/powerpoint/2010/main" val="32656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F333-AEB4-4335-A160-F2E2AC9E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8B2C-1DA9-4D99-A695-C064A389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these bad guys ?</a:t>
            </a:r>
          </a:p>
          <a:p>
            <a:r>
              <a:rPr lang="en-US" dirty="0"/>
              <a:t>Why do they want to target you ?</a:t>
            </a:r>
          </a:p>
          <a:p>
            <a:r>
              <a:rPr lang="en-US" dirty="0"/>
              <a:t>How they can target you ?</a:t>
            </a:r>
          </a:p>
          <a:p>
            <a:r>
              <a:rPr lang="en-US" dirty="0"/>
              <a:t>What you should do to safeguard yourself ?</a:t>
            </a:r>
          </a:p>
        </p:txBody>
      </p:sp>
    </p:spTree>
    <p:extLst>
      <p:ext uri="{BB962C8B-B14F-4D97-AF65-F5344CB8AC3E}">
        <p14:creationId xmlns:p14="http://schemas.microsoft.com/office/powerpoint/2010/main" val="39338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7121-AC7D-4A00-9472-E644A23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players of the dark game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29B1D1-798E-4864-AC09-8B5E0A645D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41" b="2504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4BDC-D800-497C-ACE4-F1BE7C8B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Threat 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C5944-BC5C-408A-B9AC-DA083315604A}"/>
              </a:ext>
            </a:extLst>
          </p:cNvPr>
          <p:cNvSpPr txBox="1"/>
          <p:nvPr/>
        </p:nvSpPr>
        <p:spPr>
          <a:xfrm>
            <a:off x="10147176" y="405844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Pic-credit: </a:t>
            </a:r>
            <a:r>
              <a:rPr lang="en-US" sz="1000" dirty="0" err="1"/>
              <a:t>Unsplash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67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C4D03-7206-4634-BEA7-2EBCD58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380169"/>
            <a:ext cx="2700337" cy="1802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7DC7E-DD9A-4D0D-9A1D-F121ACFAF449}"/>
              </a:ext>
            </a:extLst>
          </p:cNvPr>
          <p:cNvSpPr txBox="1"/>
          <p:nvPr/>
        </p:nvSpPr>
        <p:spPr>
          <a:xfrm>
            <a:off x="1165782" y="3182779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Credit: ESB Professional/Shutterstock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F2874-3679-462D-A3DE-1B7885C74D2B}"/>
              </a:ext>
            </a:extLst>
          </p:cNvPr>
          <p:cNvSpPr txBox="1"/>
          <p:nvPr/>
        </p:nvSpPr>
        <p:spPr>
          <a:xfrm>
            <a:off x="4838700" y="381000"/>
            <a:ext cx="20217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Scammers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2B98C-71EB-41A3-A183-8A8F183750F5}"/>
              </a:ext>
            </a:extLst>
          </p:cNvPr>
          <p:cNvSpPr txBox="1"/>
          <p:nvPr/>
        </p:nvSpPr>
        <p:spPr>
          <a:xfrm>
            <a:off x="5867400" y="1590675"/>
            <a:ext cx="51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 Gathering / Reconnaissance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4736B-C406-4907-A4DB-8E17FA859FCF}"/>
              </a:ext>
            </a:extLst>
          </p:cNvPr>
          <p:cNvSpPr txBox="1"/>
          <p:nvPr/>
        </p:nvSpPr>
        <p:spPr>
          <a:xfrm>
            <a:off x="5849553" y="2266950"/>
            <a:ext cx="569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Attempt to Trick into making Online Payments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8A2C-BCE1-4454-9C1E-D6C12CA9A1B9}"/>
              </a:ext>
            </a:extLst>
          </p:cNvPr>
          <p:cNvSpPr txBox="1"/>
          <p:nvPr/>
        </p:nvSpPr>
        <p:spPr>
          <a:xfrm>
            <a:off x="5867400" y="3031778"/>
            <a:ext cx="35234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Installing Remote Access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CF199-AAA7-4BA6-A348-89CBF63C60BB}"/>
              </a:ext>
            </a:extLst>
          </p:cNvPr>
          <p:cNvSpPr txBox="1"/>
          <p:nvPr/>
        </p:nvSpPr>
        <p:spPr>
          <a:xfrm>
            <a:off x="5867400" y="3775874"/>
            <a:ext cx="21531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Credit card theft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64837-798E-4E8C-97E9-D160F96E8880}"/>
              </a:ext>
            </a:extLst>
          </p:cNvPr>
          <p:cNvSpPr txBox="1"/>
          <p:nvPr/>
        </p:nvSpPr>
        <p:spPr>
          <a:xfrm>
            <a:off x="2773936" y="5280664"/>
            <a:ext cx="6644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Also technically called ‘Social Engineering’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6846C-D4CF-4D78-B62D-6CE557151A57}"/>
              </a:ext>
            </a:extLst>
          </p:cNvPr>
          <p:cNvSpPr txBox="1"/>
          <p:nvPr/>
        </p:nvSpPr>
        <p:spPr>
          <a:xfrm>
            <a:off x="5885032" y="4519970"/>
            <a:ext cx="422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Works on the Surface/deep web</a:t>
            </a:r>
          </a:p>
        </p:txBody>
      </p:sp>
    </p:spTree>
    <p:extLst>
      <p:ext uri="{BB962C8B-B14F-4D97-AF65-F5344CB8AC3E}">
        <p14:creationId xmlns:p14="http://schemas.microsoft.com/office/powerpoint/2010/main" val="37054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1F7F-6A81-4A57-AEBB-54B604C9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gather my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267C-3DCC-4FB5-A872-F79F0801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Public Posts on Forums, Craigslist, Social Networking website</a:t>
            </a:r>
          </a:p>
          <a:p>
            <a:r>
              <a:rPr lang="en-US" dirty="0"/>
              <a:t>Geo-Location Leak ( Snapchat, Instagram Location, Swarm-app )</a:t>
            </a:r>
          </a:p>
          <a:p>
            <a:r>
              <a:rPr lang="en-US" dirty="0"/>
              <a:t>Personal Contact Information placed online</a:t>
            </a:r>
          </a:p>
          <a:p>
            <a:r>
              <a:rPr lang="en-US" dirty="0"/>
              <a:t>Third Party Data Selling / Data-Theft </a:t>
            </a:r>
          </a:p>
          <a:p>
            <a:r>
              <a:rPr lang="en-US" dirty="0"/>
              <a:t>Registering on a sketchy website</a:t>
            </a:r>
          </a:p>
        </p:txBody>
      </p:sp>
    </p:spTree>
    <p:extLst>
      <p:ext uri="{BB962C8B-B14F-4D97-AF65-F5344CB8AC3E}">
        <p14:creationId xmlns:p14="http://schemas.microsoft.com/office/powerpoint/2010/main" val="12103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7DC7E-DD9A-4D0D-9A1D-F121ACFAF449}"/>
              </a:ext>
            </a:extLst>
          </p:cNvPr>
          <p:cNvSpPr txBox="1"/>
          <p:nvPr/>
        </p:nvSpPr>
        <p:spPr>
          <a:xfrm>
            <a:off x="1194357" y="445037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Credit: Digital Dot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F2874-3679-462D-A3DE-1B7885C74D2B}"/>
              </a:ext>
            </a:extLst>
          </p:cNvPr>
          <p:cNvSpPr txBox="1"/>
          <p:nvPr/>
        </p:nvSpPr>
        <p:spPr>
          <a:xfrm>
            <a:off x="4178711" y="381594"/>
            <a:ext cx="3341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Black Hat Hackers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2B98C-71EB-41A3-A183-8A8F183750F5}"/>
              </a:ext>
            </a:extLst>
          </p:cNvPr>
          <p:cNvSpPr txBox="1"/>
          <p:nvPr/>
        </p:nvSpPr>
        <p:spPr>
          <a:xfrm>
            <a:off x="5353397" y="1642381"/>
            <a:ext cx="271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Technically Proficient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4736B-C406-4907-A4DB-8E17FA859FCF}"/>
              </a:ext>
            </a:extLst>
          </p:cNvPr>
          <p:cNvSpPr txBox="1"/>
          <p:nvPr/>
        </p:nvSpPr>
        <p:spPr>
          <a:xfrm>
            <a:off x="5353397" y="2415035"/>
            <a:ext cx="354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May use Social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8A2C-BCE1-4454-9C1E-D6C12CA9A1B9}"/>
              </a:ext>
            </a:extLst>
          </p:cNvPr>
          <p:cNvSpPr txBox="1"/>
          <p:nvPr/>
        </p:nvSpPr>
        <p:spPr>
          <a:xfrm>
            <a:off x="5353397" y="3115628"/>
            <a:ext cx="55304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Develop their own toolset for carrying attack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CF199-AAA7-4BA6-A348-89CBF63C60BB}"/>
              </a:ext>
            </a:extLst>
          </p:cNvPr>
          <p:cNvSpPr txBox="1"/>
          <p:nvPr/>
        </p:nvSpPr>
        <p:spPr>
          <a:xfrm>
            <a:off x="5353397" y="3775280"/>
            <a:ext cx="68386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Goal is either to make money or to make Botnet stronger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D7334-C9F7-49AE-B8C8-FDDCC94F3CBF}"/>
              </a:ext>
            </a:extLst>
          </p:cNvPr>
          <p:cNvSpPr txBox="1"/>
          <p:nvPr/>
        </p:nvSpPr>
        <p:spPr>
          <a:xfrm>
            <a:off x="5353397" y="4342653"/>
            <a:ext cx="481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They work anonymously on Dark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EC5B7-0875-4C84-B62F-4F37C600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2" y="2104046"/>
            <a:ext cx="2149948" cy="21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2BEA-6122-4F13-9366-A1421369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6703205-14F0-4E1A-AC02-60E7CCB6F5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12" b="2501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7140D-E4CE-4705-A6AF-C69779B3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Convincing you to CLICK !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0B8D5-18BF-4FB1-82D1-DCEED3E8053C}"/>
              </a:ext>
            </a:extLst>
          </p:cNvPr>
          <p:cNvSpPr txBox="1"/>
          <p:nvPr/>
        </p:nvSpPr>
        <p:spPr>
          <a:xfrm>
            <a:off x="10147176" y="405844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Pic-credit: ZDNet</a:t>
            </a:r>
          </a:p>
        </p:txBody>
      </p:sp>
    </p:spTree>
    <p:extLst>
      <p:ext uri="{BB962C8B-B14F-4D97-AF65-F5344CB8AC3E}">
        <p14:creationId xmlns:p14="http://schemas.microsoft.com/office/powerpoint/2010/main" val="9612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7121-AC7D-4A00-9472-E644A23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4BDC-D800-497C-ACE4-F1BE7C8B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only winning move is not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C5944-BC5C-408A-B9AC-DA083315604A}"/>
              </a:ext>
            </a:extLst>
          </p:cNvPr>
          <p:cNvSpPr txBox="1"/>
          <p:nvPr/>
        </p:nvSpPr>
        <p:spPr>
          <a:xfrm>
            <a:off x="10147176" y="4058442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Pic-credit: </a:t>
            </a:r>
            <a:r>
              <a:rPr lang="en-US" sz="1000" dirty="0" err="1"/>
              <a:t>TestSphere</a:t>
            </a:r>
            <a:endParaRPr lang="en-US" sz="1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84F2B6-57B8-47A4-AF84-FC64047B2B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925" b="20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9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AF7B6-FD18-4A46-926C-701EF419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338200"/>
            <a:ext cx="7143749" cy="6181600"/>
          </a:xfrm>
        </p:spPr>
      </p:pic>
    </p:spTree>
    <p:extLst>
      <p:ext uri="{BB962C8B-B14F-4D97-AF65-F5344CB8AC3E}">
        <p14:creationId xmlns:p14="http://schemas.microsoft.com/office/powerpoint/2010/main" val="3772158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700</TotalTime>
  <Words>429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Tw Cen MT</vt:lpstr>
      <vt:lpstr>Circuit</vt:lpstr>
      <vt:lpstr>Practising cyber safety</vt:lpstr>
      <vt:lpstr>THE MASTER PLAN</vt:lpstr>
      <vt:lpstr>Know the players of the dark game</vt:lpstr>
      <vt:lpstr>PowerPoint Presentation</vt:lpstr>
      <vt:lpstr>How do they gather my information?</vt:lpstr>
      <vt:lpstr>PowerPoint Presentation</vt:lpstr>
      <vt:lpstr>Phishing attacks</vt:lpstr>
      <vt:lpstr>Identifying attacks</vt:lpstr>
      <vt:lpstr>PowerPoint Presentation</vt:lpstr>
      <vt:lpstr>PowerPoint Presentation</vt:lpstr>
      <vt:lpstr>PowerPoint Presentation</vt:lpstr>
      <vt:lpstr>PowerPoint Presentation</vt:lpstr>
      <vt:lpstr>Solutions</vt:lpstr>
      <vt:lpstr>Domino effect</vt:lpstr>
      <vt:lpstr>Securing yourself</vt:lpstr>
      <vt:lpstr>PowerPoint Presentation</vt:lpstr>
      <vt:lpstr>q/a?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cyber safety</dc:title>
  <dc:creator>Purani, Aaditya Pranav</dc:creator>
  <cp:lastModifiedBy>Purani, Aaditya Pranav</cp:lastModifiedBy>
  <cp:revision>25</cp:revision>
  <dcterms:created xsi:type="dcterms:W3CDTF">2018-03-25T19:04:19Z</dcterms:created>
  <dcterms:modified xsi:type="dcterms:W3CDTF">2018-09-11T14:46:18Z</dcterms:modified>
</cp:coreProperties>
</file>