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93" r:id="rId5"/>
    <p:sldId id="261" r:id="rId6"/>
    <p:sldId id="263" r:id="rId7"/>
    <p:sldId id="292" r:id="rId8"/>
    <p:sldId id="259" r:id="rId9"/>
    <p:sldId id="262" r:id="rId10"/>
    <p:sldId id="285" r:id="rId11"/>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46FB"/>
    <a:srgbClr val="FCD401"/>
    <a:srgbClr val="448BFE"/>
    <a:srgbClr val="A8E10C"/>
    <a:srgbClr val="D4F870"/>
    <a:srgbClr val="7487FC"/>
    <a:srgbClr val="8A4FFF"/>
    <a:srgbClr val="9FD30B"/>
    <a:srgbClr val="6F27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94660"/>
  </p:normalViewPr>
  <p:slideViewPr>
    <p:cSldViewPr snapToGrid="0">
      <p:cViewPr varScale="1">
        <p:scale>
          <a:sx n="60" d="100"/>
          <a:sy n="60" d="100"/>
        </p:scale>
        <p:origin x="59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8218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249F1AE-90A7-473E-8D9F-B68E04F8A81F}"/>
              </a:ext>
            </a:extLst>
          </p:cNvPr>
          <p:cNvSpPr>
            <a:spLocks noGrp="1"/>
          </p:cNvSpPr>
          <p:nvPr>
            <p:ph type="pic" sz="quarter" idx="11"/>
          </p:nvPr>
        </p:nvSpPr>
        <p:spPr>
          <a:xfrm>
            <a:off x="5538564" y="1740208"/>
            <a:ext cx="3091344" cy="3088844"/>
          </a:xfrm>
          <a:custGeom>
            <a:avLst/>
            <a:gdLst>
              <a:gd name="connsiteX0" fmla="*/ 0 w 3091344"/>
              <a:gd name="connsiteY0" fmla="*/ 0 h 3088844"/>
              <a:gd name="connsiteX1" fmla="*/ 2576526 w 3091344"/>
              <a:gd name="connsiteY1" fmla="*/ 0 h 3088844"/>
              <a:gd name="connsiteX2" fmla="*/ 3091344 w 3091344"/>
              <a:gd name="connsiteY2" fmla="*/ 514818 h 3088844"/>
              <a:gd name="connsiteX3" fmla="*/ 3091344 w 3091344"/>
              <a:gd name="connsiteY3" fmla="*/ 3088844 h 3088844"/>
              <a:gd name="connsiteX4" fmla="*/ 514818 w 3091344"/>
              <a:gd name="connsiteY4" fmla="*/ 3088844 h 3088844"/>
              <a:gd name="connsiteX5" fmla="*/ 0 w 3091344"/>
              <a:gd name="connsiteY5" fmla="*/ 2574026 h 308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1344" h="3088844">
                <a:moveTo>
                  <a:pt x="0" y="0"/>
                </a:moveTo>
                <a:lnTo>
                  <a:pt x="2576526" y="0"/>
                </a:lnTo>
                <a:cubicBezTo>
                  <a:pt x="2860852" y="0"/>
                  <a:pt x="3091344" y="230492"/>
                  <a:pt x="3091344" y="514818"/>
                </a:cubicBezTo>
                <a:lnTo>
                  <a:pt x="3091344" y="3088844"/>
                </a:lnTo>
                <a:lnTo>
                  <a:pt x="514818" y="3088844"/>
                </a:lnTo>
                <a:cubicBezTo>
                  <a:pt x="230492" y="3088844"/>
                  <a:pt x="0" y="2858352"/>
                  <a:pt x="0" y="2574026"/>
                </a:cubicBezTo>
                <a:close/>
              </a:path>
            </a:pathLst>
          </a:custGeom>
          <a:pattFill prst="pct10">
            <a:fgClr>
              <a:schemeClr val="accent1"/>
            </a:fgClr>
            <a:bgClr>
              <a:schemeClr val="bg1"/>
            </a:bgClr>
          </a:pattFill>
        </p:spPr>
        <p:txBody>
          <a:bodyPr wrap="square">
            <a:noAutofit/>
          </a:bodyPr>
          <a:lstStyle/>
          <a:p>
            <a:endParaRPr lang="en-US"/>
          </a:p>
        </p:txBody>
      </p:sp>
      <p:sp>
        <p:nvSpPr>
          <p:cNvPr id="9" name="Picture Placeholder 8">
            <a:extLst>
              <a:ext uri="{FF2B5EF4-FFF2-40B4-BE49-F238E27FC236}">
                <a16:creationId xmlns:a16="http://schemas.microsoft.com/office/drawing/2014/main" id="{B23EF73F-E7C1-4AC8-B319-E11D7F4D517F}"/>
              </a:ext>
            </a:extLst>
          </p:cNvPr>
          <p:cNvSpPr>
            <a:spLocks noGrp="1"/>
          </p:cNvSpPr>
          <p:nvPr>
            <p:ph type="pic" sz="quarter" idx="12"/>
          </p:nvPr>
        </p:nvSpPr>
        <p:spPr>
          <a:xfrm>
            <a:off x="9624336" y="1740208"/>
            <a:ext cx="3091344" cy="3088844"/>
          </a:xfrm>
          <a:custGeom>
            <a:avLst/>
            <a:gdLst>
              <a:gd name="connsiteX0" fmla="*/ 0 w 3091344"/>
              <a:gd name="connsiteY0" fmla="*/ 0 h 3088844"/>
              <a:gd name="connsiteX1" fmla="*/ 2576526 w 3091344"/>
              <a:gd name="connsiteY1" fmla="*/ 0 h 3088844"/>
              <a:gd name="connsiteX2" fmla="*/ 3091344 w 3091344"/>
              <a:gd name="connsiteY2" fmla="*/ 514818 h 3088844"/>
              <a:gd name="connsiteX3" fmla="*/ 3091344 w 3091344"/>
              <a:gd name="connsiteY3" fmla="*/ 3088844 h 3088844"/>
              <a:gd name="connsiteX4" fmla="*/ 514818 w 3091344"/>
              <a:gd name="connsiteY4" fmla="*/ 3088844 h 3088844"/>
              <a:gd name="connsiteX5" fmla="*/ 0 w 3091344"/>
              <a:gd name="connsiteY5" fmla="*/ 2574026 h 308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1344" h="3088844">
                <a:moveTo>
                  <a:pt x="0" y="0"/>
                </a:moveTo>
                <a:lnTo>
                  <a:pt x="2576526" y="0"/>
                </a:lnTo>
                <a:cubicBezTo>
                  <a:pt x="2860852" y="0"/>
                  <a:pt x="3091344" y="230492"/>
                  <a:pt x="3091344" y="514818"/>
                </a:cubicBezTo>
                <a:lnTo>
                  <a:pt x="3091344" y="3088844"/>
                </a:lnTo>
                <a:lnTo>
                  <a:pt x="514818" y="3088844"/>
                </a:lnTo>
                <a:cubicBezTo>
                  <a:pt x="230492" y="3088844"/>
                  <a:pt x="0" y="2858352"/>
                  <a:pt x="0" y="2574026"/>
                </a:cubicBezTo>
                <a:close/>
              </a:path>
            </a:pathLst>
          </a:custGeom>
          <a:pattFill prst="pct10">
            <a:fgClr>
              <a:schemeClr val="accent1"/>
            </a:fgClr>
            <a:bgClr>
              <a:schemeClr val="bg1"/>
            </a:bgClr>
          </a:pattFill>
        </p:spPr>
        <p:txBody>
          <a:bodyPr wrap="square">
            <a:noAutofit/>
          </a:bodyPr>
          <a:lstStyle/>
          <a:p>
            <a:endParaRPr lang="en-US"/>
          </a:p>
        </p:txBody>
      </p:sp>
      <p:sp>
        <p:nvSpPr>
          <p:cNvPr id="10" name="Picture Placeholder 9">
            <a:extLst>
              <a:ext uri="{FF2B5EF4-FFF2-40B4-BE49-F238E27FC236}">
                <a16:creationId xmlns:a16="http://schemas.microsoft.com/office/drawing/2014/main" id="{819FD636-F8E5-4311-A23E-A0BBAED71B04}"/>
              </a:ext>
            </a:extLst>
          </p:cNvPr>
          <p:cNvSpPr>
            <a:spLocks noGrp="1"/>
          </p:cNvSpPr>
          <p:nvPr>
            <p:ph type="pic" sz="quarter" idx="13"/>
          </p:nvPr>
        </p:nvSpPr>
        <p:spPr>
          <a:xfrm>
            <a:off x="13710108" y="1740208"/>
            <a:ext cx="3091344" cy="3088844"/>
          </a:xfrm>
          <a:custGeom>
            <a:avLst/>
            <a:gdLst>
              <a:gd name="connsiteX0" fmla="*/ 0 w 3091344"/>
              <a:gd name="connsiteY0" fmla="*/ 0 h 3088844"/>
              <a:gd name="connsiteX1" fmla="*/ 2576526 w 3091344"/>
              <a:gd name="connsiteY1" fmla="*/ 0 h 3088844"/>
              <a:gd name="connsiteX2" fmla="*/ 3091344 w 3091344"/>
              <a:gd name="connsiteY2" fmla="*/ 514818 h 3088844"/>
              <a:gd name="connsiteX3" fmla="*/ 3091344 w 3091344"/>
              <a:gd name="connsiteY3" fmla="*/ 3088844 h 3088844"/>
              <a:gd name="connsiteX4" fmla="*/ 514818 w 3091344"/>
              <a:gd name="connsiteY4" fmla="*/ 3088844 h 3088844"/>
              <a:gd name="connsiteX5" fmla="*/ 0 w 3091344"/>
              <a:gd name="connsiteY5" fmla="*/ 2574026 h 308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1344" h="3088844">
                <a:moveTo>
                  <a:pt x="0" y="0"/>
                </a:moveTo>
                <a:lnTo>
                  <a:pt x="2576526" y="0"/>
                </a:lnTo>
                <a:cubicBezTo>
                  <a:pt x="2860852" y="0"/>
                  <a:pt x="3091344" y="230492"/>
                  <a:pt x="3091344" y="514818"/>
                </a:cubicBezTo>
                <a:lnTo>
                  <a:pt x="3091344" y="3088844"/>
                </a:lnTo>
                <a:lnTo>
                  <a:pt x="514818" y="3088844"/>
                </a:lnTo>
                <a:cubicBezTo>
                  <a:pt x="230492" y="3088844"/>
                  <a:pt x="0" y="2858352"/>
                  <a:pt x="0" y="2574026"/>
                </a:cubicBezTo>
                <a:close/>
              </a:path>
            </a:pathLst>
          </a:custGeom>
          <a:pattFill prst="pct10">
            <a:fgClr>
              <a:schemeClr val="accent1"/>
            </a:fgClr>
            <a:bgClr>
              <a:schemeClr val="bg1"/>
            </a:bgClr>
          </a:pattFill>
        </p:spPr>
        <p:txBody>
          <a:bodyPr wrap="square">
            <a:noAutofit/>
          </a:bodyPr>
          <a:lstStyle/>
          <a:p>
            <a:endParaRPr lang="en-US"/>
          </a:p>
        </p:txBody>
      </p:sp>
      <p:sp>
        <p:nvSpPr>
          <p:cNvPr id="7" name="Picture Placeholder 6">
            <a:extLst>
              <a:ext uri="{FF2B5EF4-FFF2-40B4-BE49-F238E27FC236}">
                <a16:creationId xmlns:a16="http://schemas.microsoft.com/office/drawing/2014/main" id="{6C92301B-E5B5-42E6-BD8B-F746B199E868}"/>
              </a:ext>
            </a:extLst>
          </p:cNvPr>
          <p:cNvSpPr>
            <a:spLocks noGrp="1"/>
          </p:cNvSpPr>
          <p:nvPr>
            <p:ph type="pic" sz="quarter" idx="10"/>
          </p:nvPr>
        </p:nvSpPr>
        <p:spPr>
          <a:xfrm>
            <a:off x="1452792" y="1740208"/>
            <a:ext cx="3091344" cy="3088844"/>
          </a:xfrm>
          <a:custGeom>
            <a:avLst/>
            <a:gdLst>
              <a:gd name="connsiteX0" fmla="*/ 0 w 3091344"/>
              <a:gd name="connsiteY0" fmla="*/ 0 h 3088844"/>
              <a:gd name="connsiteX1" fmla="*/ 2576526 w 3091344"/>
              <a:gd name="connsiteY1" fmla="*/ 0 h 3088844"/>
              <a:gd name="connsiteX2" fmla="*/ 3091344 w 3091344"/>
              <a:gd name="connsiteY2" fmla="*/ 514818 h 3088844"/>
              <a:gd name="connsiteX3" fmla="*/ 3091344 w 3091344"/>
              <a:gd name="connsiteY3" fmla="*/ 3088844 h 3088844"/>
              <a:gd name="connsiteX4" fmla="*/ 514818 w 3091344"/>
              <a:gd name="connsiteY4" fmla="*/ 3088844 h 3088844"/>
              <a:gd name="connsiteX5" fmla="*/ 0 w 3091344"/>
              <a:gd name="connsiteY5" fmla="*/ 2574026 h 308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1344" h="3088844">
                <a:moveTo>
                  <a:pt x="0" y="0"/>
                </a:moveTo>
                <a:lnTo>
                  <a:pt x="2576526" y="0"/>
                </a:lnTo>
                <a:cubicBezTo>
                  <a:pt x="2860852" y="0"/>
                  <a:pt x="3091344" y="230492"/>
                  <a:pt x="3091344" y="514818"/>
                </a:cubicBezTo>
                <a:lnTo>
                  <a:pt x="3091344" y="3088844"/>
                </a:lnTo>
                <a:lnTo>
                  <a:pt x="514818" y="3088844"/>
                </a:lnTo>
                <a:cubicBezTo>
                  <a:pt x="230492" y="3088844"/>
                  <a:pt x="0" y="2858352"/>
                  <a:pt x="0" y="2574026"/>
                </a:cubicBez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28206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EE3B7A3-8DB7-4082-9BDB-BE6D62F6A772}"/>
              </a:ext>
            </a:extLst>
          </p:cNvPr>
          <p:cNvSpPr>
            <a:spLocks noGrp="1"/>
          </p:cNvSpPr>
          <p:nvPr>
            <p:ph type="pic" sz="quarter" idx="11"/>
          </p:nvPr>
        </p:nvSpPr>
        <p:spPr>
          <a:xfrm>
            <a:off x="9209423" y="1803710"/>
            <a:ext cx="3789841" cy="4623654"/>
          </a:xfrm>
          <a:custGeom>
            <a:avLst/>
            <a:gdLst>
              <a:gd name="connsiteX0" fmla="*/ 631653 w 3789841"/>
              <a:gd name="connsiteY0" fmla="*/ 0 h 4623654"/>
              <a:gd name="connsiteX1" fmla="*/ 3158188 w 3789841"/>
              <a:gd name="connsiteY1" fmla="*/ 0 h 4623654"/>
              <a:gd name="connsiteX2" fmla="*/ 3789841 w 3789841"/>
              <a:gd name="connsiteY2" fmla="*/ 631653 h 4623654"/>
              <a:gd name="connsiteX3" fmla="*/ 3789841 w 3789841"/>
              <a:gd name="connsiteY3" fmla="*/ 3992001 h 4623654"/>
              <a:gd name="connsiteX4" fmla="*/ 3158188 w 3789841"/>
              <a:gd name="connsiteY4" fmla="*/ 4623654 h 4623654"/>
              <a:gd name="connsiteX5" fmla="*/ 631653 w 3789841"/>
              <a:gd name="connsiteY5" fmla="*/ 4623654 h 4623654"/>
              <a:gd name="connsiteX6" fmla="*/ 0 w 3789841"/>
              <a:gd name="connsiteY6" fmla="*/ 3992001 h 4623654"/>
              <a:gd name="connsiteX7" fmla="*/ 0 w 3789841"/>
              <a:gd name="connsiteY7" fmla="*/ 631653 h 4623654"/>
              <a:gd name="connsiteX8" fmla="*/ 631653 w 3789841"/>
              <a:gd name="connsiteY8" fmla="*/ 0 h 4623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9841" h="4623654">
                <a:moveTo>
                  <a:pt x="631653" y="0"/>
                </a:moveTo>
                <a:lnTo>
                  <a:pt x="3158188" y="0"/>
                </a:lnTo>
                <a:cubicBezTo>
                  <a:pt x="3507039" y="0"/>
                  <a:pt x="3789841" y="282801"/>
                  <a:pt x="3789841" y="631653"/>
                </a:cubicBezTo>
                <a:lnTo>
                  <a:pt x="3789841" y="3992001"/>
                </a:lnTo>
                <a:cubicBezTo>
                  <a:pt x="3789841" y="4340853"/>
                  <a:pt x="3507039" y="4623654"/>
                  <a:pt x="3158188" y="4623654"/>
                </a:cubicBezTo>
                <a:lnTo>
                  <a:pt x="631653" y="4623654"/>
                </a:lnTo>
                <a:cubicBezTo>
                  <a:pt x="282801" y="4623654"/>
                  <a:pt x="0" y="4340853"/>
                  <a:pt x="0" y="3992001"/>
                </a:cubicBezTo>
                <a:lnTo>
                  <a:pt x="0" y="631653"/>
                </a:lnTo>
                <a:cubicBezTo>
                  <a:pt x="0" y="282801"/>
                  <a:pt x="282801" y="0"/>
                  <a:pt x="631653" y="0"/>
                </a:cubicBezTo>
                <a:close/>
              </a:path>
            </a:pathLst>
          </a:custGeom>
          <a:pattFill prst="pct10">
            <a:fgClr>
              <a:schemeClr val="accent1"/>
            </a:fgClr>
            <a:bgClr>
              <a:schemeClr val="bg1"/>
            </a:bgClr>
          </a:pattFill>
        </p:spPr>
        <p:txBody>
          <a:bodyPr wrap="square">
            <a:noAutofit/>
          </a:bodyPr>
          <a:lstStyle/>
          <a:p>
            <a:endParaRPr lang="en-US"/>
          </a:p>
        </p:txBody>
      </p:sp>
      <p:sp>
        <p:nvSpPr>
          <p:cNvPr id="8" name="Picture Placeholder 7">
            <a:extLst>
              <a:ext uri="{FF2B5EF4-FFF2-40B4-BE49-F238E27FC236}">
                <a16:creationId xmlns:a16="http://schemas.microsoft.com/office/drawing/2014/main" id="{D5248C58-1168-4566-8E3D-C0F1687BFAAA}"/>
              </a:ext>
            </a:extLst>
          </p:cNvPr>
          <p:cNvSpPr>
            <a:spLocks noGrp="1"/>
          </p:cNvSpPr>
          <p:nvPr>
            <p:ph type="pic" sz="quarter" idx="12"/>
          </p:nvPr>
        </p:nvSpPr>
        <p:spPr>
          <a:xfrm>
            <a:off x="13456462" y="1803708"/>
            <a:ext cx="3789841" cy="4623654"/>
          </a:xfrm>
          <a:custGeom>
            <a:avLst/>
            <a:gdLst>
              <a:gd name="connsiteX0" fmla="*/ 631653 w 3789841"/>
              <a:gd name="connsiteY0" fmla="*/ 0 h 4623654"/>
              <a:gd name="connsiteX1" fmla="*/ 3158188 w 3789841"/>
              <a:gd name="connsiteY1" fmla="*/ 0 h 4623654"/>
              <a:gd name="connsiteX2" fmla="*/ 3789841 w 3789841"/>
              <a:gd name="connsiteY2" fmla="*/ 631653 h 4623654"/>
              <a:gd name="connsiteX3" fmla="*/ 3789841 w 3789841"/>
              <a:gd name="connsiteY3" fmla="*/ 3992001 h 4623654"/>
              <a:gd name="connsiteX4" fmla="*/ 3158188 w 3789841"/>
              <a:gd name="connsiteY4" fmla="*/ 4623654 h 4623654"/>
              <a:gd name="connsiteX5" fmla="*/ 631653 w 3789841"/>
              <a:gd name="connsiteY5" fmla="*/ 4623654 h 4623654"/>
              <a:gd name="connsiteX6" fmla="*/ 0 w 3789841"/>
              <a:gd name="connsiteY6" fmla="*/ 3992001 h 4623654"/>
              <a:gd name="connsiteX7" fmla="*/ 0 w 3789841"/>
              <a:gd name="connsiteY7" fmla="*/ 631653 h 4623654"/>
              <a:gd name="connsiteX8" fmla="*/ 631653 w 3789841"/>
              <a:gd name="connsiteY8" fmla="*/ 0 h 4623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9841" h="4623654">
                <a:moveTo>
                  <a:pt x="631653" y="0"/>
                </a:moveTo>
                <a:lnTo>
                  <a:pt x="3158188" y="0"/>
                </a:lnTo>
                <a:cubicBezTo>
                  <a:pt x="3507039" y="0"/>
                  <a:pt x="3789841" y="282801"/>
                  <a:pt x="3789841" y="631653"/>
                </a:cubicBezTo>
                <a:lnTo>
                  <a:pt x="3789841" y="3992001"/>
                </a:lnTo>
                <a:cubicBezTo>
                  <a:pt x="3789841" y="4340853"/>
                  <a:pt x="3507039" y="4623654"/>
                  <a:pt x="3158188" y="4623654"/>
                </a:cubicBezTo>
                <a:lnTo>
                  <a:pt x="631653" y="4623654"/>
                </a:lnTo>
                <a:cubicBezTo>
                  <a:pt x="282801" y="4623654"/>
                  <a:pt x="0" y="4340853"/>
                  <a:pt x="0" y="3992001"/>
                </a:cubicBezTo>
                <a:lnTo>
                  <a:pt x="0" y="631653"/>
                </a:lnTo>
                <a:cubicBezTo>
                  <a:pt x="0" y="282801"/>
                  <a:pt x="282801" y="0"/>
                  <a:pt x="631653" y="0"/>
                </a:cubicBezTo>
                <a:close/>
              </a:path>
            </a:pathLst>
          </a:custGeom>
          <a:pattFill prst="pct10">
            <a:fgClr>
              <a:schemeClr val="accent1"/>
            </a:fgClr>
            <a:bgClr>
              <a:schemeClr val="bg1"/>
            </a:bgClr>
          </a:pattFill>
        </p:spPr>
        <p:txBody>
          <a:bodyPr wrap="square">
            <a:noAutofit/>
          </a:bodyPr>
          <a:lstStyle/>
          <a:p>
            <a:endParaRPr lang="en-US"/>
          </a:p>
        </p:txBody>
      </p:sp>
      <p:sp>
        <p:nvSpPr>
          <p:cNvPr id="6" name="Picture Placeholder 5">
            <a:extLst>
              <a:ext uri="{FF2B5EF4-FFF2-40B4-BE49-F238E27FC236}">
                <a16:creationId xmlns:a16="http://schemas.microsoft.com/office/drawing/2014/main" id="{FFC92B5B-99EB-4C48-94CB-3D8F2C970545}"/>
              </a:ext>
            </a:extLst>
          </p:cNvPr>
          <p:cNvSpPr>
            <a:spLocks noGrp="1"/>
          </p:cNvSpPr>
          <p:nvPr>
            <p:ph type="pic" sz="quarter" idx="10"/>
          </p:nvPr>
        </p:nvSpPr>
        <p:spPr>
          <a:xfrm>
            <a:off x="4962384" y="1803712"/>
            <a:ext cx="3789841" cy="4623654"/>
          </a:xfrm>
          <a:custGeom>
            <a:avLst/>
            <a:gdLst>
              <a:gd name="connsiteX0" fmla="*/ 631653 w 3789841"/>
              <a:gd name="connsiteY0" fmla="*/ 0 h 4623654"/>
              <a:gd name="connsiteX1" fmla="*/ 3158188 w 3789841"/>
              <a:gd name="connsiteY1" fmla="*/ 0 h 4623654"/>
              <a:gd name="connsiteX2" fmla="*/ 3789841 w 3789841"/>
              <a:gd name="connsiteY2" fmla="*/ 631653 h 4623654"/>
              <a:gd name="connsiteX3" fmla="*/ 3789841 w 3789841"/>
              <a:gd name="connsiteY3" fmla="*/ 3992001 h 4623654"/>
              <a:gd name="connsiteX4" fmla="*/ 3158188 w 3789841"/>
              <a:gd name="connsiteY4" fmla="*/ 4623654 h 4623654"/>
              <a:gd name="connsiteX5" fmla="*/ 631653 w 3789841"/>
              <a:gd name="connsiteY5" fmla="*/ 4623654 h 4623654"/>
              <a:gd name="connsiteX6" fmla="*/ 0 w 3789841"/>
              <a:gd name="connsiteY6" fmla="*/ 3992001 h 4623654"/>
              <a:gd name="connsiteX7" fmla="*/ 0 w 3789841"/>
              <a:gd name="connsiteY7" fmla="*/ 631653 h 4623654"/>
              <a:gd name="connsiteX8" fmla="*/ 631653 w 3789841"/>
              <a:gd name="connsiteY8" fmla="*/ 0 h 4623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9841" h="4623654">
                <a:moveTo>
                  <a:pt x="631653" y="0"/>
                </a:moveTo>
                <a:lnTo>
                  <a:pt x="3158188" y="0"/>
                </a:lnTo>
                <a:cubicBezTo>
                  <a:pt x="3507039" y="0"/>
                  <a:pt x="3789841" y="282801"/>
                  <a:pt x="3789841" y="631653"/>
                </a:cubicBezTo>
                <a:lnTo>
                  <a:pt x="3789841" y="3992001"/>
                </a:lnTo>
                <a:cubicBezTo>
                  <a:pt x="3789841" y="4340853"/>
                  <a:pt x="3507039" y="4623654"/>
                  <a:pt x="3158188" y="4623654"/>
                </a:cubicBezTo>
                <a:lnTo>
                  <a:pt x="631653" y="4623654"/>
                </a:lnTo>
                <a:cubicBezTo>
                  <a:pt x="282801" y="4623654"/>
                  <a:pt x="0" y="4340853"/>
                  <a:pt x="0" y="3992001"/>
                </a:cubicBezTo>
                <a:lnTo>
                  <a:pt x="0" y="631653"/>
                </a:lnTo>
                <a:cubicBezTo>
                  <a:pt x="0" y="282801"/>
                  <a:pt x="282801" y="0"/>
                  <a:pt x="631653" y="0"/>
                </a:cubicBez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27527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0BB391F-CBAC-42F0-9E21-02087B372AE8}"/>
              </a:ext>
            </a:extLst>
          </p:cNvPr>
          <p:cNvSpPr>
            <a:spLocks noGrp="1"/>
          </p:cNvSpPr>
          <p:nvPr>
            <p:ph type="pic" sz="quarter" idx="10"/>
          </p:nvPr>
        </p:nvSpPr>
        <p:spPr>
          <a:xfrm>
            <a:off x="2084688" y="2057764"/>
            <a:ext cx="6176467" cy="6171472"/>
          </a:xfrm>
          <a:custGeom>
            <a:avLst/>
            <a:gdLst>
              <a:gd name="connsiteX0" fmla="*/ 0 w 6176467"/>
              <a:gd name="connsiteY0" fmla="*/ 0 h 6171472"/>
              <a:gd name="connsiteX1" fmla="*/ 5147868 w 6176467"/>
              <a:gd name="connsiteY1" fmla="*/ 0 h 6171472"/>
              <a:gd name="connsiteX2" fmla="*/ 6176467 w 6176467"/>
              <a:gd name="connsiteY2" fmla="*/ 1028599 h 6171472"/>
              <a:gd name="connsiteX3" fmla="*/ 6176467 w 6176467"/>
              <a:gd name="connsiteY3" fmla="*/ 6171472 h 6171472"/>
              <a:gd name="connsiteX4" fmla="*/ 1028599 w 6176467"/>
              <a:gd name="connsiteY4" fmla="*/ 6171472 h 6171472"/>
              <a:gd name="connsiteX5" fmla="*/ 0 w 6176467"/>
              <a:gd name="connsiteY5" fmla="*/ 5142873 h 617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76467" h="6171472">
                <a:moveTo>
                  <a:pt x="0" y="0"/>
                </a:moveTo>
                <a:lnTo>
                  <a:pt x="5147868" y="0"/>
                </a:lnTo>
                <a:cubicBezTo>
                  <a:pt x="5715948" y="0"/>
                  <a:pt x="6176467" y="460519"/>
                  <a:pt x="6176467" y="1028599"/>
                </a:cubicBezTo>
                <a:lnTo>
                  <a:pt x="6176467" y="6171472"/>
                </a:lnTo>
                <a:lnTo>
                  <a:pt x="1028599" y="6171472"/>
                </a:lnTo>
                <a:cubicBezTo>
                  <a:pt x="460519" y="6171472"/>
                  <a:pt x="0" y="5710953"/>
                  <a:pt x="0" y="5142873"/>
                </a:cubicBez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101558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9D7810B-547D-42A8-9C6D-810E9124578A}"/>
              </a:ext>
            </a:extLst>
          </p:cNvPr>
          <p:cNvSpPr>
            <a:spLocks noGrp="1"/>
          </p:cNvSpPr>
          <p:nvPr>
            <p:ph type="pic" sz="quarter" idx="11"/>
          </p:nvPr>
        </p:nvSpPr>
        <p:spPr>
          <a:xfrm>
            <a:off x="11684548" y="5163528"/>
            <a:ext cx="3406326" cy="3403572"/>
          </a:xfrm>
          <a:custGeom>
            <a:avLst/>
            <a:gdLst>
              <a:gd name="connsiteX0" fmla="*/ 0 w 3406326"/>
              <a:gd name="connsiteY0" fmla="*/ 0 h 3403572"/>
              <a:gd name="connsiteX1" fmla="*/ 2278620 w 3406326"/>
              <a:gd name="connsiteY1" fmla="*/ 0 h 3403572"/>
              <a:gd name="connsiteX2" fmla="*/ 3406326 w 3406326"/>
              <a:gd name="connsiteY2" fmla="*/ 1127706 h 3403572"/>
              <a:gd name="connsiteX3" fmla="*/ 3406326 w 3406326"/>
              <a:gd name="connsiteY3" fmla="*/ 3403572 h 3403572"/>
              <a:gd name="connsiteX4" fmla="*/ 1127706 w 3406326"/>
              <a:gd name="connsiteY4" fmla="*/ 3403572 h 3403572"/>
              <a:gd name="connsiteX5" fmla="*/ 0 w 3406326"/>
              <a:gd name="connsiteY5" fmla="*/ 2275866 h 3403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6326" h="3403572">
                <a:moveTo>
                  <a:pt x="0" y="0"/>
                </a:moveTo>
                <a:lnTo>
                  <a:pt x="2278620" y="0"/>
                </a:lnTo>
                <a:cubicBezTo>
                  <a:pt x="2901436" y="0"/>
                  <a:pt x="3406326" y="504891"/>
                  <a:pt x="3406326" y="1127706"/>
                </a:cubicBezTo>
                <a:lnTo>
                  <a:pt x="3406326" y="3403572"/>
                </a:lnTo>
                <a:lnTo>
                  <a:pt x="1127706" y="3403572"/>
                </a:lnTo>
                <a:cubicBezTo>
                  <a:pt x="504891" y="3403572"/>
                  <a:pt x="0" y="2898681"/>
                  <a:pt x="0" y="2275866"/>
                </a:cubicBezTo>
                <a:close/>
              </a:path>
            </a:pathLst>
          </a:custGeom>
          <a:pattFill prst="pct10">
            <a:fgClr>
              <a:schemeClr val="accent1"/>
            </a:fgClr>
            <a:bgClr>
              <a:schemeClr val="bg1"/>
            </a:bgClr>
          </a:pattFill>
        </p:spPr>
        <p:txBody>
          <a:bodyPr wrap="square">
            <a:noAutofit/>
          </a:bodyPr>
          <a:lstStyle/>
          <a:p>
            <a:endParaRPr lang="en-US"/>
          </a:p>
        </p:txBody>
      </p:sp>
      <p:sp>
        <p:nvSpPr>
          <p:cNvPr id="8" name="Picture Placeholder 7">
            <a:extLst>
              <a:ext uri="{FF2B5EF4-FFF2-40B4-BE49-F238E27FC236}">
                <a16:creationId xmlns:a16="http://schemas.microsoft.com/office/drawing/2014/main" id="{AD60BC57-B380-4A58-A5EF-0ABFA634FDAF}"/>
              </a:ext>
            </a:extLst>
          </p:cNvPr>
          <p:cNvSpPr>
            <a:spLocks noGrp="1"/>
          </p:cNvSpPr>
          <p:nvPr>
            <p:ph type="pic" sz="quarter" idx="12"/>
          </p:nvPr>
        </p:nvSpPr>
        <p:spPr>
          <a:xfrm>
            <a:off x="15688294" y="5163528"/>
            <a:ext cx="3406326" cy="3403572"/>
          </a:xfrm>
          <a:custGeom>
            <a:avLst/>
            <a:gdLst>
              <a:gd name="connsiteX0" fmla="*/ 0 w 3406326"/>
              <a:gd name="connsiteY0" fmla="*/ 0 h 3403572"/>
              <a:gd name="connsiteX1" fmla="*/ 2278620 w 3406326"/>
              <a:gd name="connsiteY1" fmla="*/ 0 h 3403572"/>
              <a:gd name="connsiteX2" fmla="*/ 3406326 w 3406326"/>
              <a:gd name="connsiteY2" fmla="*/ 1127706 h 3403572"/>
              <a:gd name="connsiteX3" fmla="*/ 3406326 w 3406326"/>
              <a:gd name="connsiteY3" fmla="*/ 3403572 h 3403572"/>
              <a:gd name="connsiteX4" fmla="*/ 1127706 w 3406326"/>
              <a:gd name="connsiteY4" fmla="*/ 3403572 h 3403572"/>
              <a:gd name="connsiteX5" fmla="*/ 0 w 3406326"/>
              <a:gd name="connsiteY5" fmla="*/ 2275866 h 3403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6326" h="3403572">
                <a:moveTo>
                  <a:pt x="0" y="0"/>
                </a:moveTo>
                <a:lnTo>
                  <a:pt x="2278620" y="0"/>
                </a:lnTo>
                <a:cubicBezTo>
                  <a:pt x="2901436" y="0"/>
                  <a:pt x="3406326" y="504891"/>
                  <a:pt x="3406326" y="1127706"/>
                </a:cubicBezTo>
                <a:lnTo>
                  <a:pt x="3406326" y="3403572"/>
                </a:lnTo>
                <a:lnTo>
                  <a:pt x="1127706" y="3403572"/>
                </a:lnTo>
                <a:cubicBezTo>
                  <a:pt x="504891" y="3403572"/>
                  <a:pt x="0" y="2898681"/>
                  <a:pt x="0" y="2275866"/>
                </a:cubicBezTo>
                <a:close/>
              </a:path>
            </a:pathLst>
          </a:custGeom>
          <a:pattFill prst="pct10">
            <a:fgClr>
              <a:schemeClr val="accent1"/>
            </a:fgClr>
            <a:bgClr>
              <a:schemeClr val="bg1"/>
            </a:bgClr>
          </a:pattFill>
        </p:spPr>
        <p:txBody>
          <a:bodyPr wrap="square">
            <a:noAutofit/>
          </a:bodyPr>
          <a:lstStyle/>
          <a:p>
            <a:endParaRPr lang="en-US"/>
          </a:p>
        </p:txBody>
      </p:sp>
      <p:sp>
        <p:nvSpPr>
          <p:cNvPr id="6" name="Picture Placeholder 5">
            <a:extLst>
              <a:ext uri="{FF2B5EF4-FFF2-40B4-BE49-F238E27FC236}">
                <a16:creationId xmlns:a16="http://schemas.microsoft.com/office/drawing/2014/main" id="{A4F2F117-B9E6-4422-AFCA-8DB22CFF4619}"/>
              </a:ext>
            </a:extLst>
          </p:cNvPr>
          <p:cNvSpPr>
            <a:spLocks noGrp="1"/>
          </p:cNvSpPr>
          <p:nvPr>
            <p:ph type="pic" sz="quarter" idx="10"/>
          </p:nvPr>
        </p:nvSpPr>
        <p:spPr>
          <a:xfrm>
            <a:off x="7680802" y="5163528"/>
            <a:ext cx="3406326" cy="3403572"/>
          </a:xfrm>
          <a:custGeom>
            <a:avLst/>
            <a:gdLst>
              <a:gd name="connsiteX0" fmla="*/ 0 w 3406326"/>
              <a:gd name="connsiteY0" fmla="*/ 0 h 3403572"/>
              <a:gd name="connsiteX1" fmla="*/ 2278620 w 3406326"/>
              <a:gd name="connsiteY1" fmla="*/ 0 h 3403572"/>
              <a:gd name="connsiteX2" fmla="*/ 3406326 w 3406326"/>
              <a:gd name="connsiteY2" fmla="*/ 1127706 h 3403572"/>
              <a:gd name="connsiteX3" fmla="*/ 3406326 w 3406326"/>
              <a:gd name="connsiteY3" fmla="*/ 3403572 h 3403572"/>
              <a:gd name="connsiteX4" fmla="*/ 1127706 w 3406326"/>
              <a:gd name="connsiteY4" fmla="*/ 3403572 h 3403572"/>
              <a:gd name="connsiteX5" fmla="*/ 0 w 3406326"/>
              <a:gd name="connsiteY5" fmla="*/ 2275866 h 3403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6326" h="3403572">
                <a:moveTo>
                  <a:pt x="0" y="0"/>
                </a:moveTo>
                <a:lnTo>
                  <a:pt x="2278620" y="0"/>
                </a:lnTo>
                <a:cubicBezTo>
                  <a:pt x="2901436" y="0"/>
                  <a:pt x="3406326" y="504891"/>
                  <a:pt x="3406326" y="1127706"/>
                </a:cubicBezTo>
                <a:lnTo>
                  <a:pt x="3406326" y="3403572"/>
                </a:lnTo>
                <a:lnTo>
                  <a:pt x="1127706" y="3403572"/>
                </a:lnTo>
                <a:cubicBezTo>
                  <a:pt x="504891" y="3403572"/>
                  <a:pt x="0" y="2898681"/>
                  <a:pt x="0" y="2275866"/>
                </a:cubicBez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413656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75706D8-204F-46FB-BFEE-A73C4D223E09}"/>
              </a:ext>
            </a:extLst>
          </p:cNvPr>
          <p:cNvSpPr>
            <a:spLocks noGrp="1"/>
          </p:cNvSpPr>
          <p:nvPr>
            <p:ph type="pic" sz="quarter" idx="10"/>
          </p:nvPr>
        </p:nvSpPr>
        <p:spPr>
          <a:xfrm>
            <a:off x="10540406" y="2505669"/>
            <a:ext cx="6262379" cy="6587240"/>
          </a:xfrm>
          <a:custGeom>
            <a:avLst/>
            <a:gdLst>
              <a:gd name="connsiteX0" fmla="*/ 1043751 w 6262379"/>
              <a:gd name="connsiteY0" fmla="*/ 0 h 6587240"/>
              <a:gd name="connsiteX1" fmla="*/ 5218627 w 6262379"/>
              <a:gd name="connsiteY1" fmla="*/ 0 h 6587240"/>
              <a:gd name="connsiteX2" fmla="*/ 6262379 w 6262379"/>
              <a:gd name="connsiteY2" fmla="*/ 1043751 h 6587240"/>
              <a:gd name="connsiteX3" fmla="*/ 6262379 w 6262379"/>
              <a:gd name="connsiteY3" fmla="*/ 5543489 h 6587240"/>
              <a:gd name="connsiteX4" fmla="*/ 5218627 w 6262379"/>
              <a:gd name="connsiteY4" fmla="*/ 6587240 h 6587240"/>
              <a:gd name="connsiteX5" fmla="*/ 1043751 w 6262379"/>
              <a:gd name="connsiteY5" fmla="*/ 6587240 h 6587240"/>
              <a:gd name="connsiteX6" fmla="*/ 0 w 6262379"/>
              <a:gd name="connsiteY6" fmla="*/ 5543489 h 6587240"/>
              <a:gd name="connsiteX7" fmla="*/ 0 w 6262379"/>
              <a:gd name="connsiteY7" fmla="*/ 1043751 h 6587240"/>
              <a:gd name="connsiteX8" fmla="*/ 1043751 w 6262379"/>
              <a:gd name="connsiteY8" fmla="*/ 0 h 6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2379" h="6587240">
                <a:moveTo>
                  <a:pt x="1043751" y="0"/>
                </a:moveTo>
                <a:lnTo>
                  <a:pt x="5218627" y="0"/>
                </a:lnTo>
                <a:cubicBezTo>
                  <a:pt x="5795075" y="0"/>
                  <a:pt x="6262379" y="467303"/>
                  <a:pt x="6262379" y="1043751"/>
                </a:cubicBezTo>
                <a:lnTo>
                  <a:pt x="6262379" y="5543489"/>
                </a:lnTo>
                <a:cubicBezTo>
                  <a:pt x="6262379" y="6119937"/>
                  <a:pt x="5795075" y="6587240"/>
                  <a:pt x="5218627" y="6587240"/>
                </a:cubicBezTo>
                <a:lnTo>
                  <a:pt x="1043751" y="6587240"/>
                </a:lnTo>
                <a:cubicBezTo>
                  <a:pt x="467303" y="6587240"/>
                  <a:pt x="0" y="6119937"/>
                  <a:pt x="0" y="5543489"/>
                </a:cubicBezTo>
                <a:lnTo>
                  <a:pt x="0" y="1043751"/>
                </a:lnTo>
                <a:cubicBezTo>
                  <a:pt x="0" y="467303"/>
                  <a:pt x="467303" y="0"/>
                  <a:pt x="1043751" y="0"/>
                </a:cubicBez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562954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CE020-4FB8-437C-BFD9-A936FAF122F0}"/>
              </a:ext>
            </a:extLst>
          </p:cNvPr>
          <p:cNvSpPr>
            <a:spLocks noGrp="1"/>
          </p:cNvSpPr>
          <p:nvPr>
            <p:ph type="pic" sz="quarter" idx="10"/>
          </p:nvPr>
        </p:nvSpPr>
        <p:spPr>
          <a:xfrm>
            <a:off x="6553974" y="-35808"/>
            <a:ext cx="5417105" cy="10322807"/>
          </a:xfrm>
          <a:custGeom>
            <a:avLst/>
            <a:gdLst>
              <a:gd name="connsiteX0" fmla="*/ 0 w 5417105"/>
              <a:gd name="connsiteY0" fmla="*/ 0 h 10322807"/>
              <a:gd name="connsiteX1" fmla="*/ 5417105 w 5417105"/>
              <a:gd name="connsiteY1" fmla="*/ 0 h 10322807"/>
              <a:gd name="connsiteX2" fmla="*/ 5417105 w 5417105"/>
              <a:gd name="connsiteY2" fmla="*/ 10322807 h 10322807"/>
              <a:gd name="connsiteX3" fmla="*/ 0 w 5417105"/>
              <a:gd name="connsiteY3" fmla="*/ 10322807 h 10322807"/>
            </a:gdLst>
            <a:ahLst/>
            <a:cxnLst>
              <a:cxn ang="0">
                <a:pos x="connsiteX0" y="connsiteY0"/>
              </a:cxn>
              <a:cxn ang="0">
                <a:pos x="connsiteX1" y="connsiteY1"/>
              </a:cxn>
              <a:cxn ang="0">
                <a:pos x="connsiteX2" y="connsiteY2"/>
              </a:cxn>
              <a:cxn ang="0">
                <a:pos x="connsiteX3" y="connsiteY3"/>
              </a:cxn>
            </a:cxnLst>
            <a:rect l="l" t="t" r="r" b="b"/>
            <a:pathLst>
              <a:path w="5417105" h="10322807">
                <a:moveTo>
                  <a:pt x="0" y="0"/>
                </a:moveTo>
                <a:lnTo>
                  <a:pt x="5417105" y="0"/>
                </a:lnTo>
                <a:lnTo>
                  <a:pt x="5417105" y="10322807"/>
                </a:lnTo>
                <a:lnTo>
                  <a:pt x="0" y="10322807"/>
                </a:ln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522655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45B1D21-CBCE-46CC-AB68-B93BF59E1FA9}"/>
              </a:ext>
            </a:extLst>
          </p:cNvPr>
          <p:cNvSpPr>
            <a:spLocks noGrp="1"/>
          </p:cNvSpPr>
          <p:nvPr>
            <p:ph type="pic" sz="quarter" idx="10"/>
          </p:nvPr>
        </p:nvSpPr>
        <p:spPr>
          <a:xfrm>
            <a:off x="2833412" y="3714894"/>
            <a:ext cx="7058462" cy="5715000"/>
          </a:xfrm>
          <a:custGeom>
            <a:avLst/>
            <a:gdLst>
              <a:gd name="connsiteX0" fmla="*/ 952519 w 7058462"/>
              <a:gd name="connsiteY0" fmla="*/ 0 h 5715000"/>
              <a:gd name="connsiteX1" fmla="*/ 6105944 w 7058462"/>
              <a:gd name="connsiteY1" fmla="*/ 0 h 5715000"/>
              <a:gd name="connsiteX2" fmla="*/ 7058462 w 7058462"/>
              <a:gd name="connsiteY2" fmla="*/ 952519 h 5715000"/>
              <a:gd name="connsiteX3" fmla="*/ 7058462 w 7058462"/>
              <a:gd name="connsiteY3" fmla="*/ 4762480 h 5715000"/>
              <a:gd name="connsiteX4" fmla="*/ 6105944 w 7058462"/>
              <a:gd name="connsiteY4" fmla="*/ 5714999 h 5715000"/>
              <a:gd name="connsiteX5" fmla="*/ 952519 w 7058462"/>
              <a:gd name="connsiteY5" fmla="*/ 5715000 h 5715000"/>
              <a:gd name="connsiteX6" fmla="*/ 0 w 7058462"/>
              <a:gd name="connsiteY6" fmla="*/ 4762480 h 5715000"/>
              <a:gd name="connsiteX7" fmla="*/ 0 w 7058462"/>
              <a:gd name="connsiteY7" fmla="*/ 952519 h 5715000"/>
              <a:gd name="connsiteX8" fmla="*/ 952519 w 7058462"/>
              <a:gd name="connsiteY8" fmla="*/ 0 h 571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58462" h="5715000">
                <a:moveTo>
                  <a:pt x="952519" y="0"/>
                </a:moveTo>
                <a:lnTo>
                  <a:pt x="6105944" y="0"/>
                </a:lnTo>
                <a:cubicBezTo>
                  <a:pt x="6632006" y="0"/>
                  <a:pt x="7058462" y="426457"/>
                  <a:pt x="7058462" y="952519"/>
                </a:cubicBezTo>
                <a:lnTo>
                  <a:pt x="7058462" y="4762480"/>
                </a:lnTo>
                <a:cubicBezTo>
                  <a:pt x="7058462" y="5288542"/>
                  <a:pt x="6632006" y="5714999"/>
                  <a:pt x="6105944" y="5714999"/>
                </a:cubicBezTo>
                <a:lnTo>
                  <a:pt x="952519" y="5715000"/>
                </a:lnTo>
                <a:cubicBezTo>
                  <a:pt x="426457" y="5715000"/>
                  <a:pt x="0" y="5288542"/>
                  <a:pt x="0" y="4762480"/>
                </a:cubicBezTo>
                <a:lnTo>
                  <a:pt x="0" y="952519"/>
                </a:lnTo>
                <a:cubicBezTo>
                  <a:pt x="0" y="426457"/>
                  <a:pt x="426457" y="0"/>
                  <a:pt x="952519" y="0"/>
                </a:cubicBez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968408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2666D72-AAAB-4F40-8FA7-D16FC08F406D}"/>
              </a:ext>
            </a:extLst>
          </p:cNvPr>
          <p:cNvSpPr>
            <a:spLocks noGrp="1"/>
          </p:cNvSpPr>
          <p:nvPr>
            <p:ph type="pic" sz="quarter" idx="10"/>
          </p:nvPr>
        </p:nvSpPr>
        <p:spPr>
          <a:xfrm>
            <a:off x="-2" y="-1"/>
            <a:ext cx="18288004" cy="4762498"/>
          </a:xfrm>
          <a:custGeom>
            <a:avLst/>
            <a:gdLst>
              <a:gd name="connsiteX0" fmla="*/ 0 w 18288004"/>
              <a:gd name="connsiteY0" fmla="*/ 0 h 4762498"/>
              <a:gd name="connsiteX1" fmla="*/ 18288004 w 18288004"/>
              <a:gd name="connsiteY1" fmla="*/ 0 h 4762498"/>
              <a:gd name="connsiteX2" fmla="*/ 18288004 w 18288004"/>
              <a:gd name="connsiteY2" fmla="*/ 4762498 h 4762498"/>
              <a:gd name="connsiteX3" fmla="*/ 0 w 18288004"/>
              <a:gd name="connsiteY3" fmla="*/ 4762498 h 4762498"/>
            </a:gdLst>
            <a:ahLst/>
            <a:cxnLst>
              <a:cxn ang="0">
                <a:pos x="connsiteX0" y="connsiteY0"/>
              </a:cxn>
              <a:cxn ang="0">
                <a:pos x="connsiteX1" y="connsiteY1"/>
              </a:cxn>
              <a:cxn ang="0">
                <a:pos x="connsiteX2" y="connsiteY2"/>
              </a:cxn>
              <a:cxn ang="0">
                <a:pos x="connsiteX3" y="connsiteY3"/>
              </a:cxn>
            </a:cxnLst>
            <a:rect l="l" t="t" r="r" b="b"/>
            <a:pathLst>
              <a:path w="18288004" h="4762498">
                <a:moveTo>
                  <a:pt x="0" y="0"/>
                </a:moveTo>
                <a:lnTo>
                  <a:pt x="18288004" y="0"/>
                </a:lnTo>
                <a:lnTo>
                  <a:pt x="18288004" y="4762498"/>
                </a:lnTo>
                <a:lnTo>
                  <a:pt x="0" y="4762498"/>
                </a:ln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1687817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9169C41-E44B-4CA6-AC51-B284089585B7}"/>
              </a:ext>
            </a:extLst>
          </p:cNvPr>
          <p:cNvSpPr>
            <a:spLocks noGrp="1"/>
          </p:cNvSpPr>
          <p:nvPr>
            <p:ph type="pic" sz="quarter" idx="11"/>
          </p:nvPr>
        </p:nvSpPr>
        <p:spPr>
          <a:xfrm>
            <a:off x="6711809" y="857377"/>
            <a:ext cx="4460797" cy="5271152"/>
          </a:xfrm>
          <a:custGeom>
            <a:avLst/>
            <a:gdLst>
              <a:gd name="connsiteX0" fmla="*/ 717564 w 4460797"/>
              <a:gd name="connsiteY0" fmla="*/ 0 h 5271152"/>
              <a:gd name="connsiteX1" fmla="*/ 3743233 w 4460797"/>
              <a:gd name="connsiteY1" fmla="*/ 0 h 5271152"/>
              <a:gd name="connsiteX2" fmla="*/ 4460797 w 4460797"/>
              <a:gd name="connsiteY2" fmla="*/ 717564 h 5271152"/>
              <a:gd name="connsiteX3" fmla="*/ 4460797 w 4460797"/>
              <a:gd name="connsiteY3" fmla="*/ 4553588 h 5271152"/>
              <a:gd name="connsiteX4" fmla="*/ 3743233 w 4460797"/>
              <a:gd name="connsiteY4" fmla="*/ 5271152 h 5271152"/>
              <a:gd name="connsiteX5" fmla="*/ 717564 w 4460797"/>
              <a:gd name="connsiteY5" fmla="*/ 5271152 h 5271152"/>
              <a:gd name="connsiteX6" fmla="*/ 0 w 4460797"/>
              <a:gd name="connsiteY6" fmla="*/ 4553588 h 5271152"/>
              <a:gd name="connsiteX7" fmla="*/ 0 w 4460797"/>
              <a:gd name="connsiteY7" fmla="*/ 717564 h 5271152"/>
              <a:gd name="connsiteX8" fmla="*/ 717564 w 4460797"/>
              <a:gd name="connsiteY8" fmla="*/ 0 h 5271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0797" h="5271152">
                <a:moveTo>
                  <a:pt x="717564" y="0"/>
                </a:moveTo>
                <a:lnTo>
                  <a:pt x="3743233" y="0"/>
                </a:lnTo>
                <a:cubicBezTo>
                  <a:pt x="4139533" y="0"/>
                  <a:pt x="4460797" y="321264"/>
                  <a:pt x="4460797" y="717564"/>
                </a:cubicBezTo>
                <a:lnTo>
                  <a:pt x="4460797" y="4553588"/>
                </a:lnTo>
                <a:cubicBezTo>
                  <a:pt x="4460797" y="4949888"/>
                  <a:pt x="4139533" y="5271152"/>
                  <a:pt x="3743233" y="5271152"/>
                </a:cubicBezTo>
                <a:lnTo>
                  <a:pt x="717564" y="5271152"/>
                </a:lnTo>
                <a:cubicBezTo>
                  <a:pt x="321264" y="5271152"/>
                  <a:pt x="0" y="4949888"/>
                  <a:pt x="0" y="4553588"/>
                </a:cubicBezTo>
                <a:lnTo>
                  <a:pt x="0" y="717564"/>
                </a:lnTo>
                <a:cubicBezTo>
                  <a:pt x="0" y="321264"/>
                  <a:pt x="321264" y="0"/>
                  <a:pt x="717564" y="0"/>
                </a:cubicBezTo>
                <a:close/>
              </a:path>
            </a:pathLst>
          </a:custGeom>
          <a:pattFill prst="pct10">
            <a:fgClr>
              <a:schemeClr val="accent1"/>
            </a:fgClr>
            <a:bgClr>
              <a:schemeClr val="bg1"/>
            </a:bgClr>
          </a:pattFill>
        </p:spPr>
        <p:txBody>
          <a:bodyPr wrap="square">
            <a:noAutofit/>
          </a:bodyPr>
          <a:lstStyle/>
          <a:p>
            <a:endParaRPr lang="en-US"/>
          </a:p>
        </p:txBody>
      </p:sp>
      <p:sp>
        <p:nvSpPr>
          <p:cNvPr id="11" name="Picture Placeholder 10">
            <a:extLst>
              <a:ext uri="{FF2B5EF4-FFF2-40B4-BE49-F238E27FC236}">
                <a16:creationId xmlns:a16="http://schemas.microsoft.com/office/drawing/2014/main" id="{8555CE94-FF79-4CCD-9630-94EA4ED824D1}"/>
              </a:ext>
            </a:extLst>
          </p:cNvPr>
          <p:cNvSpPr>
            <a:spLocks noGrp="1"/>
          </p:cNvSpPr>
          <p:nvPr>
            <p:ph type="pic" sz="quarter" idx="12"/>
          </p:nvPr>
        </p:nvSpPr>
        <p:spPr>
          <a:xfrm>
            <a:off x="8994253" y="4158471"/>
            <a:ext cx="4460797" cy="5271152"/>
          </a:xfrm>
          <a:custGeom>
            <a:avLst/>
            <a:gdLst>
              <a:gd name="connsiteX0" fmla="*/ 717564 w 4460797"/>
              <a:gd name="connsiteY0" fmla="*/ 0 h 5271152"/>
              <a:gd name="connsiteX1" fmla="*/ 3743233 w 4460797"/>
              <a:gd name="connsiteY1" fmla="*/ 0 h 5271152"/>
              <a:gd name="connsiteX2" fmla="*/ 4460797 w 4460797"/>
              <a:gd name="connsiteY2" fmla="*/ 717564 h 5271152"/>
              <a:gd name="connsiteX3" fmla="*/ 4460797 w 4460797"/>
              <a:gd name="connsiteY3" fmla="*/ 4553588 h 5271152"/>
              <a:gd name="connsiteX4" fmla="*/ 3743233 w 4460797"/>
              <a:gd name="connsiteY4" fmla="*/ 5271152 h 5271152"/>
              <a:gd name="connsiteX5" fmla="*/ 717564 w 4460797"/>
              <a:gd name="connsiteY5" fmla="*/ 5271152 h 5271152"/>
              <a:gd name="connsiteX6" fmla="*/ 0 w 4460797"/>
              <a:gd name="connsiteY6" fmla="*/ 4553588 h 5271152"/>
              <a:gd name="connsiteX7" fmla="*/ 0 w 4460797"/>
              <a:gd name="connsiteY7" fmla="*/ 717564 h 5271152"/>
              <a:gd name="connsiteX8" fmla="*/ 717564 w 4460797"/>
              <a:gd name="connsiteY8" fmla="*/ 0 h 5271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0797" h="5271152">
                <a:moveTo>
                  <a:pt x="717564" y="0"/>
                </a:moveTo>
                <a:lnTo>
                  <a:pt x="3743233" y="0"/>
                </a:lnTo>
                <a:cubicBezTo>
                  <a:pt x="4139533" y="0"/>
                  <a:pt x="4460797" y="321264"/>
                  <a:pt x="4460797" y="717564"/>
                </a:cubicBezTo>
                <a:lnTo>
                  <a:pt x="4460797" y="4553588"/>
                </a:lnTo>
                <a:cubicBezTo>
                  <a:pt x="4460797" y="4949888"/>
                  <a:pt x="4139533" y="5271152"/>
                  <a:pt x="3743233" y="5271152"/>
                </a:cubicBezTo>
                <a:lnTo>
                  <a:pt x="717564" y="5271152"/>
                </a:lnTo>
                <a:cubicBezTo>
                  <a:pt x="321264" y="5271152"/>
                  <a:pt x="0" y="4949888"/>
                  <a:pt x="0" y="4553588"/>
                </a:cubicBezTo>
                <a:lnTo>
                  <a:pt x="0" y="717564"/>
                </a:lnTo>
                <a:cubicBezTo>
                  <a:pt x="0" y="321264"/>
                  <a:pt x="321264" y="0"/>
                  <a:pt x="717564" y="0"/>
                </a:cubicBezTo>
                <a:close/>
              </a:path>
            </a:pathLst>
          </a:custGeom>
          <a:pattFill prst="pct10">
            <a:fgClr>
              <a:schemeClr val="accent1"/>
            </a:fgClr>
            <a:bgClr>
              <a:schemeClr val="bg1"/>
            </a:bgClr>
          </a:pattFill>
        </p:spPr>
        <p:txBody>
          <a:bodyPr wrap="square">
            <a:noAutofit/>
          </a:bodyPr>
          <a:lstStyle/>
          <a:p>
            <a:endParaRPr lang="en-US"/>
          </a:p>
        </p:txBody>
      </p:sp>
      <p:sp>
        <p:nvSpPr>
          <p:cNvPr id="9" name="Picture Placeholder 8">
            <a:extLst>
              <a:ext uri="{FF2B5EF4-FFF2-40B4-BE49-F238E27FC236}">
                <a16:creationId xmlns:a16="http://schemas.microsoft.com/office/drawing/2014/main" id="{0BA142F6-DB51-4B32-A815-A0276CBF863E}"/>
              </a:ext>
            </a:extLst>
          </p:cNvPr>
          <p:cNvSpPr>
            <a:spLocks noGrp="1"/>
          </p:cNvSpPr>
          <p:nvPr>
            <p:ph type="pic" sz="quarter" idx="10"/>
          </p:nvPr>
        </p:nvSpPr>
        <p:spPr>
          <a:xfrm>
            <a:off x="1653593" y="802167"/>
            <a:ext cx="4460797" cy="5271152"/>
          </a:xfrm>
          <a:custGeom>
            <a:avLst/>
            <a:gdLst>
              <a:gd name="connsiteX0" fmla="*/ 717564 w 4460797"/>
              <a:gd name="connsiteY0" fmla="*/ 0 h 5271152"/>
              <a:gd name="connsiteX1" fmla="*/ 3743233 w 4460797"/>
              <a:gd name="connsiteY1" fmla="*/ 0 h 5271152"/>
              <a:gd name="connsiteX2" fmla="*/ 4460797 w 4460797"/>
              <a:gd name="connsiteY2" fmla="*/ 717564 h 5271152"/>
              <a:gd name="connsiteX3" fmla="*/ 4460797 w 4460797"/>
              <a:gd name="connsiteY3" fmla="*/ 4553588 h 5271152"/>
              <a:gd name="connsiteX4" fmla="*/ 3743233 w 4460797"/>
              <a:gd name="connsiteY4" fmla="*/ 5271152 h 5271152"/>
              <a:gd name="connsiteX5" fmla="*/ 717564 w 4460797"/>
              <a:gd name="connsiteY5" fmla="*/ 5271152 h 5271152"/>
              <a:gd name="connsiteX6" fmla="*/ 0 w 4460797"/>
              <a:gd name="connsiteY6" fmla="*/ 4553588 h 5271152"/>
              <a:gd name="connsiteX7" fmla="*/ 0 w 4460797"/>
              <a:gd name="connsiteY7" fmla="*/ 717564 h 5271152"/>
              <a:gd name="connsiteX8" fmla="*/ 717564 w 4460797"/>
              <a:gd name="connsiteY8" fmla="*/ 0 h 5271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0797" h="5271152">
                <a:moveTo>
                  <a:pt x="717564" y="0"/>
                </a:moveTo>
                <a:lnTo>
                  <a:pt x="3743233" y="0"/>
                </a:lnTo>
                <a:cubicBezTo>
                  <a:pt x="4139533" y="0"/>
                  <a:pt x="4460797" y="321264"/>
                  <a:pt x="4460797" y="717564"/>
                </a:cubicBezTo>
                <a:lnTo>
                  <a:pt x="4460797" y="4553588"/>
                </a:lnTo>
                <a:cubicBezTo>
                  <a:pt x="4460797" y="4949888"/>
                  <a:pt x="4139533" y="5271152"/>
                  <a:pt x="3743233" y="5271152"/>
                </a:cubicBezTo>
                <a:lnTo>
                  <a:pt x="717564" y="5271152"/>
                </a:lnTo>
                <a:cubicBezTo>
                  <a:pt x="321264" y="5271152"/>
                  <a:pt x="0" y="4949888"/>
                  <a:pt x="0" y="4553588"/>
                </a:cubicBezTo>
                <a:lnTo>
                  <a:pt x="0" y="717564"/>
                </a:lnTo>
                <a:cubicBezTo>
                  <a:pt x="0" y="321264"/>
                  <a:pt x="321264" y="0"/>
                  <a:pt x="717564" y="0"/>
                </a:cubicBez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307071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AAE679D-A596-4A2E-8146-4E130B105033}"/>
              </a:ext>
            </a:extLst>
          </p:cNvPr>
          <p:cNvSpPr>
            <a:spLocks noGrp="1"/>
          </p:cNvSpPr>
          <p:nvPr>
            <p:ph type="pic" sz="quarter" idx="10"/>
          </p:nvPr>
        </p:nvSpPr>
        <p:spPr>
          <a:xfrm>
            <a:off x="1653593" y="4143084"/>
            <a:ext cx="4460797" cy="5271152"/>
          </a:xfrm>
          <a:custGeom>
            <a:avLst/>
            <a:gdLst>
              <a:gd name="connsiteX0" fmla="*/ 717564 w 4460797"/>
              <a:gd name="connsiteY0" fmla="*/ 0 h 5271152"/>
              <a:gd name="connsiteX1" fmla="*/ 3743233 w 4460797"/>
              <a:gd name="connsiteY1" fmla="*/ 0 h 5271152"/>
              <a:gd name="connsiteX2" fmla="*/ 4460797 w 4460797"/>
              <a:gd name="connsiteY2" fmla="*/ 717564 h 5271152"/>
              <a:gd name="connsiteX3" fmla="*/ 4460797 w 4460797"/>
              <a:gd name="connsiteY3" fmla="*/ 4553588 h 5271152"/>
              <a:gd name="connsiteX4" fmla="*/ 3743233 w 4460797"/>
              <a:gd name="connsiteY4" fmla="*/ 5271152 h 5271152"/>
              <a:gd name="connsiteX5" fmla="*/ 717564 w 4460797"/>
              <a:gd name="connsiteY5" fmla="*/ 5271152 h 5271152"/>
              <a:gd name="connsiteX6" fmla="*/ 0 w 4460797"/>
              <a:gd name="connsiteY6" fmla="*/ 4553588 h 5271152"/>
              <a:gd name="connsiteX7" fmla="*/ 0 w 4460797"/>
              <a:gd name="connsiteY7" fmla="*/ 717564 h 5271152"/>
              <a:gd name="connsiteX8" fmla="*/ 717564 w 4460797"/>
              <a:gd name="connsiteY8" fmla="*/ 0 h 5271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0797" h="5271152">
                <a:moveTo>
                  <a:pt x="717564" y="0"/>
                </a:moveTo>
                <a:lnTo>
                  <a:pt x="3743233" y="0"/>
                </a:lnTo>
                <a:cubicBezTo>
                  <a:pt x="4139533" y="0"/>
                  <a:pt x="4460797" y="321264"/>
                  <a:pt x="4460797" y="717564"/>
                </a:cubicBezTo>
                <a:lnTo>
                  <a:pt x="4460797" y="4553588"/>
                </a:lnTo>
                <a:cubicBezTo>
                  <a:pt x="4460797" y="4949888"/>
                  <a:pt x="4139533" y="5271152"/>
                  <a:pt x="3743233" y="5271152"/>
                </a:cubicBezTo>
                <a:lnTo>
                  <a:pt x="717564" y="5271152"/>
                </a:lnTo>
                <a:cubicBezTo>
                  <a:pt x="321264" y="5271152"/>
                  <a:pt x="0" y="4949888"/>
                  <a:pt x="0" y="4553588"/>
                </a:cubicBezTo>
                <a:lnTo>
                  <a:pt x="0" y="717564"/>
                </a:lnTo>
                <a:cubicBezTo>
                  <a:pt x="0" y="321264"/>
                  <a:pt x="321264" y="0"/>
                  <a:pt x="717564" y="0"/>
                </a:cubicBez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35347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13C3268-037E-4711-9559-EBADFBEB4981}"/>
              </a:ext>
            </a:extLst>
          </p:cNvPr>
          <p:cNvSpPr>
            <a:spLocks noGrp="1"/>
          </p:cNvSpPr>
          <p:nvPr>
            <p:ph type="pic" sz="quarter" idx="11"/>
          </p:nvPr>
        </p:nvSpPr>
        <p:spPr>
          <a:xfrm>
            <a:off x="14195829" y="3495864"/>
            <a:ext cx="9251139" cy="9412435"/>
          </a:xfrm>
          <a:custGeom>
            <a:avLst/>
            <a:gdLst>
              <a:gd name="connsiteX0" fmla="*/ 4334441 w 9251139"/>
              <a:gd name="connsiteY0" fmla="*/ 230 h 9412435"/>
              <a:gd name="connsiteX1" fmla="*/ 5176408 w 9251139"/>
              <a:gd name="connsiteY1" fmla="*/ 375855 h 9412435"/>
              <a:gd name="connsiteX2" fmla="*/ 8989644 w 9251139"/>
              <a:gd name="connsiteY2" fmla="*/ 4807810 h 9412435"/>
              <a:gd name="connsiteX3" fmla="*/ 8875284 w 9251139"/>
              <a:gd name="connsiteY3" fmla="*/ 6331788 h 9412435"/>
              <a:gd name="connsiteX4" fmla="*/ 5598710 w 9251139"/>
              <a:gd name="connsiteY4" fmla="*/ 9150940 h 9412435"/>
              <a:gd name="connsiteX5" fmla="*/ 4074732 w 9251139"/>
              <a:gd name="connsiteY5" fmla="*/ 9036581 h 9412435"/>
              <a:gd name="connsiteX6" fmla="*/ 261496 w 9251139"/>
              <a:gd name="connsiteY6" fmla="*/ 4604625 h 9412435"/>
              <a:gd name="connsiteX7" fmla="*/ 375855 w 9251139"/>
              <a:gd name="connsiteY7" fmla="*/ 3080647 h 9412435"/>
              <a:gd name="connsiteX8" fmla="*/ 3652430 w 9251139"/>
              <a:gd name="connsiteY8" fmla="*/ 261496 h 9412435"/>
              <a:gd name="connsiteX9" fmla="*/ 4334441 w 9251139"/>
              <a:gd name="connsiteY9" fmla="*/ 230 h 941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1139" h="9412435">
                <a:moveTo>
                  <a:pt x="4334441" y="230"/>
                </a:moveTo>
                <a:cubicBezTo>
                  <a:pt x="4645771" y="-6165"/>
                  <a:pt x="4957451" y="121372"/>
                  <a:pt x="5176408" y="375855"/>
                </a:cubicBezTo>
                <a:lnTo>
                  <a:pt x="8989644" y="4807810"/>
                </a:lnTo>
                <a:cubicBezTo>
                  <a:pt x="9378900" y="5260225"/>
                  <a:pt x="9327700" y="5942533"/>
                  <a:pt x="8875284" y="6331788"/>
                </a:cubicBezTo>
                <a:lnTo>
                  <a:pt x="5598710" y="9150940"/>
                </a:lnTo>
                <a:cubicBezTo>
                  <a:pt x="5146296" y="9540196"/>
                  <a:pt x="4463988" y="9488995"/>
                  <a:pt x="4074732" y="9036581"/>
                </a:cubicBezTo>
                <a:lnTo>
                  <a:pt x="261496" y="4604625"/>
                </a:lnTo>
                <a:cubicBezTo>
                  <a:pt x="-127760" y="4152211"/>
                  <a:pt x="-76559" y="3469903"/>
                  <a:pt x="375855" y="3080647"/>
                </a:cubicBezTo>
                <a:lnTo>
                  <a:pt x="3652430" y="261496"/>
                </a:lnTo>
                <a:cubicBezTo>
                  <a:pt x="3850361" y="91196"/>
                  <a:pt x="4092295" y="5203"/>
                  <a:pt x="4334441" y="230"/>
                </a:cubicBezTo>
                <a:close/>
              </a:path>
            </a:pathLst>
          </a:custGeom>
          <a:pattFill prst="pct10">
            <a:fgClr>
              <a:schemeClr val="accent1"/>
            </a:fgClr>
            <a:bgClr>
              <a:schemeClr val="bg1"/>
            </a:bgClr>
          </a:pattFill>
        </p:spPr>
        <p:txBody>
          <a:bodyPr wrap="square">
            <a:noAutofit/>
          </a:bodyPr>
          <a:lstStyle/>
          <a:p>
            <a:endParaRPr lang="en-US"/>
          </a:p>
        </p:txBody>
      </p:sp>
      <p:sp>
        <p:nvSpPr>
          <p:cNvPr id="5" name="Picture Placeholder 4">
            <a:extLst>
              <a:ext uri="{FF2B5EF4-FFF2-40B4-BE49-F238E27FC236}">
                <a16:creationId xmlns:a16="http://schemas.microsoft.com/office/drawing/2014/main" id="{A2EB14B3-602B-46C3-9ACB-25749DBF5241}"/>
              </a:ext>
            </a:extLst>
          </p:cNvPr>
          <p:cNvSpPr>
            <a:spLocks noGrp="1"/>
          </p:cNvSpPr>
          <p:nvPr>
            <p:ph type="pic" sz="quarter" idx="10"/>
          </p:nvPr>
        </p:nvSpPr>
        <p:spPr>
          <a:xfrm>
            <a:off x="8546261" y="-2802588"/>
            <a:ext cx="9251139" cy="9412435"/>
          </a:xfrm>
          <a:custGeom>
            <a:avLst/>
            <a:gdLst>
              <a:gd name="connsiteX0" fmla="*/ 4334441 w 9251139"/>
              <a:gd name="connsiteY0" fmla="*/ 230 h 9412435"/>
              <a:gd name="connsiteX1" fmla="*/ 5176408 w 9251139"/>
              <a:gd name="connsiteY1" fmla="*/ 375855 h 9412435"/>
              <a:gd name="connsiteX2" fmla="*/ 8989644 w 9251139"/>
              <a:gd name="connsiteY2" fmla="*/ 4807810 h 9412435"/>
              <a:gd name="connsiteX3" fmla="*/ 8875284 w 9251139"/>
              <a:gd name="connsiteY3" fmla="*/ 6331788 h 9412435"/>
              <a:gd name="connsiteX4" fmla="*/ 5598710 w 9251139"/>
              <a:gd name="connsiteY4" fmla="*/ 9150940 h 9412435"/>
              <a:gd name="connsiteX5" fmla="*/ 4074732 w 9251139"/>
              <a:gd name="connsiteY5" fmla="*/ 9036581 h 9412435"/>
              <a:gd name="connsiteX6" fmla="*/ 261496 w 9251139"/>
              <a:gd name="connsiteY6" fmla="*/ 4604625 h 9412435"/>
              <a:gd name="connsiteX7" fmla="*/ 375855 w 9251139"/>
              <a:gd name="connsiteY7" fmla="*/ 3080647 h 9412435"/>
              <a:gd name="connsiteX8" fmla="*/ 3652430 w 9251139"/>
              <a:gd name="connsiteY8" fmla="*/ 261496 h 9412435"/>
              <a:gd name="connsiteX9" fmla="*/ 4334441 w 9251139"/>
              <a:gd name="connsiteY9" fmla="*/ 230 h 941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1139" h="9412435">
                <a:moveTo>
                  <a:pt x="4334441" y="230"/>
                </a:moveTo>
                <a:cubicBezTo>
                  <a:pt x="4645771" y="-6165"/>
                  <a:pt x="4957451" y="121372"/>
                  <a:pt x="5176408" y="375855"/>
                </a:cubicBezTo>
                <a:lnTo>
                  <a:pt x="8989644" y="4807810"/>
                </a:lnTo>
                <a:cubicBezTo>
                  <a:pt x="9378900" y="5260225"/>
                  <a:pt x="9327700" y="5942533"/>
                  <a:pt x="8875284" y="6331788"/>
                </a:cubicBezTo>
                <a:lnTo>
                  <a:pt x="5598710" y="9150940"/>
                </a:lnTo>
                <a:cubicBezTo>
                  <a:pt x="5146296" y="9540196"/>
                  <a:pt x="4463988" y="9488995"/>
                  <a:pt x="4074732" y="9036581"/>
                </a:cubicBezTo>
                <a:lnTo>
                  <a:pt x="261496" y="4604625"/>
                </a:lnTo>
                <a:cubicBezTo>
                  <a:pt x="-127760" y="4152211"/>
                  <a:pt x="-76559" y="3469903"/>
                  <a:pt x="375855" y="3080647"/>
                </a:cubicBezTo>
                <a:lnTo>
                  <a:pt x="3652430" y="261496"/>
                </a:lnTo>
                <a:cubicBezTo>
                  <a:pt x="3850361" y="91196"/>
                  <a:pt x="4092295" y="5203"/>
                  <a:pt x="4334441" y="230"/>
                </a:cubicBez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7685132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8ECE20E-C850-48B9-8DE5-2593BCF846FD}"/>
              </a:ext>
            </a:extLst>
          </p:cNvPr>
          <p:cNvSpPr>
            <a:spLocks noGrp="1"/>
          </p:cNvSpPr>
          <p:nvPr>
            <p:ph type="pic" sz="quarter" idx="10"/>
          </p:nvPr>
        </p:nvSpPr>
        <p:spPr>
          <a:xfrm>
            <a:off x="-8317709" y="-8404022"/>
            <a:ext cx="16635418" cy="16808045"/>
          </a:xfrm>
          <a:custGeom>
            <a:avLst/>
            <a:gdLst>
              <a:gd name="connsiteX0" fmla="*/ 8317708 w 16635418"/>
              <a:gd name="connsiteY0" fmla="*/ 4158856 h 16808045"/>
              <a:gd name="connsiteX1" fmla="*/ 4158854 w 16635418"/>
              <a:gd name="connsiteY1" fmla="*/ 8404023 h 16808045"/>
              <a:gd name="connsiteX2" fmla="*/ 8317708 w 16635418"/>
              <a:gd name="connsiteY2" fmla="*/ 12649190 h 16808045"/>
              <a:gd name="connsiteX3" fmla="*/ 12476564 w 16635418"/>
              <a:gd name="connsiteY3" fmla="*/ 8404023 h 16808045"/>
              <a:gd name="connsiteX4" fmla="*/ 8317708 w 16635418"/>
              <a:gd name="connsiteY4" fmla="*/ 4158856 h 16808045"/>
              <a:gd name="connsiteX5" fmla="*/ 8317708 w 16635418"/>
              <a:gd name="connsiteY5" fmla="*/ 1 h 16808045"/>
              <a:gd name="connsiteX6" fmla="*/ 16635418 w 16635418"/>
              <a:gd name="connsiteY6" fmla="*/ 8404023 h 16808045"/>
              <a:gd name="connsiteX7" fmla="*/ 8317708 w 16635418"/>
              <a:gd name="connsiteY7" fmla="*/ 16808045 h 16808045"/>
              <a:gd name="connsiteX8" fmla="*/ 0 w 16635418"/>
              <a:gd name="connsiteY8" fmla="*/ 8404023 h 16808045"/>
              <a:gd name="connsiteX9" fmla="*/ 8317708 w 16635418"/>
              <a:gd name="connsiteY9" fmla="*/ 1 h 1680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418" h="16808045">
                <a:moveTo>
                  <a:pt x="8317708" y="4158856"/>
                </a:moveTo>
                <a:cubicBezTo>
                  <a:pt x="6020837" y="4158856"/>
                  <a:pt x="4158854" y="6059482"/>
                  <a:pt x="4158854" y="8404023"/>
                </a:cubicBezTo>
                <a:cubicBezTo>
                  <a:pt x="4158854" y="10748564"/>
                  <a:pt x="6020837" y="12649190"/>
                  <a:pt x="8317708" y="12649190"/>
                </a:cubicBezTo>
                <a:cubicBezTo>
                  <a:pt x="10614581" y="12649190"/>
                  <a:pt x="12476564" y="10748564"/>
                  <a:pt x="12476564" y="8404023"/>
                </a:cubicBezTo>
                <a:cubicBezTo>
                  <a:pt x="12476564" y="6059482"/>
                  <a:pt x="10614581" y="4158856"/>
                  <a:pt x="8317708" y="4158856"/>
                </a:cubicBezTo>
                <a:close/>
                <a:moveTo>
                  <a:pt x="8317708" y="1"/>
                </a:moveTo>
                <a:cubicBezTo>
                  <a:pt x="12911453" y="0"/>
                  <a:pt x="16635418" y="3762610"/>
                  <a:pt x="16635418" y="8404023"/>
                </a:cubicBezTo>
                <a:cubicBezTo>
                  <a:pt x="16635418" y="13045436"/>
                  <a:pt x="12911453" y="16808045"/>
                  <a:pt x="8317708" y="16808045"/>
                </a:cubicBezTo>
                <a:cubicBezTo>
                  <a:pt x="3723965" y="16808045"/>
                  <a:pt x="0" y="13045436"/>
                  <a:pt x="0" y="8404023"/>
                </a:cubicBezTo>
                <a:cubicBezTo>
                  <a:pt x="0" y="3762610"/>
                  <a:pt x="3723965" y="1"/>
                  <a:pt x="8317708" y="1"/>
                </a:cubicBezTo>
                <a:close/>
              </a:path>
            </a:pathLst>
          </a:custGeom>
          <a:pattFill prst="pct10">
            <a:fgClr>
              <a:schemeClr val="accent1"/>
            </a:fgClr>
            <a:bgClr>
              <a:schemeClr val="bg1"/>
            </a:bgClr>
          </a:pattFill>
        </p:spPr>
        <p:txBody>
          <a:bodyPr wrap="square">
            <a:noAutofit/>
          </a:bodyPr>
          <a:lstStyle/>
          <a:p>
            <a:endParaRPr lang="en-US"/>
          </a:p>
        </p:txBody>
      </p:sp>
      <p:sp>
        <p:nvSpPr>
          <p:cNvPr id="8" name="Picture Placeholder 7">
            <a:extLst>
              <a:ext uri="{FF2B5EF4-FFF2-40B4-BE49-F238E27FC236}">
                <a16:creationId xmlns:a16="http://schemas.microsoft.com/office/drawing/2014/main" id="{E94345E6-3E56-4A2F-9EA7-10A631E8EA69}"/>
              </a:ext>
            </a:extLst>
          </p:cNvPr>
          <p:cNvSpPr>
            <a:spLocks noGrp="1"/>
          </p:cNvSpPr>
          <p:nvPr>
            <p:ph type="pic" sz="quarter" idx="11"/>
          </p:nvPr>
        </p:nvSpPr>
        <p:spPr>
          <a:xfrm>
            <a:off x="11568794" y="850906"/>
            <a:ext cx="5376100" cy="5431888"/>
          </a:xfrm>
          <a:custGeom>
            <a:avLst/>
            <a:gdLst>
              <a:gd name="connsiteX0" fmla="*/ 2688050 w 5376100"/>
              <a:gd name="connsiteY0" fmla="*/ 1344025 h 5431888"/>
              <a:gd name="connsiteX1" fmla="*/ 1344025 w 5376100"/>
              <a:gd name="connsiteY1" fmla="*/ 2715944 h 5431888"/>
              <a:gd name="connsiteX2" fmla="*/ 2688050 w 5376100"/>
              <a:gd name="connsiteY2" fmla="*/ 4087863 h 5431888"/>
              <a:gd name="connsiteX3" fmla="*/ 4032075 w 5376100"/>
              <a:gd name="connsiteY3" fmla="*/ 2715944 h 5431888"/>
              <a:gd name="connsiteX4" fmla="*/ 2688050 w 5376100"/>
              <a:gd name="connsiteY4" fmla="*/ 1344025 h 5431888"/>
              <a:gd name="connsiteX5" fmla="*/ 2688050 w 5376100"/>
              <a:gd name="connsiteY5" fmla="*/ 0 h 5431888"/>
              <a:gd name="connsiteX6" fmla="*/ 5376100 w 5376100"/>
              <a:gd name="connsiteY6" fmla="*/ 2715944 h 5431888"/>
              <a:gd name="connsiteX7" fmla="*/ 2688050 w 5376100"/>
              <a:gd name="connsiteY7" fmla="*/ 5431888 h 5431888"/>
              <a:gd name="connsiteX8" fmla="*/ 0 w 5376100"/>
              <a:gd name="connsiteY8" fmla="*/ 2715944 h 5431888"/>
              <a:gd name="connsiteX9" fmla="*/ 2688050 w 5376100"/>
              <a:gd name="connsiteY9" fmla="*/ 0 h 543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6100" h="5431888">
                <a:moveTo>
                  <a:pt x="2688050" y="1344025"/>
                </a:moveTo>
                <a:cubicBezTo>
                  <a:pt x="1945765" y="1344025"/>
                  <a:pt x="1344025" y="1958254"/>
                  <a:pt x="1344025" y="2715944"/>
                </a:cubicBezTo>
                <a:cubicBezTo>
                  <a:pt x="1344025" y="3473634"/>
                  <a:pt x="1945765" y="4087863"/>
                  <a:pt x="2688050" y="4087863"/>
                </a:cubicBezTo>
                <a:cubicBezTo>
                  <a:pt x="3430335" y="4087863"/>
                  <a:pt x="4032075" y="3473634"/>
                  <a:pt x="4032075" y="2715944"/>
                </a:cubicBezTo>
                <a:cubicBezTo>
                  <a:pt x="4032075" y="1958254"/>
                  <a:pt x="3430335" y="1344025"/>
                  <a:pt x="2688050" y="1344025"/>
                </a:cubicBezTo>
                <a:close/>
                <a:moveTo>
                  <a:pt x="2688050" y="0"/>
                </a:moveTo>
                <a:cubicBezTo>
                  <a:pt x="4172619" y="0"/>
                  <a:pt x="5376100" y="1215970"/>
                  <a:pt x="5376100" y="2715944"/>
                </a:cubicBezTo>
                <a:cubicBezTo>
                  <a:pt x="5376100" y="4215918"/>
                  <a:pt x="4172619" y="5431888"/>
                  <a:pt x="2688050" y="5431888"/>
                </a:cubicBezTo>
                <a:cubicBezTo>
                  <a:pt x="1203481" y="5431888"/>
                  <a:pt x="0" y="4215918"/>
                  <a:pt x="0" y="2715944"/>
                </a:cubicBezTo>
                <a:cubicBezTo>
                  <a:pt x="0" y="1215970"/>
                  <a:pt x="1203481" y="0"/>
                  <a:pt x="2688050" y="0"/>
                </a:cubicBez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9196358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5A552C0-6D87-4011-AE32-31FA7F8F5B25}"/>
              </a:ext>
            </a:extLst>
          </p:cNvPr>
          <p:cNvSpPr>
            <a:spLocks noGrp="1"/>
          </p:cNvSpPr>
          <p:nvPr>
            <p:ph type="pic" sz="quarter" idx="12"/>
          </p:nvPr>
        </p:nvSpPr>
        <p:spPr>
          <a:xfrm>
            <a:off x="4583662" y="7631134"/>
            <a:ext cx="2465105" cy="1424796"/>
          </a:xfrm>
          <a:custGeom>
            <a:avLst/>
            <a:gdLst>
              <a:gd name="connsiteX0" fmla="*/ 708109 w 2465105"/>
              <a:gd name="connsiteY0" fmla="*/ 0 h 1424796"/>
              <a:gd name="connsiteX1" fmla="*/ 2465105 w 2465105"/>
              <a:gd name="connsiteY1" fmla="*/ 0 h 1424796"/>
              <a:gd name="connsiteX2" fmla="*/ 2465105 w 2465105"/>
              <a:gd name="connsiteY2" fmla="*/ 716687 h 1424796"/>
              <a:gd name="connsiteX3" fmla="*/ 1756996 w 2465105"/>
              <a:gd name="connsiteY3" fmla="*/ 1424796 h 1424796"/>
              <a:gd name="connsiteX4" fmla="*/ 0 w 2465105"/>
              <a:gd name="connsiteY4" fmla="*/ 1424796 h 1424796"/>
              <a:gd name="connsiteX5" fmla="*/ 0 w 2465105"/>
              <a:gd name="connsiteY5" fmla="*/ 708109 h 1424796"/>
              <a:gd name="connsiteX6" fmla="*/ 708109 w 2465105"/>
              <a:gd name="connsiteY6" fmla="*/ 0 h 142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5105" h="1424796">
                <a:moveTo>
                  <a:pt x="708109" y="0"/>
                </a:moveTo>
                <a:lnTo>
                  <a:pt x="2465105" y="0"/>
                </a:lnTo>
                <a:lnTo>
                  <a:pt x="2465105" y="716687"/>
                </a:lnTo>
                <a:cubicBezTo>
                  <a:pt x="2465105" y="1107765"/>
                  <a:pt x="2148074" y="1424796"/>
                  <a:pt x="1756996" y="1424796"/>
                </a:cubicBezTo>
                <a:lnTo>
                  <a:pt x="0" y="1424796"/>
                </a:lnTo>
                <a:lnTo>
                  <a:pt x="0" y="708109"/>
                </a:lnTo>
                <a:cubicBezTo>
                  <a:pt x="0" y="317031"/>
                  <a:pt x="317031" y="0"/>
                  <a:pt x="708109" y="0"/>
                </a:cubicBezTo>
                <a:close/>
              </a:path>
            </a:pathLst>
          </a:custGeom>
          <a:pattFill prst="pct10">
            <a:fgClr>
              <a:schemeClr val="accent1"/>
            </a:fgClr>
            <a:bgClr>
              <a:schemeClr val="bg1"/>
            </a:bgClr>
          </a:pattFill>
        </p:spPr>
        <p:txBody>
          <a:bodyPr wrap="square">
            <a:noAutofit/>
          </a:bodyPr>
          <a:lstStyle/>
          <a:p>
            <a:endParaRPr lang="en-US"/>
          </a:p>
        </p:txBody>
      </p:sp>
      <p:sp>
        <p:nvSpPr>
          <p:cNvPr id="6" name="Picture Placeholder 5">
            <a:extLst>
              <a:ext uri="{FF2B5EF4-FFF2-40B4-BE49-F238E27FC236}">
                <a16:creationId xmlns:a16="http://schemas.microsoft.com/office/drawing/2014/main" id="{FF29CCEC-133E-4724-8B47-4FC305722547}"/>
              </a:ext>
            </a:extLst>
          </p:cNvPr>
          <p:cNvSpPr>
            <a:spLocks noGrp="1"/>
          </p:cNvSpPr>
          <p:nvPr>
            <p:ph type="pic" sz="quarter" idx="10"/>
          </p:nvPr>
        </p:nvSpPr>
        <p:spPr>
          <a:xfrm>
            <a:off x="8205744" y="1209368"/>
            <a:ext cx="6191327" cy="3849750"/>
          </a:xfrm>
          <a:custGeom>
            <a:avLst/>
            <a:gdLst>
              <a:gd name="connsiteX0" fmla="*/ 1913286 w 6191327"/>
              <a:gd name="connsiteY0" fmla="*/ 0 h 3849750"/>
              <a:gd name="connsiteX1" fmla="*/ 6191327 w 6191327"/>
              <a:gd name="connsiteY1" fmla="*/ 0 h 3849750"/>
              <a:gd name="connsiteX2" fmla="*/ 6191327 w 6191327"/>
              <a:gd name="connsiteY2" fmla="*/ 1936463 h 3849750"/>
              <a:gd name="connsiteX3" fmla="*/ 4278040 w 6191327"/>
              <a:gd name="connsiteY3" fmla="*/ 3849750 h 3849750"/>
              <a:gd name="connsiteX4" fmla="*/ 0 w 6191327"/>
              <a:gd name="connsiteY4" fmla="*/ 3849750 h 3849750"/>
              <a:gd name="connsiteX5" fmla="*/ 0 w 6191327"/>
              <a:gd name="connsiteY5" fmla="*/ 1913287 h 3849750"/>
              <a:gd name="connsiteX6" fmla="*/ 1913286 w 6191327"/>
              <a:gd name="connsiteY6" fmla="*/ 0 h 384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1327" h="3849750">
                <a:moveTo>
                  <a:pt x="1913286" y="0"/>
                </a:moveTo>
                <a:lnTo>
                  <a:pt x="6191327" y="0"/>
                </a:lnTo>
                <a:lnTo>
                  <a:pt x="6191327" y="1936463"/>
                </a:lnTo>
                <a:cubicBezTo>
                  <a:pt x="6191327" y="2993142"/>
                  <a:pt x="5334719" y="3849750"/>
                  <a:pt x="4278040" y="3849750"/>
                </a:cubicBezTo>
                <a:lnTo>
                  <a:pt x="0" y="3849750"/>
                </a:lnTo>
                <a:lnTo>
                  <a:pt x="0" y="1913287"/>
                </a:lnTo>
                <a:cubicBezTo>
                  <a:pt x="0" y="856608"/>
                  <a:pt x="856607" y="0"/>
                  <a:pt x="1913286" y="0"/>
                </a:cubicBezTo>
                <a:close/>
              </a:path>
            </a:pathLst>
          </a:custGeom>
          <a:pattFill prst="pct10">
            <a:fgClr>
              <a:schemeClr val="accent1"/>
            </a:fgClr>
            <a:bgClr>
              <a:schemeClr val="bg1"/>
            </a:bgClr>
          </a:pattFill>
        </p:spPr>
        <p:txBody>
          <a:bodyPr wrap="square">
            <a:noAutofit/>
          </a:bodyPr>
          <a:lstStyle/>
          <a:p>
            <a:endParaRPr lang="en-US"/>
          </a:p>
        </p:txBody>
      </p:sp>
      <p:sp>
        <p:nvSpPr>
          <p:cNvPr id="8" name="Picture Placeholder 7">
            <a:extLst>
              <a:ext uri="{FF2B5EF4-FFF2-40B4-BE49-F238E27FC236}">
                <a16:creationId xmlns:a16="http://schemas.microsoft.com/office/drawing/2014/main" id="{DE64C194-7CE2-4A55-81ED-162ADD312DE7}"/>
              </a:ext>
            </a:extLst>
          </p:cNvPr>
          <p:cNvSpPr>
            <a:spLocks noGrp="1"/>
          </p:cNvSpPr>
          <p:nvPr>
            <p:ph type="pic" sz="quarter" idx="11"/>
          </p:nvPr>
        </p:nvSpPr>
        <p:spPr>
          <a:xfrm>
            <a:off x="1423515" y="7627544"/>
            <a:ext cx="2465105" cy="1424796"/>
          </a:xfrm>
          <a:custGeom>
            <a:avLst/>
            <a:gdLst>
              <a:gd name="connsiteX0" fmla="*/ 708109 w 2465105"/>
              <a:gd name="connsiteY0" fmla="*/ 0 h 1424796"/>
              <a:gd name="connsiteX1" fmla="*/ 2465105 w 2465105"/>
              <a:gd name="connsiteY1" fmla="*/ 0 h 1424796"/>
              <a:gd name="connsiteX2" fmla="*/ 2465105 w 2465105"/>
              <a:gd name="connsiteY2" fmla="*/ 716687 h 1424796"/>
              <a:gd name="connsiteX3" fmla="*/ 1756996 w 2465105"/>
              <a:gd name="connsiteY3" fmla="*/ 1424796 h 1424796"/>
              <a:gd name="connsiteX4" fmla="*/ 0 w 2465105"/>
              <a:gd name="connsiteY4" fmla="*/ 1424796 h 1424796"/>
              <a:gd name="connsiteX5" fmla="*/ 0 w 2465105"/>
              <a:gd name="connsiteY5" fmla="*/ 708109 h 1424796"/>
              <a:gd name="connsiteX6" fmla="*/ 708109 w 2465105"/>
              <a:gd name="connsiteY6" fmla="*/ 0 h 142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5105" h="1424796">
                <a:moveTo>
                  <a:pt x="708109" y="0"/>
                </a:moveTo>
                <a:lnTo>
                  <a:pt x="2465105" y="0"/>
                </a:lnTo>
                <a:lnTo>
                  <a:pt x="2465105" y="716687"/>
                </a:lnTo>
                <a:cubicBezTo>
                  <a:pt x="2465105" y="1107765"/>
                  <a:pt x="2148074" y="1424796"/>
                  <a:pt x="1756996" y="1424796"/>
                </a:cubicBezTo>
                <a:lnTo>
                  <a:pt x="0" y="1424796"/>
                </a:lnTo>
                <a:lnTo>
                  <a:pt x="0" y="708109"/>
                </a:lnTo>
                <a:cubicBezTo>
                  <a:pt x="0" y="317031"/>
                  <a:pt x="317031" y="0"/>
                  <a:pt x="708109" y="0"/>
                </a:cubicBez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235006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D35ABBB-03E8-41C8-BC0C-083764335404}"/>
              </a:ext>
            </a:extLst>
          </p:cNvPr>
          <p:cNvSpPr>
            <a:spLocks noGrp="1"/>
          </p:cNvSpPr>
          <p:nvPr>
            <p:ph type="pic" sz="quarter" idx="10"/>
          </p:nvPr>
        </p:nvSpPr>
        <p:spPr>
          <a:xfrm>
            <a:off x="1253774" y="1257104"/>
            <a:ext cx="7853451" cy="7772793"/>
          </a:xfrm>
          <a:custGeom>
            <a:avLst/>
            <a:gdLst>
              <a:gd name="connsiteX0" fmla="*/ 0 w 7853451"/>
              <a:gd name="connsiteY0" fmla="*/ 0 h 7772793"/>
              <a:gd name="connsiteX1" fmla="*/ 6448986 w 7853451"/>
              <a:gd name="connsiteY1" fmla="*/ 0 h 7772793"/>
              <a:gd name="connsiteX2" fmla="*/ 7853451 w 7853451"/>
              <a:gd name="connsiteY2" fmla="*/ 3886397 h 7772793"/>
              <a:gd name="connsiteX3" fmla="*/ 6448986 w 7853451"/>
              <a:gd name="connsiteY3" fmla="*/ 7772793 h 7772793"/>
              <a:gd name="connsiteX4" fmla="*/ 0 w 7853451"/>
              <a:gd name="connsiteY4" fmla="*/ 7772793 h 7772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3451" h="7772793">
                <a:moveTo>
                  <a:pt x="0" y="0"/>
                </a:moveTo>
                <a:lnTo>
                  <a:pt x="6448986" y="0"/>
                </a:lnTo>
                <a:lnTo>
                  <a:pt x="7853451" y="3886397"/>
                </a:lnTo>
                <a:lnTo>
                  <a:pt x="6448986" y="7772793"/>
                </a:lnTo>
                <a:lnTo>
                  <a:pt x="0" y="7772793"/>
                </a:ln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1345840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E901FB6-85B4-4652-AE33-5E61F2CA338A}"/>
              </a:ext>
            </a:extLst>
          </p:cNvPr>
          <p:cNvSpPr>
            <a:spLocks noGrp="1"/>
          </p:cNvSpPr>
          <p:nvPr>
            <p:ph type="pic" sz="quarter" idx="11"/>
          </p:nvPr>
        </p:nvSpPr>
        <p:spPr>
          <a:xfrm>
            <a:off x="11249496" y="4279780"/>
            <a:ext cx="2842902" cy="2840602"/>
          </a:xfrm>
          <a:custGeom>
            <a:avLst/>
            <a:gdLst>
              <a:gd name="connsiteX0" fmla="*/ 0 w 2842902"/>
              <a:gd name="connsiteY0" fmla="*/ 0 h 2840602"/>
              <a:gd name="connsiteX1" fmla="*/ 1901724 w 2842902"/>
              <a:gd name="connsiteY1" fmla="*/ 0 h 2840602"/>
              <a:gd name="connsiteX2" fmla="*/ 2842902 w 2842902"/>
              <a:gd name="connsiteY2" fmla="*/ 941177 h 2840602"/>
              <a:gd name="connsiteX3" fmla="*/ 2842902 w 2842902"/>
              <a:gd name="connsiteY3" fmla="*/ 2840602 h 2840602"/>
              <a:gd name="connsiteX4" fmla="*/ 941178 w 2842902"/>
              <a:gd name="connsiteY4" fmla="*/ 2840602 h 2840602"/>
              <a:gd name="connsiteX5" fmla="*/ 0 w 2842902"/>
              <a:gd name="connsiteY5" fmla="*/ 1899425 h 284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2902" h="2840602">
                <a:moveTo>
                  <a:pt x="0" y="0"/>
                </a:moveTo>
                <a:lnTo>
                  <a:pt x="1901724" y="0"/>
                </a:lnTo>
                <a:cubicBezTo>
                  <a:pt x="2421522" y="0"/>
                  <a:pt x="2842902" y="421379"/>
                  <a:pt x="2842902" y="941177"/>
                </a:cubicBezTo>
                <a:lnTo>
                  <a:pt x="2842902" y="2840602"/>
                </a:lnTo>
                <a:lnTo>
                  <a:pt x="941178" y="2840602"/>
                </a:lnTo>
                <a:cubicBezTo>
                  <a:pt x="421380" y="2840602"/>
                  <a:pt x="0" y="2419223"/>
                  <a:pt x="0" y="1899425"/>
                </a:cubicBezTo>
                <a:close/>
              </a:path>
            </a:pathLst>
          </a:custGeom>
          <a:pattFill prst="pct10">
            <a:fgClr>
              <a:schemeClr val="accent1"/>
            </a:fgClr>
            <a:bgClr>
              <a:schemeClr val="bg1"/>
            </a:bgClr>
          </a:pattFill>
        </p:spPr>
        <p:txBody>
          <a:bodyPr wrap="square">
            <a:noAutofit/>
          </a:bodyPr>
          <a:lstStyle/>
          <a:p>
            <a:endParaRPr lang="en-US"/>
          </a:p>
        </p:txBody>
      </p:sp>
      <p:sp>
        <p:nvSpPr>
          <p:cNvPr id="7" name="Picture Placeholder 6">
            <a:extLst>
              <a:ext uri="{FF2B5EF4-FFF2-40B4-BE49-F238E27FC236}">
                <a16:creationId xmlns:a16="http://schemas.microsoft.com/office/drawing/2014/main" id="{CD632DDC-B303-4981-8653-F12AA78F512B}"/>
              </a:ext>
            </a:extLst>
          </p:cNvPr>
          <p:cNvSpPr>
            <a:spLocks noGrp="1"/>
          </p:cNvSpPr>
          <p:nvPr>
            <p:ph type="pic" sz="quarter" idx="10"/>
          </p:nvPr>
        </p:nvSpPr>
        <p:spPr>
          <a:xfrm>
            <a:off x="14591000" y="4228099"/>
            <a:ext cx="2842902" cy="2840602"/>
          </a:xfrm>
          <a:custGeom>
            <a:avLst/>
            <a:gdLst>
              <a:gd name="connsiteX0" fmla="*/ 0 w 2842902"/>
              <a:gd name="connsiteY0" fmla="*/ 0 h 2840602"/>
              <a:gd name="connsiteX1" fmla="*/ 1901724 w 2842902"/>
              <a:gd name="connsiteY1" fmla="*/ 0 h 2840602"/>
              <a:gd name="connsiteX2" fmla="*/ 2842902 w 2842902"/>
              <a:gd name="connsiteY2" fmla="*/ 941177 h 2840602"/>
              <a:gd name="connsiteX3" fmla="*/ 2842902 w 2842902"/>
              <a:gd name="connsiteY3" fmla="*/ 2840602 h 2840602"/>
              <a:gd name="connsiteX4" fmla="*/ 941178 w 2842902"/>
              <a:gd name="connsiteY4" fmla="*/ 2840602 h 2840602"/>
              <a:gd name="connsiteX5" fmla="*/ 0 w 2842902"/>
              <a:gd name="connsiteY5" fmla="*/ 1899425 h 284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2902" h="2840602">
                <a:moveTo>
                  <a:pt x="0" y="0"/>
                </a:moveTo>
                <a:lnTo>
                  <a:pt x="1901724" y="0"/>
                </a:lnTo>
                <a:cubicBezTo>
                  <a:pt x="2421522" y="0"/>
                  <a:pt x="2842902" y="421379"/>
                  <a:pt x="2842902" y="941177"/>
                </a:cubicBezTo>
                <a:lnTo>
                  <a:pt x="2842902" y="2840602"/>
                </a:lnTo>
                <a:lnTo>
                  <a:pt x="941178" y="2840602"/>
                </a:lnTo>
                <a:cubicBezTo>
                  <a:pt x="421380" y="2840602"/>
                  <a:pt x="0" y="2419223"/>
                  <a:pt x="0" y="1899425"/>
                </a:cubicBez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517003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32AEDFB-7359-4B67-B476-862C68404FC7}"/>
              </a:ext>
            </a:extLst>
          </p:cNvPr>
          <p:cNvSpPr>
            <a:spLocks noGrp="1"/>
          </p:cNvSpPr>
          <p:nvPr>
            <p:ph type="pic" sz="quarter" idx="11"/>
          </p:nvPr>
        </p:nvSpPr>
        <p:spPr>
          <a:xfrm>
            <a:off x="716120" y="-2646580"/>
            <a:ext cx="6446962" cy="7153456"/>
          </a:xfrm>
          <a:custGeom>
            <a:avLst/>
            <a:gdLst>
              <a:gd name="connsiteX0" fmla="*/ 3851844 w 6446962"/>
              <a:gd name="connsiteY0" fmla="*/ 0 h 7153456"/>
              <a:gd name="connsiteX1" fmla="*/ 6446962 w 6446962"/>
              <a:gd name="connsiteY1" fmla="*/ 1904308 h 7153456"/>
              <a:gd name="connsiteX2" fmla="*/ 2595120 w 6446962"/>
              <a:gd name="connsiteY2" fmla="*/ 7153456 h 7153456"/>
              <a:gd name="connsiteX3" fmla="*/ 0 w 6446962"/>
              <a:gd name="connsiteY3" fmla="*/ 5249149 h 7153456"/>
            </a:gdLst>
            <a:ahLst/>
            <a:cxnLst>
              <a:cxn ang="0">
                <a:pos x="connsiteX0" y="connsiteY0"/>
              </a:cxn>
              <a:cxn ang="0">
                <a:pos x="connsiteX1" y="connsiteY1"/>
              </a:cxn>
              <a:cxn ang="0">
                <a:pos x="connsiteX2" y="connsiteY2"/>
              </a:cxn>
              <a:cxn ang="0">
                <a:pos x="connsiteX3" y="connsiteY3"/>
              </a:cxn>
            </a:cxnLst>
            <a:rect l="l" t="t" r="r" b="b"/>
            <a:pathLst>
              <a:path w="6446962" h="7153456">
                <a:moveTo>
                  <a:pt x="3851844" y="0"/>
                </a:moveTo>
                <a:lnTo>
                  <a:pt x="6446962" y="1904308"/>
                </a:lnTo>
                <a:lnTo>
                  <a:pt x="2595120" y="7153456"/>
                </a:lnTo>
                <a:lnTo>
                  <a:pt x="0" y="5249149"/>
                </a:lnTo>
                <a:close/>
              </a:path>
            </a:pathLst>
          </a:custGeom>
          <a:pattFill prst="pct10">
            <a:fgClr>
              <a:schemeClr val="accent1"/>
            </a:fgClr>
            <a:bgClr>
              <a:schemeClr val="bg1"/>
            </a:bgClr>
          </a:pattFill>
        </p:spPr>
        <p:txBody>
          <a:bodyPr wrap="square">
            <a:noAutofit/>
          </a:bodyPr>
          <a:lstStyle/>
          <a:p>
            <a:endParaRPr lang="en-US"/>
          </a:p>
        </p:txBody>
      </p:sp>
      <p:sp>
        <p:nvSpPr>
          <p:cNvPr id="8" name="Picture Placeholder 7">
            <a:extLst>
              <a:ext uri="{FF2B5EF4-FFF2-40B4-BE49-F238E27FC236}">
                <a16:creationId xmlns:a16="http://schemas.microsoft.com/office/drawing/2014/main" id="{9B7A21AA-99CF-443C-84B7-DEA844709441}"/>
              </a:ext>
            </a:extLst>
          </p:cNvPr>
          <p:cNvSpPr>
            <a:spLocks noGrp="1"/>
          </p:cNvSpPr>
          <p:nvPr>
            <p:ph type="pic" sz="quarter" idx="12"/>
          </p:nvPr>
        </p:nvSpPr>
        <p:spPr>
          <a:xfrm>
            <a:off x="-3585099" y="3320347"/>
            <a:ext cx="6446962" cy="7153456"/>
          </a:xfrm>
          <a:custGeom>
            <a:avLst/>
            <a:gdLst>
              <a:gd name="connsiteX0" fmla="*/ 3851844 w 6446962"/>
              <a:gd name="connsiteY0" fmla="*/ 0 h 7153456"/>
              <a:gd name="connsiteX1" fmla="*/ 6446962 w 6446962"/>
              <a:gd name="connsiteY1" fmla="*/ 1904308 h 7153456"/>
              <a:gd name="connsiteX2" fmla="*/ 2595120 w 6446962"/>
              <a:gd name="connsiteY2" fmla="*/ 7153456 h 7153456"/>
              <a:gd name="connsiteX3" fmla="*/ 0 w 6446962"/>
              <a:gd name="connsiteY3" fmla="*/ 5249149 h 7153456"/>
            </a:gdLst>
            <a:ahLst/>
            <a:cxnLst>
              <a:cxn ang="0">
                <a:pos x="connsiteX0" y="connsiteY0"/>
              </a:cxn>
              <a:cxn ang="0">
                <a:pos x="connsiteX1" y="connsiteY1"/>
              </a:cxn>
              <a:cxn ang="0">
                <a:pos x="connsiteX2" y="connsiteY2"/>
              </a:cxn>
              <a:cxn ang="0">
                <a:pos x="connsiteX3" y="connsiteY3"/>
              </a:cxn>
            </a:cxnLst>
            <a:rect l="l" t="t" r="r" b="b"/>
            <a:pathLst>
              <a:path w="6446962" h="7153456">
                <a:moveTo>
                  <a:pt x="3851844" y="0"/>
                </a:moveTo>
                <a:lnTo>
                  <a:pt x="6446962" y="1904308"/>
                </a:lnTo>
                <a:lnTo>
                  <a:pt x="2595120" y="7153456"/>
                </a:lnTo>
                <a:lnTo>
                  <a:pt x="0" y="5249149"/>
                </a:lnTo>
                <a:close/>
              </a:path>
            </a:pathLst>
          </a:custGeom>
          <a:pattFill prst="pct10">
            <a:fgClr>
              <a:schemeClr val="accent1"/>
            </a:fgClr>
            <a:bgClr>
              <a:schemeClr val="bg1"/>
            </a:bgClr>
          </a:pattFill>
        </p:spPr>
        <p:txBody>
          <a:bodyPr wrap="square">
            <a:noAutofit/>
          </a:bodyPr>
          <a:lstStyle/>
          <a:p>
            <a:endParaRPr lang="en-US"/>
          </a:p>
        </p:txBody>
      </p:sp>
      <p:sp>
        <p:nvSpPr>
          <p:cNvPr id="6" name="Picture Placeholder 5">
            <a:extLst>
              <a:ext uri="{FF2B5EF4-FFF2-40B4-BE49-F238E27FC236}">
                <a16:creationId xmlns:a16="http://schemas.microsoft.com/office/drawing/2014/main" id="{77397DF4-FCD0-4A1C-84BB-EE0B3AF7EFDA}"/>
              </a:ext>
            </a:extLst>
          </p:cNvPr>
          <p:cNvSpPr>
            <a:spLocks noGrp="1"/>
          </p:cNvSpPr>
          <p:nvPr>
            <p:ph type="pic" sz="quarter" idx="10"/>
          </p:nvPr>
        </p:nvSpPr>
        <p:spPr>
          <a:xfrm>
            <a:off x="2467443" y="2190694"/>
            <a:ext cx="6446962" cy="7153456"/>
          </a:xfrm>
          <a:custGeom>
            <a:avLst/>
            <a:gdLst>
              <a:gd name="connsiteX0" fmla="*/ 3851844 w 6446962"/>
              <a:gd name="connsiteY0" fmla="*/ 0 h 7153456"/>
              <a:gd name="connsiteX1" fmla="*/ 6446962 w 6446962"/>
              <a:gd name="connsiteY1" fmla="*/ 1904308 h 7153456"/>
              <a:gd name="connsiteX2" fmla="*/ 2595120 w 6446962"/>
              <a:gd name="connsiteY2" fmla="*/ 7153456 h 7153456"/>
              <a:gd name="connsiteX3" fmla="*/ 0 w 6446962"/>
              <a:gd name="connsiteY3" fmla="*/ 5249149 h 7153456"/>
            </a:gdLst>
            <a:ahLst/>
            <a:cxnLst>
              <a:cxn ang="0">
                <a:pos x="connsiteX0" y="connsiteY0"/>
              </a:cxn>
              <a:cxn ang="0">
                <a:pos x="connsiteX1" y="connsiteY1"/>
              </a:cxn>
              <a:cxn ang="0">
                <a:pos x="connsiteX2" y="connsiteY2"/>
              </a:cxn>
              <a:cxn ang="0">
                <a:pos x="connsiteX3" y="connsiteY3"/>
              </a:cxn>
            </a:cxnLst>
            <a:rect l="l" t="t" r="r" b="b"/>
            <a:pathLst>
              <a:path w="6446962" h="7153456">
                <a:moveTo>
                  <a:pt x="3851844" y="0"/>
                </a:moveTo>
                <a:lnTo>
                  <a:pt x="6446962" y="1904308"/>
                </a:lnTo>
                <a:lnTo>
                  <a:pt x="2595120" y="7153456"/>
                </a:lnTo>
                <a:lnTo>
                  <a:pt x="0" y="5249149"/>
                </a:ln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332463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29141-6CAE-4486-BC56-F90FC29ED825}"/>
              </a:ext>
            </a:extLst>
          </p:cNvPr>
          <p:cNvSpPr>
            <a:spLocks noGrp="1"/>
          </p:cNvSpPr>
          <p:nvPr>
            <p:ph type="pic" sz="quarter" idx="10"/>
          </p:nvPr>
        </p:nvSpPr>
        <p:spPr>
          <a:xfrm>
            <a:off x="2124171" y="2714000"/>
            <a:ext cx="6286500" cy="3771900"/>
          </a:xfrm>
          <a:custGeom>
            <a:avLst/>
            <a:gdLst>
              <a:gd name="connsiteX0" fmla="*/ 0 w 6286500"/>
              <a:gd name="connsiteY0" fmla="*/ 0 h 3771900"/>
              <a:gd name="connsiteX1" fmla="*/ 6286500 w 6286500"/>
              <a:gd name="connsiteY1" fmla="*/ 0 h 3771900"/>
              <a:gd name="connsiteX2" fmla="*/ 6286500 w 6286500"/>
              <a:gd name="connsiteY2" fmla="*/ 3771900 h 3771900"/>
              <a:gd name="connsiteX3" fmla="*/ 0 w 6286500"/>
              <a:gd name="connsiteY3" fmla="*/ 3771900 h 3771900"/>
            </a:gdLst>
            <a:ahLst/>
            <a:cxnLst>
              <a:cxn ang="0">
                <a:pos x="connsiteX0" y="connsiteY0"/>
              </a:cxn>
              <a:cxn ang="0">
                <a:pos x="connsiteX1" y="connsiteY1"/>
              </a:cxn>
              <a:cxn ang="0">
                <a:pos x="connsiteX2" y="connsiteY2"/>
              </a:cxn>
              <a:cxn ang="0">
                <a:pos x="connsiteX3" y="connsiteY3"/>
              </a:cxn>
            </a:cxnLst>
            <a:rect l="l" t="t" r="r" b="b"/>
            <a:pathLst>
              <a:path w="6286500" h="3771900">
                <a:moveTo>
                  <a:pt x="0" y="0"/>
                </a:moveTo>
                <a:lnTo>
                  <a:pt x="6286500" y="0"/>
                </a:lnTo>
                <a:lnTo>
                  <a:pt x="6286500" y="3771900"/>
                </a:lnTo>
                <a:lnTo>
                  <a:pt x="0" y="3771900"/>
                </a:ln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0278446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619E267-E237-431C-B0CD-569008261A45}"/>
              </a:ext>
            </a:extLst>
          </p:cNvPr>
          <p:cNvSpPr>
            <a:spLocks noGrp="1"/>
          </p:cNvSpPr>
          <p:nvPr>
            <p:ph type="pic" sz="quarter" idx="10"/>
          </p:nvPr>
        </p:nvSpPr>
        <p:spPr>
          <a:xfrm>
            <a:off x="11497172" y="-1515168"/>
            <a:ext cx="13581656" cy="13722594"/>
          </a:xfrm>
          <a:custGeom>
            <a:avLst/>
            <a:gdLst>
              <a:gd name="connsiteX0" fmla="*/ 6790828 w 13581656"/>
              <a:gd name="connsiteY0" fmla="*/ 3395413 h 13722594"/>
              <a:gd name="connsiteX1" fmla="*/ 3395413 w 13581656"/>
              <a:gd name="connsiteY1" fmla="*/ 6861296 h 13722594"/>
              <a:gd name="connsiteX2" fmla="*/ 6790828 w 13581656"/>
              <a:gd name="connsiteY2" fmla="*/ 10327179 h 13722594"/>
              <a:gd name="connsiteX3" fmla="*/ 10186244 w 13581656"/>
              <a:gd name="connsiteY3" fmla="*/ 6861296 h 13722594"/>
              <a:gd name="connsiteX4" fmla="*/ 6790828 w 13581656"/>
              <a:gd name="connsiteY4" fmla="*/ 3395413 h 13722594"/>
              <a:gd name="connsiteX5" fmla="*/ 6790828 w 13581656"/>
              <a:gd name="connsiteY5" fmla="*/ 0 h 13722594"/>
              <a:gd name="connsiteX6" fmla="*/ 13581656 w 13581656"/>
              <a:gd name="connsiteY6" fmla="*/ 6861298 h 13722594"/>
              <a:gd name="connsiteX7" fmla="*/ 6790828 w 13581656"/>
              <a:gd name="connsiteY7" fmla="*/ 13722594 h 13722594"/>
              <a:gd name="connsiteX8" fmla="*/ 0 w 13581656"/>
              <a:gd name="connsiteY8" fmla="*/ 6861298 h 13722594"/>
              <a:gd name="connsiteX9" fmla="*/ 6790828 w 13581656"/>
              <a:gd name="connsiteY9" fmla="*/ 0 h 1372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81656" h="13722594">
                <a:moveTo>
                  <a:pt x="6790828" y="3395413"/>
                </a:moveTo>
                <a:cubicBezTo>
                  <a:pt x="4915592" y="3395413"/>
                  <a:pt x="3395413" y="4947142"/>
                  <a:pt x="3395413" y="6861296"/>
                </a:cubicBezTo>
                <a:cubicBezTo>
                  <a:pt x="3395413" y="8775450"/>
                  <a:pt x="4915592" y="10327179"/>
                  <a:pt x="6790828" y="10327179"/>
                </a:cubicBezTo>
                <a:cubicBezTo>
                  <a:pt x="8666064" y="10327179"/>
                  <a:pt x="10186244" y="8775450"/>
                  <a:pt x="10186244" y="6861296"/>
                </a:cubicBezTo>
                <a:cubicBezTo>
                  <a:pt x="10186244" y="4947142"/>
                  <a:pt x="8666064" y="3395413"/>
                  <a:pt x="6790828" y="3395413"/>
                </a:cubicBezTo>
                <a:close/>
                <a:moveTo>
                  <a:pt x="6790828" y="0"/>
                </a:moveTo>
                <a:cubicBezTo>
                  <a:pt x="10541300" y="0"/>
                  <a:pt x="13581656" y="3071907"/>
                  <a:pt x="13581656" y="6861298"/>
                </a:cubicBezTo>
                <a:cubicBezTo>
                  <a:pt x="13581656" y="10650687"/>
                  <a:pt x="10541300" y="13722594"/>
                  <a:pt x="6790828" y="13722594"/>
                </a:cubicBezTo>
                <a:cubicBezTo>
                  <a:pt x="3040357" y="13722594"/>
                  <a:pt x="0" y="10650687"/>
                  <a:pt x="0" y="6861298"/>
                </a:cubicBezTo>
                <a:cubicBezTo>
                  <a:pt x="0" y="3071907"/>
                  <a:pt x="3040357" y="0"/>
                  <a:pt x="6790828" y="0"/>
                </a:cubicBez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8072438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4C81D14-408E-46DF-AA6E-B401D1EE6099}"/>
              </a:ext>
            </a:extLst>
          </p:cNvPr>
          <p:cNvSpPr>
            <a:spLocks noGrp="1"/>
          </p:cNvSpPr>
          <p:nvPr>
            <p:ph type="pic" sz="quarter" idx="10"/>
          </p:nvPr>
        </p:nvSpPr>
        <p:spPr>
          <a:xfrm>
            <a:off x="1270894" y="1620281"/>
            <a:ext cx="5760531" cy="5903988"/>
          </a:xfrm>
          <a:custGeom>
            <a:avLst/>
            <a:gdLst>
              <a:gd name="connsiteX0" fmla="*/ 0 w 5760531"/>
              <a:gd name="connsiteY0" fmla="*/ 0 h 5903988"/>
              <a:gd name="connsiteX1" fmla="*/ 3851894 w 5760531"/>
              <a:gd name="connsiteY1" fmla="*/ 0 h 5903988"/>
              <a:gd name="connsiteX2" fmla="*/ 5760531 w 5760531"/>
              <a:gd name="connsiteY2" fmla="*/ 1908637 h 5903988"/>
              <a:gd name="connsiteX3" fmla="*/ 5760531 w 5760531"/>
              <a:gd name="connsiteY3" fmla="*/ 5903988 h 5903988"/>
              <a:gd name="connsiteX4" fmla="*/ 1908637 w 5760531"/>
              <a:gd name="connsiteY4" fmla="*/ 5903988 h 5903988"/>
              <a:gd name="connsiteX5" fmla="*/ 0 w 5760531"/>
              <a:gd name="connsiteY5" fmla="*/ 3995351 h 590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60531" h="5903988">
                <a:moveTo>
                  <a:pt x="0" y="0"/>
                </a:moveTo>
                <a:lnTo>
                  <a:pt x="3851894" y="0"/>
                </a:lnTo>
                <a:cubicBezTo>
                  <a:pt x="4906005" y="0"/>
                  <a:pt x="5760531" y="854526"/>
                  <a:pt x="5760531" y="1908637"/>
                </a:cubicBezTo>
                <a:lnTo>
                  <a:pt x="5760531" y="5903988"/>
                </a:lnTo>
                <a:lnTo>
                  <a:pt x="1908637" y="5903988"/>
                </a:lnTo>
                <a:cubicBezTo>
                  <a:pt x="854526" y="5903988"/>
                  <a:pt x="0" y="5049462"/>
                  <a:pt x="0" y="3995351"/>
                </a:cubicBez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34647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5886121-3BBE-4CA9-B60E-DE6A077B54E9}"/>
              </a:ext>
            </a:extLst>
          </p:cNvPr>
          <p:cNvSpPr>
            <a:spLocks noGrp="1"/>
          </p:cNvSpPr>
          <p:nvPr>
            <p:ph type="pic" sz="quarter" idx="10"/>
          </p:nvPr>
        </p:nvSpPr>
        <p:spPr>
          <a:xfrm>
            <a:off x="9144002" y="2286000"/>
            <a:ext cx="7058463" cy="5715000"/>
          </a:xfrm>
          <a:custGeom>
            <a:avLst/>
            <a:gdLst>
              <a:gd name="connsiteX0" fmla="*/ 952519 w 7058463"/>
              <a:gd name="connsiteY0" fmla="*/ 0 h 5715000"/>
              <a:gd name="connsiteX1" fmla="*/ 6105945 w 7058463"/>
              <a:gd name="connsiteY1" fmla="*/ 0 h 5715000"/>
              <a:gd name="connsiteX2" fmla="*/ 7058463 w 7058463"/>
              <a:gd name="connsiteY2" fmla="*/ 952519 h 5715000"/>
              <a:gd name="connsiteX3" fmla="*/ 7058463 w 7058463"/>
              <a:gd name="connsiteY3" fmla="*/ 4762481 h 5715000"/>
              <a:gd name="connsiteX4" fmla="*/ 6105945 w 7058463"/>
              <a:gd name="connsiteY4" fmla="*/ 5715000 h 5715000"/>
              <a:gd name="connsiteX5" fmla="*/ 952519 w 7058463"/>
              <a:gd name="connsiteY5" fmla="*/ 5715000 h 5715000"/>
              <a:gd name="connsiteX6" fmla="*/ 1 w 7058463"/>
              <a:gd name="connsiteY6" fmla="*/ 4762481 h 5715000"/>
              <a:gd name="connsiteX7" fmla="*/ 1 w 7058463"/>
              <a:gd name="connsiteY7" fmla="*/ 952519 h 5715000"/>
              <a:gd name="connsiteX8" fmla="*/ 952519 w 7058463"/>
              <a:gd name="connsiteY8" fmla="*/ 0 h 571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58463" h="5715000">
                <a:moveTo>
                  <a:pt x="952519" y="0"/>
                </a:moveTo>
                <a:lnTo>
                  <a:pt x="6105945" y="0"/>
                </a:lnTo>
                <a:cubicBezTo>
                  <a:pt x="6632007" y="0"/>
                  <a:pt x="7058463" y="426457"/>
                  <a:pt x="7058463" y="952519"/>
                </a:cubicBezTo>
                <a:lnTo>
                  <a:pt x="7058463" y="4762481"/>
                </a:lnTo>
                <a:cubicBezTo>
                  <a:pt x="7058463" y="5288543"/>
                  <a:pt x="6632007" y="5715000"/>
                  <a:pt x="6105945" y="5715000"/>
                </a:cubicBezTo>
                <a:lnTo>
                  <a:pt x="952519" y="5715000"/>
                </a:lnTo>
                <a:cubicBezTo>
                  <a:pt x="426457" y="5715000"/>
                  <a:pt x="1" y="5288543"/>
                  <a:pt x="1" y="4762481"/>
                </a:cubicBezTo>
                <a:lnTo>
                  <a:pt x="1" y="952519"/>
                </a:lnTo>
                <a:cubicBezTo>
                  <a:pt x="0" y="426457"/>
                  <a:pt x="426457" y="0"/>
                  <a:pt x="952519" y="0"/>
                </a:cubicBez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051380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D2D1C9F-F7D1-4CBB-916D-45FD279907A5}"/>
              </a:ext>
            </a:extLst>
          </p:cNvPr>
          <p:cNvSpPr>
            <a:spLocks noGrp="1"/>
          </p:cNvSpPr>
          <p:nvPr>
            <p:ph type="pic" sz="quarter" idx="10"/>
          </p:nvPr>
        </p:nvSpPr>
        <p:spPr>
          <a:xfrm>
            <a:off x="3" y="-2"/>
            <a:ext cx="8172450" cy="10287000"/>
          </a:xfrm>
          <a:custGeom>
            <a:avLst/>
            <a:gdLst>
              <a:gd name="connsiteX0" fmla="*/ 0 w 8172450"/>
              <a:gd name="connsiteY0" fmla="*/ 0 h 10287000"/>
              <a:gd name="connsiteX1" fmla="*/ 8172450 w 8172450"/>
              <a:gd name="connsiteY1" fmla="*/ 0 h 10287000"/>
              <a:gd name="connsiteX2" fmla="*/ 8172450 w 8172450"/>
              <a:gd name="connsiteY2" fmla="*/ 10287000 h 10287000"/>
              <a:gd name="connsiteX3" fmla="*/ 0 w 817245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8172450" h="10287000">
                <a:moveTo>
                  <a:pt x="0" y="0"/>
                </a:moveTo>
                <a:lnTo>
                  <a:pt x="8172450" y="0"/>
                </a:lnTo>
                <a:lnTo>
                  <a:pt x="8172450" y="10287000"/>
                </a:lnTo>
                <a:lnTo>
                  <a:pt x="0" y="10287000"/>
                </a:ln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059021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DFD3375-99BC-42BB-9B73-01A1C920C510}"/>
              </a:ext>
            </a:extLst>
          </p:cNvPr>
          <p:cNvSpPr>
            <a:spLocks noGrp="1"/>
          </p:cNvSpPr>
          <p:nvPr>
            <p:ph type="pic" sz="quarter" idx="10"/>
          </p:nvPr>
        </p:nvSpPr>
        <p:spPr>
          <a:xfrm>
            <a:off x="1023637" y="763504"/>
            <a:ext cx="9950374" cy="5318650"/>
          </a:xfrm>
          <a:custGeom>
            <a:avLst/>
            <a:gdLst>
              <a:gd name="connsiteX0" fmla="*/ 699615 w 9950374"/>
              <a:gd name="connsiteY0" fmla="*/ 0 h 5318650"/>
              <a:gd name="connsiteX1" fmla="*/ 9250759 w 9950374"/>
              <a:gd name="connsiteY1" fmla="*/ 0 h 5318650"/>
              <a:gd name="connsiteX2" fmla="*/ 9950374 w 9950374"/>
              <a:gd name="connsiteY2" fmla="*/ 699615 h 5318650"/>
              <a:gd name="connsiteX3" fmla="*/ 9950374 w 9950374"/>
              <a:gd name="connsiteY3" fmla="*/ 4619035 h 5318650"/>
              <a:gd name="connsiteX4" fmla="*/ 9250759 w 9950374"/>
              <a:gd name="connsiteY4" fmla="*/ 5318650 h 5318650"/>
              <a:gd name="connsiteX5" fmla="*/ 699615 w 9950374"/>
              <a:gd name="connsiteY5" fmla="*/ 5318650 h 5318650"/>
              <a:gd name="connsiteX6" fmla="*/ 0 w 9950374"/>
              <a:gd name="connsiteY6" fmla="*/ 4619035 h 5318650"/>
              <a:gd name="connsiteX7" fmla="*/ 0 w 9950374"/>
              <a:gd name="connsiteY7" fmla="*/ 699615 h 5318650"/>
              <a:gd name="connsiteX8" fmla="*/ 699615 w 9950374"/>
              <a:gd name="connsiteY8" fmla="*/ 0 h 531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374" h="5318650">
                <a:moveTo>
                  <a:pt x="699615" y="0"/>
                </a:moveTo>
                <a:lnTo>
                  <a:pt x="9250759" y="0"/>
                </a:lnTo>
                <a:cubicBezTo>
                  <a:pt x="9637146" y="0"/>
                  <a:pt x="9950374" y="313228"/>
                  <a:pt x="9950374" y="699615"/>
                </a:cubicBezTo>
                <a:lnTo>
                  <a:pt x="9950374" y="4619035"/>
                </a:lnTo>
                <a:cubicBezTo>
                  <a:pt x="9950374" y="5005422"/>
                  <a:pt x="9637146" y="5318650"/>
                  <a:pt x="9250759" y="5318650"/>
                </a:cubicBezTo>
                <a:lnTo>
                  <a:pt x="699615" y="5318650"/>
                </a:lnTo>
                <a:cubicBezTo>
                  <a:pt x="313228" y="5318650"/>
                  <a:pt x="0" y="5005422"/>
                  <a:pt x="0" y="4619035"/>
                </a:cubicBezTo>
                <a:lnTo>
                  <a:pt x="0" y="699615"/>
                </a:lnTo>
                <a:cubicBezTo>
                  <a:pt x="0" y="313228"/>
                  <a:pt x="313228" y="0"/>
                  <a:pt x="699615" y="0"/>
                </a:cubicBez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788648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65C06E4-B16D-466B-ADDA-C52064B488FE}"/>
              </a:ext>
            </a:extLst>
          </p:cNvPr>
          <p:cNvSpPr>
            <a:spLocks noGrp="1"/>
          </p:cNvSpPr>
          <p:nvPr>
            <p:ph type="pic" sz="quarter" idx="10"/>
          </p:nvPr>
        </p:nvSpPr>
        <p:spPr>
          <a:xfrm>
            <a:off x="0" y="5361566"/>
            <a:ext cx="7167716" cy="4165906"/>
          </a:xfrm>
          <a:custGeom>
            <a:avLst/>
            <a:gdLst>
              <a:gd name="connsiteX0" fmla="*/ 0 w 7167716"/>
              <a:gd name="connsiteY0" fmla="*/ 0 h 4165906"/>
              <a:gd name="connsiteX1" fmla="*/ 7167716 w 7167716"/>
              <a:gd name="connsiteY1" fmla="*/ 0 h 4165906"/>
              <a:gd name="connsiteX2" fmla="*/ 7167716 w 7167716"/>
              <a:gd name="connsiteY2" fmla="*/ 4165906 h 4165906"/>
              <a:gd name="connsiteX3" fmla="*/ 0 w 7167716"/>
              <a:gd name="connsiteY3" fmla="*/ 4165906 h 4165906"/>
            </a:gdLst>
            <a:ahLst/>
            <a:cxnLst>
              <a:cxn ang="0">
                <a:pos x="connsiteX0" y="connsiteY0"/>
              </a:cxn>
              <a:cxn ang="0">
                <a:pos x="connsiteX1" y="connsiteY1"/>
              </a:cxn>
              <a:cxn ang="0">
                <a:pos x="connsiteX2" y="connsiteY2"/>
              </a:cxn>
              <a:cxn ang="0">
                <a:pos x="connsiteX3" y="connsiteY3"/>
              </a:cxn>
            </a:cxnLst>
            <a:rect l="l" t="t" r="r" b="b"/>
            <a:pathLst>
              <a:path w="7167716" h="4165906">
                <a:moveTo>
                  <a:pt x="0" y="0"/>
                </a:moveTo>
                <a:lnTo>
                  <a:pt x="7167716" y="0"/>
                </a:lnTo>
                <a:lnTo>
                  <a:pt x="7167716" y="4165906"/>
                </a:lnTo>
                <a:lnTo>
                  <a:pt x="0" y="4165906"/>
                </a:lnTo>
                <a:close/>
              </a:path>
            </a:pathLst>
          </a:custGeom>
          <a:pattFill prst="pct10">
            <a:fgClr>
              <a:schemeClr val="accent1"/>
            </a:fgClr>
            <a:bgClr>
              <a:schemeClr val="bg1"/>
            </a:bgClr>
          </a:pattFill>
        </p:spPr>
        <p:txBody>
          <a:bodyPr wrap="square">
            <a:noAutofit/>
          </a:bodyPr>
          <a:lstStyle/>
          <a:p>
            <a:endParaRPr lang="en-US"/>
          </a:p>
        </p:txBody>
      </p:sp>
      <p:sp>
        <p:nvSpPr>
          <p:cNvPr id="7" name="Picture Placeholder 6">
            <a:extLst>
              <a:ext uri="{FF2B5EF4-FFF2-40B4-BE49-F238E27FC236}">
                <a16:creationId xmlns:a16="http://schemas.microsoft.com/office/drawing/2014/main" id="{388BDFF7-3679-4C89-99AB-081E62308A36}"/>
              </a:ext>
            </a:extLst>
          </p:cNvPr>
          <p:cNvSpPr>
            <a:spLocks noGrp="1"/>
          </p:cNvSpPr>
          <p:nvPr>
            <p:ph type="pic" sz="quarter" idx="11"/>
          </p:nvPr>
        </p:nvSpPr>
        <p:spPr>
          <a:xfrm>
            <a:off x="12082434" y="759529"/>
            <a:ext cx="6227766" cy="4165907"/>
          </a:xfrm>
          <a:custGeom>
            <a:avLst/>
            <a:gdLst>
              <a:gd name="connsiteX0" fmla="*/ 0 w 6227766"/>
              <a:gd name="connsiteY0" fmla="*/ 0 h 4165907"/>
              <a:gd name="connsiteX1" fmla="*/ 6227766 w 6227766"/>
              <a:gd name="connsiteY1" fmla="*/ 0 h 4165907"/>
              <a:gd name="connsiteX2" fmla="*/ 6227766 w 6227766"/>
              <a:gd name="connsiteY2" fmla="*/ 4165907 h 4165907"/>
              <a:gd name="connsiteX3" fmla="*/ 0 w 6227766"/>
              <a:gd name="connsiteY3" fmla="*/ 4165907 h 4165907"/>
            </a:gdLst>
            <a:ahLst/>
            <a:cxnLst>
              <a:cxn ang="0">
                <a:pos x="connsiteX0" y="connsiteY0"/>
              </a:cxn>
              <a:cxn ang="0">
                <a:pos x="connsiteX1" y="connsiteY1"/>
              </a:cxn>
              <a:cxn ang="0">
                <a:pos x="connsiteX2" y="connsiteY2"/>
              </a:cxn>
              <a:cxn ang="0">
                <a:pos x="connsiteX3" y="connsiteY3"/>
              </a:cxn>
            </a:cxnLst>
            <a:rect l="l" t="t" r="r" b="b"/>
            <a:pathLst>
              <a:path w="6227766" h="4165907">
                <a:moveTo>
                  <a:pt x="0" y="0"/>
                </a:moveTo>
                <a:lnTo>
                  <a:pt x="6227766" y="0"/>
                </a:lnTo>
                <a:lnTo>
                  <a:pt x="6227766" y="4165907"/>
                </a:lnTo>
                <a:lnTo>
                  <a:pt x="0" y="4165907"/>
                </a:ln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328813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818139A9-8BA2-46D4-B806-841454D9B2B6}"/>
              </a:ext>
            </a:extLst>
          </p:cNvPr>
          <p:cNvSpPr>
            <a:spLocks noGrp="1"/>
          </p:cNvSpPr>
          <p:nvPr>
            <p:ph type="pic" sz="quarter" idx="10"/>
          </p:nvPr>
        </p:nvSpPr>
        <p:spPr>
          <a:xfrm>
            <a:off x="2" y="1"/>
            <a:ext cx="18288000" cy="4505325"/>
          </a:xfrm>
          <a:custGeom>
            <a:avLst/>
            <a:gdLst>
              <a:gd name="connsiteX0" fmla="*/ 0 w 18288000"/>
              <a:gd name="connsiteY0" fmla="*/ 0 h 4505325"/>
              <a:gd name="connsiteX1" fmla="*/ 18288000 w 18288000"/>
              <a:gd name="connsiteY1" fmla="*/ 0 h 4505325"/>
              <a:gd name="connsiteX2" fmla="*/ 18288000 w 18288000"/>
              <a:gd name="connsiteY2" fmla="*/ 4505325 h 4505325"/>
              <a:gd name="connsiteX3" fmla="*/ 0 w 18288000"/>
              <a:gd name="connsiteY3" fmla="*/ 4505325 h 4505325"/>
            </a:gdLst>
            <a:ahLst/>
            <a:cxnLst>
              <a:cxn ang="0">
                <a:pos x="connsiteX0" y="connsiteY0"/>
              </a:cxn>
              <a:cxn ang="0">
                <a:pos x="connsiteX1" y="connsiteY1"/>
              </a:cxn>
              <a:cxn ang="0">
                <a:pos x="connsiteX2" y="connsiteY2"/>
              </a:cxn>
              <a:cxn ang="0">
                <a:pos x="connsiteX3" y="connsiteY3"/>
              </a:cxn>
            </a:cxnLst>
            <a:rect l="l" t="t" r="r" b="b"/>
            <a:pathLst>
              <a:path w="18288000" h="4505325">
                <a:moveTo>
                  <a:pt x="0" y="0"/>
                </a:moveTo>
                <a:lnTo>
                  <a:pt x="18288000" y="0"/>
                </a:lnTo>
                <a:lnTo>
                  <a:pt x="18288000" y="4505325"/>
                </a:lnTo>
                <a:lnTo>
                  <a:pt x="0" y="4505325"/>
                </a:ln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435441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A501CE2-8A0B-404C-A0EB-8230CD8EE0F1}"/>
              </a:ext>
            </a:extLst>
          </p:cNvPr>
          <p:cNvSpPr>
            <a:spLocks noGrp="1"/>
          </p:cNvSpPr>
          <p:nvPr>
            <p:ph type="pic" sz="quarter" idx="10"/>
          </p:nvPr>
        </p:nvSpPr>
        <p:spPr>
          <a:xfrm>
            <a:off x="9978382" y="1678778"/>
            <a:ext cx="7028288" cy="6929442"/>
          </a:xfrm>
          <a:custGeom>
            <a:avLst/>
            <a:gdLst>
              <a:gd name="connsiteX0" fmla="*/ 2374002 w 7028288"/>
              <a:gd name="connsiteY0" fmla="*/ 4682416 h 6929442"/>
              <a:gd name="connsiteX1" fmla="*/ 4654284 w 7028288"/>
              <a:gd name="connsiteY1" fmla="*/ 4682416 h 6929442"/>
              <a:gd name="connsiteX2" fmla="*/ 4654284 w 7028288"/>
              <a:gd name="connsiteY2" fmla="*/ 6929442 h 6929442"/>
              <a:gd name="connsiteX3" fmla="*/ 2374002 w 7028288"/>
              <a:gd name="connsiteY3" fmla="*/ 6929442 h 6929442"/>
              <a:gd name="connsiteX4" fmla="*/ 4748004 w 7028288"/>
              <a:gd name="connsiteY4" fmla="*/ 4682415 h 6929442"/>
              <a:gd name="connsiteX5" fmla="*/ 7028288 w 7028288"/>
              <a:gd name="connsiteY5" fmla="*/ 4682415 h 6929442"/>
              <a:gd name="connsiteX6" fmla="*/ 7028288 w 7028288"/>
              <a:gd name="connsiteY6" fmla="*/ 6929441 h 6929442"/>
              <a:gd name="connsiteX7" fmla="*/ 4748004 w 7028288"/>
              <a:gd name="connsiteY7" fmla="*/ 6929442 h 6929442"/>
              <a:gd name="connsiteX8" fmla="*/ 2374002 w 7028288"/>
              <a:gd name="connsiteY8" fmla="*/ 2341209 h 6929442"/>
              <a:gd name="connsiteX9" fmla="*/ 4654286 w 7028288"/>
              <a:gd name="connsiteY9" fmla="*/ 2341209 h 6929442"/>
              <a:gd name="connsiteX10" fmla="*/ 4654286 w 7028288"/>
              <a:gd name="connsiteY10" fmla="*/ 4588235 h 6929442"/>
              <a:gd name="connsiteX11" fmla="*/ 2374002 w 7028288"/>
              <a:gd name="connsiteY11" fmla="*/ 4588235 h 6929442"/>
              <a:gd name="connsiteX12" fmla="*/ 0 w 7028288"/>
              <a:gd name="connsiteY12" fmla="*/ 2341209 h 6929442"/>
              <a:gd name="connsiteX13" fmla="*/ 2280282 w 7028288"/>
              <a:gd name="connsiteY13" fmla="*/ 2341209 h 6929442"/>
              <a:gd name="connsiteX14" fmla="*/ 2280282 w 7028288"/>
              <a:gd name="connsiteY14" fmla="*/ 4588236 h 6929442"/>
              <a:gd name="connsiteX15" fmla="*/ 0 w 7028288"/>
              <a:gd name="connsiteY15" fmla="*/ 4588236 h 6929442"/>
              <a:gd name="connsiteX16" fmla="*/ 4748004 w 7028288"/>
              <a:gd name="connsiteY16" fmla="*/ 2341207 h 6929442"/>
              <a:gd name="connsiteX17" fmla="*/ 7028288 w 7028288"/>
              <a:gd name="connsiteY17" fmla="*/ 2341207 h 6929442"/>
              <a:gd name="connsiteX18" fmla="*/ 7028288 w 7028288"/>
              <a:gd name="connsiteY18" fmla="*/ 4588234 h 6929442"/>
              <a:gd name="connsiteX19" fmla="*/ 4748004 w 7028288"/>
              <a:gd name="connsiteY19" fmla="*/ 4588234 h 6929442"/>
              <a:gd name="connsiteX20" fmla="*/ 0 w 7028288"/>
              <a:gd name="connsiteY20" fmla="*/ 1 h 6929442"/>
              <a:gd name="connsiteX21" fmla="*/ 2280283 w 7028288"/>
              <a:gd name="connsiteY21" fmla="*/ 1 h 6929442"/>
              <a:gd name="connsiteX22" fmla="*/ 2280284 w 7028288"/>
              <a:gd name="connsiteY22" fmla="*/ 2247028 h 6929442"/>
              <a:gd name="connsiteX23" fmla="*/ 0 w 7028288"/>
              <a:gd name="connsiteY23" fmla="*/ 2247028 h 6929442"/>
              <a:gd name="connsiteX24" fmla="*/ 2374002 w 7028288"/>
              <a:gd name="connsiteY24" fmla="*/ 0 h 6929442"/>
              <a:gd name="connsiteX25" fmla="*/ 4654286 w 7028288"/>
              <a:gd name="connsiteY25" fmla="*/ 0 h 6929442"/>
              <a:gd name="connsiteX26" fmla="*/ 4654286 w 7028288"/>
              <a:gd name="connsiteY26" fmla="*/ 2247026 h 6929442"/>
              <a:gd name="connsiteX27" fmla="*/ 2374002 w 7028288"/>
              <a:gd name="connsiteY27" fmla="*/ 2247026 h 692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28288" h="6929442">
                <a:moveTo>
                  <a:pt x="2374002" y="4682416"/>
                </a:moveTo>
                <a:lnTo>
                  <a:pt x="4654284" y="4682416"/>
                </a:lnTo>
                <a:lnTo>
                  <a:pt x="4654284" y="6929442"/>
                </a:lnTo>
                <a:lnTo>
                  <a:pt x="2374002" y="6929442"/>
                </a:lnTo>
                <a:close/>
                <a:moveTo>
                  <a:pt x="4748004" y="4682415"/>
                </a:moveTo>
                <a:lnTo>
                  <a:pt x="7028288" y="4682415"/>
                </a:lnTo>
                <a:lnTo>
                  <a:pt x="7028288" y="6929441"/>
                </a:lnTo>
                <a:lnTo>
                  <a:pt x="4748004" y="6929442"/>
                </a:lnTo>
                <a:close/>
                <a:moveTo>
                  <a:pt x="2374002" y="2341209"/>
                </a:moveTo>
                <a:lnTo>
                  <a:pt x="4654286" y="2341209"/>
                </a:lnTo>
                <a:lnTo>
                  <a:pt x="4654286" y="4588235"/>
                </a:lnTo>
                <a:lnTo>
                  <a:pt x="2374002" y="4588235"/>
                </a:lnTo>
                <a:close/>
                <a:moveTo>
                  <a:pt x="0" y="2341209"/>
                </a:moveTo>
                <a:lnTo>
                  <a:pt x="2280282" y="2341209"/>
                </a:lnTo>
                <a:lnTo>
                  <a:pt x="2280282" y="4588236"/>
                </a:lnTo>
                <a:lnTo>
                  <a:pt x="0" y="4588236"/>
                </a:lnTo>
                <a:close/>
                <a:moveTo>
                  <a:pt x="4748004" y="2341207"/>
                </a:moveTo>
                <a:lnTo>
                  <a:pt x="7028288" y="2341207"/>
                </a:lnTo>
                <a:lnTo>
                  <a:pt x="7028288" y="4588234"/>
                </a:lnTo>
                <a:lnTo>
                  <a:pt x="4748004" y="4588234"/>
                </a:lnTo>
                <a:close/>
                <a:moveTo>
                  <a:pt x="0" y="1"/>
                </a:moveTo>
                <a:lnTo>
                  <a:pt x="2280283" y="1"/>
                </a:lnTo>
                <a:lnTo>
                  <a:pt x="2280284" y="2247028"/>
                </a:lnTo>
                <a:lnTo>
                  <a:pt x="0" y="2247028"/>
                </a:lnTo>
                <a:close/>
                <a:moveTo>
                  <a:pt x="2374002" y="0"/>
                </a:moveTo>
                <a:lnTo>
                  <a:pt x="4654286" y="0"/>
                </a:lnTo>
                <a:lnTo>
                  <a:pt x="4654286" y="2247026"/>
                </a:lnTo>
                <a:lnTo>
                  <a:pt x="2374002" y="2247026"/>
                </a:ln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28444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4226A60-AF6F-4330-B596-DB26C1182226}"/>
              </a:ext>
            </a:extLst>
          </p:cNvPr>
          <p:cNvSpPr>
            <a:spLocks noGrp="1"/>
          </p:cNvSpPr>
          <p:nvPr>
            <p:ph type="pic" sz="quarter" idx="10"/>
          </p:nvPr>
        </p:nvSpPr>
        <p:spPr>
          <a:xfrm>
            <a:off x="9144000" y="1086604"/>
            <a:ext cx="8120364" cy="8113795"/>
          </a:xfrm>
          <a:custGeom>
            <a:avLst/>
            <a:gdLst>
              <a:gd name="connsiteX0" fmla="*/ 1067289 w 8120364"/>
              <a:gd name="connsiteY0" fmla="*/ 0 h 8113795"/>
              <a:gd name="connsiteX1" fmla="*/ 7053074 w 8120364"/>
              <a:gd name="connsiteY1" fmla="*/ 0 h 8113795"/>
              <a:gd name="connsiteX2" fmla="*/ 8120364 w 8120364"/>
              <a:gd name="connsiteY2" fmla="*/ 1067289 h 8113795"/>
              <a:gd name="connsiteX3" fmla="*/ 8120364 w 8120364"/>
              <a:gd name="connsiteY3" fmla="*/ 7046507 h 8113795"/>
              <a:gd name="connsiteX4" fmla="*/ 7053074 w 8120364"/>
              <a:gd name="connsiteY4" fmla="*/ 8113795 h 8113795"/>
              <a:gd name="connsiteX5" fmla="*/ 1067290 w 8120364"/>
              <a:gd name="connsiteY5" fmla="*/ 8113795 h 8113795"/>
              <a:gd name="connsiteX6" fmla="*/ 0 w 8120364"/>
              <a:gd name="connsiteY6" fmla="*/ 7046507 h 8113795"/>
              <a:gd name="connsiteX7" fmla="*/ 0 w 8120364"/>
              <a:gd name="connsiteY7" fmla="*/ 1067289 h 8113795"/>
              <a:gd name="connsiteX8" fmla="*/ 1067289 w 8120364"/>
              <a:gd name="connsiteY8" fmla="*/ 0 h 8113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0364" h="8113795">
                <a:moveTo>
                  <a:pt x="1067289" y="0"/>
                </a:moveTo>
                <a:lnTo>
                  <a:pt x="7053074" y="0"/>
                </a:lnTo>
                <a:cubicBezTo>
                  <a:pt x="7642522" y="0"/>
                  <a:pt x="8120364" y="477842"/>
                  <a:pt x="8120364" y="1067289"/>
                </a:cubicBezTo>
                <a:lnTo>
                  <a:pt x="8120364" y="7046507"/>
                </a:lnTo>
                <a:cubicBezTo>
                  <a:pt x="8120364" y="7635953"/>
                  <a:pt x="7642522" y="8113795"/>
                  <a:pt x="7053074" y="8113795"/>
                </a:cubicBezTo>
                <a:lnTo>
                  <a:pt x="1067290" y="8113795"/>
                </a:lnTo>
                <a:cubicBezTo>
                  <a:pt x="477842" y="8113795"/>
                  <a:pt x="0" y="7635953"/>
                  <a:pt x="0" y="7046507"/>
                </a:cubicBezTo>
                <a:lnTo>
                  <a:pt x="0" y="1067289"/>
                </a:lnTo>
                <a:cubicBezTo>
                  <a:pt x="0" y="477842"/>
                  <a:pt x="477842" y="0"/>
                  <a:pt x="1067289" y="0"/>
                </a:cubicBezTo>
                <a:close/>
              </a:path>
            </a:pathLst>
          </a:custGeom>
          <a:pattFill prst="pct10">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86354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958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8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E2ED5F-00AB-4BA8-A08A-69234446419E}"/>
              </a:ext>
            </a:extLst>
          </p:cNvPr>
          <p:cNvSpPr/>
          <p:nvPr/>
        </p:nvSpPr>
        <p:spPr>
          <a:xfrm>
            <a:off x="1" y="0"/>
            <a:ext cx="18287999" cy="10286998"/>
          </a:xfrm>
          <a:prstGeom prst="rect">
            <a:avLst/>
          </a:prstGeom>
          <a:solidFill>
            <a:srgbClr val="254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7" name="TextBox 6">
            <a:extLst>
              <a:ext uri="{FF2B5EF4-FFF2-40B4-BE49-F238E27FC236}">
                <a16:creationId xmlns:a16="http://schemas.microsoft.com/office/drawing/2014/main" id="{49BBEAC5-0B61-41DA-9F28-D5A59FE8942A}"/>
              </a:ext>
            </a:extLst>
          </p:cNvPr>
          <p:cNvSpPr txBox="1"/>
          <p:nvPr/>
        </p:nvSpPr>
        <p:spPr>
          <a:xfrm>
            <a:off x="1029454" y="8793531"/>
            <a:ext cx="6151299" cy="830997"/>
          </a:xfrm>
          <a:prstGeom prst="rect">
            <a:avLst/>
          </a:prstGeom>
          <a:noFill/>
        </p:spPr>
        <p:txBody>
          <a:bodyPr wrap="none" rtlCol="0" anchor="b">
            <a:spAutoFit/>
          </a:bodyPr>
          <a:lstStyle/>
          <a:p>
            <a:r>
              <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An AI Approach </a:t>
            </a: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to Incident Management</a:t>
            </a:r>
            <a:b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by Aaditya Rengarajan (21Z202)</a:t>
            </a:r>
            <a:endParaRPr lang="en-ID"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TextBox 37">
            <a:extLst>
              <a:ext uri="{FF2B5EF4-FFF2-40B4-BE49-F238E27FC236}">
                <a16:creationId xmlns:a16="http://schemas.microsoft.com/office/drawing/2014/main" id="{66A5C9A8-413B-4AF8-A7D7-F240A3811481}"/>
              </a:ext>
            </a:extLst>
          </p:cNvPr>
          <p:cNvSpPr txBox="1"/>
          <p:nvPr/>
        </p:nvSpPr>
        <p:spPr>
          <a:xfrm>
            <a:off x="11474327" y="9162862"/>
            <a:ext cx="2395207" cy="461665"/>
          </a:xfrm>
          <a:prstGeom prst="rect">
            <a:avLst/>
          </a:prstGeom>
          <a:noFill/>
        </p:spPr>
        <p:txBody>
          <a:bodyPr wrap="none" rtlCol="0">
            <a:spAutoFit/>
          </a:bodyPr>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PSG Hackathon</a:t>
            </a:r>
            <a:endParaRPr lang="en-ID"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06068178-05FC-4C4C-B208-E503335F090D}"/>
              </a:ext>
            </a:extLst>
          </p:cNvPr>
          <p:cNvSpPr/>
          <p:nvPr/>
        </p:nvSpPr>
        <p:spPr>
          <a:xfrm>
            <a:off x="1029454" y="662472"/>
            <a:ext cx="185504" cy="185504"/>
          </a:xfrm>
          <a:prstGeom prst="ellipse">
            <a:avLst/>
          </a:prstGeom>
          <a:solidFill>
            <a:srgbClr val="FCD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BFAC4A7-5B6B-4F4F-A3C6-594034AC856D}"/>
              </a:ext>
            </a:extLst>
          </p:cNvPr>
          <p:cNvSpPr/>
          <p:nvPr/>
        </p:nvSpPr>
        <p:spPr>
          <a:xfrm>
            <a:off x="1531638" y="662472"/>
            <a:ext cx="185504" cy="185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4F6808F-B0ED-4AF9-83AA-07429D8BA777}"/>
              </a:ext>
            </a:extLst>
          </p:cNvPr>
          <p:cNvSpPr/>
          <p:nvPr/>
        </p:nvSpPr>
        <p:spPr>
          <a:xfrm>
            <a:off x="2033821" y="662472"/>
            <a:ext cx="185504" cy="185504"/>
          </a:xfrm>
          <a:prstGeom prst="ellipse">
            <a:avLst/>
          </a:prstGeom>
          <a:solidFill>
            <a:srgbClr val="FCD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4A969659-10AF-48C0-9FEA-AED65AFFA5AF}"/>
              </a:ext>
            </a:extLst>
          </p:cNvPr>
          <p:cNvSpPr/>
          <p:nvPr/>
        </p:nvSpPr>
        <p:spPr>
          <a:xfrm rot="20791701">
            <a:off x="9814637" y="-1590513"/>
            <a:ext cx="6483738" cy="8007913"/>
          </a:xfrm>
          <a:prstGeom prst="roundRect">
            <a:avLst/>
          </a:prstGeom>
          <a:solidFill>
            <a:srgbClr val="448BF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Placeholder 12">
            <a:extLst>
              <a:ext uri="{FF2B5EF4-FFF2-40B4-BE49-F238E27FC236}">
                <a16:creationId xmlns:a16="http://schemas.microsoft.com/office/drawing/2014/main" id="{4046A91C-1301-CDC2-7022-BDCC649224ED}"/>
              </a:ext>
            </a:extLst>
          </p:cNvPr>
          <p:cNvPicPr>
            <a:picLocks noGrp="1" noChangeAspect="1"/>
          </p:cNvPicPr>
          <p:nvPr>
            <p:ph type="pic" sz="quarter" idx="10"/>
          </p:nvPr>
        </p:nvPicPr>
        <p:blipFill>
          <a:blip r:embed="rId2"/>
          <a:srcRect l="15484" r="15484"/>
          <a:stretch/>
        </p:blipFill>
        <p:spPr>
          <a:xfrm rot="19576760">
            <a:off x="8546261" y="-2802588"/>
            <a:ext cx="9251139" cy="9412435"/>
          </a:xfrm>
        </p:spPr>
      </p:pic>
      <p:sp>
        <p:nvSpPr>
          <p:cNvPr id="4" name="TextBox 3">
            <a:extLst>
              <a:ext uri="{FF2B5EF4-FFF2-40B4-BE49-F238E27FC236}">
                <a16:creationId xmlns:a16="http://schemas.microsoft.com/office/drawing/2014/main" id="{8B0A15A2-7C63-E194-990F-FE8E9E8D8FA9}"/>
              </a:ext>
            </a:extLst>
          </p:cNvPr>
          <p:cNvSpPr txBox="1"/>
          <p:nvPr/>
        </p:nvSpPr>
        <p:spPr>
          <a:xfrm>
            <a:off x="1029454" y="4843731"/>
            <a:ext cx="10581743" cy="1569660"/>
          </a:xfrm>
          <a:prstGeom prst="rect">
            <a:avLst/>
          </a:prstGeom>
          <a:noFill/>
        </p:spPr>
        <p:txBody>
          <a:bodyPr wrap="none" rtlCol="0">
            <a:spAutoFit/>
          </a:bodyPr>
          <a:lstStyle/>
          <a:p>
            <a:r>
              <a:rPr lang="en-US" sz="9600" b="1" spc="300" dirty="0" err="1">
                <a:solidFill>
                  <a:schemeClr val="bg1"/>
                </a:solidFill>
                <a:latin typeface="Poppins" panose="00000500000000000000" pitchFamily="2" charset="0"/>
                <a:ea typeface="Roboto" panose="02000000000000000000" pitchFamily="2" charset="0"/>
                <a:cs typeface="Poppins" panose="00000500000000000000" pitchFamily="2" charset="0"/>
              </a:rPr>
              <a:t>SituationPlanet</a:t>
            </a:r>
            <a:endParaRPr lang="en-ID" sz="9600" b="1" spc="300" dirty="0">
              <a:solidFill>
                <a:schemeClr val="bg1"/>
              </a:solidFill>
              <a:latin typeface="Poppins" panose="00000500000000000000" pitchFamily="2" charset="0"/>
              <a:ea typeface="Roboto" panose="02000000000000000000" pitchFamily="2" charset="0"/>
              <a:cs typeface="Poppins" panose="00000500000000000000" pitchFamily="2" charset="0"/>
            </a:endParaRPr>
          </a:p>
        </p:txBody>
      </p:sp>
      <p:sp>
        <p:nvSpPr>
          <p:cNvPr id="5" name="Rectangle 4">
            <a:extLst>
              <a:ext uri="{FF2B5EF4-FFF2-40B4-BE49-F238E27FC236}">
                <a16:creationId xmlns:a16="http://schemas.microsoft.com/office/drawing/2014/main" id="{0FD66C80-92AC-F264-76C9-5A7920B9841C}"/>
              </a:ext>
            </a:extLst>
          </p:cNvPr>
          <p:cNvSpPr/>
          <p:nvPr/>
        </p:nvSpPr>
        <p:spPr>
          <a:xfrm>
            <a:off x="11593953" y="5547241"/>
            <a:ext cx="1019468" cy="162639"/>
          </a:xfrm>
          <a:prstGeom prst="rect">
            <a:avLst/>
          </a:prstGeom>
          <a:solidFill>
            <a:srgbClr val="FCD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0AAC7FC-C1F0-FE0E-7A57-E486B7FD8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8089" y="5699057"/>
            <a:ext cx="8572500" cy="4133850"/>
          </a:xfrm>
          <a:prstGeom prst="rect">
            <a:avLst/>
          </a:prstGeom>
        </p:spPr>
      </p:pic>
    </p:spTree>
    <p:extLst>
      <p:ext uri="{BB962C8B-B14F-4D97-AF65-F5344CB8AC3E}">
        <p14:creationId xmlns:p14="http://schemas.microsoft.com/office/powerpoint/2010/main" val="2901797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6987CC70-2BCC-408B-8000-8CB1D2C8F0D6}"/>
              </a:ext>
            </a:extLst>
          </p:cNvPr>
          <p:cNvSpPr/>
          <p:nvPr/>
        </p:nvSpPr>
        <p:spPr>
          <a:xfrm>
            <a:off x="1" y="0"/>
            <a:ext cx="18287999" cy="10286998"/>
          </a:xfrm>
          <a:prstGeom prst="rect">
            <a:avLst/>
          </a:prstGeom>
          <a:solidFill>
            <a:srgbClr val="254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TextBox 47">
            <a:extLst>
              <a:ext uri="{FF2B5EF4-FFF2-40B4-BE49-F238E27FC236}">
                <a16:creationId xmlns:a16="http://schemas.microsoft.com/office/drawing/2014/main" id="{82392995-545F-44EF-A2C1-38B400FAD16E}"/>
              </a:ext>
            </a:extLst>
          </p:cNvPr>
          <p:cNvSpPr txBox="1"/>
          <p:nvPr/>
        </p:nvSpPr>
        <p:spPr>
          <a:xfrm>
            <a:off x="1029454" y="9162863"/>
            <a:ext cx="2536272" cy="461665"/>
          </a:xfrm>
          <a:prstGeom prst="rect">
            <a:avLst/>
          </a:prstGeom>
          <a:noFill/>
        </p:spPr>
        <p:txBody>
          <a:bodyPr wrap="none" rtlCol="0">
            <a:spAutoFit/>
          </a:bodyPr>
          <a:lstStyle/>
          <a:p>
            <a:r>
              <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PSG Hackathon</a:t>
            </a:r>
            <a:endParaRPr lang="en-ID"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 name="Group 5">
            <a:extLst>
              <a:ext uri="{FF2B5EF4-FFF2-40B4-BE49-F238E27FC236}">
                <a16:creationId xmlns:a16="http://schemas.microsoft.com/office/drawing/2014/main" id="{D1EF9BEC-6048-4F3F-B305-E55F6EC788B9}"/>
              </a:ext>
            </a:extLst>
          </p:cNvPr>
          <p:cNvGrpSpPr/>
          <p:nvPr/>
        </p:nvGrpSpPr>
        <p:grpSpPr>
          <a:xfrm>
            <a:off x="9188577" y="6566139"/>
            <a:ext cx="1189871" cy="185504"/>
            <a:chOff x="9188577" y="6566139"/>
            <a:chExt cx="1189871" cy="185504"/>
          </a:xfrm>
        </p:grpSpPr>
        <p:sp>
          <p:nvSpPr>
            <p:cNvPr id="67" name="Oval 66">
              <a:extLst>
                <a:ext uri="{FF2B5EF4-FFF2-40B4-BE49-F238E27FC236}">
                  <a16:creationId xmlns:a16="http://schemas.microsoft.com/office/drawing/2014/main" id="{B39B346B-EDE6-4F56-8C4A-E8B5B2821070}"/>
                </a:ext>
              </a:extLst>
            </p:cNvPr>
            <p:cNvSpPr/>
            <p:nvPr/>
          </p:nvSpPr>
          <p:spPr>
            <a:xfrm>
              <a:off x="9188577" y="6566139"/>
              <a:ext cx="185504" cy="185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A1E4F95-D82F-4241-9313-C4BF82F989B1}"/>
                </a:ext>
              </a:extLst>
            </p:cNvPr>
            <p:cNvSpPr/>
            <p:nvPr/>
          </p:nvSpPr>
          <p:spPr>
            <a:xfrm>
              <a:off x="9690761" y="6566139"/>
              <a:ext cx="185504" cy="185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CEA1CFE-FB1F-48FE-999C-0B12A80ABF7D}"/>
                </a:ext>
              </a:extLst>
            </p:cNvPr>
            <p:cNvSpPr/>
            <p:nvPr/>
          </p:nvSpPr>
          <p:spPr>
            <a:xfrm>
              <a:off x="10192944" y="6566139"/>
              <a:ext cx="185504" cy="185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FD95ECA3-1F10-431C-AB4C-251C1DF9A2BB}"/>
              </a:ext>
            </a:extLst>
          </p:cNvPr>
          <p:cNvGrpSpPr/>
          <p:nvPr/>
        </p:nvGrpSpPr>
        <p:grpSpPr>
          <a:xfrm>
            <a:off x="8300982" y="3038187"/>
            <a:ext cx="8682918" cy="1569660"/>
            <a:chOff x="729693" y="4843731"/>
            <a:chExt cx="8682918" cy="1569660"/>
          </a:xfrm>
        </p:grpSpPr>
        <p:sp>
          <p:nvSpPr>
            <p:cNvPr id="46" name="TextBox 45">
              <a:extLst>
                <a:ext uri="{FF2B5EF4-FFF2-40B4-BE49-F238E27FC236}">
                  <a16:creationId xmlns:a16="http://schemas.microsoft.com/office/drawing/2014/main" id="{22E59A77-DE45-4204-9C11-6FB056843667}"/>
                </a:ext>
              </a:extLst>
            </p:cNvPr>
            <p:cNvSpPr txBox="1"/>
            <p:nvPr/>
          </p:nvSpPr>
          <p:spPr>
            <a:xfrm>
              <a:off x="729693" y="4843731"/>
              <a:ext cx="7516801" cy="1569660"/>
            </a:xfrm>
            <a:prstGeom prst="rect">
              <a:avLst/>
            </a:prstGeom>
            <a:noFill/>
          </p:spPr>
          <p:txBody>
            <a:bodyPr wrap="none" rtlCol="0">
              <a:spAutoFit/>
            </a:bodyPr>
            <a:lstStyle/>
            <a:p>
              <a:pPr algn="r"/>
              <a:r>
                <a:rPr lang="en-US" sz="9600" b="1" spc="300" dirty="0">
                  <a:solidFill>
                    <a:schemeClr val="bg1"/>
                  </a:solidFill>
                  <a:latin typeface="Poppins" panose="00000500000000000000" pitchFamily="2" charset="0"/>
                  <a:ea typeface="Roboto" panose="02000000000000000000" pitchFamily="2" charset="0"/>
                  <a:cs typeface="Poppins" panose="00000500000000000000" pitchFamily="2" charset="0"/>
                </a:rPr>
                <a:t>Thank  You</a:t>
              </a:r>
              <a:endParaRPr lang="en-ID" sz="9600" b="1" spc="300" dirty="0">
                <a:solidFill>
                  <a:schemeClr val="bg1"/>
                </a:solidFill>
                <a:latin typeface="Poppins" panose="00000500000000000000" pitchFamily="2" charset="0"/>
                <a:ea typeface="Roboto" panose="02000000000000000000" pitchFamily="2" charset="0"/>
                <a:cs typeface="Poppins" panose="00000500000000000000" pitchFamily="2" charset="0"/>
              </a:endParaRPr>
            </a:p>
          </p:txBody>
        </p:sp>
        <p:sp>
          <p:nvSpPr>
            <p:cNvPr id="70" name="Rectangle 69">
              <a:extLst>
                <a:ext uri="{FF2B5EF4-FFF2-40B4-BE49-F238E27FC236}">
                  <a16:creationId xmlns:a16="http://schemas.microsoft.com/office/drawing/2014/main" id="{E9D58F14-E4F5-472C-9138-86CC621E6D93}"/>
                </a:ext>
              </a:extLst>
            </p:cNvPr>
            <p:cNvSpPr/>
            <p:nvPr/>
          </p:nvSpPr>
          <p:spPr>
            <a:xfrm>
              <a:off x="8393143" y="5592922"/>
              <a:ext cx="1019468" cy="162639"/>
            </a:xfrm>
            <a:prstGeom prst="rect">
              <a:avLst/>
            </a:prstGeom>
            <a:solidFill>
              <a:srgbClr val="FCD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TextBox 77">
            <a:extLst>
              <a:ext uri="{FF2B5EF4-FFF2-40B4-BE49-F238E27FC236}">
                <a16:creationId xmlns:a16="http://schemas.microsoft.com/office/drawing/2014/main" id="{4EEB75C3-D033-433E-A648-032C94458617}"/>
              </a:ext>
            </a:extLst>
          </p:cNvPr>
          <p:cNvSpPr txBox="1"/>
          <p:nvPr/>
        </p:nvSpPr>
        <p:spPr>
          <a:xfrm>
            <a:off x="12809830" y="662472"/>
            <a:ext cx="4443845" cy="646331"/>
          </a:xfrm>
          <a:prstGeom prst="rect">
            <a:avLst/>
          </a:prstGeom>
          <a:noFill/>
        </p:spPr>
        <p:txBody>
          <a:bodyPr wrap="none" rtlCol="0">
            <a:spAutoFit/>
          </a:bodyPr>
          <a:lstStyle/>
          <a:p>
            <a:pPr algn="r"/>
            <a:r>
              <a:rPr lang="en-US" sz="3600" b="1" spc="300" dirty="0" err="1">
                <a:solidFill>
                  <a:schemeClr val="bg1"/>
                </a:solidFill>
                <a:latin typeface="Poppins" panose="00000500000000000000" pitchFamily="2" charset="0"/>
                <a:ea typeface="Roboto" panose="02000000000000000000" pitchFamily="2" charset="0"/>
                <a:cs typeface="Poppins" panose="00000500000000000000" pitchFamily="2" charset="0"/>
              </a:rPr>
              <a:t>SituationPlanet</a:t>
            </a:r>
            <a:endParaRPr lang="en-ID" sz="3600" b="1" spc="300" dirty="0">
              <a:solidFill>
                <a:schemeClr val="bg1"/>
              </a:solidFill>
              <a:latin typeface="Poppins" panose="00000500000000000000" pitchFamily="2" charset="0"/>
              <a:ea typeface="Roboto" panose="020000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10F3CE79-9600-A093-864D-2D42528C5754}"/>
              </a:ext>
            </a:extLst>
          </p:cNvPr>
          <p:cNvSpPr txBox="1"/>
          <p:nvPr/>
        </p:nvSpPr>
        <p:spPr>
          <a:xfrm>
            <a:off x="10696353" y="9609513"/>
            <a:ext cx="7438511" cy="461665"/>
          </a:xfrm>
          <a:prstGeom prst="rect">
            <a:avLst/>
          </a:prstGeom>
          <a:noFill/>
        </p:spPr>
        <p:txBody>
          <a:bodyPr wrap="none" rtlCol="0">
            <a:spAutoFit/>
          </a:bodyPr>
          <a:lstStyle/>
          <a:p>
            <a:pPr algn="r"/>
            <a:r>
              <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An AI-Based Approach to Incident Management</a:t>
            </a:r>
            <a:endParaRPr lang="en-ID"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55BE6778-242A-C274-1705-5097906B9170}"/>
              </a:ext>
            </a:extLst>
          </p:cNvPr>
          <p:cNvSpPr txBox="1"/>
          <p:nvPr/>
        </p:nvSpPr>
        <p:spPr>
          <a:xfrm>
            <a:off x="236859" y="3759841"/>
            <a:ext cx="7827265" cy="954107"/>
          </a:xfrm>
          <a:prstGeom prst="rect">
            <a:avLst/>
          </a:prstGeom>
          <a:noFill/>
        </p:spPr>
        <p:txBody>
          <a:bodyPr wrap="square" rtlCol="0">
            <a:spAutoFit/>
          </a:bodyPr>
          <a:lstStyle/>
          <a:p>
            <a:pPr algn="r"/>
            <a:r>
              <a:rPr lang="pt-BR" sz="2800" b="1" spc="300" dirty="0">
                <a:solidFill>
                  <a:schemeClr val="bg1"/>
                </a:solidFill>
                <a:latin typeface="Poppins" panose="00000500000000000000" pitchFamily="2" charset="0"/>
                <a:ea typeface="Roboto" panose="02000000000000000000" pitchFamily="2" charset="0"/>
                <a:cs typeface="Poppins" panose="00000500000000000000" pitchFamily="2" charset="0"/>
              </a:rPr>
              <a:t>SituationPlanet</a:t>
            </a:r>
          </a:p>
          <a:p>
            <a:pPr algn="r"/>
            <a:r>
              <a:rPr lang="pt-BR" sz="2800" b="1" spc="300" dirty="0">
                <a:solidFill>
                  <a:schemeClr val="bg1"/>
                </a:solidFill>
                <a:latin typeface="Poppins" panose="00000500000000000000" pitchFamily="2" charset="0"/>
                <a:ea typeface="Roboto" panose="02000000000000000000" pitchFamily="2" charset="0"/>
                <a:cs typeface="Poppins" panose="00000500000000000000" pitchFamily="2" charset="0"/>
              </a:rPr>
              <a:t>a solution by Aaditya Rengarajan</a:t>
            </a:r>
            <a:endParaRPr lang="en-ID" sz="2800" b="1" spc="300" dirty="0">
              <a:solidFill>
                <a:schemeClr val="bg1"/>
              </a:solidFill>
              <a:latin typeface="Poppins" panose="00000500000000000000" pitchFamily="2" charset="0"/>
              <a:ea typeface="Roboto" panose="020000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D60C37AD-A83D-8EC8-BD91-5C93D9CD6B61}"/>
              </a:ext>
            </a:extLst>
          </p:cNvPr>
          <p:cNvSpPr txBox="1"/>
          <p:nvPr/>
        </p:nvSpPr>
        <p:spPr>
          <a:xfrm>
            <a:off x="1759272" y="5068157"/>
            <a:ext cx="6217743" cy="1077218"/>
          </a:xfrm>
          <a:prstGeom prst="rect">
            <a:avLst/>
          </a:prstGeom>
          <a:noFill/>
        </p:spPr>
        <p:txBody>
          <a:bodyPr wrap="square" rtlCol="0">
            <a:spAutoFit/>
          </a:bodyPr>
          <a:lstStyle/>
          <a:p>
            <a:pPr algn="r"/>
            <a:r>
              <a:rPr lang="pt-BR" sz="3200" b="1" spc="300" dirty="0">
                <a:solidFill>
                  <a:schemeClr val="bg1"/>
                </a:solidFill>
                <a:latin typeface="Poppins" panose="00000500000000000000" pitchFamily="2" charset="0"/>
                <a:ea typeface="Roboto" panose="02000000000000000000" pitchFamily="2" charset="0"/>
                <a:cs typeface="Poppins" panose="00000500000000000000" pitchFamily="2" charset="0"/>
              </a:rPr>
              <a:t>21Z02@psgtech.ac.in</a:t>
            </a:r>
          </a:p>
          <a:p>
            <a:pPr algn="r"/>
            <a:r>
              <a:rPr lang="en-ID" sz="3200" b="1" spc="300" dirty="0">
                <a:solidFill>
                  <a:schemeClr val="bg1"/>
                </a:solidFill>
                <a:latin typeface="Poppins" panose="00000500000000000000" pitchFamily="2" charset="0"/>
                <a:ea typeface="Roboto" panose="02000000000000000000" pitchFamily="2" charset="0"/>
                <a:cs typeface="Poppins" panose="00000500000000000000" pitchFamily="2" charset="0"/>
              </a:rPr>
              <a:t>+91 94445 11430</a:t>
            </a:r>
          </a:p>
        </p:txBody>
      </p:sp>
      <p:pic>
        <p:nvPicPr>
          <p:cNvPr id="12" name="Picture 11">
            <a:extLst>
              <a:ext uri="{FF2B5EF4-FFF2-40B4-BE49-F238E27FC236}">
                <a16:creationId xmlns:a16="http://schemas.microsoft.com/office/drawing/2014/main" id="{47A7C7C5-24EE-225F-5140-88C9F97D2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8089" y="5699057"/>
            <a:ext cx="8572500" cy="4133850"/>
          </a:xfrm>
          <a:prstGeom prst="rect">
            <a:avLst/>
          </a:prstGeom>
        </p:spPr>
      </p:pic>
    </p:spTree>
    <p:extLst>
      <p:ext uri="{BB962C8B-B14F-4D97-AF65-F5344CB8AC3E}">
        <p14:creationId xmlns:p14="http://schemas.microsoft.com/office/powerpoint/2010/main" val="250528656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D48E7C3-0736-9A82-4A8D-956B2AACDDDA}"/>
              </a:ext>
            </a:extLst>
          </p:cNvPr>
          <p:cNvPicPr>
            <a:picLocks noGrp="1" noChangeAspect="1"/>
          </p:cNvPicPr>
          <p:nvPr>
            <p:ph type="pic" sz="quarter" idx="10"/>
          </p:nvPr>
        </p:nvPicPr>
        <p:blipFill>
          <a:blip r:embed="rId2"/>
          <a:srcRect t="7479" b="7479"/>
          <a:stretch/>
        </p:blipFill>
        <p:spPr>
          <a:xfrm>
            <a:off x="10251627" y="2635229"/>
            <a:ext cx="7058463" cy="5715000"/>
          </a:xfrm>
        </p:spPr>
      </p:pic>
      <p:sp>
        <p:nvSpPr>
          <p:cNvPr id="19" name="Rectangle: Rounded Corners 18">
            <a:extLst>
              <a:ext uri="{FF2B5EF4-FFF2-40B4-BE49-F238E27FC236}">
                <a16:creationId xmlns:a16="http://schemas.microsoft.com/office/drawing/2014/main" id="{4B77ECD4-2C2F-41F9-AE08-DE140E3DED6E}"/>
              </a:ext>
            </a:extLst>
          </p:cNvPr>
          <p:cNvSpPr/>
          <p:nvPr/>
        </p:nvSpPr>
        <p:spPr>
          <a:xfrm rot="16200000">
            <a:off x="2864143" y="-1142175"/>
            <a:ext cx="5343526" cy="9798137"/>
          </a:xfrm>
          <a:prstGeom prst="roundRect">
            <a:avLst>
              <a:gd name="adj" fmla="val 12648"/>
            </a:avLst>
          </a:prstGeom>
          <a:solidFill>
            <a:schemeClr val="bg1"/>
          </a:solidFill>
          <a:ln>
            <a:noFill/>
          </a:ln>
          <a:effectLst>
            <a:outerShdw blurRad="1270000" dist="571500" dir="8400000" sx="101000" sy="101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8F6772F-3B91-4BA6-90A2-1DD0A1F71AF0}"/>
              </a:ext>
            </a:extLst>
          </p:cNvPr>
          <p:cNvSpPr/>
          <p:nvPr/>
        </p:nvSpPr>
        <p:spPr>
          <a:xfrm rot="16200000">
            <a:off x="14299793" y="6194201"/>
            <a:ext cx="2214568" cy="4113666"/>
          </a:xfrm>
          <a:prstGeom prst="roundRect">
            <a:avLst/>
          </a:prstGeom>
          <a:solidFill>
            <a:srgbClr val="2546FB"/>
          </a:solidFill>
          <a:ln>
            <a:noFill/>
          </a:ln>
          <a:effectLst>
            <a:outerShdw blurRad="1270000" dist="571500" dir="8400000" sx="101000" sy="101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F2F73D5-540E-480A-8D26-7801B7862EA6}"/>
              </a:ext>
            </a:extLst>
          </p:cNvPr>
          <p:cNvSpPr txBox="1"/>
          <p:nvPr/>
        </p:nvSpPr>
        <p:spPr>
          <a:xfrm>
            <a:off x="1275306" y="2442447"/>
            <a:ext cx="5445722" cy="1446550"/>
          </a:xfrm>
          <a:prstGeom prst="rect">
            <a:avLst/>
          </a:prstGeom>
          <a:noFill/>
        </p:spPr>
        <p:txBody>
          <a:bodyPr wrap="none" rtlCol="0">
            <a:spAutoFit/>
          </a:bodyPr>
          <a:lstStyle/>
          <a:p>
            <a:r>
              <a:rPr lang="en-US" sz="4400" b="1" dirty="0" err="1">
                <a:solidFill>
                  <a:schemeClr val="tx1">
                    <a:lumMod val="85000"/>
                    <a:lumOff val="15000"/>
                  </a:schemeClr>
                </a:solidFill>
                <a:latin typeface="Poppins" panose="00000500000000000000" pitchFamily="2" charset="0"/>
                <a:ea typeface="Roboto" panose="02000000000000000000" pitchFamily="2" charset="0"/>
                <a:cs typeface="Poppins" panose="00000500000000000000" pitchFamily="2" charset="0"/>
              </a:rPr>
              <a:t>SituationPlanet</a:t>
            </a:r>
            <a:endParaRPr lang="en-US" sz="4400" b="1" dirty="0">
              <a:solidFill>
                <a:schemeClr val="tx1">
                  <a:lumMod val="85000"/>
                  <a:lumOff val="15000"/>
                </a:schemeClr>
              </a:solidFill>
              <a:latin typeface="Poppins" panose="00000500000000000000" pitchFamily="2" charset="0"/>
              <a:ea typeface="Roboto" panose="02000000000000000000" pitchFamily="2" charset="0"/>
              <a:cs typeface="Poppins" panose="00000500000000000000" pitchFamily="2" charset="0"/>
            </a:endParaRPr>
          </a:p>
          <a:p>
            <a:r>
              <a:rPr lang="en-US" sz="4400" b="1" dirty="0">
                <a:solidFill>
                  <a:srgbClr val="2546FB"/>
                </a:solidFill>
                <a:latin typeface="Poppins" panose="00000500000000000000" pitchFamily="2" charset="0"/>
                <a:ea typeface="Roboto" panose="02000000000000000000" pitchFamily="2" charset="0"/>
                <a:cs typeface="Poppins" panose="00000500000000000000" pitchFamily="2" charset="0"/>
              </a:rPr>
              <a:t>Incident</a:t>
            </a:r>
            <a:r>
              <a:rPr lang="en-US" sz="4400" b="1" dirty="0">
                <a:solidFill>
                  <a:schemeClr val="tx1">
                    <a:lumMod val="85000"/>
                    <a:lumOff val="15000"/>
                  </a:schemeClr>
                </a:solidFill>
                <a:latin typeface="Poppins" panose="00000500000000000000" pitchFamily="2" charset="0"/>
                <a:ea typeface="Roboto" panose="02000000000000000000" pitchFamily="2" charset="0"/>
                <a:cs typeface="Poppins" panose="00000500000000000000" pitchFamily="2" charset="0"/>
              </a:rPr>
              <a:t> Assistant</a:t>
            </a:r>
            <a:endParaRPr lang="en-ID" sz="4400" b="1" dirty="0">
              <a:solidFill>
                <a:schemeClr val="tx1">
                  <a:lumMod val="85000"/>
                  <a:lumOff val="15000"/>
                </a:schemeClr>
              </a:solidFill>
              <a:latin typeface="Poppins" panose="00000500000000000000" pitchFamily="2" charset="0"/>
              <a:ea typeface="Roboto" panose="02000000000000000000" pitchFamily="2" charset="0"/>
              <a:cs typeface="Poppins" panose="00000500000000000000" pitchFamily="2" charset="0"/>
            </a:endParaRPr>
          </a:p>
        </p:txBody>
      </p:sp>
      <p:sp>
        <p:nvSpPr>
          <p:cNvPr id="23" name="TextBox 22">
            <a:extLst>
              <a:ext uri="{FF2B5EF4-FFF2-40B4-BE49-F238E27FC236}">
                <a16:creationId xmlns:a16="http://schemas.microsoft.com/office/drawing/2014/main" id="{E6ABCEC0-57EE-4E4B-8CA0-7734FF04B91F}"/>
              </a:ext>
            </a:extLst>
          </p:cNvPr>
          <p:cNvSpPr txBox="1"/>
          <p:nvPr/>
        </p:nvSpPr>
        <p:spPr>
          <a:xfrm>
            <a:off x="1275306" y="2103893"/>
            <a:ext cx="3781805" cy="338554"/>
          </a:xfrm>
          <a:prstGeom prst="rect">
            <a:avLst/>
          </a:prstGeom>
          <a:noFill/>
        </p:spPr>
        <p:txBody>
          <a:bodyPr wrap="none" rtlCol="0">
            <a:spAutoFit/>
          </a:bodyPr>
          <a:lstStyle/>
          <a:p>
            <a:r>
              <a:rPr lang="en-US" sz="1600" b="1" spc="600" dirty="0">
                <a:solidFill>
                  <a:schemeClr val="bg2">
                    <a:lumMod val="25000"/>
                  </a:schemeClr>
                </a:solidFill>
                <a:latin typeface="Poppins" panose="00000500000000000000" pitchFamily="2" charset="0"/>
                <a:ea typeface="Roboto" panose="02000000000000000000" pitchFamily="2" charset="0"/>
                <a:cs typeface="Poppins" panose="00000500000000000000" pitchFamily="2" charset="0"/>
              </a:rPr>
              <a:t>ABOUT THE SOLUTION</a:t>
            </a:r>
            <a:endParaRPr lang="en-ID" sz="1600" b="1" spc="600" dirty="0">
              <a:solidFill>
                <a:schemeClr val="bg2">
                  <a:lumMod val="25000"/>
                </a:schemeClr>
              </a:solidFill>
              <a:latin typeface="Poppins" panose="00000500000000000000" pitchFamily="2" charset="0"/>
              <a:ea typeface="Roboto" panose="02000000000000000000" pitchFamily="2" charset="0"/>
              <a:cs typeface="Poppins" panose="00000500000000000000" pitchFamily="2" charset="0"/>
            </a:endParaRPr>
          </a:p>
        </p:txBody>
      </p:sp>
      <p:sp>
        <p:nvSpPr>
          <p:cNvPr id="26" name="TextBox 25">
            <a:extLst>
              <a:ext uri="{FF2B5EF4-FFF2-40B4-BE49-F238E27FC236}">
                <a16:creationId xmlns:a16="http://schemas.microsoft.com/office/drawing/2014/main" id="{7824620E-D850-4495-A253-0677C9BA43CC}"/>
              </a:ext>
            </a:extLst>
          </p:cNvPr>
          <p:cNvSpPr txBox="1"/>
          <p:nvPr/>
        </p:nvSpPr>
        <p:spPr>
          <a:xfrm>
            <a:off x="1292945" y="4187266"/>
            <a:ext cx="7889815" cy="1899687"/>
          </a:xfrm>
          <a:prstGeom prst="rect">
            <a:avLst/>
          </a:prstGeom>
          <a:noFill/>
        </p:spPr>
        <p:txBody>
          <a:bodyPr wrap="square" rtlCol="0">
            <a:spAutoFit/>
          </a:bodyPr>
          <a:lstStyle/>
          <a:p>
            <a:pPr>
              <a:lnSpc>
                <a:spcPct val="150000"/>
              </a:lnSpc>
            </a:pPr>
            <a:r>
              <a:rPr lang="en-US" sz="16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AI-powered incident management system that utilizes advanced natural language processing (NLP) and machine learning techniques to streamline the incident resolution process. It aims to provide a comprehensive solution for identifying incident categories, suggesting resolutions, and even implementing '</a:t>
            </a:r>
            <a:r>
              <a:rPr lang="en-US" sz="16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SelfHeal</a:t>
            </a:r>
            <a:r>
              <a:rPr lang="en-US" sz="16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technology to automate the incident resolution process.</a:t>
            </a:r>
          </a:p>
        </p:txBody>
      </p:sp>
      <p:sp>
        <p:nvSpPr>
          <p:cNvPr id="28" name="TextBox 27">
            <a:extLst>
              <a:ext uri="{FF2B5EF4-FFF2-40B4-BE49-F238E27FC236}">
                <a16:creationId xmlns:a16="http://schemas.microsoft.com/office/drawing/2014/main" id="{7ED842E4-48DD-491B-A9EE-085A4D1F731F}"/>
              </a:ext>
            </a:extLst>
          </p:cNvPr>
          <p:cNvSpPr txBox="1"/>
          <p:nvPr/>
        </p:nvSpPr>
        <p:spPr>
          <a:xfrm>
            <a:off x="13722487" y="7601479"/>
            <a:ext cx="3369180" cy="1200329"/>
          </a:xfrm>
          <a:prstGeom prst="rect">
            <a:avLst/>
          </a:prstGeom>
          <a:noFill/>
        </p:spPr>
        <p:txBody>
          <a:bodyPr wrap="square" rtlCol="0">
            <a:spAutoFit/>
          </a:bodyPr>
          <a:lstStyle/>
          <a:p>
            <a:r>
              <a:rPr lang="en-US" b="1" dirty="0">
                <a:solidFill>
                  <a:schemeClr val="bg1"/>
                </a:solidFill>
                <a:latin typeface="Poppins" panose="00000500000000000000" pitchFamily="2" charset="0"/>
                <a:ea typeface="Roboto" panose="02000000000000000000" pitchFamily="2" charset="0"/>
                <a:cs typeface="Poppins" panose="00000500000000000000" pitchFamily="2" charset="0"/>
              </a:rPr>
              <a:t>offering real-time insights and recommendations for resolving various incidents.</a:t>
            </a:r>
            <a:endParaRPr lang="en-ID" b="1" dirty="0">
              <a:solidFill>
                <a:schemeClr val="bg1"/>
              </a:solidFill>
              <a:latin typeface="Poppins" panose="00000500000000000000" pitchFamily="2" charset="0"/>
              <a:ea typeface="Roboto" panose="02000000000000000000" pitchFamily="2" charset="0"/>
              <a:cs typeface="Poppins" panose="00000500000000000000" pitchFamily="2" charset="0"/>
            </a:endParaRPr>
          </a:p>
        </p:txBody>
      </p:sp>
      <p:sp>
        <p:nvSpPr>
          <p:cNvPr id="2" name="Oval 1">
            <a:extLst>
              <a:ext uri="{FF2B5EF4-FFF2-40B4-BE49-F238E27FC236}">
                <a16:creationId xmlns:a16="http://schemas.microsoft.com/office/drawing/2014/main" id="{3778308F-18FE-4806-B199-3B54E835CAC1}"/>
              </a:ext>
            </a:extLst>
          </p:cNvPr>
          <p:cNvSpPr/>
          <p:nvPr/>
        </p:nvSpPr>
        <p:spPr>
          <a:xfrm>
            <a:off x="16866957" y="5049595"/>
            <a:ext cx="886265" cy="886265"/>
          </a:xfrm>
          <a:prstGeom prst="ellipse">
            <a:avLst/>
          </a:prstGeom>
          <a:noFill/>
          <a:ln w="38100">
            <a:solidFill>
              <a:srgbClr val="2546F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Rounded Corners 28">
            <a:extLst>
              <a:ext uri="{FF2B5EF4-FFF2-40B4-BE49-F238E27FC236}">
                <a16:creationId xmlns:a16="http://schemas.microsoft.com/office/drawing/2014/main" id="{46F20CE2-9A7B-4474-9CA6-69A434E97486}"/>
              </a:ext>
            </a:extLst>
          </p:cNvPr>
          <p:cNvSpPr/>
          <p:nvPr/>
        </p:nvSpPr>
        <p:spPr>
          <a:xfrm>
            <a:off x="6751044" y="3435608"/>
            <a:ext cx="608453" cy="98223"/>
          </a:xfrm>
          <a:prstGeom prst="roundRect">
            <a:avLst>
              <a:gd name="adj" fmla="val 50000"/>
            </a:avLst>
          </a:prstGeom>
          <a:solidFill>
            <a:srgbClr val="254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2B4E18B-28DB-4BB5-9DC8-91B3DB9CD4ED}"/>
              </a:ext>
            </a:extLst>
          </p:cNvPr>
          <p:cNvSpPr txBox="1"/>
          <p:nvPr/>
        </p:nvSpPr>
        <p:spPr>
          <a:xfrm>
            <a:off x="12534527" y="1170900"/>
            <a:ext cx="2577950" cy="461665"/>
          </a:xfrm>
          <a:prstGeom prst="rect">
            <a:avLst/>
          </a:prstGeom>
          <a:noFill/>
        </p:spPr>
        <p:txBody>
          <a:bodyPr wrap="none" rtlCol="0">
            <a:spAutoFit/>
          </a:bodyPr>
          <a:lstStyle/>
          <a:p>
            <a:r>
              <a:rPr lang="en-US" sz="2400" b="1"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Situation</a:t>
            </a:r>
            <a:r>
              <a:rPr lang="en-US" sz="24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Planet</a:t>
            </a:r>
            <a:endParaRPr lang="en-ID" sz="24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3" name="Group 2">
            <a:extLst>
              <a:ext uri="{FF2B5EF4-FFF2-40B4-BE49-F238E27FC236}">
                <a16:creationId xmlns:a16="http://schemas.microsoft.com/office/drawing/2014/main" id="{E07AB058-0D8C-45A2-A99B-5F03895230E0}"/>
              </a:ext>
            </a:extLst>
          </p:cNvPr>
          <p:cNvGrpSpPr/>
          <p:nvPr/>
        </p:nvGrpSpPr>
        <p:grpSpPr>
          <a:xfrm>
            <a:off x="8784703" y="9053099"/>
            <a:ext cx="954256" cy="148771"/>
            <a:chOff x="5701445" y="7815496"/>
            <a:chExt cx="1189871" cy="185504"/>
          </a:xfrm>
          <a:solidFill>
            <a:srgbClr val="2546FB"/>
          </a:solidFill>
        </p:grpSpPr>
        <p:sp>
          <p:nvSpPr>
            <p:cNvPr id="35" name="Oval 34">
              <a:extLst>
                <a:ext uri="{FF2B5EF4-FFF2-40B4-BE49-F238E27FC236}">
                  <a16:creationId xmlns:a16="http://schemas.microsoft.com/office/drawing/2014/main" id="{38D38220-736F-400D-BE8B-B2AFF81CB008}"/>
                </a:ext>
              </a:extLst>
            </p:cNvPr>
            <p:cNvSpPr/>
            <p:nvPr/>
          </p:nvSpPr>
          <p:spPr>
            <a:xfrm>
              <a:off x="5701445" y="7815496"/>
              <a:ext cx="185504" cy="1855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FFA7DB2-793A-4F8C-A25C-6F5681391255}"/>
                </a:ext>
              </a:extLst>
            </p:cNvPr>
            <p:cNvSpPr/>
            <p:nvPr/>
          </p:nvSpPr>
          <p:spPr>
            <a:xfrm>
              <a:off x="6203629" y="7815496"/>
              <a:ext cx="185504" cy="1855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38BD0CA-71A0-4257-970A-E43D353055EF}"/>
                </a:ext>
              </a:extLst>
            </p:cNvPr>
            <p:cNvSpPr/>
            <p:nvPr/>
          </p:nvSpPr>
          <p:spPr>
            <a:xfrm>
              <a:off x="6705812" y="7815496"/>
              <a:ext cx="185504" cy="1855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0D3139DD-A03E-4EAC-8318-8E29ECCA53DC}"/>
              </a:ext>
            </a:extLst>
          </p:cNvPr>
          <p:cNvSpPr txBox="1"/>
          <p:nvPr/>
        </p:nvSpPr>
        <p:spPr>
          <a:xfrm>
            <a:off x="1952184" y="8201644"/>
            <a:ext cx="3711272" cy="830997"/>
          </a:xfrm>
          <a:prstGeom prst="rect">
            <a:avLst/>
          </a:prstGeom>
          <a:noFill/>
        </p:spPr>
        <p:txBody>
          <a:bodyPr wrap="none" rtlCol="0">
            <a:spAutoFit/>
          </a:bodyPr>
          <a:lstStyle/>
          <a:p>
            <a:r>
              <a:rPr lang="en-US" sz="2400" b="1"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An AI Approach</a:t>
            </a:r>
          </a:p>
          <a:p>
            <a:r>
              <a:rPr lang="en-US" sz="24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to incident management</a:t>
            </a:r>
            <a:endParaRPr lang="en-ID" sz="24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43956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Qualys Web Application Scanning | Qualys">
            <a:extLst>
              <a:ext uri="{FF2B5EF4-FFF2-40B4-BE49-F238E27FC236}">
                <a16:creationId xmlns:a16="http://schemas.microsoft.com/office/drawing/2014/main" id="{0DD52B1B-A3CC-E603-31E6-F827A594E062}"/>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24899" r="2489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19" name="Rectangle: Rounded Corners 18">
            <a:extLst>
              <a:ext uri="{FF2B5EF4-FFF2-40B4-BE49-F238E27FC236}">
                <a16:creationId xmlns:a16="http://schemas.microsoft.com/office/drawing/2014/main" id="{4B77ECD4-2C2F-41F9-AE08-DE140E3DED6E}"/>
              </a:ext>
            </a:extLst>
          </p:cNvPr>
          <p:cNvSpPr/>
          <p:nvPr/>
        </p:nvSpPr>
        <p:spPr>
          <a:xfrm rot="16200000">
            <a:off x="6941283" y="102328"/>
            <a:ext cx="9453692" cy="10915648"/>
          </a:xfrm>
          <a:prstGeom prst="roundRect">
            <a:avLst>
              <a:gd name="adj" fmla="val 0"/>
            </a:avLst>
          </a:prstGeom>
          <a:solidFill>
            <a:schemeClr val="bg1"/>
          </a:solidFill>
          <a:ln>
            <a:noFill/>
          </a:ln>
          <a:effectLst>
            <a:outerShdw blurRad="1270000" dist="571500" dir="8400000" sx="101000" sy="101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8F6772F-3B91-4BA6-90A2-1DD0A1F71AF0}"/>
              </a:ext>
            </a:extLst>
          </p:cNvPr>
          <p:cNvSpPr/>
          <p:nvPr/>
        </p:nvSpPr>
        <p:spPr>
          <a:xfrm rot="16200000">
            <a:off x="6609729" y="-1325020"/>
            <a:ext cx="3576346" cy="7893003"/>
          </a:xfrm>
          <a:prstGeom prst="roundRect">
            <a:avLst/>
          </a:prstGeom>
          <a:solidFill>
            <a:srgbClr val="2546FB"/>
          </a:solidFill>
          <a:ln>
            <a:noFill/>
          </a:ln>
          <a:effectLst>
            <a:outerShdw blurRad="1270000" dist="571500" dir="8400000" sx="101000" sy="101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F2F73D5-540E-480A-8D26-7801B7862EA6}"/>
              </a:ext>
            </a:extLst>
          </p:cNvPr>
          <p:cNvSpPr txBox="1"/>
          <p:nvPr/>
        </p:nvSpPr>
        <p:spPr>
          <a:xfrm>
            <a:off x="4852416" y="1993610"/>
            <a:ext cx="7298793" cy="2123658"/>
          </a:xfrm>
          <a:prstGeom prst="rect">
            <a:avLst/>
          </a:prstGeom>
          <a:noFill/>
        </p:spPr>
        <p:txBody>
          <a:bodyPr wrap="none" rtlCol="0">
            <a:spAutoFit/>
          </a:bodyPr>
          <a:lstStyle/>
          <a:p>
            <a:r>
              <a:rPr lang="en-US" sz="4400" b="1" dirty="0">
                <a:solidFill>
                  <a:schemeClr val="bg1"/>
                </a:solidFill>
                <a:latin typeface="Poppins" panose="00000500000000000000" pitchFamily="2" charset="0"/>
                <a:ea typeface="Roboto" panose="02000000000000000000" pitchFamily="2" charset="0"/>
                <a:cs typeface="Poppins" panose="00000500000000000000" pitchFamily="2" charset="0"/>
              </a:rPr>
              <a:t>Current</a:t>
            </a:r>
          </a:p>
          <a:p>
            <a:r>
              <a:rPr lang="en-US" sz="4400" b="1" dirty="0">
                <a:solidFill>
                  <a:schemeClr val="bg1"/>
                </a:solidFill>
                <a:latin typeface="Poppins" panose="00000500000000000000" pitchFamily="2" charset="0"/>
                <a:ea typeface="Roboto" panose="02000000000000000000" pitchFamily="2" charset="0"/>
                <a:cs typeface="Poppins" panose="00000500000000000000" pitchFamily="2" charset="0"/>
              </a:rPr>
              <a:t>Issues with incident</a:t>
            </a:r>
          </a:p>
          <a:p>
            <a:r>
              <a:rPr lang="en-US" sz="4400" b="1" dirty="0">
                <a:solidFill>
                  <a:schemeClr val="bg1"/>
                </a:solidFill>
                <a:latin typeface="Poppins" panose="00000500000000000000" pitchFamily="2" charset="0"/>
                <a:ea typeface="Roboto" panose="02000000000000000000" pitchFamily="2" charset="0"/>
                <a:cs typeface="Poppins" panose="00000500000000000000" pitchFamily="2" charset="0"/>
              </a:rPr>
              <a:t>management processes</a:t>
            </a:r>
            <a:endParaRPr lang="en-ID" sz="4400" b="1" dirty="0">
              <a:solidFill>
                <a:schemeClr val="bg1"/>
              </a:solidFill>
              <a:latin typeface="Poppins" panose="00000500000000000000" pitchFamily="2" charset="0"/>
              <a:ea typeface="Roboto" panose="02000000000000000000" pitchFamily="2" charset="0"/>
              <a:cs typeface="Poppins" panose="00000500000000000000" pitchFamily="2" charset="0"/>
            </a:endParaRPr>
          </a:p>
        </p:txBody>
      </p:sp>
      <p:sp>
        <p:nvSpPr>
          <p:cNvPr id="23" name="TextBox 22">
            <a:extLst>
              <a:ext uri="{FF2B5EF4-FFF2-40B4-BE49-F238E27FC236}">
                <a16:creationId xmlns:a16="http://schemas.microsoft.com/office/drawing/2014/main" id="{E6ABCEC0-57EE-4E4B-8CA0-7734FF04B91F}"/>
              </a:ext>
            </a:extLst>
          </p:cNvPr>
          <p:cNvSpPr txBox="1"/>
          <p:nvPr/>
        </p:nvSpPr>
        <p:spPr>
          <a:xfrm>
            <a:off x="4852416" y="1655056"/>
            <a:ext cx="3698448" cy="338554"/>
          </a:xfrm>
          <a:prstGeom prst="rect">
            <a:avLst/>
          </a:prstGeom>
          <a:noFill/>
        </p:spPr>
        <p:txBody>
          <a:bodyPr wrap="none" rtlCol="0">
            <a:spAutoFit/>
          </a:bodyPr>
          <a:lstStyle/>
          <a:p>
            <a:r>
              <a:rPr lang="en-US" sz="1600" b="1" spc="600" dirty="0">
                <a:solidFill>
                  <a:schemeClr val="bg1"/>
                </a:solidFill>
                <a:latin typeface="Poppins" panose="00000500000000000000" pitchFamily="2" charset="0"/>
                <a:ea typeface="Roboto" panose="02000000000000000000" pitchFamily="2" charset="0"/>
                <a:cs typeface="Poppins" panose="00000500000000000000" pitchFamily="2" charset="0"/>
              </a:rPr>
              <a:t>PROBLEM STATEMENT</a:t>
            </a:r>
            <a:endParaRPr lang="en-ID" sz="1600" b="1" spc="600" dirty="0">
              <a:solidFill>
                <a:schemeClr val="bg1"/>
              </a:solidFill>
              <a:latin typeface="Poppins" panose="00000500000000000000" pitchFamily="2" charset="0"/>
              <a:ea typeface="Roboto" panose="02000000000000000000" pitchFamily="2" charset="0"/>
              <a:cs typeface="Poppins" panose="00000500000000000000" pitchFamily="2" charset="0"/>
            </a:endParaRPr>
          </a:p>
        </p:txBody>
      </p:sp>
      <p:sp>
        <p:nvSpPr>
          <p:cNvPr id="26" name="TextBox 25">
            <a:extLst>
              <a:ext uri="{FF2B5EF4-FFF2-40B4-BE49-F238E27FC236}">
                <a16:creationId xmlns:a16="http://schemas.microsoft.com/office/drawing/2014/main" id="{7824620E-D850-4495-A253-0677C9BA43CC}"/>
              </a:ext>
            </a:extLst>
          </p:cNvPr>
          <p:cNvSpPr txBox="1"/>
          <p:nvPr/>
        </p:nvSpPr>
        <p:spPr>
          <a:xfrm>
            <a:off x="7050011" y="5808040"/>
            <a:ext cx="7889815" cy="1161023"/>
          </a:xfrm>
          <a:prstGeom prst="rect">
            <a:avLst/>
          </a:prstGeom>
          <a:noFill/>
        </p:spPr>
        <p:txBody>
          <a:bodyPr wrap="square" rtlCol="0">
            <a:spAutoFit/>
          </a:bodyPr>
          <a:lstStyle/>
          <a:p>
            <a:pPr>
              <a:lnSpc>
                <a:spcPct val="150000"/>
              </a:lnSpc>
            </a:pPr>
            <a:r>
              <a:rPr lang="en-US" sz="16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Traditional incident management often relies on manual monitoring and reaction. This approach can result in delays in identifying and addressing issues, leading to extended downtime and poor customer experiences.</a:t>
            </a:r>
          </a:p>
        </p:txBody>
      </p:sp>
      <p:sp>
        <p:nvSpPr>
          <p:cNvPr id="24" name="TextBox 23">
            <a:extLst>
              <a:ext uri="{FF2B5EF4-FFF2-40B4-BE49-F238E27FC236}">
                <a16:creationId xmlns:a16="http://schemas.microsoft.com/office/drawing/2014/main" id="{0B7EA7FA-11F7-4FDF-8A40-4E828660F715}"/>
              </a:ext>
            </a:extLst>
          </p:cNvPr>
          <p:cNvSpPr txBox="1"/>
          <p:nvPr/>
        </p:nvSpPr>
        <p:spPr>
          <a:xfrm>
            <a:off x="7050011" y="5438708"/>
            <a:ext cx="4038478" cy="369332"/>
          </a:xfrm>
          <a:prstGeom prst="rect">
            <a:avLst/>
          </a:prstGeom>
          <a:noFill/>
        </p:spPr>
        <p:txBody>
          <a:bodyPr wrap="none" rtlCol="0">
            <a:spAutoFit/>
          </a:bodyPr>
          <a:lstStyle/>
          <a:p>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 Manual and Reactive Processes</a:t>
            </a:r>
            <a:endParaRPr lang="en-ID"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32">
            <a:extLst>
              <a:ext uri="{FF2B5EF4-FFF2-40B4-BE49-F238E27FC236}">
                <a16:creationId xmlns:a16="http://schemas.microsoft.com/office/drawing/2014/main" id="{78869D88-B90F-45FF-99A6-3474FBCF5E07}"/>
              </a:ext>
            </a:extLst>
          </p:cNvPr>
          <p:cNvSpPr txBox="1"/>
          <p:nvPr/>
        </p:nvSpPr>
        <p:spPr>
          <a:xfrm>
            <a:off x="13350304" y="3037120"/>
            <a:ext cx="3775649" cy="830997"/>
          </a:xfrm>
          <a:prstGeom prst="rect">
            <a:avLst/>
          </a:prstGeom>
          <a:noFill/>
        </p:spPr>
        <p:txBody>
          <a:bodyPr wrap="none" rtlCol="0">
            <a:spAutoFit/>
          </a:bodyPr>
          <a:lstStyle/>
          <a:p>
            <a:r>
              <a:rPr lang="en-US" sz="2400" b="1" dirty="0">
                <a:solidFill>
                  <a:srgbClr val="2546FB"/>
                </a:solidFill>
                <a:latin typeface="Open Sans" panose="020B0606030504020204" pitchFamily="34" charset="0"/>
                <a:ea typeface="Open Sans" panose="020B0606030504020204" pitchFamily="34" charset="0"/>
                <a:cs typeface="Open Sans" panose="020B0606030504020204" pitchFamily="34" charset="0"/>
              </a:rPr>
              <a:t>AI-Based </a:t>
            </a:r>
            <a:r>
              <a:rPr lang="en-US" sz="2400" b="1"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Incident</a:t>
            </a:r>
          </a:p>
          <a:p>
            <a:r>
              <a:rPr lang="en-US" sz="2400" b="1"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Management Approach</a:t>
            </a:r>
            <a:endParaRPr lang="en-ID" sz="24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a:extLst>
              <a:ext uri="{FF2B5EF4-FFF2-40B4-BE49-F238E27FC236}">
                <a16:creationId xmlns:a16="http://schemas.microsoft.com/office/drawing/2014/main" id="{A258E079-3AB7-44D7-8DD1-07DF7901F3DB}"/>
              </a:ext>
            </a:extLst>
          </p:cNvPr>
          <p:cNvSpPr txBox="1"/>
          <p:nvPr/>
        </p:nvSpPr>
        <p:spPr>
          <a:xfrm>
            <a:off x="13349326" y="1788308"/>
            <a:ext cx="1590500" cy="830997"/>
          </a:xfrm>
          <a:prstGeom prst="rect">
            <a:avLst/>
          </a:prstGeom>
          <a:noFill/>
        </p:spPr>
        <p:txBody>
          <a:bodyPr wrap="none" rtlCol="0">
            <a:spAutoFit/>
          </a:bodyPr>
          <a:lstStyle/>
          <a:p>
            <a:r>
              <a:rPr lang="en-US" sz="2400" b="1"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Situation</a:t>
            </a:r>
          </a:p>
          <a:p>
            <a:r>
              <a:rPr lang="en-US" sz="24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Planet</a:t>
            </a:r>
            <a:endParaRPr lang="en-ID" sz="24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Oval 36">
            <a:extLst>
              <a:ext uri="{FF2B5EF4-FFF2-40B4-BE49-F238E27FC236}">
                <a16:creationId xmlns:a16="http://schemas.microsoft.com/office/drawing/2014/main" id="{86AD857A-47A5-4E02-8C27-2F5413CC3160}"/>
              </a:ext>
            </a:extLst>
          </p:cNvPr>
          <p:cNvSpPr/>
          <p:nvPr/>
        </p:nvSpPr>
        <p:spPr>
          <a:xfrm>
            <a:off x="16682820" y="7133879"/>
            <a:ext cx="886265" cy="886265"/>
          </a:xfrm>
          <a:prstGeom prst="ellipse">
            <a:avLst/>
          </a:prstGeom>
          <a:noFill/>
          <a:ln w="38100">
            <a:solidFill>
              <a:srgbClr val="FCD4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A6DC3452-5806-08C2-F1CD-BAFF7700741E}"/>
              </a:ext>
            </a:extLst>
          </p:cNvPr>
          <p:cNvSpPr txBox="1"/>
          <p:nvPr/>
        </p:nvSpPr>
        <p:spPr>
          <a:xfrm>
            <a:off x="7050011" y="7612762"/>
            <a:ext cx="7889815" cy="2269019"/>
          </a:xfrm>
          <a:prstGeom prst="rect">
            <a:avLst/>
          </a:prstGeom>
          <a:noFill/>
        </p:spPr>
        <p:txBody>
          <a:bodyPr wrap="square" rtlCol="0">
            <a:spAutoFit/>
          </a:bodyPr>
          <a:lstStyle/>
          <a:p>
            <a:pPr>
              <a:lnSpc>
                <a:spcPct val="150000"/>
              </a:lnSpc>
            </a:pPr>
            <a:r>
              <a:rPr lang="en-US" sz="16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With a multitude of distinct incident types and their corresponding resolution techniques, manually exploring every combination is infeasible. By leveraging historical incident data and machine learning, </a:t>
            </a:r>
            <a:r>
              <a:rPr lang="en-US" sz="16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SituationPlanet</a:t>
            </a:r>
            <a:r>
              <a:rPr lang="en-US" sz="16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efficiently narrows down the immense array of options, enabling rapid and accurate resolution suggestions that significantly alleviate the burden of exhaustive manual exploration.</a:t>
            </a:r>
          </a:p>
        </p:txBody>
      </p:sp>
      <p:sp>
        <p:nvSpPr>
          <p:cNvPr id="4" name="TextBox 3">
            <a:extLst>
              <a:ext uri="{FF2B5EF4-FFF2-40B4-BE49-F238E27FC236}">
                <a16:creationId xmlns:a16="http://schemas.microsoft.com/office/drawing/2014/main" id="{FF47CB17-2227-283F-BDC0-1128181E7296}"/>
              </a:ext>
            </a:extLst>
          </p:cNvPr>
          <p:cNvSpPr txBox="1"/>
          <p:nvPr/>
        </p:nvSpPr>
        <p:spPr>
          <a:xfrm>
            <a:off x="7050011" y="7243430"/>
            <a:ext cx="3256020" cy="369332"/>
          </a:xfrm>
          <a:prstGeom prst="rect">
            <a:avLst/>
          </a:prstGeom>
          <a:noFill/>
        </p:spPr>
        <p:txBody>
          <a:bodyPr wrap="none" rtlCol="0">
            <a:spAutoFit/>
          </a:bodyPr>
          <a:lstStyle/>
          <a:p>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 Combinatorial Explosion</a:t>
            </a:r>
            <a:endParaRPr lang="en-ID"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7657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19D092E9-C7E0-4207-A199-574680AE7DE1}"/>
              </a:ext>
            </a:extLst>
          </p:cNvPr>
          <p:cNvSpPr/>
          <p:nvPr/>
        </p:nvSpPr>
        <p:spPr>
          <a:xfrm rot="16200000">
            <a:off x="7294656" y="-7602445"/>
            <a:ext cx="3698687" cy="18288001"/>
          </a:xfrm>
          <a:prstGeom prst="roundRect">
            <a:avLst>
              <a:gd name="adj" fmla="val 0"/>
            </a:avLst>
          </a:prstGeom>
          <a:solidFill>
            <a:srgbClr val="2546FB"/>
          </a:solidFill>
          <a:ln>
            <a:noFill/>
          </a:ln>
          <a:effectLst>
            <a:outerShdw blurRad="1270000" dist="571500" dir="8400000" sx="101000" sy="101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Diagonal Corners Rounded 16">
            <a:extLst>
              <a:ext uri="{FF2B5EF4-FFF2-40B4-BE49-F238E27FC236}">
                <a16:creationId xmlns:a16="http://schemas.microsoft.com/office/drawing/2014/main" id="{39E37134-7E6C-4789-BF6C-B6B831FB12D9}"/>
              </a:ext>
            </a:extLst>
          </p:cNvPr>
          <p:cNvSpPr/>
          <p:nvPr/>
        </p:nvSpPr>
        <p:spPr>
          <a:xfrm rot="16200000">
            <a:off x="683037" y="2112085"/>
            <a:ext cx="4630853" cy="3489382"/>
          </a:xfrm>
          <a:prstGeom prst="round2DiagRect">
            <a:avLst>
              <a:gd name="adj1" fmla="val 20164"/>
              <a:gd name="adj2" fmla="val 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Diagonal Corners Rounded 19">
            <a:extLst>
              <a:ext uri="{FF2B5EF4-FFF2-40B4-BE49-F238E27FC236}">
                <a16:creationId xmlns:a16="http://schemas.microsoft.com/office/drawing/2014/main" id="{D87C9BDB-2161-4FAD-8967-16CC5BE20183}"/>
              </a:ext>
            </a:extLst>
          </p:cNvPr>
          <p:cNvSpPr/>
          <p:nvPr/>
        </p:nvSpPr>
        <p:spPr>
          <a:xfrm rot="16200000">
            <a:off x="2268477" y="4212226"/>
            <a:ext cx="1459978" cy="3091346"/>
          </a:xfrm>
          <a:prstGeom prst="round2DiagRect">
            <a:avLst>
              <a:gd name="adj1" fmla="val 48390"/>
              <a:gd name="adj2" fmla="val 0"/>
            </a:avLst>
          </a:prstGeom>
          <a:solidFill>
            <a:srgbClr val="2546FB"/>
          </a:solidFill>
          <a:ln>
            <a:noFill/>
          </a:ln>
          <a:effectLst>
            <a:outerShdw blurRad="1270000" dist="571500" dir="8400000" sx="101000" sy="101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9ECFBEC-5918-40F4-9DE7-14B355627821}"/>
              </a:ext>
            </a:extLst>
          </p:cNvPr>
          <p:cNvSpPr txBox="1"/>
          <p:nvPr/>
        </p:nvSpPr>
        <p:spPr>
          <a:xfrm>
            <a:off x="1851911" y="5280160"/>
            <a:ext cx="771365" cy="707886"/>
          </a:xfrm>
          <a:prstGeom prst="rect">
            <a:avLst/>
          </a:prstGeom>
          <a:noFill/>
        </p:spPr>
        <p:txBody>
          <a:bodyPr wrap="none" rtlCol="0">
            <a:spAutoFit/>
          </a:bodyPr>
          <a:lstStyle/>
          <a:p>
            <a:r>
              <a:rPr lang="en-US" sz="4000" b="1">
                <a:solidFill>
                  <a:srgbClr val="448BFE"/>
                </a:solidFill>
                <a:latin typeface="Open Sans" panose="020B0606030504020204" pitchFamily="34" charset="0"/>
                <a:ea typeface="Open Sans" panose="020B0606030504020204" pitchFamily="34" charset="0"/>
                <a:cs typeface="Open Sans" panose="020B0606030504020204" pitchFamily="34" charset="0"/>
              </a:rPr>
              <a:t>01</a:t>
            </a:r>
            <a:endParaRPr lang="en-ID" sz="4000">
              <a:solidFill>
                <a:srgbClr val="448BF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995F8822-8298-4306-BB3D-F8EDC9BFA0FB}"/>
              </a:ext>
            </a:extLst>
          </p:cNvPr>
          <p:cNvSpPr txBox="1"/>
          <p:nvPr/>
        </p:nvSpPr>
        <p:spPr>
          <a:xfrm>
            <a:off x="2050927" y="5611335"/>
            <a:ext cx="1728358" cy="646331"/>
          </a:xfrm>
          <a:prstGeom prst="rect">
            <a:avLst/>
          </a:prstGeom>
          <a:noFill/>
        </p:spPr>
        <p:txBody>
          <a:bodyPr wrap="none" rtlCol="0">
            <a:spAutoFit/>
          </a:bodyPr>
          <a:lstStyle/>
          <a:p>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Incident</a:t>
            </a:r>
          </a:p>
          <a:p>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Classification</a:t>
            </a:r>
            <a:endPar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Diagonal Corners Rounded 25">
            <a:extLst>
              <a:ext uri="{FF2B5EF4-FFF2-40B4-BE49-F238E27FC236}">
                <a16:creationId xmlns:a16="http://schemas.microsoft.com/office/drawing/2014/main" id="{3D3D6A6B-8638-4789-9739-DB3B704CFE3D}"/>
              </a:ext>
            </a:extLst>
          </p:cNvPr>
          <p:cNvSpPr/>
          <p:nvPr/>
        </p:nvSpPr>
        <p:spPr>
          <a:xfrm rot="16200000">
            <a:off x="4768809" y="2112085"/>
            <a:ext cx="4630853" cy="3489382"/>
          </a:xfrm>
          <a:prstGeom prst="round2DiagRect">
            <a:avLst>
              <a:gd name="adj1" fmla="val 20164"/>
              <a:gd name="adj2" fmla="val 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Diagonal Corners Rounded 27">
            <a:extLst>
              <a:ext uri="{FF2B5EF4-FFF2-40B4-BE49-F238E27FC236}">
                <a16:creationId xmlns:a16="http://schemas.microsoft.com/office/drawing/2014/main" id="{D29D7E77-8B32-411D-8810-234C98F2E8E1}"/>
              </a:ext>
            </a:extLst>
          </p:cNvPr>
          <p:cNvSpPr/>
          <p:nvPr/>
        </p:nvSpPr>
        <p:spPr>
          <a:xfrm rot="16200000">
            <a:off x="6354249" y="4212226"/>
            <a:ext cx="1459978" cy="3091346"/>
          </a:xfrm>
          <a:prstGeom prst="round2DiagRect">
            <a:avLst>
              <a:gd name="adj1" fmla="val 48390"/>
              <a:gd name="adj2" fmla="val 0"/>
            </a:avLst>
          </a:prstGeom>
          <a:solidFill>
            <a:srgbClr val="2546FB"/>
          </a:solidFill>
          <a:ln>
            <a:noFill/>
          </a:ln>
          <a:effectLst>
            <a:outerShdw blurRad="1270000" dist="571500" dir="8400000" sx="101000" sy="101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75F4EE2-6D1F-4AF2-ABC9-1354FA111004}"/>
              </a:ext>
            </a:extLst>
          </p:cNvPr>
          <p:cNvSpPr txBox="1"/>
          <p:nvPr/>
        </p:nvSpPr>
        <p:spPr>
          <a:xfrm>
            <a:off x="5937683" y="5280160"/>
            <a:ext cx="771365" cy="707886"/>
          </a:xfrm>
          <a:prstGeom prst="rect">
            <a:avLst/>
          </a:prstGeom>
          <a:noFill/>
        </p:spPr>
        <p:txBody>
          <a:bodyPr wrap="none" rtlCol="0">
            <a:spAutoFit/>
          </a:bodyPr>
          <a:lstStyle/>
          <a:p>
            <a:r>
              <a:rPr lang="en-US" sz="4000" b="1">
                <a:solidFill>
                  <a:srgbClr val="448BFE"/>
                </a:solidFill>
                <a:latin typeface="Open Sans" panose="020B0606030504020204" pitchFamily="34" charset="0"/>
                <a:ea typeface="Open Sans" panose="020B0606030504020204" pitchFamily="34" charset="0"/>
                <a:cs typeface="Open Sans" panose="020B0606030504020204" pitchFamily="34" charset="0"/>
              </a:rPr>
              <a:t>02</a:t>
            </a:r>
            <a:endParaRPr lang="en-ID" sz="4000">
              <a:solidFill>
                <a:srgbClr val="448BF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32">
            <a:extLst>
              <a:ext uri="{FF2B5EF4-FFF2-40B4-BE49-F238E27FC236}">
                <a16:creationId xmlns:a16="http://schemas.microsoft.com/office/drawing/2014/main" id="{95C08210-FCC7-4355-9B53-C6A2357D5B99}"/>
              </a:ext>
            </a:extLst>
          </p:cNvPr>
          <p:cNvSpPr txBox="1"/>
          <p:nvPr/>
        </p:nvSpPr>
        <p:spPr>
          <a:xfrm>
            <a:off x="6136699" y="5611335"/>
            <a:ext cx="1473480" cy="646331"/>
          </a:xfrm>
          <a:prstGeom prst="rect">
            <a:avLst/>
          </a:prstGeom>
          <a:noFill/>
        </p:spPr>
        <p:txBody>
          <a:bodyPr wrap="none" rtlCol="0">
            <a:spAutoFit/>
          </a:bodyPr>
          <a:lstStyle/>
          <a:p>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Root Cause</a:t>
            </a:r>
          </a:p>
          <a:p>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Analysis</a:t>
            </a:r>
            <a:endPar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Rectangle: Diagonal Corners Rounded 36">
            <a:extLst>
              <a:ext uri="{FF2B5EF4-FFF2-40B4-BE49-F238E27FC236}">
                <a16:creationId xmlns:a16="http://schemas.microsoft.com/office/drawing/2014/main" id="{0B47111C-5D6B-4663-B6C3-88CC1F913002}"/>
              </a:ext>
            </a:extLst>
          </p:cNvPr>
          <p:cNvSpPr/>
          <p:nvPr/>
        </p:nvSpPr>
        <p:spPr>
          <a:xfrm rot="16200000">
            <a:off x="8854581" y="2112085"/>
            <a:ext cx="4630853" cy="3489382"/>
          </a:xfrm>
          <a:prstGeom prst="round2DiagRect">
            <a:avLst>
              <a:gd name="adj1" fmla="val 20164"/>
              <a:gd name="adj2" fmla="val 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Diagonal Corners Rounded 38">
            <a:extLst>
              <a:ext uri="{FF2B5EF4-FFF2-40B4-BE49-F238E27FC236}">
                <a16:creationId xmlns:a16="http://schemas.microsoft.com/office/drawing/2014/main" id="{A88C5267-8BFD-4BA1-8DFE-1828892DBA10}"/>
              </a:ext>
            </a:extLst>
          </p:cNvPr>
          <p:cNvSpPr/>
          <p:nvPr/>
        </p:nvSpPr>
        <p:spPr>
          <a:xfrm rot="16200000">
            <a:off x="10154381" y="4497865"/>
            <a:ext cx="2031257" cy="3091346"/>
          </a:xfrm>
          <a:prstGeom prst="round2DiagRect">
            <a:avLst>
              <a:gd name="adj1" fmla="val 48390"/>
              <a:gd name="adj2" fmla="val 0"/>
            </a:avLst>
          </a:prstGeom>
          <a:solidFill>
            <a:srgbClr val="2546FB"/>
          </a:solidFill>
          <a:ln>
            <a:noFill/>
          </a:ln>
          <a:effectLst>
            <a:outerShdw blurRad="1270000" dist="571500" dir="8400000" sx="101000" sy="101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610D544C-602F-4EC1-9264-F5F83BC24972}"/>
              </a:ext>
            </a:extLst>
          </p:cNvPr>
          <p:cNvSpPr txBox="1"/>
          <p:nvPr/>
        </p:nvSpPr>
        <p:spPr>
          <a:xfrm>
            <a:off x="10023455" y="5280160"/>
            <a:ext cx="771365" cy="707886"/>
          </a:xfrm>
          <a:prstGeom prst="rect">
            <a:avLst/>
          </a:prstGeom>
          <a:noFill/>
        </p:spPr>
        <p:txBody>
          <a:bodyPr wrap="none" rtlCol="0">
            <a:spAutoFit/>
          </a:bodyPr>
          <a:lstStyle/>
          <a:p>
            <a:r>
              <a:rPr lang="en-US" sz="4000" b="1">
                <a:solidFill>
                  <a:srgbClr val="448BFE"/>
                </a:solidFill>
                <a:latin typeface="Open Sans" panose="020B0606030504020204" pitchFamily="34" charset="0"/>
                <a:ea typeface="Open Sans" panose="020B0606030504020204" pitchFamily="34" charset="0"/>
                <a:cs typeface="Open Sans" panose="020B0606030504020204" pitchFamily="34" charset="0"/>
              </a:rPr>
              <a:t>03</a:t>
            </a:r>
            <a:endParaRPr lang="en-ID" sz="4000">
              <a:solidFill>
                <a:srgbClr val="448BF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EF972ECF-D713-4DE9-9A1C-CB9837227D59}"/>
              </a:ext>
            </a:extLst>
          </p:cNvPr>
          <p:cNvSpPr txBox="1"/>
          <p:nvPr/>
        </p:nvSpPr>
        <p:spPr>
          <a:xfrm>
            <a:off x="10222471" y="5611335"/>
            <a:ext cx="2116124" cy="923330"/>
          </a:xfrm>
          <a:prstGeom prst="rect">
            <a:avLst/>
          </a:prstGeom>
          <a:noFill/>
        </p:spPr>
        <p:txBody>
          <a:bodyPr wrap="square" rtlCol="0">
            <a:spAutoFit/>
          </a:bodyPr>
          <a:lstStyle/>
          <a:p>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Learn from History and Knowledge-Base</a:t>
            </a:r>
            <a:endPar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6" name="Rectangle: Diagonal Corners Rounded 45">
            <a:extLst>
              <a:ext uri="{FF2B5EF4-FFF2-40B4-BE49-F238E27FC236}">
                <a16:creationId xmlns:a16="http://schemas.microsoft.com/office/drawing/2014/main" id="{FE4620BE-D4F8-451E-9185-B68CFDD91B9D}"/>
              </a:ext>
            </a:extLst>
          </p:cNvPr>
          <p:cNvSpPr/>
          <p:nvPr/>
        </p:nvSpPr>
        <p:spPr>
          <a:xfrm rot="16200000">
            <a:off x="12940353" y="2112085"/>
            <a:ext cx="4630853" cy="3489382"/>
          </a:xfrm>
          <a:prstGeom prst="round2DiagRect">
            <a:avLst>
              <a:gd name="adj1" fmla="val 20164"/>
              <a:gd name="adj2" fmla="val 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Diagonal Corners Rounded 47">
            <a:extLst>
              <a:ext uri="{FF2B5EF4-FFF2-40B4-BE49-F238E27FC236}">
                <a16:creationId xmlns:a16="http://schemas.microsoft.com/office/drawing/2014/main" id="{C12EEC9A-4FAB-4708-8B9C-7018DFC1E63B}"/>
              </a:ext>
            </a:extLst>
          </p:cNvPr>
          <p:cNvSpPr/>
          <p:nvPr/>
        </p:nvSpPr>
        <p:spPr>
          <a:xfrm rot="16200000">
            <a:off x="14240153" y="4497865"/>
            <a:ext cx="2031258" cy="3091346"/>
          </a:xfrm>
          <a:prstGeom prst="round2DiagRect">
            <a:avLst>
              <a:gd name="adj1" fmla="val 48390"/>
              <a:gd name="adj2" fmla="val 0"/>
            </a:avLst>
          </a:prstGeom>
          <a:solidFill>
            <a:srgbClr val="2546FB"/>
          </a:solidFill>
          <a:ln>
            <a:noFill/>
          </a:ln>
          <a:effectLst>
            <a:outerShdw blurRad="1270000" dist="571500" dir="8400000" sx="101000" sy="101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2DBA18E-FAB6-4949-B355-6FD5C36D75D8}"/>
              </a:ext>
            </a:extLst>
          </p:cNvPr>
          <p:cNvSpPr txBox="1"/>
          <p:nvPr/>
        </p:nvSpPr>
        <p:spPr>
          <a:xfrm>
            <a:off x="14109227" y="5280160"/>
            <a:ext cx="771365" cy="707886"/>
          </a:xfrm>
          <a:prstGeom prst="rect">
            <a:avLst/>
          </a:prstGeom>
          <a:noFill/>
        </p:spPr>
        <p:txBody>
          <a:bodyPr wrap="none" rtlCol="0">
            <a:spAutoFit/>
          </a:bodyPr>
          <a:lstStyle/>
          <a:p>
            <a:r>
              <a:rPr lang="en-US" sz="4000" b="1">
                <a:solidFill>
                  <a:srgbClr val="448BFE"/>
                </a:solidFill>
                <a:latin typeface="Open Sans" panose="020B0606030504020204" pitchFamily="34" charset="0"/>
                <a:ea typeface="Open Sans" panose="020B0606030504020204" pitchFamily="34" charset="0"/>
                <a:cs typeface="Open Sans" panose="020B0606030504020204" pitchFamily="34" charset="0"/>
              </a:rPr>
              <a:t>04</a:t>
            </a:r>
            <a:endParaRPr lang="en-ID" sz="4000">
              <a:solidFill>
                <a:srgbClr val="448BF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TextBox 49">
            <a:extLst>
              <a:ext uri="{FF2B5EF4-FFF2-40B4-BE49-F238E27FC236}">
                <a16:creationId xmlns:a16="http://schemas.microsoft.com/office/drawing/2014/main" id="{0A20BC6A-7805-41EB-896D-030F7A8EBE1C}"/>
              </a:ext>
            </a:extLst>
          </p:cNvPr>
          <p:cNvSpPr txBox="1"/>
          <p:nvPr/>
        </p:nvSpPr>
        <p:spPr>
          <a:xfrm>
            <a:off x="14308243" y="5611335"/>
            <a:ext cx="2342981" cy="1200329"/>
          </a:xfrm>
          <a:prstGeom prst="rect">
            <a:avLst/>
          </a:prstGeom>
          <a:noFill/>
        </p:spPr>
        <p:txBody>
          <a:bodyPr wrap="square" rtlCol="0">
            <a:spAutoFit/>
          </a:bodyPr>
          <a:lstStyle/>
          <a:p>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Propose Resolutions</a:t>
            </a:r>
          </a:p>
          <a:p>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to specific root-causes</a:t>
            </a:r>
            <a:endPar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TextBox 50">
            <a:extLst>
              <a:ext uri="{FF2B5EF4-FFF2-40B4-BE49-F238E27FC236}">
                <a16:creationId xmlns:a16="http://schemas.microsoft.com/office/drawing/2014/main" id="{EF393BA0-21AD-4FBA-8F74-134C0304C6CE}"/>
              </a:ext>
            </a:extLst>
          </p:cNvPr>
          <p:cNvSpPr txBox="1"/>
          <p:nvPr/>
        </p:nvSpPr>
        <p:spPr>
          <a:xfrm>
            <a:off x="1452791" y="7901743"/>
            <a:ext cx="2571538" cy="1446550"/>
          </a:xfrm>
          <a:prstGeom prst="rect">
            <a:avLst/>
          </a:prstGeom>
          <a:noFill/>
        </p:spPr>
        <p:txBody>
          <a:bodyPr wrap="none" rtlCol="0">
            <a:spAutoFit/>
          </a:bodyPr>
          <a:lstStyle/>
          <a:p>
            <a:r>
              <a:rPr lang="en-US" sz="4400" b="1" dirty="0">
                <a:solidFill>
                  <a:srgbClr val="2546FB"/>
                </a:solidFill>
                <a:latin typeface="Poppins" panose="00000500000000000000" pitchFamily="2" charset="0"/>
                <a:ea typeface="Roboto" panose="02000000000000000000" pitchFamily="2" charset="0"/>
                <a:cs typeface="Poppins" panose="00000500000000000000" pitchFamily="2" charset="0"/>
              </a:rPr>
              <a:t>Solution</a:t>
            </a:r>
          </a:p>
          <a:p>
            <a:r>
              <a:rPr lang="en-US" sz="4400" b="1" dirty="0">
                <a:solidFill>
                  <a:schemeClr val="tx1">
                    <a:lumMod val="75000"/>
                    <a:lumOff val="25000"/>
                  </a:schemeClr>
                </a:solidFill>
                <a:latin typeface="Poppins" panose="00000500000000000000" pitchFamily="2" charset="0"/>
                <a:ea typeface="Roboto" panose="02000000000000000000" pitchFamily="2" charset="0"/>
                <a:cs typeface="Poppins" panose="00000500000000000000" pitchFamily="2" charset="0"/>
              </a:rPr>
              <a:t>Pipeline</a:t>
            </a:r>
            <a:endParaRPr lang="en-ID" sz="4400" b="1" dirty="0">
              <a:solidFill>
                <a:schemeClr val="tx1">
                  <a:lumMod val="75000"/>
                  <a:lumOff val="25000"/>
                </a:schemeClr>
              </a:solidFill>
              <a:latin typeface="Poppins" panose="00000500000000000000" pitchFamily="2" charset="0"/>
              <a:ea typeface="Roboto" panose="02000000000000000000" pitchFamily="2" charset="0"/>
              <a:cs typeface="Poppins" panose="00000500000000000000" pitchFamily="2" charset="0"/>
            </a:endParaRPr>
          </a:p>
        </p:txBody>
      </p:sp>
      <p:sp>
        <p:nvSpPr>
          <p:cNvPr id="52" name="TextBox 51">
            <a:extLst>
              <a:ext uri="{FF2B5EF4-FFF2-40B4-BE49-F238E27FC236}">
                <a16:creationId xmlns:a16="http://schemas.microsoft.com/office/drawing/2014/main" id="{CCFE9268-A85F-4E57-A189-4787E905A15F}"/>
              </a:ext>
            </a:extLst>
          </p:cNvPr>
          <p:cNvSpPr txBox="1"/>
          <p:nvPr/>
        </p:nvSpPr>
        <p:spPr>
          <a:xfrm>
            <a:off x="1452791" y="7481541"/>
            <a:ext cx="4459875" cy="338554"/>
          </a:xfrm>
          <a:prstGeom prst="rect">
            <a:avLst/>
          </a:prstGeom>
          <a:noFill/>
        </p:spPr>
        <p:txBody>
          <a:bodyPr wrap="none" rtlCol="0">
            <a:spAutoFit/>
          </a:bodyPr>
          <a:lstStyle/>
          <a:p>
            <a:r>
              <a:rPr lang="en-US" sz="1600" b="1" spc="600" dirty="0">
                <a:solidFill>
                  <a:schemeClr val="bg1">
                    <a:lumMod val="85000"/>
                  </a:schemeClr>
                </a:solidFill>
                <a:latin typeface="Poppins" panose="00000500000000000000" pitchFamily="2" charset="0"/>
                <a:ea typeface="Roboto" panose="02000000000000000000" pitchFamily="2" charset="0"/>
                <a:cs typeface="Poppins" panose="00000500000000000000" pitchFamily="2" charset="0"/>
              </a:rPr>
              <a:t>THE SOLUTION APPROACH</a:t>
            </a:r>
            <a:endParaRPr lang="en-ID" sz="1600" b="1" spc="600" dirty="0">
              <a:solidFill>
                <a:schemeClr val="bg1">
                  <a:lumMod val="85000"/>
                </a:schemeClr>
              </a:solidFill>
              <a:latin typeface="Poppins" panose="00000500000000000000" pitchFamily="2" charset="0"/>
              <a:ea typeface="Roboto" panose="02000000000000000000" pitchFamily="2" charset="0"/>
              <a:cs typeface="Poppins" panose="00000500000000000000" pitchFamily="2" charset="0"/>
            </a:endParaRPr>
          </a:p>
        </p:txBody>
      </p:sp>
      <p:sp>
        <p:nvSpPr>
          <p:cNvPr id="57" name="Oval 56">
            <a:extLst>
              <a:ext uri="{FF2B5EF4-FFF2-40B4-BE49-F238E27FC236}">
                <a16:creationId xmlns:a16="http://schemas.microsoft.com/office/drawing/2014/main" id="{352898F7-0224-42DC-BEF6-199791B828E0}"/>
              </a:ext>
            </a:extLst>
          </p:cNvPr>
          <p:cNvSpPr/>
          <p:nvPr/>
        </p:nvSpPr>
        <p:spPr>
          <a:xfrm>
            <a:off x="16239687" y="8156417"/>
            <a:ext cx="886265" cy="886265"/>
          </a:xfrm>
          <a:prstGeom prst="ellipse">
            <a:avLst/>
          </a:prstGeom>
          <a:noFill/>
          <a:ln w="38100">
            <a:solidFill>
              <a:srgbClr val="FCD4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a:extLst>
              <a:ext uri="{FF2B5EF4-FFF2-40B4-BE49-F238E27FC236}">
                <a16:creationId xmlns:a16="http://schemas.microsoft.com/office/drawing/2014/main" id="{54F7A2AA-29E2-1B42-BE42-B3C62D789A5A}"/>
              </a:ext>
            </a:extLst>
          </p:cNvPr>
          <p:cNvSpPr txBox="1"/>
          <p:nvPr/>
        </p:nvSpPr>
        <p:spPr>
          <a:xfrm>
            <a:off x="1565223" y="1847764"/>
            <a:ext cx="2699766" cy="2800767"/>
          </a:xfrm>
          <a:prstGeom prst="rect">
            <a:avLst/>
          </a:prstGeom>
          <a:noFill/>
        </p:spPr>
        <p:txBody>
          <a:bodyPr wrap="square">
            <a:spAutoFit/>
          </a:bodyPr>
          <a:lstStyle/>
          <a:p>
            <a:r>
              <a:rPr lang="en-IN" sz="1600" dirty="0">
                <a:latin typeface="Open Sans" panose="020B0606030504020204" pitchFamily="34" charset="0"/>
                <a:ea typeface="Open Sans" panose="020B0606030504020204" pitchFamily="34" charset="0"/>
                <a:cs typeface="Open Sans" panose="020B0606030504020204" pitchFamily="34" charset="0"/>
              </a:rPr>
              <a:t>When a new incident is reported, the system analyses the incident description using Natural Language Processing (NLP) techniques. This categorizes the incident into predefined types, providing a clear understanding of the problem at hand.</a:t>
            </a:r>
          </a:p>
        </p:txBody>
      </p:sp>
      <p:sp>
        <p:nvSpPr>
          <p:cNvPr id="8" name="TextBox 7">
            <a:extLst>
              <a:ext uri="{FF2B5EF4-FFF2-40B4-BE49-F238E27FC236}">
                <a16:creationId xmlns:a16="http://schemas.microsoft.com/office/drawing/2014/main" id="{4B615D56-4ADD-2D9D-C1C4-37C1146E2AFD}"/>
              </a:ext>
            </a:extLst>
          </p:cNvPr>
          <p:cNvSpPr txBox="1"/>
          <p:nvPr/>
        </p:nvSpPr>
        <p:spPr>
          <a:xfrm>
            <a:off x="5734352" y="1970875"/>
            <a:ext cx="2699766" cy="2554545"/>
          </a:xfrm>
          <a:prstGeom prst="rect">
            <a:avLst/>
          </a:prstGeom>
          <a:noFill/>
        </p:spPr>
        <p:txBody>
          <a:bodyPr wrap="square" anchor="ctr">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The system delves into the details of the incident, including logs and historical data. Machine Learning algorithms identify underlying factors contributing to the incident, enabling efficient and accurate root cause identification.</a:t>
            </a:r>
            <a:endParaRPr lang="en-IN"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0C79D645-CD17-A3E6-5AE3-4BD5906B6E8F}"/>
              </a:ext>
            </a:extLst>
          </p:cNvPr>
          <p:cNvSpPr txBox="1"/>
          <p:nvPr/>
        </p:nvSpPr>
        <p:spPr>
          <a:xfrm>
            <a:off x="9818384" y="1970875"/>
            <a:ext cx="2699766" cy="2554545"/>
          </a:xfrm>
          <a:prstGeom prst="rect">
            <a:avLst/>
          </a:prstGeom>
          <a:noFill/>
        </p:spPr>
        <p:txBody>
          <a:bodyPr wrap="square" anchor="ctr">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Leveraging historical incident data and a knowledge base, the system learns from the past. Machine Learning continuously evolves by integrating new incident data, enhancing its ability to make informed decisions.</a:t>
            </a:r>
            <a:endParaRPr lang="en-IN"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BA7E7145-7434-C94E-2944-5CFACC6CF050}"/>
              </a:ext>
            </a:extLst>
          </p:cNvPr>
          <p:cNvSpPr txBox="1"/>
          <p:nvPr/>
        </p:nvSpPr>
        <p:spPr>
          <a:xfrm>
            <a:off x="13987513" y="1601543"/>
            <a:ext cx="2699766" cy="3293209"/>
          </a:xfrm>
          <a:prstGeom prst="rect">
            <a:avLst/>
          </a:prstGeom>
          <a:noFill/>
        </p:spPr>
        <p:txBody>
          <a:bodyPr wrap="square" anchor="ctr">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Armed with categorized incidents and their root causes, the system matches the incident's root cause to relevant resolution techniques. Drawing from the knowledge base, the system recommends a range of strategies tailored to address the specific issue's underlying causes.</a:t>
            </a:r>
            <a:endParaRPr lang="en-IN"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Arrow: Right 10">
            <a:extLst>
              <a:ext uri="{FF2B5EF4-FFF2-40B4-BE49-F238E27FC236}">
                <a16:creationId xmlns:a16="http://schemas.microsoft.com/office/drawing/2014/main" id="{69C897C0-A8B3-BEF4-5023-4C1F9C7AF239}"/>
              </a:ext>
            </a:extLst>
          </p:cNvPr>
          <p:cNvSpPr/>
          <p:nvPr/>
        </p:nvSpPr>
        <p:spPr>
          <a:xfrm>
            <a:off x="4398264" y="3390900"/>
            <a:ext cx="1140300" cy="568452"/>
          </a:xfrm>
          <a:prstGeom prst="rightArrow">
            <a:avLst/>
          </a:prstGeom>
          <a:solidFill>
            <a:srgbClr val="254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44C5B108-5F30-DD8B-2C6B-9DDD882DF573}"/>
              </a:ext>
            </a:extLst>
          </p:cNvPr>
          <p:cNvSpPr/>
          <p:nvPr/>
        </p:nvSpPr>
        <p:spPr>
          <a:xfrm>
            <a:off x="8629906" y="3395698"/>
            <a:ext cx="1140300" cy="568452"/>
          </a:xfrm>
          <a:prstGeom prst="rightArrow">
            <a:avLst/>
          </a:prstGeom>
          <a:solidFill>
            <a:srgbClr val="254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AB6BE1E1-094F-E1EF-E7EB-F9FAE5C05AC2}"/>
              </a:ext>
            </a:extLst>
          </p:cNvPr>
          <p:cNvSpPr/>
          <p:nvPr/>
        </p:nvSpPr>
        <p:spPr>
          <a:xfrm>
            <a:off x="12756879" y="3394059"/>
            <a:ext cx="1140300" cy="568452"/>
          </a:xfrm>
          <a:prstGeom prst="rightArrow">
            <a:avLst/>
          </a:prstGeom>
          <a:solidFill>
            <a:srgbClr val="254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95919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a:extLst>
              <a:ext uri="{FF2B5EF4-FFF2-40B4-BE49-F238E27FC236}">
                <a16:creationId xmlns:a16="http://schemas.microsoft.com/office/drawing/2014/main" id="{91CDC18C-9C39-559C-254F-E0BD6D60461B}"/>
              </a:ext>
            </a:extLst>
          </p:cNvPr>
          <p:cNvPicPr>
            <a:picLocks noGrp="1" noChangeAspect="1"/>
          </p:cNvPicPr>
          <p:nvPr>
            <p:ph type="pic" sz="quarter" idx="10"/>
          </p:nvPr>
        </p:nvPicPr>
        <p:blipFill>
          <a:blip r:embed="rId2"/>
          <a:srcRect t="19460" b="19460"/>
          <a:stretch/>
        </p:blipFill>
        <p:spPr/>
      </p:pic>
      <p:sp>
        <p:nvSpPr>
          <p:cNvPr id="45" name="Rectangle: Rounded Corners 44">
            <a:extLst>
              <a:ext uri="{FF2B5EF4-FFF2-40B4-BE49-F238E27FC236}">
                <a16:creationId xmlns:a16="http://schemas.microsoft.com/office/drawing/2014/main" id="{D4DFDE16-7801-4617-BA5A-EAFC3989B5AC}"/>
              </a:ext>
            </a:extLst>
          </p:cNvPr>
          <p:cNvSpPr/>
          <p:nvPr/>
        </p:nvSpPr>
        <p:spPr>
          <a:xfrm rot="16200000">
            <a:off x="6845494" y="-6884987"/>
            <a:ext cx="4505324" cy="18288001"/>
          </a:xfrm>
          <a:prstGeom prst="roundRect">
            <a:avLst>
              <a:gd name="adj" fmla="val 0"/>
            </a:avLst>
          </a:prstGeom>
          <a:solidFill>
            <a:srgbClr val="2546FB">
              <a:alpha val="70000"/>
            </a:srgbClr>
          </a:solidFill>
          <a:ln>
            <a:noFill/>
          </a:ln>
          <a:effectLst>
            <a:outerShdw blurRad="1270000" dist="571500" dir="8400000" sx="101000" sy="101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16A76FA7-7ACF-45A8-8236-4062137EC68E}"/>
              </a:ext>
            </a:extLst>
          </p:cNvPr>
          <p:cNvSpPr/>
          <p:nvPr/>
        </p:nvSpPr>
        <p:spPr>
          <a:xfrm rot="16200000">
            <a:off x="3868086" y="71802"/>
            <a:ext cx="5938841" cy="12129354"/>
          </a:xfrm>
          <a:prstGeom prst="roundRect">
            <a:avLst>
              <a:gd name="adj" fmla="val 12648"/>
            </a:avLst>
          </a:prstGeom>
          <a:solidFill>
            <a:schemeClr val="bg1"/>
          </a:solidFill>
          <a:ln>
            <a:noFill/>
          </a:ln>
          <a:effectLst>
            <a:outerShdw blurRad="1270000" dist="571500" dir="8400000" sx="101000" sy="101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6B46FAEF-DDE4-498D-A4A7-A21881A06791}"/>
              </a:ext>
            </a:extLst>
          </p:cNvPr>
          <p:cNvSpPr txBox="1"/>
          <p:nvPr/>
        </p:nvSpPr>
        <p:spPr>
          <a:xfrm>
            <a:off x="12496882" y="970002"/>
            <a:ext cx="5429692" cy="2123658"/>
          </a:xfrm>
          <a:prstGeom prst="rect">
            <a:avLst/>
          </a:prstGeom>
          <a:noFill/>
        </p:spPr>
        <p:txBody>
          <a:bodyPr wrap="none" rtlCol="0">
            <a:spAutoFit/>
          </a:bodyPr>
          <a:lstStyle/>
          <a:p>
            <a:r>
              <a:rPr lang="en-US" sz="4400" b="1" dirty="0">
                <a:solidFill>
                  <a:schemeClr val="bg1"/>
                </a:solidFill>
                <a:latin typeface="Poppins" panose="00000500000000000000" pitchFamily="2" charset="0"/>
                <a:ea typeface="Roboto" panose="02000000000000000000" pitchFamily="2" charset="0"/>
                <a:cs typeface="Poppins" panose="00000500000000000000" pitchFamily="2" charset="0"/>
              </a:rPr>
              <a:t>Solution Structure</a:t>
            </a:r>
          </a:p>
          <a:p>
            <a:r>
              <a:rPr lang="en-US" sz="4400" b="1" dirty="0">
                <a:solidFill>
                  <a:schemeClr val="bg1"/>
                </a:solidFill>
                <a:latin typeface="Poppins" panose="00000500000000000000" pitchFamily="2" charset="0"/>
                <a:ea typeface="Roboto" panose="02000000000000000000" pitchFamily="2" charset="0"/>
                <a:cs typeface="Poppins" panose="00000500000000000000" pitchFamily="2" charset="0"/>
              </a:rPr>
              <a:t>and Posteriori </a:t>
            </a:r>
          </a:p>
          <a:p>
            <a:r>
              <a:rPr lang="en-US" sz="4400" b="1" dirty="0">
                <a:solidFill>
                  <a:schemeClr val="bg1"/>
                </a:solidFill>
                <a:latin typeface="Poppins" panose="00000500000000000000" pitchFamily="2" charset="0"/>
                <a:ea typeface="Roboto" panose="02000000000000000000" pitchFamily="2" charset="0"/>
                <a:cs typeface="Poppins" panose="00000500000000000000" pitchFamily="2" charset="0"/>
              </a:rPr>
              <a:t>Analysis</a:t>
            </a:r>
          </a:p>
        </p:txBody>
      </p:sp>
      <p:sp>
        <p:nvSpPr>
          <p:cNvPr id="48" name="TextBox 47">
            <a:extLst>
              <a:ext uri="{FF2B5EF4-FFF2-40B4-BE49-F238E27FC236}">
                <a16:creationId xmlns:a16="http://schemas.microsoft.com/office/drawing/2014/main" id="{9B038D2F-E80F-44FA-9B89-17A5303C09E2}"/>
              </a:ext>
            </a:extLst>
          </p:cNvPr>
          <p:cNvSpPr txBox="1"/>
          <p:nvPr/>
        </p:nvSpPr>
        <p:spPr>
          <a:xfrm>
            <a:off x="12496882" y="631448"/>
            <a:ext cx="3656770" cy="338554"/>
          </a:xfrm>
          <a:prstGeom prst="rect">
            <a:avLst/>
          </a:prstGeom>
          <a:noFill/>
        </p:spPr>
        <p:txBody>
          <a:bodyPr wrap="none" rtlCol="0">
            <a:spAutoFit/>
          </a:bodyPr>
          <a:lstStyle/>
          <a:p>
            <a:r>
              <a:rPr lang="en-US" sz="1600" b="1" spc="600" dirty="0">
                <a:solidFill>
                  <a:schemeClr val="bg1"/>
                </a:solidFill>
                <a:latin typeface="Poppins" panose="00000500000000000000" pitchFamily="2" charset="0"/>
                <a:ea typeface="Roboto" panose="02000000000000000000" pitchFamily="2" charset="0"/>
                <a:cs typeface="Poppins" panose="00000500000000000000" pitchFamily="2" charset="0"/>
              </a:rPr>
              <a:t>SOLUTION OVERVIEW</a:t>
            </a:r>
            <a:endParaRPr lang="en-ID" sz="1600" b="1" spc="600" dirty="0">
              <a:solidFill>
                <a:schemeClr val="bg1"/>
              </a:solidFill>
              <a:latin typeface="Poppins" panose="00000500000000000000" pitchFamily="2" charset="0"/>
              <a:ea typeface="Roboto" panose="02000000000000000000" pitchFamily="2" charset="0"/>
              <a:cs typeface="Poppins" panose="00000500000000000000" pitchFamily="2" charset="0"/>
            </a:endParaRPr>
          </a:p>
        </p:txBody>
      </p:sp>
      <p:sp>
        <p:nvSpPr>
          <p:cNvPr id="3" name="Rectangle: Rounded Corners 2">
            <a:extLst>
              <a:ext uri="{FF2B5EF4-FFF2-40B4-BE49-F238E27FC236}">
                <a16:creationId xmlns:a16="http://schemas.microsoft.com/office/drawing/2014/main" id="{5127C0BD-4B99-924E-7EF2-7ACE4CDF7183}"/>
              </a:ext>
            </a:extLst>
          </p:cNvPr>
          <p:cNvSpPr/>
          <p:nvPr/>
        </p:nvSpPr>
        <p:spPr>
          <a:xfrm>
            <a:off x="4891011" y="3560256"/>
            <a:ext cx="3009647" cy="405727"/>
          </a:xfrm>
          <a:prstGeom prst="roundRect">
            <a:avLst/>
          </a:prstGeom>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One-Page User Interface</a:t>
            </a:r>
            <a:endParaRPr lang="en-IN" dirty="0"/>
          </a:p>
        </p:txBody>
      </p:sp>
      <p:sp>
        <p:nvSpPr>
          <p:cNvPr id="4" name="Rectangle: Rounded Corners 3">
            <a:extLst>
              <a:ext uri="{FF2B5EF4-FFF2-40B4-BE49-F238E27FC236}">
                <a16:creationId xmlns:a16="http://schemas.microsoft.com/office/drawing/2014/main" id="{031BBDA4-AAE9-95AC-7F94-507A5DEF9685}"/>
              </a:ext>
            </a:extLst>
          </p:cNvPr>
          <p:cNvSpPr/>
          <p:nvPr/>
        </p:nvSpPr>
        <p:spPr>
          <a:xfrm>
            <a:off x="2456648" y="4983329"/>
            <a:ext cx="1931746" cy="381505"/>
          </a:xfrm>
          <a:prstGeom prst="roundRect">
            <a:avLst/>
          </a:prstGeom>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Intelligent Agents</a:t>
            </a:r>
            <a:endParaRPr lang="en-IN" dirty="0"/>
          </a:p>
        </p:txBody>
      </p:sp>
      <p:sp>
        <p:nvSpPr>
          <p:cNvPr id="5" name="Rectangle: Rounded Corners 4">
            <a:extLst>
              <a:ext uri="{FF2B5EF4-FFF2-40B4-BE49-F238E27FC236}">
                <a16:creationId xmlns:a16="http://schemas.microsoft.com/office/drawing/2014/main" id="{415DC40A-8307-97F5-497A-7A5F4AB83015}"/>
              </a:ext>
            </a:extLst>
          </p:cNvPr>
          <p:cNvSpPr/>
          <p:nvPr/>
        </p:nvSpPr>
        <p:spPr>
          <a:xfrm>
            <a:off x="7429328" y="4983329"/>
            <a:ext cx="1513908" cy="381505"/>
          </a:xfrm>
          <a:prstGeom prst="roundRect">
            <a:avLst/>
          </a:prstGeom>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Databases</a:t>
            </a:r>
            <a:endParaRPr lang="en-IN" dirty="0"/>
          </a:p>
        </p:txBody>
      </p:sp>
      <p:sp>
        <p:nvSpPr>
          <p:cNvPr id="6" name="Rectangle: Rounded Corners 5">
            <a:extLst>
              <a:ext uri="{FF2B5EF4-FFF2-40B4-BE49-F238E27FC236}">
                <a16:creationId xmlns:a16="http://schemas.microsoft.com/office/drawing/2014/main" id="{B684A1F0-BF9F-45A4-2B5D-7C46B3705352}"/>
              </a:ext>
            </a:extLst>
          </p:cNvPr>
          <p:cNvSpPr/>
          <p:nvPr/>
        </p:nvSpPr>
        <p:spPr>
          <a:xfrm>
            <a:off x="10555042" y="4983329"/>
            <a:ext cx="1941840" cy="381505"/>
          </a:xfrm>
          <a:prstGeom prst="roundRect">
            <a:avLst/>
          </a:prstGeom>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Learnt Models</a:t>
            </a:r>
            <a:endParaRPr lang="en-IN" dirty="0"/>
          </a:p>
        </p:txBody>
      </p:sp>
      <p:sp>
        <p:nvSpPr>
          <p:cNvPr id="7" name="Rectangle: Rounded Corners 6">
            <a:extLst>
              <a:ext uri="{FF2B5EF4-FFF2-40B4-BE49-F238E27FC236}">
                <a16:creationId xmlns:a16="http://schemas.microsoft.com/office/drawing/2014/main" id="{125107BD-8CEC-E4CC-377A-3ADF0C5BC906}"/>
              </a:ext>
            </a:extLst>
          </p:cNvPr>
          <p:cNvSpPr/>
          <p:nvPr/>
        </p:nvSpPr>
        <p:spPr>
          <a:xfrm>
            <a:off x="979073" y="6400346"/>
            <a:ext cx="1253515" cy="914400"/>
          </a:xfrm>
          <a:prstGeom prst="roundRect">
            <a:avLst/>
          </a:prstGeom>
          <a:solidFill>
            <a:schemeClr val="accent3">
              <a:lumMod val="50000"/>
            </a:schemeClr>
          </a:solidFill>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Incident Classifier</a:t>
            </a:r>
            <a:endParaRPr lang="en-IN" dirty="0"/>
          </a:p>
        </p:txBody>
      </p:sp>
      <p:sp>
        <p:nvSpPr>
          <p:cNvPr id="8" name="Rectangle: Rounded Corners 7">
            <a:extLst>
              <a:ext uri="{FF2B5EF4-FFF2-40B4-BE49-F238E27FC236}">
                <a16:creationId xmlns:a16="http://schemas.microsoft.com/office/drawing/2014/main" id="{DFD697EF-293D-F47D-FE4E-4E038CA7C6C9}"/>
              </a:ext>
            </a:extLst>
          </p:cNvPr>
          <p:cNvSpPr/>
          <p:nvPr/>
        </p:nvSpPr>
        <p:spPr>
          <a:xfrm>
            <a:off x="2722675" y="6403008"/>
            <a:ext cx="1397842" cy="914400"/>
          </a:xfrm>
          <a:prstGeom prst="roundRect">
            <a:avLst/>
          </a:prstGeom>
          <a:solidFill>
            <a:schemeClr val="tx2">
              <a:lumMod val="50000"/>
            </a:schemeClr>
          </a:solidFill>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Root Cause</a:t>
            </a:r>
            <a:r>
              <a:rPr lang="en-IN" dirty="0"/>
              <a:t> Analyser</a:t>
            </a:r>
            <a:endParaRPr lang="en-US" dirty="0"/>
          </a:p>
        </p:txBody>
      </p:sp>
      <p:sp>
        <p:nvSpPr>
          <p:cNvPr id="9" name="Rectangle: Rounded Corners 8">
            <a:extLst>
              <a:ext uri="{FF2B5EF4-FFF2-40B4-BE49-F238E27FC236}">
                <a16:creationId xmlns:a16="http://schemas.microsoft.com/office/drawing/2014/main" id="{4139D48B-5D4F-BECA-59EE-F0F44E5F2881}"/>
              </a:ext>
            </a:extLst>
          </p:cNvPr>
          <p:cNvSpPr/>
          <p:nvPr/>
        </p:nvSpPr>
        <p:spPr>
          <a:xfrm>
            <a:off x="4294530" y="6396658"/>
            <a:ext cx="1554279" cy="914400"/>
          </a:xfrm>
          <a:prstGeom prst="roundRect">
            <a:avLst/>
          </a:prstGeom>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Resolution </a:t>
            </a:r>
            <a:r>
              <a:rPr lang="en-US" dirty="0" err="1"/>
              <a:t>Algorithmiser</a:t>
            </a:r>
            <a:endParaRPr lang="en-US" dirty="0"/>
          </a:p>
        </p:txBody>
      </p:sp>
      <p:sp>
        <p:nvSpPr>
          <p:cNvPr id="10" name="Rectangle: Rounded Corners 9">
            <a:extLst>
              <a:ext uri="{FF2B5EF4-FFF2-40B4-BE49-F238E27FC236}">
                <a16:creationId xmlns:a16="http://schemas.microsoft.com/office/drawing/2014/main" id="{058C6FD1-910D-C274-EE8D-1237A2FBEA36}"/>
              </a:ext>
            </a:extLst>
          </p:cNvPr>
          <p:cNvSpPr/>
          <p:nvPr/>
        </p:nvSpPr>
        <p:spPr>
          <a:xfrm>
            <a:off x="6412994" y="6396658"/>
            <a:ext cx="1199014" cy="914400"/>
          </a:xfrm>
          <a:prstGeom prst="roundRect">
            <a:avLst/>
          </a:prstGeom>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Incident History</a:t>
            </a:r>
          </a:p>
        </p:txBody>
      </p:sp>
      <p:sp>
        <p:nvSpPr>
          <p:cNvPr id="11" name="Rectangle: Rounded Corners 10">
            <a:extLst>
              <a:ext uri="{FF2B5EF4-FFF2-40B4-BE49-F238E27FC236}">
                <a16:creationId xmlns:a16="http://schemas.microsoft.com/office/drawing/2014/main" id="{FB51D5CF-2E90-7E79-CBF5-C83CE5D8C000}"/>
              </a:ext>
            </a:extLst>
          </p:cNvPr>
          <p:cNvSpPr/>
          <p:nvPr/>
        </p:nvSpPr>
        <p:spPr>
          <a:xfrm>
            <a:off x="7847167" y="6396658"/>
            <a:ext cx="1199014" cy="914400"/>
          </a:xfrm>
          <a:prstGeom prst="roundRect">
            <a:avLst/>
          </a:prstGeom>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Root Causes</a:t>
            </a:r>
          </a:p>
        </p:txBody>
      </p:sp>
      <p:sp>
        <p:nvSpPr>
          <p:cNvPr id="12" name="Rectangle: Rounded Corners 11">
            <a:extLst>
              <a:ext uri="{FF2B5EF4-FFF2-40B4-BE49-F238E27FC236}">
                <a16:creationId xmlns:a16="http://schemas.microsoft.com/office/drawing/2014/main" id="{CDE00A42-7E87-DC49-0C40-A2EFFFF6BE97}"/>
              </a:ext>
            </a:extLst>
          </p:cNvPr>
          <p:cNvSpPr/>
          <p:nvPr/>
        </p:nvSpPr>
        <p:spPr>
          <a:xfrm>
            <a:off x="9281340" y="6396658"/>
            <a:ext cx="1457386" cy="914400"/>
          </a:xfrm>
          <a:prstGeom prst="roundRect">
            <a:avLst/>
          </a:prstGeom>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Resolution Suggestions</a:t>
            </a:r>
          </a:p>
        </p:txBody>
      </p:sp>
      <p:sp>
        <p:nvSpPr>
          <p:cNvPr id="13" name="Rectangle: Rounded Corners 12">
            <a:extLst>
              <a:ext uri="{FF2B5EF4-FFF2-40B4-BE49-F238E27FC236}">
                <a16:creationId xmlns:a16="http://schemas.microsoft.com/office/drawing/2014/main" id="{4747E114-5125-CCE8-2F29-947BE2979816}"/>
              </a:ext>
            </a:extLst>
          </p:cNvPr>
          <p:cNvSpPr/>
          <p:nvPr/>
        </p:nvSpPr>
        <p:spPr>
          <a:xfrm>
            <a:off x="10973885" y="6396658"/>
            <a:ext cx="1592631" cy="914400"/>
          </a:xfrm>
          <a:prstGeom prst="roundRect">
            <a:avLst/>
          </a:prstGeom>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Incident</a:t>
            </a:r>
          </a:p>
          <a:p>
            <a:pPr algn="ctr"/>
            <a:r>
              <a:rPr lang="en-US" dirty="0"/>
              <a:t>Classification</a:t>
            </a:r>
          </a:p>
        </p:txBody>
      </p:sp>
      <p:cxnSp>
        <p:nvCxnSpPr>
          <p:cNvPr id="14" name="Connector: Elbow 13">
            <a:extLst>
              <a:ext uri="{FF2B5EF4-FFF2-40B4-BE49-F238E27FC236}">
                <a16:creationId xmlns:a16="http://schemas.microsoft.com/office/drawing/2014/main" id="{CF1B2C17-946C-C37E-F0D0-F173087FE30E}"/>
              </a:ext>
            </a:extLst>
          </p:cNvPr>
          <p:cNvCxnSpPr>
            <a:stCxn id="7" idx="2"/>
            <a:endCxn id="10" idx="2"/>
          </p:cNvCxnSpPr>
          <p:nvPr/>
        </p:nvCxnSpPr>
        <p:spPr>
          <a:xfrm rot="5400000" flipH="1" flipV="1">
            <a:off x="4307322" y="4609567"/>
            <a:ext cx="3688" cy="5406670"/>
          </a:xfrm>
          <a:prstGeom prst="bentConnector3">
            <a:avLst>
              <a:gd name="adj1" fmla="val -9804854"/>
            </a:avLst>
          </a:prstGeom>
          <a:ln w="19050">
            <a:solidFill>
              <a:schemeClr val="bg2">
                <a:lumMod val="10000"/>
              </a:schemeClr>
            </a:solidFill>
            <a:tailEnd type="triangle"/>
          </a:ln>
        </p:spPr>
        <p:style>
          <a:lnRef idx="2">
            <a:schemeClr val="dk1">
              <a:shade val="15000"/>
            </a:schemeClr>
          </a:lnRef>
          <a:fillRef idx="1">
            <a:schemeClr val="dk1"/>
          </a:fillRef>
          <a:effectRef idx="0">
            <a:schemeClr val="dk1"/>
          </a:effectRef>
          <a:fontRef idx="minor">
            <a:schemeClr val="lt1"/>
          </a:fontRef>
        </p:style>
      </p:cxnSp>
      <p:cxnSp>
        <p:nvCxnSpPr>
          <p:cNvPr id="15" name="Connector: Elbow 14">
            <a:extLst>
              <a:ext uri="{FF2B5EF4-FFF2-40B4-BE49-F238E27FC236}">
                <a16:creationId xmlns:a16="http://schemas.microsoft.com/office/drawing/2014/main" id="{1AD34A78-91C0-9C80-8418-37B78DF3F427}"/>
              </a:ext>
            </a:extLst>
          </p:cNvPr>
          <p:cNvCxnSpPr>
            <a:stCxn id="8" idx="2"/>
            <a:endCxn id="11" idx="2"/>
          </p:cNvCxnSpPr>
          <p:nvPr/>
        </p:nvCxnSpPr>
        <p:spPr>
          <a:xfrm rot="5400000" flipH="1" flipV="1">
            <a:off x="5930960" y="4801694"/>
            <a:ext cx="6350" cy="5025078"/>
          </a:xfrm>
          <a:prstGeom prst="bentConnector3">
            <a:avLst>
              <a:gd name="adj1" fmla="val -3600000"/>
            </a:avLst>
          </a:prstGeom>
          <a:ln w="19050">
            <a:solidFill>
              <a:schemeClr val="accent1">
                <a:lumMod val="50000"/>
              </a:schemeClr>
            </a:solidFill>
            <a:tailEnd type="triangle"/>
          </a:ln>
        </p:spPr>
        <p:style>
          <a:lnRef idx="2">
            <a:schemeClr val="dk1">
              <a:shade val="15000"/>
            </a:schemeClr>
          </a:lnRef>
          <a:fillRef idx="1">
            <a:schemeClr val="dk1"/>
          </a:fillRef>
          <a:effectRef idx="0">
            <a:schemeClr val="dk1"/>
          </a:effectRef>
          <a:fontRef idx="minor">
            <a:schemeClr val="lt1"/>
          </a:fontRef>
        </p:style>
      </p:cxnSp>
      <p:cxnSp>
        <p:nvCxnSpPr>
          <p:cNvPr id="16" name="Connector: Elbow 15">
            <a:extLst>
              <a:ext uri="{FF2B5EF4-FFF2-40B4-BE49-F238E27FC236}">
                <a16:creationId xmlns:a16="http://schemas.microsoft.com/office/drawing/2014/main" id="{D13F078D-BC99-C9F3-9002-18CE24C12E71}"/>
              </a:ext>
            </a:extLst>
          </p:cNvPr>
          <p:cNvCxnSpPr>
            <a:stCxn id="9" idx="2"/>
            <a:endCxn id="12" idx="2"/>
          </p:cNvCxnSpPr>
          <p:nvPr/>
        </p:nvCxnSpPr>
        <p:spPr>
          <a:xfrm rot="16200000" flipH="1">
            <a:off x="7540851" y="4841876"/>
            <a:ext cx="12700" cy="4938363"/>
          </a:xfrm>
          <a:prstGeom prst="bentConnector3">
            <a:avLst>
              <a:gd name="adj1" fmla="val 7298189"/>
            </a:avLst>
          </a:prstGeom>
          <a:ln w="19050">
            <a:tailEnd type="triangle"/>
          </a:ln>
        </p:spPr>
        <p:style>
          <a:lnRef idx="2">
            <a:schemeClr val="dk1">
              <a:shade val="15000"/>
            </a:schemeClr>
          </a:lnRef>
          <a:fillRef idx="1">
            <a:schemeClr val="dk1"/>
          </a:fillRef>
          <a:effectRef idx="0">
            <a:schemeClr val="dk1"/>
          </a:effectRef>
          <a:fontRef idx="minor">
            <a:schemeClr val="lt1"/>
          </a:fontRef>
        </p:style>
      </p:cxnSp>
      <p:cxnSp>
        <p:nvCxnSpPr>
          <p:cNvPr id="17" name="Connector: Elbow 16">
            <a:extLst>
              <a:ext uri="{FF2B5EF4-FFF2-40B4-BE49-F238E27FC236}">
                <a16:creationId xmlns:a16="http://schemas.microsoft.com/office/drawing/2014/main" id="{1DD2001F-E4E9-2578-7495-AECBC5AB84A7}"/>
              </a:ext>
            </a:extLst>
          </p:cNvPr>
          <p:cNvCxnSpPr>
            <a:stCxn id="7" idx="2"/>
            <a:endCxn id="13" idx="2"/>
          </p:cNvCxnSpPr>
          <p:nvPr/>
        </p:nvCxnSpPr>
        <p:spPr>
          <a:xfrm rot="5400000" flipH="1" flipV="1">
            <a:off x="6686172" y="2230717"/>
            <a:ext cx="3688" cy="10164370"/>
          </a:xfrm>
          <a:prstGeom prst="bentConnector3">
            <a:avLst>
              <a:gd name="adj1" fmla="val -33697207"/>
            </a:avLst>
          </a:prstGeom>
          <a:ln w="19050">
            <a:solidFill>
              <a:schemeClr val="bg2">
                <a:lumMod val="10000"/>
              </a:schemeClr>
            </a:solidFill>
            <a:tailEnd type="triangle"/>
          </a:ln>
        </p:spPr>
        <p:style>
          <a:lnRef idx="2">
            <a:schemeClr val="dk1">
              <a:shade val="15000"/>
            </a:schemeClr>
          </a:lnRef>
          <a:fillRef idx="1">
            <a:schemeClr val="dk1"/>
          </a:fillRef>
          <a:effectRef idx="0">
            <a:schemeClr val="dk1"/>
          </a:effectRef>
          <a:fontRef idx="minor">
            <a:schemeClr val="lt1"/>
          </a:fontRef>
        </p:style>
      </p:cxnSp>
      <p:cxnSp>
        <p:nvCxnSpPr>
          <p:cNvPr id="18" name="Connector: Elbow 17">
            <a:extLst>
              <a:ext uri="{FF2B5EF4-FFF2-40B4-BE49-F238E27FC236}">
                <a16:creationId xmlns:a16="http://schemas.microsoft.com/office/drawing/2014/main" id="{AD4C3E14-1D61-C57F-4BE7-7BFACCE588FE}"/>
              </a:ext>
            </a:extLst>
          </p:cNvPr>
          <p:cNvCxnSpPr>
            <a:stCxn id="4" idx="2"/>
            <a:endCxn id="7" idx="0"/>
          </p:cNvCxnSpPr>
          <p:nvPr/>
        </p:nvCxnSpPr>
        <p:spPr>
          <a:xfrm rot="5400000">
            <a:off x="1996420" y="4974245"/>
            <a:ext cx="1035512" cy="1816690"/>
          </a:xfrm>
          <a:prstGeom prst="bentConnector3">
            <a:avLst/>
          </a:prstGeom>
          <a:ln w="19050">
            <a:tailEnd type="triangle"/>
          </a:ln>
        </p:spPr>
        <p:style>
          <a:lnRef idx="2">
            <a:schemeClr val="dk1">
              <a:shade val="15000"/>
            </a:schemeClr>
          </a:lnRef>
          <a:fillRef idx="1">
            <a:schemeClr val="dk1"/>
          </a:fillRef>
          <a:effectRef idx="0">
            <a:schemeClr val="dk1"/>
          </a:effectRef>
          <a:fontRef idx="minor">
            <a:schemeClr val="lt1"/>
          </a:fontRef>
        </p:style>
      </p:cxnSp>
      <p:cxnSp>
        <p:nvCxnSpPr>
          <p:cNvPr id="19" name="Connector: Elbow 18">
            <a:extLst>
              <a:ext uri="{FF2B5EF4-FFF2-40B4-BE49-F238E27FC236}">
                <a16:creationId xmlns:a16="http://schemas.microsoft.com/office/drawing/2014/main" id="{5B37391B-3F26-002C-A5E7-2E7D639A274B}"/>
              </a:ext>
            </a:extLst>
          </p:cNvPr>
          <p:cNvCxnSpPr>
            <a:stCxn id="4" idx="2"/>
            <a:endCxn id="9" idx="0"/>
          </p:cNvCxnSpPr>
          <p:nvPr/>
        </p:nvCxnSpPr>
        <p:spPr>
          <a:xfrm rot="16200000" flipH="1">
            <a:off x="3731183" y="5056171"/>
            <a:ext cx="1031824" cy="1649149"/>
          </a:xfrm>
          <a:prstGeom prst="bentConnector3">
            <a:avLst/>
          </a:prstGeom>
          <a:ln w="19050">
            <a:tailEnd type="triangle"/>
          </a:ln>
        </p:spPr>
        <p:style>
          <a:lnRef idx="2">
            <a:schemeClr val="dk1">
              <a:shade val="15000"/>
            </a:schemeClr>
          </a:lnRef>
          <a:fillRef idx="1">
            <a:schemeClr val="dk1"/>
          </a:fillRef>
          <a:effectRef idx="0">
            <a:schemeClr val="dk1"/>
          </a:effectRef>
          <a:fontRef idx="minor">
            <a:schemeClr val="lt1"/>
          </a:fontRef>
        </p:style>
      </p:cxnSp>
      <p:cxnSp>
        <p:nvCxnSpPr>
          <p:cNvPr id="20" name="Straight Arrow Connector 19">
            <a:extLst>
              <a:ext uri="{FF2B5EF4-FFF2-40B4-BE49-F238E27FC236}">
                <a16:creationId xmlns:a16="http://schemas.microsoft.com/office/drawing/2014/main" id="{92CA457E-8242-77B5-52CB-C7FA205864FF}"/>
              </a:ext>
            </a:extLst>
          </p:cNvPr>
          <p:cNvCxnSpPr>
            <a:stCxn id="4" idx="2"/>
            <a:endCxn id="8" idx="0"/>
          </p:cNvCxnSpPr>
          <p:nvPr/>
        </p:nvCxnSpPr>
        <p:spPr>
          <a:xfrm flipH="1">
            <a:off x="3421596" y="5364834"/>
            <a:ext cx="925" cy="1038174"/>
          </a:xfrm>
          <a:prstGeom prst="straightConnector1">
            <a:avLst/>
          </a:prstGeom>
          <a:ln w="19050">
            <a:tailEnd type="triangle"/>
          </a:ln>
        </p:spPr>
        <p:style>
          <a:lnRef idx="2">
            <a:schemeClr val="dk1">
              <a:shade val="15000"/>
            </a:schemeClr>
          </a:lnRef>
          <a:fillRef idx="1">
            <a:schemeClr val="dk1"/>
          </a:fillRef>
          <a:effectRef idx="0">
            <a:schemeClr val="dk1"/>
          </a:effectRef>
          <a:fontRef idx="minor">
            <a:schemeClr val="lt1"/>
          </a:fontRef>
        </p:style>
      </p:cxnSp>
      <p:cxnSp>
        <p:nvCxnSpPr>
          <p:cNvPr id="21" name="Connector: Elbow 20">
            <a:extLst>
              <a:ext uri="{FF2B5EF4-FFF2-40B4-BE49-F238E27FC236}">
                <a16:creationId xmlns:a16="http://schemas.microsoft.com/office/drawing/2014/main" id="{F9C957A3-3130-0C1D-C94D-D4D0FE15857D}"/>
              </a:ext>
            </a:extLst>
          </p:cNvPr>
          <p:cNvCxnSpPr>
            <a:stCxn id="5" idx="2"/>
            <a:endCxn id="10" idx="0"/>
          </p:cNvCxnSpPr>
          <p:nvPr/>
        </p:nvCxnSpPr>
        <p:spPr>
          <a:xfrm rot="5400000">
            <a:off x="7083480" y="5293856"/>
            <a:ext cx="1031824" cy="1173781"/>
          </a:xfrm>
          <a:prstGeom prst="bentConnector3">
            <a:avLst/>
          </a:prstGeom>
          <a:ln w="19050">
            <a:tailEnd type="triangle"/>
          </a:ln>
        </p:spPr>
        <p:style>
          <a:lnRef idx="2">
            <a:schemeClr val="dk1">
              <a:shade val="15000"/>
            </a:schemeClr>
          </a:lnRef>
          <a:fillRef idx="1">
            <a:schemeClr val="dk1"/>
          </a:fillRef>
          <a:effectRef idx="0">
            <a:schemeClr val="dk1"/>
          </a:effectRef>
          <a:fontRef idx="minor">
            <a:schemeClr val="lt1"/>
          </a:fontRef>
        </p:style>
      </p:cxnSp>
      <p:cxnSp>
        <p:nvCxnSpPr>
          <p:cNvPr id="22" name="Connector: Elbow 21">
            <a:extLst>
              <a:ext uri="{FF2B5EF4-FFF2-40B4-BE49-F238E27FC236}">
                <a16:creationId xmlns:a16="http://schemas.microsoft.com/office/drawing/2014/main" id="{D04668AC-25D0-F83C-6947-07EF76F7D045}"/>
              </a:ext>
            </a:extLst>
          </p:cNvPr>
          <p:cNvCxnSpPr>
            <a:stCxn id="5" idx="2"/>
            <a:endCxn id="12" idx="0"/>
          </p:cNvCxnSpPr>
          <p:nvPr/>
        </p:nvCxnSpPr>
        <p:spPr>
          <a:xfrm rot="16200000" flipH="1">
            <a:off x="8582245" y="4968870"/>
            <a:ext cx="1031824" cy="1823751"/>
          </a:xfrm>
          <a:prstGeom prst="bentConnector3">
            <a:avLst/>
          </a:prstGeom>
          <a:ln w="19050">
            <a:tailEnd type="triangle"/>
          </a:ln>
        </p:spPr>
        <p:style>
          <a:lnRef idx="2">
            <a:schemeClr val="dk1">
              <a:shade val="15000"/>
            </a:schemeClr>
          </a:lnRef>
          <a:fillRef idx="1">
            <a:schemeClr val="dk1"/>
          </a:fillRef>
          <a:effectRef idx="0">
            <a:schemeClr val="dk1"/>
          </a:effectRef>
          <a:fontRef idx="minor">
            <a:schemeClr val="lt1"/>
          </a:fontRef>
        </p:style>
      </p:cxnSp>
      <p:cxnSp>
        <p:nvCxnSpPr>
          <p:cNvPr id="23" name="Connector: Elbow 22">
            <a:extLst>
              <a:ext uri="{FF2B5EF4-FFF2-40B4-BE49-F238E27FC236}">
                <a16:creationId xmlns:a16="http://schemas.microsoft.com/office/drawing/2014/main" id="{5B391B74-B769-1229-19C8-0AAC7954E96B}"/>
              </a:ext>
            </a:extLst>
          </p:cNvPr>
          <p:cNvCxnSpPr>
            <a:stCxn id="5" idx="2"/>
            <a:endCxn id="11" idx="0"/>
          </p:cNvCxnSpPr>
          <p:nvPr/>
        </p:nvCxnSpPr>
        <p:spPr>
          <a:xfrm rot="16200000" flipH="1">
            <a:off x="7800566" y="5750550"/>
            <a:ext cx="1031824" cy="260392"/>
          </a:xfrm>
          <a:prstGeom prst="bentConnector3">
            <a:avLst/>
          </a:prstGeom>
          <a:ln w="19050">
            <a:tailEnd type="triangle"/>
          </a:ln>
        </p:spPr>
        <p:style>
          <a:lnRef idx="2">
            <a:schemeClr val="dk1">
              <a:shade val="15000"/>
            </a:schemeClr>
          </a:lnRef>
          <a:fillRef idx="1">
            <a:schemeClr val="dk1"/>
          </a:fillRef>
          <a:effectRef idx="0">
            <a:schemeClr val="dk1"/>
          </a:effectRef>
          <a:fontRef idx="minor">
            <a:schemeClr val="lt1"/>
          </a:fontRef>
        </p:style>
      </p:cxnSp>
      <p:cxnSp>
        <p:nvCxnSpPr>
          <p:cNvPr id="24" name="Connector: Elbow 23">
            <a:extLst>
              <a:ext uri="{FF2B5EF4-FFF2-40B4-BE49-F238E27FC236}">
                <a16:creationId xmlns:a16="http://schemas.microsoft.com/office/drawing/2014/main" id="{F21F15AC-DA25-BBE9-6832-40E9EA7D31CE}"/>
              </a:ext>
            </a:extLst>
          </p:cNvPr>
          <p:cNvCxnSpPr>
            <a:cxnSpLocks/>
            <a:stCxn id="6" idx="2"/>
            <a:endCxn id="13" idx="0"/>
          </p:cNvCxnSpPr>
          <p:nvPr/>
        </p:nvCxnSpPr>
        <p:spPr>
          <a:xfrm rot="16200000" flipH="1">
            <a:off x="11132169" y="5758626"/>
            <a:ext cx="1031824" cy="244239"/>
          </a:xfrm>
          <a:prstGeom prst="bentConnector3">
            <a:avLst/>
          </a:prstGeom>
          <a:ln w="19050">
            <a:tailEnd type="triangle"/>
          </a:ln>
        </p:spPr>
        <p:style>
          <a:lnRef idx="2">
            <a:schemeClr val="dk1">
              <a:shade val="15000"/>
            </a:schemeClr>
          </a:lnRef>
          <a:fillRef idx="1">
            <a:schemeClr val="dk1"/>
          </a:fillRef>
          <a:effectRef idx="0">
            <a:schemeClr val="dk1"/>
          </a:effectRef>
          <a:fontRef idx="minor">
            <a:schemeClr val="lt1"/>
          </a:fontRef>
        </p:style>
      </p:cxnSp>
      <p:cxnSp>
        <p:nvCxnSpPr>
          <p:cNvPr id="25" name="Connector: Elbow 24">
            <a:extLst>
              <a:ext uri="{FF2B5EF4-FFF2-40B4-BE49-F238E27FC236}">
                <a16:creationId xmlns:a16="http://schemas.microsoft.com/office/drawing/2014/main" id="{353EC098-24D4-8451-BFC0-E690A95295E3}"/>
              </a:ext>
            </a:extLst>
          </p:cNvPr>
          <p:cNvCxnSpPr>
            <a:stCxn id="3" idx="2"/>
            <a:endCxn id="4" idx="0"/>
          </p:cNvCxnSpPr>
          <p:nvPr/>
        </p:nvCxnSpPr>
        <p:spPr>
          <a:xfrm rot="5400000">
            <a:off x="4400505" y="2987999"/>
            <a:ext cx="1017346" cy="2973314"/>
          </a:xfrm>
          <a:prstGeom prst="bentConnector3">
            <a:avLst/>
          </a:prstGeom>
          <a:ln w="19050">
            <a:tailEnd type="triangle"/>
          </a:ln>
        </p:spPr>
        <p:style>
          <a:lnRef idx="2">
            <a:schemeClr val="dk1">
              <a:shade val="15000"/>
            </a:schemeClr>
          </a:lnRef>
          <a:fillRef idx="1">
            <a:schemeClr val="dk1"/>
          </a:fillRef>
          <a:effectRef idx="0">
            <a:schemeClr val="dk1"/>
          </a:effectRef>
          <a:fontRef idx="minor">
            <a:schemeClr val="lt1"/>
          </a:fontRef>
        </p:style>
      </p:cxnSp>
      <p:cxnSp>
        <p:nvCxnSpPr>
          <p:cNvPr id="26" name="Connector: Elbow 25">
            <a:extLst>
              <a:ext uri="{FF2B5EF4-FFF2-40B4-BE49-F238E27FC236}">
                <a16:creationId xmlns:a16="http://schemas.microsoft.com/office/drawing/2014/main" id="{CC9F20F1-1D3C-1B13-2AC9-7CFFCD116598}"/>
              </a:ext>
            </a:extLst>
          </p:cNvPr>
          <p:cNvCxnSpPr>
            <a:stCxn id="3" idx="2"/>
            <a:endCxn id="5" idx="0"/>
          </p:cNvCxnSpPr>
          <p:nvPr/>
        </p:nvCxnSpPr>
        <p:spPr>
          <a:xfrm rot="16200000" flipH="1">
            <a:off x="6782385" y="3579432"/>
            <a:ext cx="1017346" cy="1790447"/>
          </a:xfrm>
          <a:prstGeom prst="bentConnector3">
            <a:avLst/>
          </a:prstGeom>
          <a:ln w="19050">
            <a:tailEnd type="triangle"/>
          </a:ln>
        </p:spPr>
        <p:style>
          <a:lnRef idx="2">
            <a:schemeClr val="dk1">
              <a:shade val="15000"/>
            </a:schemeClr>
          </a:lnRef>
          <a:fillRef idx="1">
            <a:schemeClr val="dk1"/>
          </a:fillRef>
          <a:effectRef idx="0">
            <a:schemeClr val="dk1"/>
          </a:effectRef>
          <a:fontRef idx="minor">
            <a:schemeClr val="lt1"/>
          </a:fontRef>
        </p:style>
      </p:cxnSp>
      <p:pic>
        <p:nvPicPr>
          <p:cNvPr id="2050" name="Picture 2" descr="Architecture of deliberative agents | Download Scientific Diagram">
            <a:extLst>
              <a:ext uri="{FF2B5EF4-FFF2-40B4-BE49-F238E27FC236}">
                <a16:creationId xmlns:a16="http://schemas.microsoft.com/office/drawing/2014/main" id="{F6C4DDAC-8090-8A5E-A520-3D190F275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7343" y="5656546"/>
            <a:ext cx="5061754" cy="2728502"/>
          </a:xfrm>
          <a:prstGeom prst="roundRect">
            <a:avLst>
              <a:gd name="adj" fmla="val 20689"/>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420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7F0611DE-AFB5-4FAF-AFDE-00FB1A1E73AA}"/>
              </a:ext>
            </a:extLst>
          </p:cNvPr>
          <p:cNvSpPr/>
          <p:nvPr/>
        </p:nvSpPr>
        <p:spPr>
          <a:xfrm rot="16200000">
            <a:off x="3171828" y="2924172"/>
            <a:ext cx="4190999" cy="10534653"/>
          </a:xfrm>
          <a:prstGeom prst="roundRect">
            <a:avLst>
              <a:gd name="adj" fmla="val 0"/>
            </a:avLst>
          </a:prstGeom>
          <a:solidFill>
            <a:schemeClr val="bg1"/>
          </a:solidFill>
          <a:ln>
            <a:noFill/>
          </a:ln>
          <a:effectLst>
            <a:outerShdw blurRad="1270000" dist="571500" dir="8400000" sx="101000" sy="101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5B51CC23-BC1D-43A6-AF83-1201513FC57B}"/>
              </a:ext>
            </a:extLst>
          </p:cNvPr>
          <p:cNvSpPr/>
          <p:nvPr/>
        </p:nvSpPr>
        <p:spPr>
          <a:xfrm rot="16200000">
            <a:off x="5164862" y="9681"/>
            <a:ext cx="3576346" cy="7163238"/>
          </a:xfrm>
          <a:prstGeom prst="roundRect">
            <a:avLst/>
          </a:prstGeom>
          <a:solidFill>
            <a:srgbClr val="2546FB"/>
          </a:solidFill>
          <a:ln>
            <a:noFill/>
          </a:ln>
          <a:effectLst>
            <a:outerShdw blurRad="1270000" dist="571500" dir="8400000" sx="101000" sy="101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ABACDA2-4626-4583-BF0A-8BAAF43D9574}"/>
              </a:ext>
            </a:extLst>
          </p:cNvPr>
          <p:cNvSpPr txBox="1"/>
          <p:nvPr/>
        </p:nvSpPr>
        <p:spPr>
          <a:xfrm>
            <a:off x="4356466" y="3035369"/>
            <a:ext cx="5604419" cy="1446550"/>
          </a:xfrm>
          <a:prstGeom prst="rect">
            <a:avLst/>
          </a:prstGeom>
          <a:noFill/>
        </p:spPr>
        <p:txBody>
          <a:bodyPr wrap="none" rtlCol="0">
            <a:spAutoFit/>
          </a:bodyPr>
          <a:lstStyle/>
          <a:p>
            <a:r>
              <a:rPr lang="en-US" sz="4400" b="1" dirty="0">
                <a:solidFill>
                  <a:schemeClr val="bg1"/>
                </a:solidFill>
                <a:latin typeface="Poppins" panose="00000500000000000000" pitchFamily="2" charset="0"/>
                <a:ea typeface="Roboto" panose="02000000000000000000" pitchFamily="2" charset="0"/>
                <a:cs typeface="Poppins" panose="00000500000000000000" pitchFamily="2" charset="0"/>
              </a:rPr>
              <a:t>Use of AI/ML as</a:t>
            </a:r>
          </a:p>
          <a:p>
            <a:r>
              <a:rPr lang="en-US" sz="4400" b="1" dirty="0">
                <a:solidFill>
                  <a:schemeClr val="bg1"/>
                </a:solidFill>
                <a:latin typeface="Poppins" panose="00000500000000000000" pitchFamily="2" charset="0"/>
                <a:ea typeface="Roboto" panose="02000000000000000000" pitchFamily="2" charset="0"/>
                <a:cs typeface="Poppins" panose="00000500000000000000" pitchFamily="2" charset="0"/>
              </a:rPr>
              <a:t>Deliberative Agent</a:t>
            </a:r>
          </a:p>
        </p:txBody>
      </p:sp>
      <p:sp>
        <p:nvSpPr>
          <p:cNvPr id="26" name="TextBox 25">
            <a:extLst>
              <a:ext uri="{FF2B5EF4-FFF2-40B4-BE49-F238E27FC236}">
                <a16:creationId xmlns:a16="http://schemas.microsoft.com/office/drawing/2014/main" id="{E8322A34-9A1A-4E98-B020-61BB496AD5F0}"/>
              </a:ext>
            </a:extLst>
          </p:cNvPr>
          <p:cNvSpPr txBox="1"/>
          <p:nvPr/>
        </p:nvSpPr>
        <p:spPr>
          <a:xfrm>
            <a:off x="4356466" y="2696815"/>
            <a:ext cx="3477234" cy="338554"/>
          </a:xfrm>
          <a:prstGeom prst="rect">
            <a:avLst/>
          </a:prstGeom>
          <a:noFill/>
        </p:spPr>
        <p:txBody>
          <a:bodyPr wrap="none" rtlCol="0">
            <a:spAutoFit/>
          </a:bodyPr>
          <a:lstStyle/>
          <a:p>
            <a:r>
              <a:rPr lang="en-US" sz="1600" b="1" spc="600" dirty="0">
                <a:solidFill>
                  <a:schemeClr val="bg1"/>
                </a:solidFill>
                <a:latin typeface="Poppins" panose="00000500000000000000" pitchFamily="2" charset="0"/>
                <a:ea typeface="Roboto" panose="02000000000000000000" pitchFamily="2" charset="0"/>
                <a:cs typeface="Poppins" panose="00000500000000000000" pitchFamily="2" charset="0"/>
              </a:rPr>
              <a:t>INTELLIGENT AGENT</a:t>
            </a:r>
            <a:endParaRPr lang="en-ID" sz="1600" b="1" spc="600" dirty="0">
              <a:solidFill>
                <a:schemeClr val="bg1"/>
              </a:solidFill>
              <a:latin typeface="Poppins" panose="00000500000000000000" pitchFamily="2" charset="0"/>
              <a:ea typeface="Roboto" panose="02000000000000000000" pitchFamily="2" charset="0"/>
              <a:cs typeface="Poppins" panose="00000500000000000000" pitchFamily="2" charset="0"/>
            </a:endParaRPr>
          </a:p>
        </p:txBody>
      </p:sp>
      <p:sp>
        <p:nvSpPr>
          <p:cNvPr id="27" name="TextBox 26">
            <a:extLst>
              <a:ext uri="{FF2B5EF4-FFF2-40B4-BE49-F238E27FC236}">
                <a16:creationId xmlns:a16="http://schemas.microsoft.com/office/drawing/2014/main" id="{0EDEAC81-9128-4FE0-8BF3-FDCAAEA434F3}"/>
              </a:ext>
            </a:extLst>
          </p:cNvPr>
          <p:cNvSpPr txBox="1"/>
          <p:nvPr/>
        </p:nvSpPr>
        <p:spPr>
          <a:xfrm>
            <a:off x="1398778" y="7088922"/>
            <a:ext cx="5915376" cy="22690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Intelligent Decision-Making:</a:t>
            </a:r>
          </a:p>
          <a:p>
            <a:pPr marL="285750" indent="-285750">
              <a:lnSpc>
                <a:spcPct val="150000"/>
              </a:lnSpc>
              <a:buFont typeface="Arial" panose="020B0604020202020204" pitchFamily="34" charset="0"/>
              <a:buChar char="•"/>
            </a:pPr>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Data-Driven Insights</a:t>
            </a:r>
          </a:p>
          <a:p>
            <a:pPr marL="285750" indent="-285750">
              <a:lnSpc>
                <a:spcPct val="150000"/>
              </a:lnSpc>
              <a:buFont typeface="Arial" panose="020B0604020202020204" pitchFamily="34" charset="0"/>
              <a:buChar char="•"/>
            </a:pPr>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Resolution Recommendation</a:t>
            </a:r>
          </a:p>
          <a:p>
            <a:pPr marL="285750" indent="-285750">
              <a:lnSpc>
                <a:spcPct val="150000"/>
              </a:lnSpc>
              <a:buFont typeface="Arial" panose="020B0604020202020204" pitchFamily="34" charset="0"/>
              <a:buChar char="•"/>
            </a:pPr>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Dynamic Learning</a:t>
            </a:r>
          </a:p>
          <a:p>
            <a:pPr marL="285750" indent="-285750">
              <a:lnSpc>
                <a:spcPct val="150000"/>
              </a:lnSpc>
              <a:buFont typeface="Arial" panose="020B0604020202020204" pitchFamily="34" charset="0"/>
              <a:buChar char="•"/>
            </a:pPr>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Complex Decision Contexts</a:t>
            </a:r>
          </a:p>
          <a:p>
            <a:pPr marL="285750" indent="-285750">
              <a:lnSpc>
                <a:spcPct val="150000"/>
              </a:lnSpc>
              <a:buFont typeface="Arial" panose="020B0604020202020204" pitchFamily="34" charset="0"/>
              <a:buChar char="•"/>
            </a:pPr>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Customized Suggestions</a:t>
            </a:r>
          </a:p>
        </p:txBody>
      </p:sp>
      <p:sp>
        <p:nvSpPr>
          <p:cNvPr id="28" name="TextBox 27">
            <a:extLst>
              <a:ext uri="{FF2B5EF4-FFF2-40B4-BE49-F238E27FC236}">
                <a16:creationId xmlns:a16="http://schemas.microsoft.com/office/drawing/2014/main" id="{48BC05E8-E5DB-433C-AE5B-510AA481AF3E}"/>
              </a:ext>
            </a:extLst>
          </p:cNvPr>
          <p:cNvSpPr txBox="1"/>
          <p:nvPr/>
        </p:nvSpPr>
        <p:spPr>
          <a:xfrm>
            <a:off x="1398778" y="6442591"/>
            <a:ext cx="8562108" cy="646331"/>
          </a:xfrm>
          <a:prstGeom prst="rect">
            <a:avLst/>
          </a:prstGeom>
          <a:noFill/>
        </p:spPr>
        <p:txBody>
          <a:bodyPr wrap="square" rtlCol="0">
            <a:spAutoFit/>
          </a:bodyPr>
          <a:lstStyle/>
          <a:p>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How our Deliberative Agents leverage informed decision making, solving the problem of Combinatorial Explosion:</a:t>
            </a:r>
            <a:endParaRPr lang="en-ID"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32">
            <a:extLst>
              <a:ext uri="{FF2B5EF4-FFF2-40B4-BE49-F238E27FC236}">
                <a16:creationId xmlns:a16="http://schemas.microsoft.com/office/drawing/2014/main" id="{53DF8927-C75D-4470-95CE-02F2EBCECB4E}"/>
              </a:ext>
            </a:extLst>
          </p:cNvPr>
          <p:cNvSpPr txBox="1"/>
          <p:nvPr/>
        </p:nvSpPr>
        <p:spPr>
          <a:xfrm rot="16200000">
            <a:off x="1096272" y="3175800"/>
            <a:ext cx="1590500" cy="830997"/>
          </a:xfrm>
          <a:prstGeom prst="rect">
            <a:avLst/>
          </a:prstGeom>
          <a:noFill/>
        </p:spPr>
        <p:txBody>
          <a:bodyPr wrap="none" rtlCol="0">
            <a:spAutoFit/>
          </a:bodyPr>
          <a:lstStyle/>
          <a:p>
            <a:r>
              <a:rPr lang="en-US" sz="2400" b="1"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Situation</a:t>
            </a:r>
          </a:p>
          <a:p>
            <a:r>
              <a:rPr lang="en-US" sz="24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Planet</a:t>
            </a:r>
            <a:endParaRPr lang="en-ID" sz="24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Oval 36">
            <a:extLst>
              <a:ext uri="{FF2B5EF4-FFF2-40B4-BE49-F238E27FC236}">
                <a16:creationId xmlns:a16="http://schemas.microsoft.com/office/drawing/2014/main" id="{DDD12BCC-D67D-4B50-8D54-7EF552E57C12}"/>
              </a:ext>
            </a:extLst>
          </p:cNvPr>
          <p:cNvSpPr/>
          <p:nvPr/>
        </p:nvSpPr>
        <p:spPr>
          <a:xfrm>
            <a:off x="-443133" y="5652865"/>
            <a:ext cx="886265" cy="886265"/>
          </a:xfrm>
          <a:prstGeom prst="ellipse">
            <a:avLst/>
          </a:prstGeom>
          <a:noFill/>
          <a:ln w="38100">
            <a:solidFill>
              <a:srgbClr val="FCD4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descr="A diagram of a diagram&#10;&#10;Description automatically generated">
            <a:extLst>
              <a:ext uri="{FF2B5EF4-FFF2-40B4-BE49-F238E27FC236}">
                <a16:creationId xmlns:a16="http://schemas.microsoft.com/office/drawing/2014/main" id="{6F7D9712-4422-AAB8-F1EA-5DD2E778E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0752" y="4165351"/>
            <a:ext cx="7163238" cy="3861292"/>
          </a:xfrm>
          <a:prstGeom prst="roundRect">
            <a:avLst>
              <a:gd name="adj" fmla="val 11927"/>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91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61C391FD-7EF5-43BD-BFA9-BBBAC0920E58}"/>
              </a:ext>
            </a:extLst>
          </p:cNvPr>
          <p:cNvSpPr/>
          <p:nvPr/>
        </p:nvSpPr>
        <p:spPr>
          <a:xfrm>
            <a:off x="5574262" y="4830095"/>
            <a:ext cx="381002" cy="5456905"/>
          </a:xfrm>
          <a:prstGeom prst="roundRect">
            <a:avLst>
              <a:gd name="adj" fmla="val 0"/>
            </a:avLst>
          </a:prstGeom>
          <a:solidFill>
            <a:srgbClr val="2546FB">
              <a:alpha val="70000"/>
            </a:srgbClr>
          </a:solidFill>
          <a:ln>
            <a:noFill/>
          </a:ln>
          <a:effectLst>
            <a:outerShdw blurRad="1270000" dist="571500" dir="8400000" sx="101000" sy="101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FC0C7B1D-4695-4587-A32D-B9263ACC8C08}"/>
              </a:ext>
            </a:extLst>
          </p:cNvPr>
          <p:cNvSpPr txBox="1"/>
          <p:nvPr/>
        </p:nvSpPr>
        <p:spPr>
          <a:xfrm>
            <a:off x="1698521" y="7034921"/>
            <a:ext cx="3831498" cy="2800767"/>
          </a:xfrm>
          <a:prstGeom prst="rect">
            <a:avLst/>
          </a:prstGeom>
          <a:noFill/>
        </p:spPr>
        <p:txBody>
          <a:bodyPr wrap="none" rtlCol="0">
            <a:spAutoFit/>
          </a:bodyPr>
          <a:lstStyle/>
          <a:p>
            <a:r>
              <a:rPr lang="en-US" sz="4400" b="1" dirty="0">
                <a:solidFill>
                  <a:schemeClr val="tx1">
                    <a:lumMod val="75000"/>
                    <a:lumOff val="25000"/>
                  </a:schemeClr>
                </a:solidFill>
                <a:latin typeface="Poppins" panose="00000500000000000000" pitchFamily="2" charset="0"/>
                <a:ea typeface="Roboto" panose="02000000000000000000" pitchFamily="2" charset="0"/>
                <a:cs typeface="Poppins" panose="00000500000000000000" pitchFamily="2" charset="0"/>
              </a:rPr>
              <a:t>PEAS and</a:t>
            </a:r>
            <a:br>
              <a:rPr lang="en-US" sz="4400" b="1" dirty="0">
                <a:solidFill>
                  <a:schemeClr val="tx1">
                    <a:lumMod val="75000"/>
                    <a:lumOff val="25000"/>
                  </a:schemeClr>
                </a:solidFill>
                <a:latin typeface="Poppins" panose="00000500000000000000" pitchFamily="2" charset="0"/>
                <a:ea typeface="Roboto" panose="02000000000000000000" pitchFamily="2" charset="0"/>
                <a:cs typeface="Poppins" panose="00000500000000000000" pitchFamily="2" charset="0"/>
              </a:rPr>
            </a:br>
            <a:r>
              <a:rPr lang="en-US" sz="4400" b="1" dirty="0">
                <a:solidFill>
                  <a:schemeClr val="tx1">
                    <a:lumMod val="75000"/>
                    <a:lumOff val="25000"/>
                  </a:schemeClr>
                </a:solidFill>
                <a:latin typeface="Poppins" panose="00000500000000000000" pitchFamily="2" charset="0"/>
                <a:ea typeface="Roboto" panose="02000000000000000000" pitchFamily="2" charset="0"/>
                <a:cs typeface="Poppins" panose="00000500000000000000" pitchFamily="2" charset="0"/>
              </a:rPr>
              <a:t>Description</a:t>
            </a:r>
          </a:p>
          <a:p>
            <a:r>
              <a:rPr lang="en-US" sz="4400" b="1" dirty="0">
                <a:solidFill>
                  <a:schemeClr val="tx1">
                    <a:lumMod val="75000"/>
                    <a:lumOff val="25000"/>
                  </a:schemeClr>
                </a:solidFill>
                <a:latin typeface="Poppins" panose="00000500000000000000" pitchFamily="2" charset="0"/>
                <a:ea typeface="Roboto" panose="02000000000000000000" pitchFamily="2" charset="0"/>
                <a:cs typeface="Poppins" panose="00000500000000000000" pitchFamily="2" charset="0"/>
              </a:rPr>
              <a:t>of </a:t>
            </a:r>
            <a:r>
              <a:rPr lang="en-US" sz="4400" b="1" dirty="0">
                <a:solidFill>
                  <a:srgbClr val="2546FB"/>
                </a:solidFill>
                <a:latin typeface="Poppins" panose="00000500000000000000" pitchFamily="2" charset="0"/>
                <a:ea typeface="Roboto" panose="02000000000000000000" pitchFamily="2" charset="0"/>
                <a:cs typeface="Poppins" panose="00000500000000000000" pitchFamily="2" charset="0"/>
              </a:rPr>
              <a:t>Intelligent</a:t>
            </a:r>
          </a:p>
          <a:p>
            <a:r>
              <a:rPr lang="en-US" sz="4400" b="1" dirty="0">
                <a:solidFill>
                  <a:srgbClr val="2546FB"/>
                </a:solidFill>
                <a:latin typeface="Poppins" panose="00000500000000000000" pitchFamily="2" charset="0"/>
                <a:ea typeface="Roboto" panose="02000000000000000000" pitchFamily="2" charset="0"/>
                <a:cs typeface="Poppins" panose="00000500000000000000" pitchFamily="2" charset="0"/>
              </a:rPr>
              <a:t>Agents</a:t>
            </a:r>
            <a:endParaRPr lang="en-ID" sz="4400" b="1" dirty="0">
              <a:solidFill>
                <a:schemeClr val="tx1">
                  <a:lumMod val="75000"/>
                  <a:lumOff val="25000"/>
                </a:schemeClr>
              </a:solidFill>
              <a:latin typeface="Poppins" panose="00000500000000000000" pitchFamily="2" charset="0"/>
              <a:ea typeface="Roboto" panose="02000000000000000000" pitchFamily="2" charset="0"/>
              <a:cs typeface="Poppins" panose="00000500000000000000" pitchFamily="2" charset="0"/>
            </a:endParaRPr>
          </a:p>
        </p:txBody>
      </p:sp>
      <p:sp>
        <p:nvSpPr>
          <p:cNvPr id="67" name="TextBox 66">
            <a:extLst>
              <a:ext uri="{FF2B5EF4-FFF2-40B4-BE49-F238E27FC236}">
                <a16:creationId xmlns:a16="http://schemas.microsoft.com/office/drawing/2014/main" id="{BC295973-630C-4E79-BB61-B481604871A7}"/>
              </a:ext>
            </a:extLst>
          </p:cNvPr>
          <p:cNvSpPr txBox="1"/>
          <p:nvPr/>
        </p:nvSpPr>
        <p:spPr>
          <a:xfrm>
            <a:off x="1698521" y="6614719"/>
            <a:ext cx="3680816" cy="338554"/>
          </a:xfrm>
          <a:prstGeom prst="rect">
            <a:avLst/>
          </a:prstGeom>
          <a:noFill/>
        </p:spPr>
        <p:txBody>
          <a:bodyPr wrap="none" rtlCol="0">
            <a:spAutoFit/>
          </a:bodyPr>
          <a:lstStyle/>
          <a:p>
            <a:r>
              <a:rPr lang="en-US" sz="1600" b="1" spc="600" dirty="0">
                <a:solidFill>
                  <a:schemeClr val="bg1">
                    <a:lumMod val="85000"/>
                  </a:schemeClr>
                </a:solidFill>
                <a:latin typeface="Poppins" panose="00000500000000000000" pitchFamily="2" charset="0"/>
                <a:ea typeface="Roboto" panose="02000000000000000000" pitchFamily="2" charset="0"/>
                <a:cs typeface="Poppins" panose="00000500000000000000" pitchFamily="2" charset="0"/>
              </a:rPr>
              <a:t>INTELLIGENT AGENTS</a:t>
            </a:r>
            <a:endParaRPr lang="en-ID" sz="1600" b="1" spc="600" dirty="0">
              <a:solidFill>
                <a:schemeClr val="bg1">
                  <a:lumMod val="85000"/>
                </a:schemeClr>
              </a:solidFill>
              <a:latin typeface="Poppins" panose="00000500000000000000" pitchFamily="2" charset="0"/>
              <a:ea typeface="Roboto" panose="02000000000000000000" pitchFamily="2" charset="0"/>
              <a:cs typeface="Poppins" panose="00000500000000000000" pitchFamily="2" charset="0"/>
            </a:endParaRPr>
          </a:p>
        </p:txBody>
      </p:sp>
      <p:grpSp>
        <p:nvGrpSpPr>
          <p:cNvPr id="2" name="Group 1">
            <a:extLst>
              <a:ext uri="{FF2B5EF4-FFF2-40B4-BE49-F238E27FC236}">
                <a16:creationId xmlns:a16="http://schemas.microsoft.com/office/drawing/2014/main" id="{666DF908-4929-6530-B736-20350E739051}"/>
              </a:ext>
            </a:extLst>
          </p:cNvPr>
          <p:cNvGrpSpPr/>
          <p:nvPr/>
        </p:nvGrpSpPr>
        <p:grpSpPr>
          <a:xfrm>
            <a:off x="6768979" y="518152"/>
            <a:ext cx="3163045" cy="8727210"/>
            <a:chOff x="7820539" y="5904979"/>
            <a:chExt cx="3163045" cy="8727210"/>
          </a:xfrm>
        </p:grpSpPr>
        <p:grpSp>
          <p:nvGrpSpPr>
            <p:cNvPr id="4" name="Group 3">
              <a:extLst>
                <a:ext uri="{FF2B5EF4-FFF2-40B4-BE49-F238E27FC236}">
                  <a16:creationId xmlns:a16="http://schemas.microsoft.com/office/drawing/2014/main" id="{42570592-6299-405F-A7AB-49BC597D8353}"/>
                </a:ext>
              </a:extLst>
            </p:cNvPr>
            <p:cNvGrpSpPr/>
            <p:nvPr/>
          </p:nvGrpSpPr>
          <p:grpSpPr>
            <a:xfrm>
              <a:off x="7820539" y="5904979"/>
              <a:ext cx="3163045" cy="8727210"/>
              <a:chOff x="7820539" y="5904979"/>
              <a:chExt cx="3163045" cy="8727210"/>
            </a:xfrm>
          </p:grpSpPr>
          <p:sp>
            <p:nvSpPr>
              <p:cNvPr id="78" name="Diamond 77">
                <a:extLst>
                  <a:ext uri="{FF2B5EF4-FFF2-40B4-BE49-F238E27FC236}">
                    <a16:creationId xmlns:a16="http://schemas.microsoft.com/office/drawing/2014/main" id="{80074BEF-9384-4AA4-B7CA-7848EF1214A9}"/>
                  </a:ext>
                </a:extLst>
              </p:cNvPr>
              <p:cNvSpPr/>
              <p:nvPr/>
            </p:nvSpPr>
            <p:spPr>
              <a:xfrm rot="16200000">
                <a:off x="7828069" y="5897451"/>
                <a:ext cx="1308404" cy="1323459"/>
              </a:xfrm>
              <a:prstGeom prst="diamond">
                <a:avLst/>
              </a:prstGeom>
              <a:solidFill>
                <a:srgbClr val="2546FB"/>
              </a:solidFill>
              <a:ln>
                <a:noFill/>
              </a:ln>
              <a:effectLst>
                <a:outerShdw blurRad="1270000" dist="571500" dir="8400000" sx="101000" sy="101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3F343147-BE0D-4066-93AB-52D66F6C48DF}"/>
                  </a:ext>
                </a:extLst>
              </p:cNvPr>
              <p:cNvSpPr txBox="1"/>
              <p:nvPr/>
            </p:nvSpPr>
            <p:spPr>
              <a:xfrm>
                <a:off x="7820539" y="7931187"/>
                <a:ext cx="3163045" cy="6701002"/>
              </a:xfrm>
              <a:prstGeom prst="rect">
                <a:avLst/>
              </a:prstGeom>
              <a:noFill/>
            </p:spPr>
            <p:txBody>
              <a:bodyPr wrap="square" rtlCol="0">
                <a:spAutoFit/>
              </a:bodyPr>
              <a:lstStyle/>
              <a:p>
                <a:pPr>
                  <a:lnSpc>
                    <a:spcPct val="150000"/>
                  </a:lnSpc>
                </a:pPr>
                <a:r>
                  <a:rPr lang="en-US" sz="1600" b="1"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Performance Measure:</a:t>
                </a:r>
                <a:endPar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Accuracy of incident categorization, speed of classification.</a:t>
                </a:r>
              </a:p>
              <a:p>
                <a:pPr>
                  <a:lnSpc>
                    <a:spcPct val="150000"/>
                  </a:lnSpc>
                </a:pPr>
                <a:r>
                  <a:rPr lang="en-US" sz="1600" b="1"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Environment:</a:t>
                </a:r>
                <a:endPar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Incoming incident descriptions, historical incident data.</a:t>
                </a:r>
              </a:p>
              <a:p>
                <a:pPr>
                  <a:lnSpc>
                    <a:spcPct val="150000"/>
                  </a:lnSpc>
                </a:pPr>
                <a:r>
                  <a:rPr lang="en-US" sz="1600" b="1"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Sensors:</a:t>
                </a:r>
                <a:endPar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Incident descriptions, historical incident data.</a:t>
                </a:r>
              </a:p>
              <a:p>
                <a:pPr>
                  <a:lnSpc>
                    <a:spcPct val="150000"/>
                  </a:lnSpc>
                </a:pPr>
                <a:br>
                  <a:rPr lang="en-US" sz="1600" b="1"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br>
                <a:r>
                  <a:rPr lang="en-US" sz="1600" b="1"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t>Function:</a:t>
                </a:r>
                <a:endParaRPr lang="en-US" sz="16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endParaRPr>
              </a:p>
              <a:p>
                <a:pPr algn="l">
                  <a:lnSpc>
                    <a:spcPct val="150000"/>
                  </a:lnSpc>
                  <a:buFont typeface="Arial" panose="020B0604020202020204" pitchFamily="34" charset="0"/>
                  <a:buChar char="•"/>
                </a:pPr>
                <a:r>
                  <a:rPr lang="en-US" sz="16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t>Analyzes incident descriptions using NLP techniques.</a:t>
                </a:r>
              </a:p>
              <a:p>
                <a:pPr algn="l">
                  <a:lnSpc>
                    <a:spcPct val="150000"/>
                  </a:lnSpc>
                  <a:buFont typeface="Arial" panose="020B0604020202020204" pitchFamily="34" charset="0"/>
                  <a:buChar char="•"/>
                </a:pPr>
                <a:r>
                  <a:rPr lang="en-US" sz="16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t>Matches incidents to predefined categories.</a:t>
                </a:r>
              </a:p>
              <a:p>
                <a:pPr algn="l">
                  <a:lnSpc>
                    <a:spcPct val="150000"/>
                  </a:lnSpc>
                  <a:buFont typeface="Arial" panose="020B0604020202020204" pitchFamily="34" charset="0"/>
                  <a:buChar char="•"/>
                </a:pPr>
                <a:r>
                  <a:rPr lang="en-US" sz="16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t>Provides accurate and quick incident categorization.</a:t>
                </a:r>
              </a:p>
            </p:txBody>
          </p:sp>
          <p:sp>
            <p:nvSpPr>
              <p:cNvPr id="83" name="TextBox 82">
                <a:extLst>
                  <a:ext uri="{FF2B5EF4-FFF2-40B4-BE49-F238E27FC236}">
                    <a16:creationId xmlns:a16="http://schemas.microsoft.com/office/drawing/2014/main" id="{9A6BBEA8-24AF-4FD0-92B3-D97E7A3DDBD2}"/>
                  </a:ext>
                </a:extLst>
              </p:cNvPr>
              <p:cNvSpPr txBox="1"/>
              <p:nvPr/>
            </p:nvSpPr>
            <p:spPr>
              <a:xfrm>
                <a:off x="7820539" y="7501166"/>
                <a:ext cx="2513830" cy="369332"/>
              </a:xfrm>
              <a:prstGeom prst="rect">
                <a:avLst/>
              </a:prstGeom>
              <a:noFill/>
            </p:spPr>
            <p:txBody>
              <a:bodyPr wrap="none" rtlCol="0">
                <a:spAutoFit/>
              </a:bodyPr>
              <a:lstStyle/>
              <a:p>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 Incident Classifier</a:t>
                </a:r>
                <a:endParaRPr lang="en-ID"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88" name="TextBox 87">
              <a:extLst>
                <a:ext uri="{FF2B5EF4-FFF2-40B4-BE49-F238E27FC236}">
                  <a16:creationId xmlns:a16="http://schemas.microsoft.com/office/drawing/2014/main" id="{DB8C6456-13B8-4E8B-9527-E51EB3E13DAD}"/>
                </a:ext>
              </a:extLst>
            </p:cNvPr>
            <p:cNvSpPr txBox="1"/>
            <p:nvPr/>
          </p:nvSpPr>
          <p:spPr>
            <a:xfrm>
              <a:off x="8128372" y="6266792"/>
              <a:ext cx="721672" cy="584775"/>
            </a:xfrm>
            <a:prstGeom prst="rect">
              <a:avLst/>
            </a:prstGeom>
            <a:noFill/>
          </p:spPr>
          <p:txBody>
            <a:bodyPr wrap="none" rtlCol="0">
              <a:spAutoFit/>
            </a:bodyPr>
            <a:lstStyle/>
            <a:p>
              <a:r>
                <a:rPr lang="en-US" sz="3200" b="1" dirty="0">
                  <a:solidFill>
                    <a:schemeClr val="bg1"/>
                  </a:solidFill>
                  <a:latin typeface="Poppins" panose="00000500000000000000" pitchFamily="2" charset="0"/>
                  <a:ea typeface="Roboto" panose="02000000000000000000" pitchFamily="2" charset="0"/>
                  <a:cs typeface="Poppins" panose="00000500000000000000" pitchFamily="2" charset="0"/>
                </a:rPr>
                <a:t>01.</a:t>
              </a:r>
              <a:endParaRPr lang="en-ID" sz="3200" b="1" dirty="0">
                <a:solidFill>
                  <a:schemeClr val="bg1"/>
                </a:solidFill>
                <a:latin typeface="Poppins" panose="00000500000000000000" pitchFamily="2" charset="0"/>
                <a:ea typeface="Roboto" panose="02000000000000000000" pitchFamily="2" charset="0"/>
                <a:cs typeface="Poppins" panose="00000500000000000000" pitchFamily="2" charset="0"/>
              </a:endParaRPr>
            </a:p>
          </p:txBody>
        </p:sp>
      </p:grpSp>
      <p:grpSp>
        <p:nvGrpSpPr>
          <p:cNvPr id="5" name="Group 4">
            <a:extLst>
              <a:ext uri="{FF2B5EF4-FFF2-40B4-BE49-F238E27FC236}">
                <a16:creationId xmlns:a16="http://schemas.microsoft.com/office/drawing/2014/main" id="{4DD63F34-99D3-C0A8-C15A-F66B680E1FB7}"/>
              </a:ext>
            </a:extLst>
          </p:cNvPr>
          <p:cNvGrpSpPr/>
          <p:nvPr/>
        </p:nvGrpSpPr>
        <p:grpSpPr>
          <a:xfrm>
            <a:off x="10624699" y="520723"/>
            <a:ext cx="3163045" cy="8727210"/>
            <a:chOff x="7820539" y="5904979"/>
            <a:chExt cx="3163045" cy="8727210"/>
          </a:xfrm>
        </p:grpSpPr>
        <p:grpSp>
          <p:nvGrpSpPr>
            <p:cNvPr id="6" name="Group 5">
              <a:extLst>
                <a:ext uri="{FF2B5EF4-FFF2-40B4-BE49-F238E27FC236}">
                  <a16:creationId xmlns:a16="http://schemas.microsoft.com/office/drawing/2014/main" id="{E5D67D50-9197-6462-FE45-6E9BCBCB428F}"/>
                </a:ext>
              </a:extLst>
            </p:cNvPr>
            <p:cNvGrpSpPr/>
            <p:nvPr/>
          </p:nvGrpSpPr>
          <p:grpSpPr>
            <a:xfrm>
              <a:off x="7820539" y="5904979"/>
              <a:ext cx="3163045" cy="8727210"/>
              <a:chOff x="7820539" y="5904979"/>
              <a:chExt cx="3163045" cy="8727210"/>
            </a:xfrm>
          </p:grpSpPr>
          <p:sp>
            <p:nvSpPr>
              <p:cNvPr id="8" name="Diamond 7">
                <a:extLst>
                  <a:ext uri="{FF2B5EF4-FFF2-40B4-BE49-F238E27FC236}">
                    <a16:creationId xmlns:a16="http://schemas.microsoft.com/office/drawing/2014/main" id="{5233852B-BFB2-157B-7E17-A899B44C7840}"/>
                  </a:ext>
                </a:extLst>
              </p:cNvPr>
              <p:cNvSpPr/>
              <p:nvPr/>
            </p:nvSpPr>
            <p:spPr>
              <a:xfrm rot="16200000">
                <a:off x="7828069" y="5897451"/>
                <a:ext cx="1308404" cy="1323459"/>
              </a:xfrm>
              <a:prstGeom prst="diamond">
                <a:avLst/>
              </a:prstGeom>
              <a:solidFill>
                <a:srgbClr val="2546FB"/>
              </a:solidFill>
              <a:ln>
                <a:noFill/>
              </a:ln>
              <a:effectLst>
                <a:outerShdw blurRad="1270000" dist="571500" dir="8400000" sx="101000" sy="101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6BBDCE17-F2A9-6D43-3A91-5D0DFF746A67}"/>
                  </a:ext>
                </a:extLst>
              </p:cNvPr>
              <p:cNvSpPr txBox="1"/>
              <p:nvPr/>
            </p:nvSpPr>
            <p:spPr>
              <a:xfrm>
                <a:off x="7820539" y="7931187"/>
                <a:ext cx="3163045" cy="6701002"/>
              </a:xfrm>
              <a:prstGeom prst="rect">
                <a:avLst/>
              </a:prstGeom>
              <a:noFill/>
            </p:spPr>
            <p:txBody>
              <a:bodyPr wrap="square" rtlCol="0">
                <a:spAutoFit/>
              </a:bodyPr>
              <a:lstStyle/>
              <a:p>
                <a:pPr>
                  <a:lnSpc>
                    <a:spcPct val="150000"/>
                  </a:lnSpc>
                </a:pPr>
                <a:r>
                  <a:rPr lang="en-US" sz="1600" b="1"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Performance Measure:</a:t>
                </a:r>
                <a:endPar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Accuracy of root cause identification, speed of analysis.</a:t>
                </a:r>
                <a:b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US" sz="1600" b="1"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Environment:</a:t>
                </a:r>
                <a:endPar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Incident data, system logs, historical incident data.</a:t>
                </a:r>
                <a:b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US" sz="1600" b="1"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Sensors:</a:t>
                </a:r>
                <a:endPar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Incident data, system logs, historical incident data.</a:t>
                </a:r>
                <a:b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br>
                  <a:rPr lang="en-US" sz="1600" b="1"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br>
                <a:r>
                  <a:rPr lang="en-US" sz="1600" b="1"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t>Function:</a:t>
                </a:r>
                <a:endParaRPr lang="en-US" sz="16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endParaRPr>
              </a:p>
              <a:p>
                <a:pPr algn="l">
                  <a:lnSpc>
                    <a:spcPct val="150000"/>
                  </a:lnSpc>
                  <a:buFont typeface="Arial" panose="020B0604020202020204" pitchFamily="34" charset="0"/>
                  <a:buChar char="•"/>
                </a:pPr>
                <a:r>
                  <a:rPr lang="en-US" sz="16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t>Analyzes incident details and relevant logs.</a:t>
                </a:r>
              </a:p>
              <a:p>
                <a:pPr algn="l">
                  <a:lnSpc>
                    <a:spcPct val="150000"/>
                  </a:lnSpc>
                  <a:buFont typeface="Arial" panose="020B0604020202020204" pitchFamily="34" charset="0"/>
                  <a:buChar char="•"/>
                </a:pPr>
                <a:r>
                  <a:rPr lang="en-US" sz="16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t>Identifies underlying causes of incidents.</a:t>
                </a:r>
              </a:p>
              <a:p>
                <a:pPr algn="l">
                  <a:lnSpc>
                    <a:spcPct val="150000"/>
                  </a:lnSpc>
                  <a:buFont typeface="Arial" panose="020B0604020202020204" pitchFamily="34" charset="0"/>
                  <a:buChar char="•"/>
                </a:pPr>
                <a:r>
                  <a:rPr lang="en-US" sz="16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t>Helps prevent recurrence by addressing root issues.</a:t>
                </a:r>
              </a:p>
            </p:txBody>
          </p:sp>
          <p:sp>
            <p:nvSpPr>
              <p:cNvPr id="10" name="TextBox 9">
                <a:extLst>
                  <a:ext uri="{FF2B5EF4-FFF2-40B4-BE49-F238E27FC236}">
                    <a16:creationId xmlns:a16="http://schemas.microsoft.com/office/drawing/2014/main" id="{319CBD28-98CC-FA2E-074C-376F7CBD33F5}"/>
                  </a:ext>
                </a:extLst>
              </p:cNvPr>
              <p:cNvSpPr txBox="1"/>
              <p:nvPr/>
            </p:nvSpPr>
            <p:spPr>
              <a:xfrm>
                <a:off x="7820539" y="7501166"/>
                <a:ext cx="2797561" cy="369332"/>
              </a:xfrm>
              <a:prstGeom prst="rect">
                <a:avLst/>
              </a:prstGeom>
              <a:noFill/>
            </p:spPr>
            <p:txBody>
              <a:bodyPr wrap="none" rtlCol="0">
                <a:spAutoFit/>
              </a:bodyPr>
              <a:lstStyle/>
              <a:p>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 Root Cause </a:t>
                </a:r>
                <a:r>
                  <a:rPr lang="en-US" b="1"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Analyser</a:t>
                </a:r>
                <a:endParaRPr lang="en-ID"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7" name="TextBox 6">
              <a:extLst>
                <a:ext uri="{FF2B5EF4-FFF2-40B4-BE49-F238E27FC236}">
                  <a16:creationId xmlns:a16="http://schemas.microsoft.com/office/drawing/2014/main" id="{89481086-E11D-55BF-6ABE-D891A61E45B5}"/>
                </a:ext>
              </a:extLst>
            </p:cNvPr>
            <p:cNvSpPr txBox="1"/>
            <p:nvPr/>
          </p:nvSpPr>
          <p:spPr>
            <a:xfrm>
              <a:off x="8128372" y="6266792"/>
              <a:ext cx="801823" cy="584775"/>
            </a:xfrm>
            <a:prstGeom prst="rect">
              <a:avLst/>
            </a:prstGeom>
            <a:noFill/>
          </p:spPr>
          <p:txBody>
            <a:bodyPr wrap="none" rtlCol="0">
              <a:spAutoFit/>
            </a:bodyPr>
            <a:lstStyle/>
            <a:p>
              <a:r>
                <a:rPr lang="en-US" sz="3200" b="1" dirty="0">
                  <a:solidFill>
                    <a:schemeClr val="bg1"/>
                  </a:solidFill>
                  <a:latin typeface="Poppins" panose="00000500000000000000" pitchFamily="2" charset="0"/>
                  <a:ea typeface="Roboto" panose="02000000000000000000" pitchFamily="2" charset="0"/>
                  <a:cs typeface="Poppins" panose="00000500000000000000" pitchFamily="2" charset="0"/>
                </a:rPr>
                <a:t>02.</a:t>
              </a:r>
              <a:endParaRPr lang="en-ID" sz="3200" b="1" dirty="0">
                <a:solidFill>
                  <a:schemeClr val="bg1"/>
                </a:solidFill>
                <a:latin typeface="Poppins" panose="00000500000000000000" pitchFamily="2" charset="0"/>
                <a:ea typeface="Roboto" panose="02000000000000000000" pitchFamily="2" charset="0"/>
                <a:cs typeface="Poppins" panose="00000500000000000000" pitchFamily="2" charset="0"/>
              </a:endParaRPr>
            </a:p>
          </p:txBody>
        </p:sp>
      </p:grpSp>
      <p:grpSp>
        <p:nvGrpSpPr>
          <p:cNvPr id="11" name="Group 10">
            <a:extLst>
              <a:ext uri="{FF2B5EF4-FFF2-40B4-BE49-F238E27FC236}">
                <a16:creationId xmlns:a16="http://schemas.microsoft.com/office/drawing/2014/main" id="{2B3CB180-0D30-4797-9F69-F599BC679271}"/>
              </a:ext>
            </a:extLst>
          </p:cNvPr>
          <p:cNvGrpSpPr/>
          <p:nvPr/>
        </p:nvGrpSpPr>
        <p:grpSpPr>
          <a:xfrm>
            <a:off x="14480419" y="518151"/>
            <a:ext cx="3318537" cy="9096541"/>
            <a:chOff x="7820539" y="5904979"/>
            <a:chExt cx="3318537" cy="9096541"/>
          </a:xfrm>
        </p:grpSpPr>
        <p:grpSp>
          <p:nvGrpSpPr>
            <p:cNvPr id="12" name="Group 11">
              <a:extLst>
                <a:ext uri="{FF2B5EF4-FFF2-40B4-BE49-F238E27FC236}">
                  <a16:creationId xmlns:a16="http://schemas.microsoft.com/office/drawing/2014/main" id="{BDFB3181-4DEC-DC2A-3FB1-82055D75F58E}"/>
                </a:ext>
              </a:extLst>
            </p:cNvPr>
            <p:cNvGrpSpPr/>
            <p:nvPr/>
          </p:nvGrpSpPr>
          <p:grpSpPr>
            <a:xfrm>
              <a:off x="7820539" y="5904979"/>
              <a:ext cx="3318537" cy="9096541"/>
              <a:chOff x="7820539" y="5904979"/>
              <a:chExt cx="3318537" cy="9096541"/>
            </a:xfrm>
          </p:grpSpPr>
          <p:sp>
            <p:nvSpPr>
              <p:cNvPr id="14" name="Diamond 13">
                <a:extLst>
                  <a:ext uri="{FF2B5EF4-FFF2-40B4-BE49-F238E27FC236}">
                    <a16:creationId xmlns:a16="http://schemas.microsoft.com/office/drawing/2014/main" id="{DDC2D0E0-80AB-3870-BD53-8B1A81B3031F}"/>
                  </a:ext>
                </a:extLst>
              </p:cNvPr>
              <p:cNvSpPr/>
              <p:nvPr/>
            </p:nvSpPr>
            <p:spPr>
              <a:xfrm rot="16200000">
                <a:off x="7828069" y="5897451"/>
                <a:ext cx="1308404" cy="1323459"/>
              </a:xfrm>
              <a:prstGeom prst="diamond">
                <a:avLst/>
              </a:prstGeom>
              <a:solidFill>
                <a:srgbClr val="2546FB"/>
              </a:solidFill>
              <a:ln>
                <a:noFill/>
              </a:ln>
              <a:effectLst>
                <a:outerShdw blurRad="1270000" dist="571500" dir="8400000" sx="101000" sy="101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6123A15-346C-889A-8E5B-90D90D772A29}"/>
                  </a:ext>
                </a:extLst>
              </p:cNvPr>
              <p:cNvSpPr txBox="1"/>
              <p:nvPr/>
            </p:nvSpPr>
            <p:spPr>
              <a:xfrm>
                <a:off x="7820539" y="7931187"/>
                <a:ext cx="3163045" cy="7070333"/>
              </a:xfrm>
              <a:prstGeom prst="rect">
                <a:avLst/>
              </a:prstGeom>
              <a:noFill/>
            </p:spPr>
            <p:txBody>
              <a:bodyPr wrap="square" rtlCol="0">
                <a:spAutoFit/>
              </a:bodyPr>
              <a:lstStyle/>
              <a:p>
                <a:pPr>
                  <a:lnSpc>
                    <a:spcPct val="150000"/>
                  </a:lnSpc>
                </a:pPr>
                <a:r>
                  <a:rPr lang="en-US" sz="1600" b="1"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Performance Measure:</a:t>
                </a:r>
                <a:endPar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Effectiveness of resolution suggestions, relevance to incident.</a:t>
                </a:r>
              </a:p>
              <a:p>
                <a:pPr>
                  <a:lnSpc>
                    <a:spcPct val="150000"/>
                  </a:lnSpc>
                </a:pPr>
                <a:r>
                  <a:rPr lang="en-US" sz="1600" b="1"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Environment:</a:t>
                </a:r>
                <a:endPar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Incident data, resolution techniques knowledge base.</a:t>
                </a:r>
                <a:b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US" sz="1600" b="1"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Sensors:</a:t>
                </a:r>
                <a:endPar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Incident data, resolution techniques knowledge base.</a:t>
                </a:r>
                <a:b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endPar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600" b="1"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t>Function:</a:t>
                </a:r>
                <a:endParaRPr lang="en-US" sz="16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endParaRPr>
              </a:p>
              <a:p>
                <a:pPr algn="l">
                  <a:lnSpc>
                    <a:spcPct val="150000"/>
                  </a:lnSpc>
                  <a:buFont typeface="Arial" panose="020B0604020202020204" pitchFamily="34" charset="0"/>
                  <a:buChar char="•"/>
                </a:pPr>
                <a:r>
                  <a:rPr lang="en-US" sz="16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t>Examines incident category and details.</a:t>
                </a:r>
              </a:p>
              <a:p>
                <a:pPr algn="l">
                  <a:lnSpc>
                    <a:spcPct val="150000"/>
                  </a:lnSpc>
                  <a:buFont typeface="Arial" panose="020B0604020202020204" pitchFamily="34" charset="0"/>
                  <a:buChar char="•"/>
                </a:pPr>
                <a:r>
                  <a:rPr lang="en-US" sz="16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t>Matches incidents to appropriate resolution techniques.</a:t>
                </a:r>
              </a:p>
              <a:p>
                <a:pPr algn="l">
                  <a:lnSpc>
                    <a:spcPct val="150000"/>
                  </a:lnSpc>
                  <a:buFont typeface="Arial" panose="020B0604020202020204" pitchFamily="34" charset="0"/>
                  <a:buChar char="•"/>
                </a:pPr>
                <a:r>
                  <a:rPr lang="en-US" sz="16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t>Offers a range of strategies for incident resolution.</a:t>
                </a:r>
              </a:p>
            </p:txBody>
          </p:sp>
          <p:sp>
            <p:nvSpPr>
              <p:cNvPr id="16" name="TextBox 15">
                <a:extLst>
                  <a:ext uri="{FF2B5EF4-FFF2-40B4-BE49-F238E27FC236}">
                    <a16:creationId xmlns:a16="http://schemas.microsoft.com/office/drawing/2014/main" id="{B6596C6C-A9EF-A667-BBB3-2394A3525558}"/>
                  </a:ext>
                </a:extLst>
              </p:cNvPr>
              <p:cNvSpPr txBox="1"/>
              <p:nvPr/>
            </p:nvSpPr>
            <p:spPr>
              <a:xfrm>
                <a:off x="7820539" y="7501166"/>
                <a:ext cx="3318537" cy="369332"/>
              </a:xfrm>
              <a:prstGeom prst="rect">
                <a:avLst/>
              </a:prstGeom>
              <a:noFill/>
            </p:spPr>
            <p:txBody>
              <a:bodyPr wrap="none" rtlCol="0">
                <a:spAutoFit/>
              </a:bodyPr>
              <a:lstStyle/>
              <a:p>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3. Resolution </a:t>
                </a:r>
                <a:r>
                  <a:rPr lang="en-US" b="1"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Algorithmiser</a:t>
                </a:r>
                <a:endParaRPr lang="en-ID"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3" name="TextBox 12">
              <a:extLst>
                <a:ext uri="{FF2B5EF4-FFF2-40B4-BE49-F238E27FC236}">
                  <a16:creationId xmlns:a16="http://schemas.microsoft.com/office/drawing/2014/main" id="{FA9718AD-9FDB-C433-43BC-82586C5AF619}"/>
                </a:ext>
              </a:extLst>
            </p:cNvPr>
            <p:cNvSpPr txBox="1"/>
            <p:nvPr/>
          </p:nvSpPr>
          <p:spPr>
            <a:xfrm>
              <a:off x="8128372" y="6266792"/>
              <a:ext cx="816249" cy="584775"/>
            </a:xfrm>
            <a:prstGeom prst="rect">
              <a:avLst/>
            </a:prstGeom>
            <a:noFill/>
          </p:spPr>
          <p:txBody>
            <a:bodyPr wrap="none" rtlCol="0">
              <a:spAutoFit/>
            </a:bodyPr>
            <a:lstStyle/>
            <a:p>
              <a:r>
                <a:rPr lang="en-US" sz="3200" b="1" dirty="0">
                  <a:solidFill>
                    <a:schemeClr val="bg1"/>
                  </a:solidFill>
                  <a:latin typeface="Poppins" panose="00000500000000000000" pitchFamily="2" charset="0"/>
                  <a:ea typeface="Roboto" panose="02000000000000000000" pitchFamily="2" charset="0"/>
                  <a:cs typeface="Poppins" panose="00000500000000000000" pitchFamily="2" charset="0"/>
                </a:rPr>
                <a:t>03.</a:t>
              </a:r>
              <a:endParaRPr lang="en-ID" sz="3200" b="1" dirty="0">
                <a:solidFill>
                  <a:schemeClr val="bg1"/>
                </a:solidFill>
                <a:latin typeface="Poppins" panose="00000500000000000000" pitchFamily="2" charset="0"/>
                <a:ea typeface="Roboto" panose="02000000000000000000" pitchFamily="2" charset="0"/>
                <a:cs typeface="Poppins" panose="00000500000000000000" pitchFamily="2" charset="0"/>
              </a:endParaRPr>
            </a:p>
          </p:txBody>
        </p:sp>
      </p:grpSp>
    </p:spTree>
    <p:extLst>
      <p:ext uri="{BB962C8B-B14F-4D97-AF65-F5344CB8AC3E}">
        <p14:creationId xmlns:p14="http://schemas.microsoft.com/office/powerpoint/2010/main" val="2114401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27282DAB-10EB-F8BF-9D50-DD7B1F9E8497}"/>
              </a:ext>
            </a:extLst>
          </p:cNvPr>
          <p:cNvPicPr>
            <a:picLocks noGrp="1" noChangeAspect="1"/>
          </p:cNvPicPr>
          <p:nvPr>
            <p:ph type="pic" sz="quarter" idx="11"/>
          </p:nvPr>
        </p:nvPicPr>
        <p:blipFill rotWithShape="1">
          <a:blip r:embed="rId2"/>
          <a:srcRect t="-198" r="29404" b="198"/>
          <a:stretch/>
        </p:blipFill>
        <p:spPr>
          <a:xfrm>
            <a:off x="12082434" y="759529"/>
            <a:ext cx="6227766" cy="4165907"/>
          </a:xfrm>
        </p:spPr>
      </p:pic>
      <p:pic>
        <p:nvPicPr>
          <p:cNvPr id="13" name="Picture Placeholder 12">
            <a:extLst>
              <a:ext uri="{FF2B5EF4-FFF2-40B4-BE49-F238E27FC236}">
                <a16:creationId xmlns:a16="http://schemas.microsoft.com/office/drawing/2014/main" id="{F3A24409-AEFC-6350-D187-FD7C48365386}"/>
              </a:ext>
            </a:extLst>
          </p:cNvPr>
          <p:cNvPicPr>
            <a:picLocks noGrp="1" noChangeAspect="1"/>
          </p:cNvPicPr>
          <p:nvPr>
            <p:ph type="pic" sz="quarter" idx="10"/>
          </p:nvPr>
        </p:nvPicPr>
        <p:blipFill rotWithShape="1">
          <a:blip r:embed="rId3"/>
          <a:srcRect t="1212" r="2746" b="12511"/>
          <a:stretch/>
        </p:blipFill>
        <p:spPr>
          <a:xfrm>
            <a:off x="0" y="5361566"/>
            <a:ext cx="7167716" cy="4165906"/>
          </a:xfrm>
        </p:spPr>
      </p:pic>
      <p:sp>
        <p:nvSpPr>
          <p:cNvPr id="21" name="Rectangle: Rounded Corners 20">
            <a:extLst>
              <a:ext uri="{FF2B5EF4-FFF2-40B4-BE49-F238E27FC236}">
                <a16:creationId xmlns:a16="http://schemas.microsoft.com/office/drawing/2014/main" id="{78F6772F-3B91-4BA6-90A2-1DD0A1F71AF0}"/>
              </a:ext>
            </a:extLst>
          </p:cNvPr>
          <p:cNvSpPr/>
          <p:nvPr/>
        </p:nvSpPr>
        <p:spPr>
          <a:xfrm rot="16200000">
            <a:off x="7168810" y="4346434"/>
            <a:ext cx="4165906" cy="6196169"/>
          </a:xfrm>
          <a:prstGeom prst="roundRect">
            <a:avLst/>
          </a:prstGeom>
          <a:solidFill>
            <a:srgbClr val="2546FB"/>
          </a:solidFill>
          <a:ln>
            <a:noFill/>
          </a:ln>
          <a:effectLst>
            <a:outerShdw blurRad="1270000" dist="571500" dir="8400000" sx="101000" sy="101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F2F73D5-540E-480A-8D26-7801B7862EA6}"/>
              </a:ext>
            </a:extLst>
          </p:cNvPr>
          <p:cNvSpPr txBox="1"/>
          <p:nvPr/>
        </p:nvSpPr>
        <p:spPr>
          <a:xfrm>
            <a:off x="7040145" y="6919069"/>
            <a:ext cx="3651962" cy="1446550"/>
          </a:xfrm>
          <a:prstGeom prst="rect">
            <a:avLst/>
          </a:prstGeom>
          <a:noFill/>
        </p:spPr>
        <p:txBody>
          <a:bodyPr wrap="none" rtlCol="0">
            <a:spAutoFit/>
          </a:bodyPr>
          <a:lstStyle/>
          <a:p>
            <a:r>
              <a:rPr lang="en-US" sz="4400" b="1" dirty="0" err="1">
                <a:solidFill>
                  <a:schemeClr val="bg1"/>
                </a:solidFill>
                <a:latin typeface="Poppins" panose="00000500000000000000" pitchFamily="2" charset="0"/>
                <a:ea typeface="Roboto" panose="02000000000000000000" pitchFamily="2" charset="0"/>
                <a:cs typeface="Poppins" panose="00000500000000000000" pitchFamily="2" charset="0"/>
              </a:rPr>
              <a:t>SelfHeal</a:t>
            </a:r>
            <a:endParaRPr lang="en-US" sz="4400" b="1" dirty="0">
              <a:solidFill>
                <a:schemeClr val="bg1"/>
              </a:solidFill>
              <a:latin typeface="Poppins" panose="00000500000000000000" pitchFamily="2" charset="0"/>
              <a:ea typeface="Roboto" panose="02000000000000000000" pitchFamily="2" charset="0"/>
              <a:cs typeface="Poppins" panose="00000500000000000000" pitchFamily="2" charset="0"/>
            </a:endParaRPr>
          </a:p>
          <a:p>
            <a:r>
              <a:rPr lang="en-US" sz="4400" b="1" dirty="0">
                <a:solidFill>
                  <a:schemeClr val="bg1"/>
                </a:solidFill>
                <a:latin typeface="Poppins" panose="00000500000000000000" pitchFamily="2" charset="0"/>
                <a:ea typeface="Roboto" panose="02000000000000000000" pitchFamily="2" charset="0"/>
                <a:cs typeface="Poppins" panose="00000500000000000000" pitchFamily="2" charset="0"/>
              </a:rPr>
              <a:t>Technology</a:t>
            </a:r>
            <a:endParaRPr lang="en-ID" sz="4400" b="1" dirty="0">
              <a:solidFill>
                <a:schemeClr val="bg1"/>
              </a:solidFill>
              <a:latin typeface="Poppins" panose="00000500000000000000" pitchFamily="2" charset="0"/>
              <a:ea typeface="Roboto" panose="02000000000000000000" pitchFamily="2" charset="0"/>
              <a:cs typeface="Poppins" panose="00000500000000000000" pitchFamily="2" charset="0"/>
            </a:endParaRPr>
          </a:p>
        </p:txBody>
      </p:sp>
      <p:sp>
        <p:nvSpPr>
          <p:cNvPr id="23" name="TextBox 22">
            <a:extLst>
              <a:ext uri="{FF2B5EF4-FFF2-40B4-BE49-F238E27FC236}">
                <a16:creationId xmlns:a16="http://schemas.microsoft.com/office/drawing/2014/main" id="{E6ABCEC0-57EE-4E4B-8CA0-7734FF04B91F}"/>
              </a:ext>
            </a:extLst>
          </p:cNvPr>
          <p:cNvSpPr txBox="1"/>
          <p:nvPr/>
        </p:nvSpPr>
        <p:spPr>
          <a:xfrm>
            <a:off x="7040145" y="6580515"/>
            <a:ext cx="1877437" cy="338554"/>
          </a:xfrm>
          <a:prstGeom prst="rect">
            <a:avLst/>
          </a:prstGeom>
          <a:noFill/>
        </p:spPr>
        <p:txBody>
          <a:bodyPr wrap="none" rtlCol="0">
            <a:spAutoFit/>
          </a:bodyPr>
          <a:lstStyle/>
          <a:p>
            <a:r>
              <a:rPr lang="en-US" sz="1600" b="1" spc="600" dirty="0">
                <a:solidFill>
                  <a:schemeClr val="bg1"/>
                </a:solidFill>
                <a:latin typeface="Poppins" panose="00000500000000000000" pitchFamily="2" charset="0"/>
                <a:ea typeface="Roboto" panose="02000000000000000000" pitchFamily="2" charset="0"/>
                <a:cs typeface="Poppins" panose="00000500000000000000" pitchFamily="2" charset="0"/>
              </a:rPr>
              <a:t>SELF HEAL</a:t>
            </a:r>
            <a:endParaRPr lang="en-ID" sz="1600" b="1" spc="600" dirty="0">
              <a:solidFill>
                <a:schemeClr val="bg1"/>
              </a:solidFill>
              <a:latin typeface="Poppins" panose="00000500000000000000" pitchFamily="2" charset="0"/>
              <a:ea typeface="Roboto" panose="02000000000000000000" pitchFamily="2" charset="0"/>
              <a:cs typeface="Poppins" panose="00000500000000000000" pitchFamily="2" charset="0"/>
            </a:endParaRPr>
          </a:p>
        </p:txBody>
      </p:sp>
      <p:sp>
        <p:nvSpPr>
          <p:cNvPr id="33" name="TextBox 32">
            <a:extLst>
              <a:ext uri="{FF2B5EF4-FFF2-40B4-BE49-F238E27FC236}">
                <a16:creationId xmlns:a16="http://schemas.microsoft.com/office/drawing/2014/main" id="{78869D88-B90F-45FF-99A6-3474FBCF5E07}"/>
              </a:ext>
            </a:extLst>
          </p:cNvPr>
          <p:cNvSpPr txBox="1"/>
          <p:nvPr/>
        </p:nvSpPr>
        <p:spPr>
          <a:xfrm>
            <a:off x="13386091" y="8134786"/>
            <a:ext cx="2661306" cy="461665"/>
          </a:xfrm>
          <a:prstGeom prst="rect">
            <a:avLst/>
          </a:prstGeom>
          <a:noFill/>
        </p:spPr>
        <p:txBody>
          <a:bodyPr wrap="none" rtlCol="0">
            <a:spAutoFit/>
          </a:bodyPr>
          <a:lstStyle/>
          <a:p>
            <a:r>
              <a:rPr lang="en-US" sz="2400" b="1" dirty="0" err="1">
                <a:solidFill>
                  <a:srgbClr val="2546FB"/>
                </a:solidFill>
                <a:latin typeface="Open Sans" panose="020B0606030504020204" pitchFamily="34" charset="0"/>
                <a:ea typeface="Open Sans" panose="020B0606030504020204" pitchFamily="34" charset="0"/>
                <a:cs typeface="Open Sans" panose="020B0606030504020204" pitchFamily="34" charset="0"/>
              </a:rPr>
              <a:t>Situation</a:t>
            </a:r>
            <a:r>
              <a:rPr lang="en-US" sz="2400" b="1"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Planet</a:t>
            </a:r>
            <a:endParaRPr lang="en-ID" sz="24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Rounded Corners 38">
            <a:extLst>
              <a:ext uri="{FF2B5EF4-FFF2-40B4-BE49-F238E27FC236}">
                <a16:creationId xmlns:a16="http://schemas.microsoft.com/office/drawing/2014/main" id="{70F77BF9-E54E-472A-AFFF-C2F52A3E4A8D}"/>
              </a:ext>
            </a:extLst>
          </p:cNvPr>
          <p:cNvSpPr/>
          <p:nvPr/>
        </p:nvSpPr>
        <p:spPr>
          <a:xfrm rot="16200000">
            <a:off x="5713231" y="-1435511"/>
            <a:ext cx="4165906" cy="8572501"/>
          </a:xfrm>
          <a:prstGeom prst="roundRect">
            <a:avLst>
              <a:gd name="adj" fmla="val 0"/>
            </a:avLst>
          </a:prstGeom>
          <a:solidFill>
            <a:schemeClr val="bg1"/>
          </a:solidFill>
          <a:ln>
            <a:noFill/>
          </a:ln>
          <a:effectLst>
            <a:outerShdw blurRad="1270000" dist="571500" dir="8400000" sx="101000" sy="101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6AD857A-47A5-4E02-8C27-2F5413CC3160}"/>
              </a:ext>
            </a:extLst>
          </p:cNvPr>
          <p:cNvSpPr/>
          <p:nvPr/>
        </p:nvSpPr>
        <p:spPr>
          <a:xfrm>
            <a:off x="15858560" y="4447963"/>
            <a:ext cx="886265" cy="886265"/>
          </a:xfrm>
          <a:prstGeom prst="ellipse">
            <a:avLst/>
          </a:prstGeom>
          <a:noFill/>
          <a:ln w="38100">
            <a:solidFill>
              <a:srgbClr val="FCD4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TextBox 25">
            <a:extLst>
              <a:ext uri="{FF2B5EF4-FFF2-40B4-BE49-F238E27FC236}">
                <a16:creationId xmlns:a16="http://schemas.microsoft.com/office/drawing/2014/main" id="{7824620E-D850-4495-A253-0677C9BA43CC}"/>
              </a:ext>
            </a:extLst>
          </p:cNvPr>
          <p:cNvSpPr txBox="1"/>
          <p:nvPr/>
        </p:nvSpPr>
        <p:spPr>
          <a:xfrm>
            <a:off x="4800952" y="2031735"/>
            <a:ext cx="6196168" cy="2639184"/>
          </a:xfrm>
          <a:prstGeom prst="rect">
            <a:avLst/>
          </a:prstGeom>
          <a:noFill/>
        </p:spPr>
        <p:txBody>
          <a:bodyPr wrap="square" rtlCol="0">
            <a:spAutoFit/>
          </a:bodyPr>
          <a:lstStyle/>
          <a:p>
            <a:pPr>
              <a:lnSpc>
                <a:spcPct val="150000"/>
              </a:lnSpc>
            </a:pPr>
            <a:r>
              <a:rPr lang="en-US" sz="1600" b="0" i="0" dirty="0">
                <a:solidFill>
                  <a:schemeClr val="bg2">
                    <a:lumMod val="10000"/>
                  </a:schemeClr>
                </a:solidFill>
                <a:effectLst/>
                <a:latin typeface="Open Sans" panose="020B0606030504020204" pitchFamily="34" charset="0"/>
                <a:ea typeface="Open Sans" panose="020B0606030504020204" pitchFamily="34" charset="0"/>
                <a:cs typeface="Open Sans" panose="020B0606030504020204" pitchFamily="34" charset="0"/>
              </a:rPr>
              <a:t>The system continuously monitors incoming incidents and uses its trained models to recognize patterns and similarities in incident descriptions. When it identifies an incident that closely matches a </a:t>
            </a:r>
            <a:r>
              <a:rPr lang="en-US" sz="16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t>previously resolved issue, it triggers the '</a:t>
            </a:r>
            <a:r>
              <a:rPr lang="en-US" sz="1600" dirty="0" err="1">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t>SelfHeal</a:t>
            </a:r>
            <a:r>
              <a:rPr lang="en-US" sz="16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t>WatchDog</a:t>
            </a:r>
            <a:r>
              <a:rPr lang="en-US" sz="16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t>' process.</a:t>
            </a:r>
          </a:p>
          <a:p>
            <a:pPr>
              <a:lnSpc>
                <a:spcPct val="150000"/>
              </a:lnSpc>
            </a:pPr>
            <a:r>
              <a:rPr lang="en-US" sz="1600" i="1"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t>'</a:t>
            </a:r>
            <a:r>
              <a:rPr lang="en-US" sz="1600" i="1" dirty="0" err="1">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t>SelfHeal</a:t>
            </a:r>
            <a:r>
              <a:rPr lang="en-US" sz="1600" i="1"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rPr>
              <a:t>' reduces the time required to resolve common and repetitive incidents by automating the remediation process.</a:t>
            </a:r>
          </a:p>
        </p:txBody>
      </p:sp>
      <p:sp>
        <p:nvSpPr>
          <p:cNvPr id="24" name="TextBox 23">
            <a:extLst>
              <a:ext uri="{FF2B5EF4-FFF2-40B4-BE49-F238E27FC236}">
                <a16:creationId xmlns:a16="http://schemas.microsoft.com/office/drawing/2014/main" id="{0B7EA7FA-11F7-4FDF-8A40-4E828660F715}"/>
              </a:ext>
            </a:extLst>
          </p:cNvPr>
          <p:cNvSpPr txBox="1"/>
          <p:nvPr/>
        </p:nvSpPr>
        <p:spPr>
          <a:xfrm>
            <a:off x="4800951" y="1662403"/>
            <a:ext cx="3660105" cy="369332"/>
          </a:xfrm>
          <a:prstGeom prst="rect">
            <a:avLst/>
          </a:prstGeom>
          <a:noFill/>
        </p:spPr>
        <p:txBody>
          <a:bodyPr wrap="none" rtlCol="0">
            <a:spAutoFit/>
          </a:bodyPr>
          <a:lstStyle/>
          <a:p>
            <a:r>
              <a:rPr lang="en-US" b="1" i="1"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SelfHeal</a:t>
            </a:r>
            <a:r>
              <a:rPr lang="en-US" b="1"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b="1" i="1"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WatchDog</a:t>
            </a:r>
            <a:r>
              <a:rPr lang="en-US" b="1"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Technology</a:t>
            </a:r>
            <a:endParaRPr lang="en-ID"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Rounded Corners 28">
            <a:extLst>
              <a:ext uri="{FF2B5EF4-FFF2-40B4-BE49-F238E27FC236}">
                <a16:creationId xmlns:a16="http://schemas.microsoft.com/office/drawing/2014/main" id="{46F20CE2-9A7B-4474-9CA6-69A434E97486}"/>
              </a:ext>
            </a:extLst>
          </p:cNvPr>
          <p:cNvSpPr/>
          <p:nvPr/>
        </p:nvSpPr>
        <p:spPr>
          <a:xfrm>
            <a:off x="10778301" y="7939268"/>
            <a:ext cx="608453" cy="9822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ED842E4-48DD-491B-A9EE-085A4D1F731F}"/>
              </a:ext>
            </a:extLst>
          </p:cNvPr>
          <p:cNvSpPr txBox="1"/>
          <p:nvPr/>
        </p:nvSpPr>
        <p:spPr>
          <a:xfrm>
            <a:off x="712610" y="2158241"/>
            <a:ext cx="2151814" cy="954107"/>
          </a:xfrm>
          <a:prstGeom prst="rect">
            <a:avLst/>
          </a:prstGeom>
          <a:noFill/>
        </p:spPr>
        <p:txBody>
          <a:bodyPr wrap="square" rtlCol="0">
            <a:spAutoFit/>
          </a:bodyPr>
          <a:lstStyle/>
          <a:p>
            <a:pPr algn="ctr"/>
            <a:r>
              <a:rPr lang="en-US" sz="2800" b="1" dirty="0" err="1">
                <a:solidFill>
                  <a:srgbClr val="FCD401"/>
                </a:solidFill>
                <a:latin typeface="Poppins" panose="00000500000000000000" pitchFamily="2" charset="0"/>
                <a:ea typeface="Roboto" panose="02000000000000000000" pitchFamily="2" charset="0"/>
                <a:cs typeface="Poppins" panose="00000500000000000000" pitchFamily="2" charset="0"/>
              </a:rPr>
              <a:t>SelfHeal</a:t>
            </a:r>
            <a:endParaRPr lang="en-US" sz="2800" b="1" dirty="0">
              <a:solidFill>
                <a:srgbClr val="FCD401"/>
              </a:solidFill>
              <a:latin typeface="Poppins" panose="00000500000000000000" pitchFamily="2" charset="0"/>
              <a:ea typeface="Roboto" panose="02000000000000000000" pitchFamily="2" charset="0"/>
              <a:cs typeface="Poppins" panose="00000500000000000000" pitchFamily="2" charset="0"/>
            </a:endParaRPr>
          </a:p>
          <a:p>
            <a:pPr algn="ctr"/>
            <a:r>
              <a:rPr lang="en-US" sz="2800" b="1" dirty="0" err="1">
                <a:solidFill>
                  <a:srgbClr val="FCD401"/>
                </a:solidFill>
                <a:latin typeface="Poppins" panose="00000500000000000000" pitchFamily="2" charset="0"/>
                <a:ea typeface="Roboto" panose="02000000000000000000" pitchFamily="2" charset="0"/>
                <a:cs typeface="Poppins" panose="00000500000000000000" pitchFamily="2" charset="0"/>
              </a:rPr>
              <a:t>WatchDog</a:t>
            </a:r>
            <a:endParaRPr lang="en-ID" sz="2800" b="1" dirty="0">
              <a:solidFill>
                <a:srgbClr val="FCD401"/>
              </a:solidFill>
              <a:latin typeface="Poppins" panose="00000500000000000000" pitchFamily="2" charset="0"/>
              <a:ea typeface="Roboto" panose="02000000000000000000" pitchFamily="2" charset="0"/>
              <a:cs typeface="Poppins" panose="00000500000000000000" pitchFamily="2" charset="0"/>
            </a:endParaRPr>
          </a:p>
        </p:txBody>
      </p:sp>
    </p:spTree>
    <p:extLst>
      <p:ext uri="{BB962C8B-B14F-4D97-AF65-F5344CB8AC3E}">
        <p14:creationId xmlns:p14="http://schemas.microsoft.com/office/powerpoint/2010/main" val="2958237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8E9BE4E1-32F8-44CB-9286-FC2FEB55CCF7}"/>
              </a:ext>
            </a:extLst>
          </p:cNvPr>
          <p:cNvSpPr txBox="1"/>
          <p:nvPr/>
        </p:nvSpPr>
        <p:spPr>
          <a:xfrm>
            <a:off x="2529747" y="2862721"/>
            <a:ext cx="4588115" cy="1446550"/>
          </a:xfrm>
          <a:prstGeom prst="rect">
            <a:avLst/>
          </a:prstGeom>
          <a:noFill/>
        </p:spPr>
        <p:txBody>
          <a:bodyPr wrap="none" rtlCol="0">
            <a:spAutoFit/>
          </a:bodyPr>
          <a:lstStyle/>
          <a:p>
            <a:r>
              <a:rPr lang="en-US" sz="4400" b="1">
                <a:solidFill>
                  <a:schemeClr val="bg1"/>
                </a:solidFill>
                <a:latin typeface="Poppins" panose="00000500000000000000" pitchFamily="2" charset="0"/>
                <a:ea typeface="Roboto" panose="02000000000000000000" pitchFamily="2" charset="0"/>
                <a:cs typeface="Poppins" panose="00000500000000000000" pitchFamily="2" charset="0"/>
              </a:rPr>
              <a:t>Mulang Course</a:t>
            </a:r>
          </a:p>
          <a:p>
            <a:r>
              <a:rPr lang="en-US" sz="4400" b="1">
                <a:solidFill>
                  <a:schemeClr val="bg1"/>
                </a:solidFill>
                <a:latin typeface="Poppins" panose="00000500000000000000" pitchFamily="2" charset="0"/>
                <a:ea typeface="Roboto" panose="02000000000000000000" pitchFamily="2" charset="0"/>
                <a:cs typeface="Poppins" panose="00000500000000000000" pitchFamily="2" charset="0"/>
              </a:rPr>
              <a:t>Partner</a:t>
            </a:r>
            <a:endParaRPr lang="en-ID" sz="4400" b="1">
              <a:solidFill>
                <a:schemeClr val="bg1"/>
              </a:solidFill>
              <a:latin typeface="Poppins" panose="00000500000000000000" pitchFamily="2" charset="0"/>
              <a:ea typeface="Roboto" panose="02000000000000000000" pitchFamily="2" charset="0"/>
              <a:cs typeface="Poppins" panose="00000500000000000000" pitchFamily="2" charset="0"/>
            </a:endParaRPr>
          </a:p>
        </p:txBody>
      </p:sp>
      <p:sp>
        <p:nvSpPr>
          <p:cNvPr id="29" name="TextBox 28">
            <a:extLst>
              <a:ext uri="{FF2B5EF4-FFF2-40B4-BE49-F238E27FC236}">
                <a16:creationId xmlns:a16="http://schemas.microsoft.com/office/drawing/2014/main" id="{FA5CC7EF-CA8C-4B73-8A81-63C738E7571E}"/>
              </a:ext>
            </a:extLst>
          </p:cNvPr>
          <p:cNvSpPr txBox="1"/>
          <p:nvPr/>
        </p:nvSpPr>
        <p:spPr>
          <a:xfrm>
            <a:off x="2529747" y="2524167"/>
            <a:ext cx="1827744" cy="338554"/>
          </a:xfrm>
          <a:prstGeom prst="rect">
            <a:avLst/>
          </a:prstGeom>
          <a:noFill/>
        </p:spPr>
        <p:txBody>
          <a:bodyPr wrap="none" rtlCol="0">
            <a:spAutoFit/>
          </a:bodyPr>
          <a:lstStyle/>
          <a:p>
            <a:r>
              <a:rPr lang="en-US" sz="1600" b="1" spc="600">
                <a:solidFill>
                  <a:schemeClr val="bg1"/>
                </a:solidFill>
                <a:latin typeface="Poppins" panose="00000500000000000000" pitchFamily="2" charset="0"/>
                <a:ea typeface="Roboto" panose="02000000000000000000" pitchFamily="2" charset="0"/>
                <a:cs typeface="Poppins" panose="00000500000000000000" pitchFamily="2" charset="0"/>
              </a:rPr>
              <a:t>ABOUT US</a:t>
            </a:r>
            <a:endParaRPr lang="en-ID" sz="1600" b="1" spc="600">
              <a:solidFill>
                <a:schemeClr val="bg1"/>
              </a:solidFill>
              <a:latin typeface="Poppins" panose="00000500000000000000" pitchFamily="2" charset="0"/>
              <a:ea typeface="Roboto" panose="02000000000000000000" pitchFamily="2" charset="0"/>
              <a:cs typeface="Poppins" panose="00000500000000000000" pitchFamily="2" charset="0"/>
            </a:endParaRPr>
          </a:p>
        </p:txBody>
      </p:sp>
      <p:sp>
        <p:nvSpPr>
          <p:cNvPr id="33" name="Rectangle: Rounded Corners 32">
            <a:extLst>
              <a:ext uri="{FF2B5EF4-FFF2-40B4-BE49-F238E27FC236}">
                <a16:creationId xmlns:a16="http://schemas.microsoft.com/office/drawing/2014/main" id="{74C6D18D-9D6F-43A2-9AB5-691AC6CB843C}"/>
              </a:ext>
            </a:extLst>
          </p:cNvPr>
          <p:cNvSpPr/>
          <p:nvPr/>
        </p:nvSpPr>
        <p:spPr>
          <a:xfrm>
            <a:off x="5015175" y="3892064"/>
            <a:ext cx="608453" cy="9822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50CB4E0-76D8-4134-9F1B-8BC094AE1A0E}"/>
              </a:ext>
            </a:extLst>
          </p:cNvPr>
          <p:cNvSpPr txBox="1"/>
          <p:nvPr/>
        </p:nvSpPr>
        <p:spPr>
          <a:xfrm>
            <a:off x="2529747" y="2464175"/>
            <a:ext cx="3591048" cy="1446550"/>
          </a:xfrm>
          <a:prstGeom prst="rect">
            <a:avLst/>
          </a:prstGeom>
          <a:noFill/>
        </p:spPr>
        <p:txBody>
          <a:bodyPr wrap="none" rtlCol="0">
            <a:spAutoFit/>
          </a:bodyPr>
          <a:lstStyle/>
          <a:p>
            <a:r>
              <a:rPr lang="en-US" sz="4400" b="1" dirty="0">
                <a:solidFill>
                  <a:schemeClr val="tx1">
                    <a:lumMod val="75000"/>
                    <a:lumOff val="25000"/>
                  </a:schemeClr>
                </a:solidFill>
                <a:latin typeface="Poppins" panose="00000500000000000000" pitchFamily="2" charset="0"/>
                <a:ea typeface="Roboto" panose="02000000000000000000" pitchFamily="2" charset="0"/>
                <a:cs typeface="Poppins" panose="00000500000000000000" pitchFamily="2" charset="0"/>
              </a:rPr>
              <a:t>Technology</a:t>
            </a:r>
          </a:p>
          <a:p>
            <a:r>
              <a:rPr lang="en-US" sz="4400" b="1" dirty="0">
                <a:solidFill>
                  <a:srgbClr val="2546FB"/>
                </a:solidFill>
                <a:latin typeface="Poppins" panose="00000500000000000000" pitchFamily="2" charset="0"/>
                <a:ea typeface="Roboto" panose="02000000000000000000" pitchFamily="2" charset="0"/>
                <a:cs typeface="Poppins" panose="00000500000000000000" pitchFamily="2" charset="0"/>
              </a:rPr>
              <a:t>Stack</a:t>
            </a:r>
          </a:p>
        </p:txBody>
      </p:sp>
      <p:sp>
        <p:nvSpPr>
          <p:cNvPr id="37" name="TextBox 36">
            <a:extLst>
              <a:ext uri="{FF2B5EF4-FFF2-40B4-BE49-F238E27FC236}">
                <a16:creationId xmlns:a16="http://schemas.microsoft.com/office/drawing/2014/main" id="{CE2CF37D-6FCC-446A-B7FE-8ADEBD3B7D46}"/>
              </a:ext>
            </a:extLst>
          </p:cNvPr>
          <p:cNvSpPr txBox="1"/>
          <p:nvPr/>
        </p:nvSpPr>
        <p:spPr>
          <a:xfrm>
            <a:off x="2529747" y="2043973"/>
            <a:ext cx="3204723" cy="338554"/>
          </a:xfrm>
          <a:prstGeom prst="rect">
            <a:avLst/>
          </a:prstGeom>
          <a:noFill/>
        </p:spPr>
        <p:txBody>
          <a:bodyPr wrap="none" rtlCol="0">
            <a:spAutoFit/>
          </a:bodyPr>
          <a:lstStyle/>
          <a:p>
            <a:r>
              <a:rPr lang="en-US" sz="1600" b="1" spc="600" dirty="0">
                <a:solidFill>
                  <a:schemeClr val="bg1">
                    <a:lumMod val="85000"/>
                  </a:schemeClr>
                </a:solidFill>
                <a:latin typeface="Poppins" panose="00000500000000000000" pitchFamily="2" charset="0"/>
                <a:ea typeface="Roboto" panose="02000000000000000000" pitchFamily="2" charset="0"/>
                <a:cs typeface="Poppins" panose="00000500000000000000" pitchFamily="2" charset="0"/>
              </a:rPr>
              <a:t>SITUATIONPLANET</a:t>
            </a:r>
            <a:endParaRPr lang="en-ID" sz="1600" b="1" spc="600" dirty="0">
              <a:solidFill>
                <a:schemeClr val="bg1">
                  <a:lumMod val="85000"/>
                </a:schemeClr>
              </a:solidFill>
              <a:latin typeface="Poppins" panose="00000500000000000000" pitchFamily="2" charset="0"/>
              <a:ea typeface="Roboto" panose="02000000000000000000" pitchFamily="2" charset="0"/>
              <a:cs typeface="Poppins" panose="00000500000000000000" pitchFamily="2" charset="0"/>
            </a:endParaRPr>
          </a:p>
        </p:txBody>
      </p:sp>
      <p:sp>
        <p:nvSpPr>
          <p:cNvPr id="38" name="Rectangle: Rounded Corners 37">
            <a:extLst>
              <a:ext uri="{FF2B5EF4-FFF2-40B4-BE49-F238E27FC236}">
                <a16:creationId xmlns:a16="http://schemas.microsoft.com/office/drawing/2014/main" id="{B91D1542-7E31-4CDB-92FC-078038B2680E}"/>
              </a:ext>
            </a:extLst>
          </p:cNvPr>
          <p:cNvSpPr/>
          <p:nvPr/>
        </p:nvSpPr>
        <p:spPr>
          <a:xfrm rot="16200000">
            <a:off x="9903552" y="1324033"/>
            <a:ext cx="2247027" cy="2280283"/>
          </a:xfrm>
          <a:prstGeom prst="roundRect">
            <a:avLst>
              <a:gd name="adj" fmla="val 0"/>
            </a:avLst>
          </a:prstGeom>
          <a:solidFill>
            <a:srgbClr val="2546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EDA5FBE2-11FB-40E1-A3D2-DE7849A7C4BC}"/>
              </a:ext>
            </a:extLst>
          </p:cNvPr>
          <p:cNvSpPr txBox="1"/>
          <p:nvPr/>
        </p:nvSpPr>
        <p:spPr>
          <a:xfrm>
            <a:off x="10386505" y="1696931"/>
            <a:ext cx="1281120" cy="830997"/>
          </a:xfrm>
          <a:prstGeom prst="rect">
            <a:avLst/>
          </a:prstGeom>
          <a:noFill/>
        </p:spPr>
        <p:txBody>
          <a:bodyPr wrap="none" rtlCol="0">
            <a:spAutoFit/>
          </a:bodyPr>
          <a:lstStyle/>
          <a:p>
            <a:pPr algn="ctr"/>
            <a:r>
              <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Python</a:t>
            </a:r>
          </a:p>
          <a:p>
            <a:pPr algn="ct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Flask</a:t>
            </a:r>
            <a:endParaRPr lang="en-ID"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D8A3DCF6-5639-4750-6EB1-EECB1B926F76}"/>
              </a:ext>
            </a:extLst>
          </p:cNvPr>
          <p:cNvSpPr txBox="1"/>
          <p:nvPr/>
        </p:nvSpPr>
        <p:spPr>
          <a:xfrm>
            <a:off x="10051894" y="2693444"/>
            <a:ext cx="1950342" cy="461665"/>
          </a:xfrm>
          <a:prstGeom prst="rect">
            <a:avLst/>
          </a:prstGeom>
          <a:noFill/>
        </p:spPr>
        <p:txBody>
          <a:bodyPr wrap="none" rtlCol="0">
            <a:spAutoFit/>
          </a:bodyPr>
          <a:lstStyle/>
          <a:p>
            <a:pPr algn="ctr"/>
            <a:r>
              <a:rPr lang="en-US" sz="2400" i="1" dirty="0">
                <a:solidFill>
                  <a:schemeClr val="bg1"/>
                </a:solidFill>
                <a:latin typeface="Open Sans" panose="020B0606030504020204" pitchFamily="34" charset="0"/>
                <a:ea typeface="Open Sans" panose="020B0606030504020204" pitchFamily="34" charset="0"/>
                <a:cs typeface="Open Sans" panose="020B0606030504020204" pitchFamily="34" charset="0"/>
              </a:rPr>
              <a:t>User Interface</a:t>
            </a:r>
            <a:endParaRPr lang="en-ID" sz="2400"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Rounded Corners 3">
            <a:extLst>
              <a:ext uri="{FF2B5EF4-FFF2-40B4-BE49-F238E27FC236}">
                <a16:creationId xmlns:a16="http://schemas.microsoft.com/office/drawing/2014/main" id="{58CAF056-4FE1-8CB6-8FE0-D4B787EC56FC}"/>
              </a:ext>
            </a:extLst>
          </p:cNvPr>
          <p:cNvSpPr/>
          <p:nvPr/>
        </p:nvSpPr>
        <p:spPr>
          <a:xfrm rot="16200000">
            <a:off x="11939324" y="5745651"/>
            <a:ext cx="3078939" cy="2280283"/>
          </a:xfrm>
          <a:prstGeom prst="roundRect">
            <a:avLst>
              <a:gd name="adj" fmla="val 0"/>
            </a:avLst>
          </a:prstGeom>
          <a:solidFill>
            <a:srgbClr val="2546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1E49FE5-D980-BCF4-7603-8FB45161A5AE}"/>
              </a:ext>
            </a:extLst>
          </p:cNvPr>
          <p:cNvSpPr txBox="1"/>
          <p:nvPr/>
        </p:nvSpPr>
        <p:spPr>
          <a:xfrm>
            <a:off x="12838233" y="5702594"/>
            <a:ext cx="1281120" cy="830997"/>
          </a:xfrm>
          <a:prstGeom prst="rect">
            <a:avLst/>
          </a:prstGeom>
          <a:noFill/>
        </p:spPr>
        <p:txBody>
          <a:bodyPr wrap="none" rtlCol="0">
            <a:spAutoFit/>
          </a:bodyPr>
          <a:lstStyle/>
          <a:p>
            <a:pPr algn="ctr"/>
            <a:r>
              <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Python</a:t>
            </a:r>
          </a:p>
          <a:p>
            <a:pPr algn="ct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TF-IDF</a:t>
            </a:r>
            <a:endParaRPr lang="en-ID"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E6C27F92-9781-A20F-8A7C-47695491D5E1}"/>
              </a:ext>
            </a:extLst>
          </p:cNvPr>
          <p:cNvSpPr txBox="1"/>
          <p:nvPr/>
        </p:nvSpPr>
        <p:spPr>
          <a:xfrm>
            <a:off x="12494888" y="6699107"/>
            <a:ext cx="2029968" cy="1538883"/>
          </a:xfrm>
          <a:prstGeom prst="rect">
            <a:avLst/>
          </a:prstGeom>
          <a:noFill/>
        </p:spPr>
        <p:txBody>
          <a:bodyPr wrap="square" rtlCol="0">
            <a:spAutoFit/>
          </a:bodyPr>
          <a:lstStyle/>
          <a:p>
            <a:pPr algn="ctr"/>
            <a:r>
              <a:rPr lang="en-US" sz="1400" i="1" dirty="0">
                <a:solidFill>
                  <a:schemeClr val="bg1"/>
                </a:solidFill>
                <a:latin typeface="Open Sans" panose="020B0606030504020204" pitchFamily="34" charset="0"/>
                <a:ea typeface="Open Sans" panose="020B0606030504020204" pitchFamily="34" charset="0"/>
                <a:cs typeface="Open Sans" panose="020B0606030504020204" pitchFamily="34" charset="0"/>
              </a:rPr>
              <a:t>Term Frequency-Inverse Document Frequency</a:t>
            </a:r>
          </a:p>
          <a:p>
            <a:pPr algn="ctr"/>
            <a:r>
              <a:rPr lang="en-ID" sz="1400" i="1" dirty="0">
                <a:solidFill>
                  <a:schemeClr val="bg1"/>
                </a:solidFill>
                <a:latin typeface="Open Sans" panose="020B0606030504020204" pitchFamily="34" charset="0"/>
                <a:ea typeface="Open Sans" panose="020B0606030504020204" pitchFamily="34" charset="0"/>
                <a:cs typeface="Open Sans" panose="020B0606030504020204" pitchFamily="34" charset="0"/>
              </a:rPr>
              <a:t>Vectorization</a:t>
            </a:r>
          </a:p>
          <a:p>
            <a:pPr algn="ctr"/>
            <a:endParaRPr lang="en-ID" sz="1400"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ID" sz="1400"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r>
              <a:rPr lang="en-ID" sz="2400" i="1" dirty="0">
                <a:solidFill>
                  <a:schemeClr val="bg1"/>
                </a:solidFill>
                <a:latin typeface="Open Sans" panose="020B0606030504020204" pitchFamily="34" charset="0"/>
                <a:ea typeface="Open Sans" panose="020B0606030504020204" pitchFamily="34" charset="0"/>
                <a:cs typeface="Open Sans" panose="020B0606030504020204" pitchFamily="34" charset="0"/>
              </a:rPr>
              <a:t>NLP</a:t>
            </a:r>
          </a:p>
        </p:txBody>
      </p:sp>
      <p:sp>
        <p:nvSpPr>
          <p:cNvPr id="7" name="Rectangle: Rounded Corners 6">
            <a:extLst>
              <a:ext uri="{FF2B5EF4-FFF2-40B4-BE49-F238E27FC236}">
                <a16:creationId xmlns:a16="http://schemas.microsoft.com/office/drawing/2014/main" id="{888D38CE-8308-56E2-24C6-E916B88ED34F}"/>
              </a:ext>
            </a:extLst>
          </p:cNvPr>
          <p:cNvSpPr/>
          <p:nvPr/>
        </p:nvSpPr>
        <p:spPr>
          <a:xfrm rot="16200000">
            <a:off x="9903552" y="3736576"/>
            <a:ext cx="2247027" cy="2280283"/>
          </a:xfrm>
          <a:prstGeom prst="roundRect">
            <a:avLst>
              <a:gd name="adj" fmla="val 0"/>
            </a:avLst>
          </a:prstGeom>
          <a:solidFill>
            <a:srgbClr val="2546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7626413-965B-FF7B-4D33-8064443DD7F9}"/>
              </a:ext>
            </a:extLst>
          </p:cNvPr>
          <p:cNvSpPr txBox="1"/>
          <p:nvPr/>
        </p:nvSpPr>
        <p:spPr>
          <a:xfrm>
            <a:off x="10130025" y="4109474"/>
            <a:ext cx="1794081" cy="830997"/>
          </a:xfrm>
          <a:prstGeom prst="rect">
            <a:avLst/>
          </a:prstGeom>
          <a:noFill/>
        </p:spPr>
        <p:txBody>
          <a:bodyPr wrap="none" rtlCol="0">
            <a:spAutoFit/>
          </a:bodyPr>
          <a:lstStyle/>
          <a:p>
            <a:pPr algn="ctr"/>
            <a:r>
              <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Python</a:t>
            </a:r>
          </a:p>
          <a:p>
            <a:pPr algn="ctr"/>
            <a:r>
              <a:rPr lang="en-ID"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fuzzywuzzy</a:t>
            </a:r>
            <a:endParaRPr lang="en-ID"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75259C9E-189C-97F2-BD6A-841E75D1BAF2}"/>
              </a:ext>
            </a:extLst>
          </p:cNvPr>
          <p:cNvSpPr txBox="1"/>
          <p:nvPr/>
        </p:nvSpPr>
        <p:spPr>
          <a:xfrm>
            <a:off x="10666229" y="5105987"/>
            <a:ext cx="721672" cy="461665"/>
          </a:xfrm>
          <a:prstGeom prst="rect">
            <a:avLst/>
          </a:prstGeom>
          <a:noFill/>
        </p:spPr>
        <p:txBody>
          <a:bodyPr wrap="none" rtlCol="0">
            <a:spAutoFit/>
          </a:bodyPr>
          <a:lstStyle/>
          <a:p>
            <a:pPr algn="ctr"/>
            <a:r>
              <a:rPr lang="en-US" sz="2400" i="1" dirty="0">
                <a:solidFill>
                  <a:schemeClr val="bg1"/>
                </a:solidFill>
                <a:latin typeface="Open Sans" panose="020B0606030504020204" pitchFamily="34" charset="0"/>
                <a:ea typeface="Open Sans" panose="020B0606030504020204" pitchFamily="34" charset="0"/>
                <a:cs typeface="Open Sans" panose="020B0606030504020204" pitchFamily="34" charset="0"/>
              </a:rPr>
              <a:t>NLP</a:t>
            </a:r>
            <a:endParaRPr lang="en-ID" sz="2400"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Rectangle: Rounded Corners 9">
            <a:extLst>
              <a:ext uri="{FF2B5EF4-FFF2-40B4-BE49-F238E27FC236}">
                <a16:creationId xmlns:a16="http://schemas.microsoft.com/office/drawing/2014/main" id="{745C520E-162C-6DA8-BB5C-DC46322BE269}"/>
              </a:ext>
            </a:extLst>
          </p:cNvPr>
          <p:cNvSpPr/>
          <p:nvPr/>
        </p:nvSpPr>
        <p:spPr>
          <a:xfrm rot="16200000">
            <a:off x="14794058" y="3735531"/>
            <a:ext cx="2247027" cy="2280283"/>
          </a:xfrm>
          <a:prstGeom prst="roundRect">
            <a:avLst>
              <a:gd name="adj" fmla="val 0"/>
            </a:avLst>
          </a:prstGeom>
          <a:solidFill>
            <a:srgbClr val="2546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DC3B674-2098-00FD-6A63-0970319EC42B}"/>
              </a:ext>
            </a:extLst>
          </p:cNvPr>
          <p:cNvSpPr txBox="1"/>
          <p:nvPr/>
        </p:nvSpPr>
        <p:spPr>
          <a:xfrm>
            <a:off x="15094141" y="4108429"/>
            <a:ext cx="1646861" cy="830997"/>
          </a:xfrm>
          <a:prstGeom prst="rect">
            <a:avLst/>
          </a:prstGeom>
          <a:noFill/>
        </p:spPr>
        <p:txBody>
          <a:bodyPr wrap="none" rtlCol="0">
            <a:spAutoFit/>
          </a:bodyPr>
          <a:lstStyle/>
          <a:p>
            <a:pPr algn="ctr"/>
            <a:r>
              <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Microsoft</a:t>
            </a:r>
          </a:p>
          <a:p>
            <a:pPr algn="ctr"/>
            <a:r>
              <a:rPr lang="en-ID"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Excel</a:t>
            </a:r>
          </a:p>
        </p:txBody>
      </p:sp>
      <p:sp>
        <p:nvSpPr>
          <p:cNvPr id="12" name="TextBox 11">
            <a:extLst>
              <a:ext uri="{FF2B5EF4-FFF2-40B4-BE49-F238E27FC236}">
                <a16:creationId xmlns:a16="http://schemas.microsoft.com/office/drawing/2014/main" id="{A415BD5D-5E06-9702-ADA2-B737E0198592}"/>
              </a:ext>
            </a:extLst>
          </p:cNvPr>
          <p:cNvSpPr txBox="1"/>
          <p:nvPr/>
        </p:nvSpPr>
        <p:spPr>
          <a:xfrm>
            <a:off x="15341420" y="5053807"/>
            <a:ext cx="1152303" cy="830997"/>
          </a:xfrm>
          <a:prstGeom prst="rect">
            <a:avLst/>
          </a:prstGeom>
          <a:noFill/>
        </p:spPr>
        <p:txBody>
          <a:bodyPr wrap="none" rtlCol="0">
            <a:spAutoFit/>
          </a:bodyPr>
          <a:lstStyle/>
          <a:p>
            <a:pPr algn="ctr"/>
            <a:r>
              <a:rPr lang="en-US" sz="2400" i="1" dirty="0">
                <a:solidFill>
                  <a:schemeClr val="bg1"/>
                </a:solidFill>
                <a:latin typeface="Open Sans" panose="020B0606030504020204" pitchFamily="34" charset="0"/>
                <a:ea typeface="Open Sans" panose="020B0606030504020204" pitchFamily="34" charset="0"/>
                <a:cs typeface="Open Sans" panose="020B0606030504020204" pitchFamily="34" charset="0"/>
              </a:rPr>
              <a:t>History</a:t>
            </a:r>
          </a:p>
          <a:p>
            <a:pPr algn="ctr"/>
            <a:r>
              <a:rPr lang="en-US" sz="2400" i="1" dirty="0">
                <a:solidFill>
                  <a:schemeClr val="bg1"/>
                </a:solidFill>
                <a:latin typeface="Open Sans" panose="020B0606030504020204" pitchFamily="34" charset="0"/>
                <a:ea typeface="Open Sans" panose="020B0606030504020204" pitchFamily="34" charset="0"/>
                <a:cs typeface="Open Sans" panose="020B0606030504020204" pitchFamily="34" charset="0"/>
              </a:rPr>
              <a:t>Storage</a:t>
            </a:r>
            <a:endParaRPr lang="en-ID" sz="2400"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B6810645-1DAB-CCE7-3036-D71BB1F58416}"/>
              </a:ext>
            </a:extLst>
          </p:cNvPr>
          <p:cNvSpPr/>
          <p:nvPr/>
        </p:nvSpPr>
        <p:spPr>
          <a:xfrm rot="16200000">
            <a:off x="14806867" y="6149118"/>
            <a:ext cx="2247027" cy="2280283"/>
          </a:xfrm>
          <a:prstGeom prst="roundRect">
            <a:avLst>
              <a:gd name="adj" fmla="val 0"/>
            </a:avLst>
          </a:prstGeom>
          <a:solidFill>
            <a:srgbClr val="2546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6C6016F-D575-716F-11FB-EFBFB9C4B5A2}"/>
              </a:ext>
            </a:extLst>
          </p:cNvPr>
          <p:cNvSpPr txBox="1"/>
          <p:nvPr/>
        </p:nvSpPr>
        <p:spPr>
          <a:xfrm>
            <a:off x="15413668" y="6522016"/>
            <a:ext cx="1033424" cy="830997"/>
          </a:xfrm>
          <a:prstGeom prst="rect">
            <a:avLst/>
          </a:prstGeom>
          <a:noFill/>
        </p:spPr>
        <p:txBody>
          <a:bodyPr wrap="none" rtlCol="0">
            <a:spAutoFit/>
          </a:bodyPr>
          <a:lstStyle/>
          <a:p>
            <a:pPr algn="ctr"/>
            <a:r>
              <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YAML</a:t>
            </a:r>
          </a:p>
          <a:p>
            <a:pPr algn="ctr"/>
            <a:r>
              <a:rPr lang="en-ID"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p>
        </p:txBody>
      </p:sp>
      <p:sp>
        <p:nvSpPr>
          <p:cNvPr id="15" name="TextBox 14">
            <a:extLst>
              <a:ext uri="{FF2B5EF4-FFF2-40B4-BE49-F238E27FC236}">
                <a16:creationId xmlns:a16="http://schemas.microsoft.com/office/drawing/2014/main" id="{9CDBDAC0-AA9B-9384-3828-DA9F1043580C}"/>
              </a:ext>
            </a:extLst>
          </p:cNvPr>
          <p:cNvSpPr txBox="1"/>
          <p:nvPr/>
        </p:nvSpPr>
        <p:spPr>
          <a:xfrm>
            <a:off x="14790102" y="7467394"/>
            <a:ext cx="2280561" cy="830997"/>
          </a:xfrm>
          <a:prstGeom prst="rect">
            <a:avLst/>
          </a:prstGeom>
          <a:noFill/>
        </p:spPr>
        <p:txBody>
          <a:bodyPr wrap="none" rtlCol="0">
            <a:spAutoFit/>
          </a:bodyPr>
          <a:lstStyle/>
          <a:p>
            <a:pPr algn="ctr"/>
            <a:r>
              <a:rPr lang="en-US" sz="2400" i="1" dirty="0">
                <a:solidFill>
                  <a:schemeClr val="bg1"/>
                </a:solidFill>
                <a:latin typeface="Open Sans" panose="020B0606030504020204" pitchFamily="34" charset="0"/>
                <a:ea typeface="Open Sans" panose="020B0606030504020204" pitchFamily="34" charset="0"/>
                <a:cs typeface="Open Sans" panose="020B0606030504020204" pitchFamily="34" charset="0"/>
              </a:rPr>
              <a:t>RCA</a:t>
            </a:r>
          </a:p>
          <a:p>
            <a:pPr algn="ctr"/>
            <a:r>
              <a:rPr lang="en-US" sz="2400" i="1" dirty="0">
                <a:solidFill>
                  <a:schemeClr val="bg1"/>
                </a:solidFill>
                <a:latin typeface="Open Sans" panose="020B0606030504020204" pitchFamily="34" charset="0"/>
                <a:ea typeface="Open Sans" panose="020B0606030504020204" pitchFamily="34" charset="0"/>
                <a:cs typeface="Open Sans" panose="020B0606030504020204" pitchFamily="34" charset="0"/>
              </a:rPr>
              <a:t>Knowledge-Base</a:t>
            </a:r>
            <a:endParaRPr lang="en-ID" sz="2400"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Rounded Corners 15">
            <a:extLst>
              <a:ext uri="{FF2B5EF4-FFF2-40B4-BE49-F238E27FC236}">
                <a16:creationId xmlns:a16="http://schemas.microsoft.com/office/drawing/2014/main" id="{9CDF0392-88A8-4949-90A2-4021AF79CF52}"/>
              </a:ext>
            </a:extLst>
          </p:cNvPr>
          <p:cNvSpPr/>
          <p:nvPr/>
        </p:nvSpPr>
        <p:spPr>
          <a:xfrm rot="16200000">
            <a:off x="9903689" y="6149118"/>
            <a:ext cx="2247027" cy="2280283"/>
          </a:xfrm>
          <a:prstGeom prst="roundRect">
            <a:avLst>
              <a:gd name="adj" fmla="val 0"/>
            </a:avLst>
          </a:prstGeom>
          <a:solidFill>
            <a:srgbClr val="2546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3E952F4-2530-D72A-D3B5-4EF9CAC98C8F}"/>
              </a:ext>
            </a:extLst>
          </p:cNvPr>
          <p:cNvSpPr txBox="1"/>
          <p:nvPr/>
        </p:nvSpPr>
        <p:spPr>
          <a:xfrm>
            <a:off x="10550949" y="6522016"/>
            <a:ext cx="952505" cy="830997"/>
          </a:xfrm>
          <a:prstGeom prst="rect">
            <a:avLst/>
          </a:prstGeom>
          <a:noFill/>
        </p:spPr>
        <p:txBody>
          <a:bodyPr wrap="none" rtlCol="0">
            <a:spAutoFit/>
          </a:bodyPr>
          <a:lstStyle/>
          <a:p>
            <a:pPr algn="ctr"/>
            <a:r>
              <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JSON</a:t>
            </a:r>
          </a:p>
          <a:p>
            <a:pPr algn="ctr"/>
            <a:r>
              <a:rPr lang="en-ID"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p>
        </p:txBody>
      </p:sp>
      <p:sp>
        <p:nvSpPr>
          <p:cNvPr id="18" name="TextBox 17">
            <a:extLst>
              <a:ext uri="{FF2B5EF4-FFF2-40B4-BE49-F238E27FC236}">
                <a16:creationId xmlns:a16="http://schemas.microsoft.com/office/drawing/2014/main" id="{DE91B387-DC97-1EDA-CF82-B4DC031EE5A1}"/>
              </a:ext>
            </a:extLst>
          </p:cNvPr>
          <p:cNvSpPr txBox="1"/>
          <p:nvPr/>
        </p:nvSpPr>
        <p:spPr>
          <a:xfrm>
            <a:off x="9886924" y="7467394"/>
            <a:ext cx="2280561" cy="830997"/>
          </a:xfrm>
          <a:prstGeom prst="rect">
            <a:avLst/>
          </a:prstGeom>
          <a:noFill/>
        </p:spPr>
        <p:txBody>
          <a:bodyPr wrap="none" rtlCol="0">
            <a:spAutoFit/>
          </a:bodyPr>
          <a:lstStyle/>
          <a:p>
            <a:pPr algn="ctr"/>
            <a:r>
              <a:rPr lang="en-US" sz="2400" i="1" dirty="0">
                <a:solidFill>
                  <a:schemeClr val="bg1"/>
                </a:solidFill>
                <a:latin typeface="Open Sans" panose="020B0606030504020204" pitchFamily="34" charset="0"/>
                <a:ea typeface="Open Sans" panose="020B0606030504020204" pitchFamily="34" charset="0"/>
                <a:cs typeface="Open Sans" panose="020B0606030504020204" pitchFamily="34" charset="0"/>
              </a:rPr>
              <a:t>Resolution</a:t>
            </a:r>
          </a:p>
          <a:p>
            <a:pPr algn="ctr"/>
            <a:r>
              <a:rPr lang="en-US" sz="2400" i="1" dirty="0">
                <a:solidFill>
                  <a:schemeClr val="bg1"/>
                </a:solidFill>
                <a:latin typeface="Open Sans" panose="020B0606030504020204" pitchFamily="34" charset="0"/>
                <a:ea typeface="Open Sans" panose="020B0606030504020204" pitchFamily="34" charset="0"/>
                <a:cs typeface="Open Sans" panose="020B0606030504020204" pitchFamily="34" charset="0"/>
              </a:rPr>
              <a:t>Knowledge-Base</a:t>
            </a:r>
            <a:endParaRPr lang="en-ID" sz="2400"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Rectangle: Rounded Corners 21">
            <a:extLst>
              <a:ext uri="{FF2B5EF4-FFF2-40B4-BE49-F238E27FC236}">
                <a16:creationId xmlns:a16="http://schemas.microsoft.com/office/drawing/2014/main" id="{D717DFC9-6AF2-C776-B015-ED8C4433AD1E}"/>
              </a:ext>
            </a:extLst>
          </p:cNvPr>
          <p:cNvSpPr/>
          <p:nvPr/>
        </p:nvSpPr>
        <p:spPr>
          <a:xfrm rot="16200000">
            <a:off x="12355419" y="2944959"/>
            <a:ext cx="2247027" cy="2280283"/>
          </a:xfrm>
          <a:prstGeom prst="roundRect">
            <a:avLst>
              <a:gd name="adj" fmla="val 0"/>
            </a:avLst>
          </a:prstGeom>
          <a:solidFill>
            <a:srgbClr val="2546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DB3207A-7A34-0B61-0550-50E3C6B01178}"/>
              </a:ext>
            </a:extLst>
          </p:cNvPr>
          <p:cNvSpPr txBox="1"/>
          <p:nvPr/>
        </p:nvSpPr>
        <p:spPr>
          <a:xfrm>
            <a:off x="12918521" y="3317857"/>
            <a:ext cx="1120821" cy="830997"/>
          </a:xfrm>
          <a:prstGeom prst="rect">
            <a:avLst/>
          </a:prstGeom>
          <a:noFill/>
        </p:spPr>
        <p:txBody>
          <a:bodyPr wrap="none" rtlCol="0">
            <a:spAutoFit/>
          </a:bodyPr>
          <a:lstStyle/>
          <a:p>
            <a:pPr algn="ctr"/>
            <a:r>
              <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HTML</a:t>
            </a:r>
          </a:p>
          <a:p>
            <a:pPr algn="ct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CSS, JS</a:t>
            </a:r>
            <a:endParaRPr lang="en-ID"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TextBox 23">
            <a:extLst>
              <a:ext uri="{FF2B5EF4-FFF2-40B4-BE49-F238E27FC236}">
                <a16:creationId xmlns:a16="http://schemas.microsoft.com/office/drawing/2014/main" id="{B38AD5F9-9F78-FF42-5C53-83F86ACFF5A6}"/>
              </a:ext>
            </a:extLst>
          </p:cNvPr>
          <p:cNvSpPr txBox="1"/>
          <p:nvPr/>
        </p:nvSpPr>
        <p:spPr>
          <a:xfrm>
            <a:off x="12503761" y="4314370"/>
            <a:ext cx="1950342" cy="461665"/>
          </a:xfrm>
          <a:prstGeom prst="rect">
            <a:avLst/>
          </a:prstGeom>
          <a:noFill/>
        </p:spPr>
        <p:txBody>
          <a:bodyPr wrap="none" rtlCol="0">
            <a:spAutoFit/>
          </a:bodyPr>
          <a:lstStyle/>
          <a:p>
            <a:pPr algn="ctr"/>
            <a:r>
              <a:rPr lang="en-US" sz="2400" i="1" dirty="0">
                <a:solidFill>
                  <a:schemeClr val="bg1"/>
                </a:solidFill>
                <a:latin typeface="Open Sans" panose="020B0606030504020204" pitchFamily="34" charset="0"/>
                <a:ea typeface="Open Sans" panose="020B0606030504020204" pitchFamily="34" charset="0"/>
                <a:cs typeface="Open Sans" panose="020B0606030504020204" pitchFamily="34" charset="0"/>
              </a:rPr>
              <a:t>User Interface</a:t>
            </a:r>
            <a:endParaRPr lang="en-ID" sz="2400"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TextBox 25">
            <a:extLst>
              <a:ext uri="{FF2B5EF4-FFF2-40B4-BE49-F238E27FC236}">
                <a16:creationId xmlns:a16="http://schemas.microsoft.com/office/drawing/2014/main" id="{27172280-3713-6F43-EF44-2D6C3CAD251A}"/>
              </a:ext>
            </a:extLst>
          </p:cNvPr>
          <p:cNvSpPr txBox="1"/>
          <p:nvPr/>
        </p:nvSpPr>
        <p:spPr>
          <a:xfrm>
            <a:off x="2571222" y="4311614"/>
            <a:ext cx="5829718" cy="4524315"/>
          </a:xfrm>
          <a:prstGeom prst="rect">
            <a:avLst/>
          </a:prstGeom>
          <a:noFill/>
        </p:spPr>
        <p:txBody>
          <a:bodyPr wrap="square">
            <a:spAutoFit/>
          </a:bodyPr>
          <a:lstStyle/>
          <a:p>
            <a:pPr marL="285750" indent="-285750">
              <a:buFont typeface="Arial" panose="020B0604020202020204" pitchFamily="34" charset="0"/>
              <a:buChar char="•"/>
            </a:pPr>
            <a:r>
              <a:rPr lang="en-IN" dirty="0">
                <a:latin typeface="Open Sans" panose="020B0606030504020204" pitchFamily="34" charset="0"/>
                <a:ea typeface="Open Sans" panose="020B0606030504020204" pitchFamily="34" charset="0"/>
                <a:cs typeface="Open Sans" panose="020B0606030504020204" pitchFamily="34" charset="0"/>
              </a:rPr>
              <a:t>The '</a:t>
            </a:r>
            <a:r>
              <a:rPr lang="en-IN" dirty="0" err="1">
                <a:latin typeface="Open Sans" panose="020B0606030504020204" pitchFamily="34" charset="0"/>
                <a:ea typeface="Open Sans" panose="020B0606030504020204" pitchFamily="34" charset="0"/>
                <a:cs typeface="Open Sans" panose="020B0606030504020204" pitchFamily="34" charset="0"/>
              </a:rPr>
              <a:t>SituationPlanet</a:t>
            </a:r>
            <a:r>
              <a:rPr lang="en-IN" dirty="0">
                <a:latin typeface="Open Sans" panose="020B0606030504020204" pitchFamily="34" charset="0"/>
                <a:ea typeface="Open Sans" panose="020B0606030504020204" pitchFamily="34" charset="0"/>
                <a:cs typeface="Open Sans" panose="020B0606030504020204" pitchFamily="34" charset="0"/>
              </a:rPr>
              <a:t>' technology stack encompasses a backend built with Python and Flask for interactive user interfaces.</a:t>
            </a:r>
          </a:p>
          <a:p>
            <a:pPr marL="285750" indent="-285750">
              <a:buFont typeface="Arial" panose="020B0604020202020204" pitchFamily="34" charset="0"/>
              <a:buChar char="•"/>
            </a:pPr>
            <a:r>
              <a:rPr lang="en-IN" dirty="0">
                <a:latin typeface="Open Sans" panose="020B0606030504020204" pitchFamily="34" charset="0"/>
                <a:ea typeface="Open Sans" panose="020B0606030504020204" pitchFamily="34" charset="0"/>
                <a:cs typeface="Open Sans" panose="020B0606030504020204" pitchFamily="34" charset="0"/>
              </a:rPr>
              <a:t>Incident data is stored in non-relational databases like Excel, JSON and YAML while AI/ML tasks utilize libraries like scikit-learn for machine learning and natural language processing.</a:t>
            </a:r>
          </a:p>
          <a:p>
            <a:pPr marL="285750" indent="-285750">
              <a:buFont typeface="Arial" panose="020B0604020202020204" pitchFamily="34" charset="0"/>
              <a:buChar char="•"/>
            </a:pPr>
            <a:r>
              <a:rPr lang="en-IN" dirty="0">
                <a:latin typeface="Open Sans" panose="020B0606030504020204" pitchFamily="34" charset="0"/>
                <a:ea typeface="Open Sans" panose="020B0606030504020204" pitchFamily="34" charset="0"/>
                <a:cs typeface="Open Sans" panose="020B0606030504020204" pitchFamily="34" charset="0"/>
              </a:rPr>
              <a:t>The application is hosted on a personal cloud compute instance, with Docker containers managed by Kubernetes for consistent deployment. Monitoring is facilitated through the </a:t>
            </a:r>
            <a:r>
              <a:rPr lang="en-IN" dirty="0" err="1">
                <a:latin typeface="Open Sans" panose="020B0606030504020204" pitchFamily="34" charset="0"/>
                <a:ea typeface="Open Sans" panose="020B0606030504020204" pitchFamily="34" charset="0"/>
                <a:cs typeface="Open Sans" panose="020B0606030504020204" pitchFamily="34" charset="0"/>
              </a:rPr>
              <a:t>WatchDog</a:t>
            </a:r>
            <a:r>
              <a:rPr lang="en-IN" dirty="0">
                <a:latin typeface="Open Sans" panose="020B0606030504020204" pitchFamily="34" charset="0"/>
                <a:ea typeface="Open Sans" panose="020B0606030504020204" pitchFamily="34" charset="0"/>
                <a:cs typeface="Open Sans" panose="020B0606030504020204" pitchFamily="34" charset="0"/>
              </a:rPr>
              <a:t> script.</a:t>
            </a:r>
          </a:p>
          <a:p>
            <a:pPr marL="285750" indent="-285750">
              <a:buFont typeface="Arial" panose="020B0604020202020204" pitchFamily="34" charset="0"/>
              <a:buChar char="•"/>
            </a:pPr>
            <a:r>
              <a:rPr lang="en-IN" dirty="0">
                <a:latin typeface="Open Sans" panose="020B0606030504020204" pitchFamily="34" charset="0"/>
                <a:ea typeface="Open Sans" panose="020B0606030504020204" pitchFamily="34" charset="0"/>
                <a:cs typeface="Open Sans" panose="020B0606030504020204" pitchFamily="34" charset="0"/>
              </a:rPr>
              <a:t>This stack ensures efficient incident classification, root cause analysis, resolution suggestions, and user-friendly interactions in the '</a:t>
            </a:r>
            <a:r>
              <a:rPr lang="en-IN" dirty="0" err="1">
                <a:latin typeface="Open Sans" panose="020B0606030504020204" pitchFamily="34" charset="0"/>
                <a:ea typeface="Open Sans" panose="020B0606030504020204" pitchFamily="34" charset="0"/>
                <a:cs typeface="Open Sans" panose="020B0606030504020204" pitchFamily="34" charset="0"/>
              </a:rPr>
              <a:t>SituationPlanet</a:t>
            </a:r>
            <a:r>
              <a:rPr lang="en-IN" dirty="0">
                <a:latin typeface="Open Sans" panose="020B0606030504020204" pitchFamily="34" charset="0"/>
                <a:ea typeface="Open Sans" panose="020B0606030504020204" pitchFamily="34" charset="0"/>
                <a:cs typeface="Open Sans" panose="020B0606030504020204" pitchFamily="34" charset="0"/>
              </a:rPr>
              <a:t>' solution.</a:t>
            </a:r>
          </a:p>
        </p:txBody>
      </p:sp>
    </p:spTree>
    <p:extLst>
      <p:ext uri="{BB962C8B-B14F-4D97-AF65-F5344CB8AC3E}">
        <p14:creationId xmlns:p14="http://schemas.microsoft.com/office/powerpoint/2010/main" val="38096045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7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659</TotalTime>
  <Words>895</Words>
  <Application>Microsoft Office PowerPoint</Application>
  <PresentationFormat>Custom</PresentationFormat>
  <Paragraphs>162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Open Sans</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irfanaffian</dc:creator>
  <cp:lastModifiedBy>aadityarenga@gmail.com</cp:lastModifiedBy>
  <cp:revision>68</cp:revision>
  <dcterms:created xsi:type="dcterms:W3CDTF">2021-01-07T00:42:57Z</dcterms:created>
  <dcterms:modified xsi:type="dcterms:W3CDTF">2023-08-26T11:56:47Z</dcterms:modified>
</cp:coreProperties>
</file>