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0.jpeg" ContentType="image/jpeg"/>
  <Override PartName="/ppt/media/image5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0430AA-FA8F-4C6C-9A93-314568B5F4A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077C53-7A9F-468D-9E3A-0FE32B8D964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F10873-1220-432F-8169-47EEE4E9AF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5330 Programming Assignment 2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[Aditya Appana]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[appana.a@northeastern.edu]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[appana.a]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[001006587]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Feature matching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for Gaudi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matches: [14/100]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[Describe your implementation of feature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matching here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Initially, the distances between 2 features are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computed.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Then, a ratio test is performed, which returns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an array of matches(pair of features) and array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of confidence of each match. As per the text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book took the nndr threshold above 0.8 to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consider the feature pair as a match.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This way feature matching is achieved.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P.S. In the gaudi image, though I can see alot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of matching features, all were marked red and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 was returned 0 by the Tests.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26880" y="2018880"/>
            <a:ext cx="3696480" cy="15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SIFT feature descriptor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(with green/red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lines for correct/incorrect correspondences) for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Notre Dame 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 (out of 100): [180]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[0.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905556]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810000" y="1828800"/>
            <a:ext cx="1933200" cy="3028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029200" y="2011680"/>
            <a:ext cx="286488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for Mt.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Rushmore 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matches: [124]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[0.806452]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for Gaudiimage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matches: [22]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[0.0]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29560" y="2011680"/>
            <a:ext cx="3474360" cy="14544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82880" y="1920240"/>
            <a:ext cx="468360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[Describe your implementation of SIFT feature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descriptors here: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My Sift feature descriptor function takes in an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image, and the X and Y coordinates of all the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interest points, and returns an array of feature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vectors. To get the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feature vectors, I’m first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computing the x and y gradients of the image,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then calculating the magnitutes and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orientations of the image. For every point in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interest point, I’m calculating a feature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vector, by inserting a patch of size of feature-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width over it and calculating the histogram.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Each of this feature is then normalised,and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raised to power of(1/2) and returned]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[Why are SIFT features better descriptors than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normalized patches?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Sift feature descriptors are histograms in a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local patch around interest points. They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capture the information around an interest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point in a histogram. However a simple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normalized patch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is truly based only on Image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pixel intensities around an interest point. It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doesnt perform well even with a slight rotation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or scaling of the image. Whereas, SIFT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descriptors generally perform well even on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different illumination, rotation,translation or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scaling of the image.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017360"/>
            <a:ext cx="85201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[Why aren't our version of SIFT features rotation- or scale-invariant? What would you have to do to make them so?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Rotation invariance can be achieved by assigning a dominant orientation for each keypoint, and by doing all further calculations relative to this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dominant orientation. This effectively cancels out the effect of rotation, making it rotation invariant.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Scale Invariance can be achieved by initially extracting features at a variety of scales, by performing the same operations at multiple resolutions in a pyramid of Image and then matching features at the same level.(works only for small scale changes). And a much more efficient way is to extract the features that are stable in both location and scale.This way scale invariance can also be achieved.]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017360"/>
            <a:ext cx="85201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My default implementation of get_sift_features is a vectorized version. It  runs in 3.52sec with an Accuracy of 90.55%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feature matching uses numpy broadcasting technique to return the matches and the confidences efficiently.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57200" y="2834640"/>
            <a:ext cx="6810120" cy="95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Courier New"/>
              </a:rPr>
              <a:t>Your vectorized SIFT implementation takes 3.52 seconds to run on Notre Dame</a:t>
            </a:r>
            <a:endParaRPr b="0" lang="en-US" sz="1000" spc="-1" strike="noStrike">
              <a:latin typeface="Courier New"/>
              <a:ea typeface="Courier New"/>
            </a:endParaRPr>
          </a:p>
          <a:p>
            <a:r>
              <a:rPr b="0" lang="en-US" sz="1000" spc="-1" strike="noStrike">
                <a:latin typeface="Courier New"/>
              </a:rPr>
              <a:t>180 matches from 2462 corners</a:t>
            </a:r>
            <a:endParaRPr b="0" lang="en-US" sz="1000" spc="-1" strike="noStrike">
              <a:latin typeface="Courier New"/>
              <a:ea typeface="Courier New"/>
            </a:endParaRPr>
          </a:p>
          <a:p>
            <a:r>
              <a:rPr b="0" lang="en-US" sz="1000" spc="-1" strike="noStrike">
                <a:latin typeface="Courier New"/>
              </a:rPr>
              <a:t>You found 180/100 required matches</a:t>
            </a:r>
            <a:endParaRPr b="0" lang="en-US" sz="1000" spc="-1" strike="noStrike">
              <a:latin typeface="Courier New"/>
              <a:ea typeface="Courier New"/>
            </a:endParaRPr>
          </a:p>
          <a:p>
            <a:r>
              <a:rPr b="0" lang="en-US" sz="1000" spc="-1" strike="noStrike">
                <a:latin typeface="Courier New"/>
              </a:rPr>
              <a:t>Accuracy = 0.905556</a:t>
            </a:r>
            <a:endParaRPr b="0" lang="en-US" sz="1000" spc="-1" strike="noStrike">
              <a:latin typeface="Courier New"/>
              <a:ea typeface="Courier New"/>
            </a:endParaRPr>
          </a:p>
          <a:p>
            <a:r>
              <a:rPr b="0" lang="en-US" sz="1000" spc="-1" strike="noStrike">
                <a:latin typeface="Courier New"/>
              </a:rPr>
              <a:t>Your vectorized feature matching pipeline achieved 90.56% accuracy to run on Notre Dame</a:t>
            </a:r>
            <a:endParaRPr b="0" lang="en-US" sz="1000" spc="-1" strike="noStrike">
              <a:latin typeface="Courier New"/>
              <a:ea typeface="Courier New"/>
            </a:endParaRPr>
          </a:p>
          <a:p>
            <a:r>
              <a:rPr b="0" lang="en-US" sz="1000" spc="-1" strike="noStrike">
                <a:latin typeface="Courier New"/>
              </a:rPr>
              <a:t>"Correct"</a:t>
            </a:r>
            <a:endParaRPr b="0" lang="en-US" sz="1000" spc="-1" strike="noStrike"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\sqrt(I</a:t>
            </a:r>
            <a:r>
              <a:rPr b="0" lang="en" sz="14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x</a:t>
            </a:r>
            <a:r>
              <a:rPr b="0" lang="en" sz="1400" spc="-1" strike="noStrike" baseline="30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 + I</a:t>
            </a:r>
            <a:r>
              <a:rPr b="0" lang="en" sz="14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y</a:t>
            </a:r>
            <a:r>
              <a:rPr b="0" lang="en" sz="1400" spc="-1" strike="noStrike" baseline="30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) for Notre Dame 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832280" y="1188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[Which areas have highest magnitude? Why?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brightest areas in the image have highest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magnitude. White/bright regions means a high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change in the initial image while black region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means no change at all.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2880" y="2103120"/>
            <a:ext cx="469440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I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I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y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s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x</a:t>
            </a:r>
            <a:r>
              <a:rPr b="0" lang="en" sz="1800" spc="-1" strike="noStrike" baseline="30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s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y</a:t>
            </a:r>
            <a:r>
              <a:rPr b="0" lang="en" sz="1800" spc="-1" strike="noStrike" baseline="30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, s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x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</a:t>
            </a:r>
            <a:r>
              <a:rPr b="0" lang="e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y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for Notre Dame image pair from pa2.ipynb here]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71600" y="1554480"/>
            <a:ext cx="5176080" cy="340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corner response map of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Notre Dame image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[Are gradient features invariant to both additive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shifts (brightness) and multiplicative gain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(contrast)?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Why or why not? See Szeliski Figure 3.2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Generally true, the gradiant features are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invariant to brightness and contrast up to an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extent. A gradiant at a pixel is a rate of change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of a pixel intensity in that image. So the rate of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change of pixels intensity is not affected by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brightness or contrast when they are uniformly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varied across the image.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9040" y="2061000"/>
            <a:ext cx="4605840" cy="250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Notre Dame interest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points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Mt. Rushmore interest points from pa2.ipynb here]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56240" y="1920240"/>
            <a:ext cx="4324320" cy="23774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389120" y="1737360"/>
            <a:ext cx="4582800" cy="25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Gaudi interest points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from pa2.ipynb here]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[What are the advantages and disadvantages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of using maxpooling for non-maximum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suppression (NMS)?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 this implementation, when we use non-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maximum suppression NMS, it replaces all the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values in the neighborhood with the maximum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value in that region. It is helpful because it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suppresses all the values around a corner,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and prevents us from interpreting a single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corner as multiple corners.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And one disadvantage could be it might be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slow on large images and small filter size as it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has it compare all the values in the range of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filter dimensions over almost all the pixels.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99080" y="2286000"/>
            <a:ext cx="4464360" cy="216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[What is your intuition behind what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makes the Harris corner detector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effective?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Harris corner detector is effective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as it detect points based on the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intensity variation in a local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neighborhood. A small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window region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around the feature should show a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large intensity change when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compared with windows shifted in any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other direction to be considered as a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corner point.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Normalized patch feature descriptor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normalized patch descriptor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[Why aren't normalized patches a very good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descriptor?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normalized patches are only dependant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on the pixel Intensity around the interest point.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These are highly sensitive to illuminance,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translation, rotation or scaling. Hence, they are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not very good descriptors.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57520" y="1920240"/>
            <a:ext cx="2342880" cy="253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Feature matching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(with green/red lines for correct/incorrect correspondences) for Notre Dame 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 (out of 100): [116]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[0.689655]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matches for Mt. Rushmore image pair from pa2.ipynb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# matches: [94]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Accuracy: [0.410000]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34000" y="2135160"/>
            <a:ext cx="3057840" cy="17967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389120" y="2100960"/>
            <a:ext cx="4454640" cy="173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Application>LibreOffice/6.4.7.2$Linux_X86_64 LibreOffice_project/40$Build-2</Application>
  <Words>576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2021-10-15T11:07:40Z</dcterms:modified>
  <cp:revision>28</cp:revision>
  <dc:subject/>
  <dc:title>CS 5330 Programming Assignment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