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2" r:id="rId3"/>
    <p:sldId id="259" r:id="rId4"/>
    <p:sldId id="263" r:id="rId5"/>
    <p:sldId id="264" r:id="rId6"/>
    <p:sldId id="265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1" r:id="rId20"/>
    <p:sldId id="282" r:id="rId21"/>
    <p:sldId id="283" r:id="rId22"/>
    <p:sldId id="284" r:id="rId23"/>
    <p:sldId id="289" r:id="rId24"/>
    <p:sldId id="286" r:id="rId25"/>
    <p:sldId id="299" r:id="rId26"/>
    <p:sldId id="298" r:id="rId27"/>
    <p:sldId id="296" r:id="rId28"/>
    <p:sldId id="297" r:id="rId29"/>
    <p:sldId id="292" r:id="rId30"/>
    <p:sldId id="291" r:id="rId31"/>
    <p:sldId id="293" r:id="rId32"/>
    <p:sldId id="294" r:id="rId33"/>
    <p:sldId id="295" r:id="rId3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82" d="100"/>
          <a:sy n="82" d="100"/>
        </p:scale>
        <p:origin x="96" y="19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D4FE29-085A-46EF-8B90-E0C4AD175CAB}" type="doc">
      <dgm:prSet loTypeId="urn:microsoft.com/office/officeart/2009/3/layout/StepUpProcess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5E184C65-06A1-4AE5-A942-A9D5ED651137}">
      <dgm:prSet phldrT="[Text]" custT="1"/>
      <dgm:spPr/>
      <dgm:t>
        <a:bodyPr/>
        <a:lstStyle/>
        <a:p>
          <a:r>
            <a:rPr lang="en-US" sz="2500" dirty="0" smtClean="0"/>
            <a:t>PARSING</a:t>
          </a:r>
          <a:endParaRPr lang="en-US" sz="2500" dirty="0"/>
        </a:p>
      </dgm:t>
    </dgm:pt>
    <dgm:pt modelId="{457085C5-6611-4165-B6C6-82BAE526016D}" type="parTrans" cxnId="{67B7500D-ABA7-448A-945E-97C0C115BA72}">
      <dgm:prSet/>
      <dgm:spPr/>
      <dgm:t>
        <a:bodyPr/>
        <a:lstStyle/>
        <a:p>
          <a:endParaRPr lang="en-US"/>
        </a:p>
      </dgm:t>
    </dgm:pt>
    <dgm:pt modelId="{9467AEC5-AF72-417C-8EE4-7A5D1F14A901}" type="sibTrans" cxnId="{67B7500D-ABA7-448A-945E-97C0C115BA72}">
      <dgm:prSet/>
      <dgm:spPr/>
      <dgm:t>
        <a:bodyPr/>
        <a:lstStyle/>
        <a:p>
          <a:endParaRPr lang="en-US"/>
        </a:p>
      </dgm:t>
    </dgm:pt>
    <dgm:pt modelId="{075ED439-86D8-4D3C-9DB2-7970FBD0858F}">
      <dgm:prSet phldrT="[Text]" custT="1"/>
      <dgm:spPr/>
      <dgm:t>
        <a:bodyPr/>
        <a:lstStyle/>
        <a:p>
          <a:r>
            <a:rPr lang="en-US" sz="2500" dirty="0" smtClean="0"/>
            <a:t>OPTIMIZATION</a:t>
          </a:r>
          <a:endParaRPr lang="en-US" sz="2500" dirty="0"/>
        </a:p>
      </dgm:t>
    </dgm:pt>
    <dgm:pt modelId="{225292A2-8B1F-46D2-B17E-7D411C557B70}" type="parTrans" cxnId="{D20554E2-034E-4462-8FBF-B4AD16CF5D82}">
      <dgm:prSet/>
      <dgm:spPr/>
      <dgm:t>
        <a:bodyPr/>
        <a:lstStyle/>
        <a:p>
          <a:endParaRPr lang="en-US"/>
        </a:p>
      </dgm:t>
    </dgm:pt>
    <dgm:pt modelId="{25120EDC-BFC8-4635-9CF4-30F2BD045430}" type="sibTrans" cxnId="{D20554E2-034E-4462-8FBF-B4AD16CF5D82}">
      <dgm:prSet/>
      <dgm:spPr/>
      <dgm:t>
        <a:bodyPr/>
        <a:lstStyle/>
        <a:p>
          <a:endParaRPr lang="en-US"/>
        </a:p>
      </dgm:t>
    </dgm:pt>
    <dgm:pt modelId="{3837FA2A-9A00-4B58-913E-7D2A15766B23}">
      <dgm:prSet phldrT="[Text]" custT="1"/>
      <dgm:spPr/>
      <dgm:t>
        <a:bodyPr/>
        <a:lstStyle/>
        <a:p>
          <a:r>
            <a:rPr lang="en-US" sz="2500" dirty="0" smtClean="0"/>
            <a:t>CODE GENERATION</a:t>
          </a:r>
          <a:endParaRPr lang="en-US" sz="2500" dirty="0"/>
        </a:p>
      </dgm:t>
    </dgm:pt>
    <dgm:pt modelId="{104C93F1-4412-4B2C-88A1-3D6AB8DF20E4}" type="parTrans" cxnId="{0F038E51-7FB2-44CA-ACE0-04B5C13E038C}">
      <dgm:prSet/>
      <dgm:spPr/>
      <dgm:t>
        <a:bodyPr/>
        <a:lstStyle/>
        <a:p>
          <a:endParaRPr lang="en-US"/>
        </a:p>
      </dgm:t>
    </dgm:pt>
    <dgm:pt modelId="{927DC449-0CB5-4E2D-9F62-102DBC88566A}" type="sibTrans" cxnId="{0F038E51-7FB2-44CA-ACE0-04B5C13E038C}">
      <dgm:prSet/>
      <dgm:spPr/>
      <dgm:t>
        <a:bodyPr/>
        <a:lstStyle/>
        <a:p>
          <a:endParaRPr lang="en-US"/>
        </a:p>
      </dgm:t>
    </dgm:pt>
    <dgm:pt modelId="{BF546422-1C10-40CA-BF63-8E6B7BD4C90F}">
      <dgm:prSet phldrT="[Text]" custT="1"/>
      <dgm:spPr/>
      <dgm:t>
        <a:bodyPr/>
        <a:lstStyle/>
        <a:p>
          <a:r>
            <a:rPr lang="en-US" sz="2800" dirty="0" smtClean="0"/>
            <a:t>EXECUTION</a:t>
          </a:r>
          <a:endParaRPr lang="en-US" sz="2800" dirty="0"/>
        </a:p>
      </dgm:t>
    </dgm:pt>
    <dgm:pt modelId="{52211D24-CCBB-4802-8BB2-9AD7E8897016}" type="parTrans" cxnId="{120D05B4-C02E-4D86-B7C4-C584D4315666}">
      <dgm:prSet/>
      <dgm:spPr/>
      <dgm:t>
        <a:bodyPr/>
        <a:lstStyle/>
        <a:p>
          <a:endParaRPr lang="en-US"/>
        </a:p>
      </dgm:t>
    </dgm:pt>
    <dgm:pt modelId="{166605B0-7665-4C36-9414-FD1B68C1F1E6}" type="sibTrans" cxnId="{120D05B4-C02E-4D86-B7C4-C584D4315666}">
      <dgm:prSet/>
      <dgm:spPr/>
      <dgm:t>
        <a:bodyPr/>
        <a:lstStyle/>
        <a:p>
          <a:endParaRPr lang="en-US"/>
        </a:p>
      </dgm:t>
    </dgm:pt>
    <dgm:pt modelId="{27BB43A1-0D67-41BE-A820-6A5BACCE491F}" type="pres">
      <dgm:prSet presAssocID="{8AD4FE29-085A-46EF-8B90-E0C4AD175CA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3134597-1240-4D72-B9A1-2116DF58D000}" type="pres">
      <dgm:prSet presAssocID="{5E184C65-06A1-4AE5-A942-A9D5ED651137}" presName="composite" presStyleCnt="0"/>
      <dgm:spPr/>
    </dgm:pt>
    <dgm:pt modelId="{6BA40D18-D33F-4199-88E7-F47BC2DAFC42}" type="pres">
      <dgm:prSet presAssocID="{5E184C65-06A1-4AE5-A942-A9D5ED651137}" presName="LShape" presStyleLbl="alignNode1" presStyleIdx="0" presStyleCnt="7"/>
      <dgm:spPr/>
    </dgm:pt>
    <dgm:pt modelId="{996CE985-89B1-4372-A321-11D084201288}" type="pres">
      <dgm:prSet presAssocID="{5E184C65-06A1-4AE5-A942-A9D5ED651137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06985-6D9B-4D63-A188-0DDB88B4758A}" type="pres">
      <dgm:prSet presAssocID="{5E184C65-06A1-4AE5-A942-A9D5ED651137}" presName="Triangle" presStyleLbl="alignNode1" presStyleIdx="1" presStyleCnt="7"/>
      <dgm:spPr/>
    </dgm:pt>
    <dgm:pt modelId="{DD9CAA57-D594-4C65-8319-0C22C893C28A}" type="pres">
      <dgm:prSet presAssocID="{9467AEC5-AF72-417C-8EE4-7A5D1F14A901}" presName="sibTrans" presStyleCnt="0"/>
      <dgm:spPr/>
    </dgm:pt>
    <dgm:pt modelId="{42DC8AF7-80BE-41D4-8BF5-3A6C8A9D0BEA}" type="pres">
      <dgm:prSet presAssocID="{9467AEC5-AF72-417C-8EE4-7A5D1F14A901}" presName="space" presStyleCnt="0"/>
      <dgm:spPr/>
    </dgm:pt>
    <dgm:pt modelId="{C4D36039-A919-44A2-8958-BF4E9BC2EF7A}" type="pres">
      <dgm:prSet presAssocID="{075ED439-86D8-4D3C-9DB2-7970FBD0858F}" presName="composite" presStyleCnt="0"/>
      <dgm:spPr/>
    </dgm:pt>
    <dgm:pt modelId="{0A65AC3E-CF53-483E-A43F-1D0B57E1DFF7}" type="pres">
      <dgm:prSet presAssocID="{075ED439-86D8-4D3C-9DB2-7970FBD0858F}" presName="LShape" presStyleLbl="alignNode1" presStyleIdx="2" presStyleCnt="7"/>
      <dgm:spPr/>
    </dgm:pt>
    <dgm:pt modelId="{22697244-34CB-420E-BE62-0E8070E25887}" type="pres">
      <dgm:prSet presAssocID="{075ED439-86D8-4D3C-9DB2-7970FBD0858F}" presName="ParentText" presStyleLbl="revTx" presStyleIdx="1" presStyleCnt="4" custScaleX="112898" custLinFactNeighborX="63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F0981A-F827-4061-851A-516BF95B8A6C}" type="pres">
      <dgm:prSet presAssocID="{075ED439-86D8-4D3C-9DB2-7970FBD0858F}" presName="Triangle" presStyleLbl="alignNode1" presStyleIdx="3" presStyleCnt="7"/>
      <dgm:spPr/>
    </dgm:pt>
    <dgm:pt modelId="{BD9BB64D-3E7A-43A1-BBC7-F55AE51A42D2}" type="pres">
      <dgm:prSet presAssocID="{25120EDC-BFC8-4635-9CF4-30F2BD045430}" presName="sibTrans" presStyleCnt="0"/>
      <dgm:spPr/>
    </dgm:pt>
    <dgm:pt modelId="{58B9EEA3-196D-470C-AE5C-1907D570DD9D}" type="pres">
      <dgm:prSet presAssocID="{25120EDC-BFC8-4635-9CF4-30F2BD045430}" presName="space" presStyleCnt="0"/>
      <dgm:spPr/>
    </dgm:pt>
    <dgm:pt modelId="{896D59F1-CD47-4B8F-AA86-A3E49B3F0F26}" type="pres">
      <dgm:prSet presAssocID="{3837FA2A-9A00-4B58-913E-7D2A15766B23}" presName="composite" presStyleCnt="0"/>
      <dgm:spPr/>
    </dgm:pt>
    <dgm:pt modelId="{B39BD036-AA92-4FA0-9013-6ACC7C41E7E1}" type="pres">
      <dgm:prSet presAssocID="{3837FA2A-9A00-4B58-913E-7D2A15766B23}" presName="LShape" presStyleLbl="alignNode1" presStyleIdx="4" presStyleCnt="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A5A3ECD-A565-404F-95EB-FF3F01835DA1}" type="pres">
      <dgm:prSet presAssocID="{3837FA2A-9A00-4B58-913E-7D2A15766B23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477810-22A4-427A-BD18-C4919F243C3C}" type="pres">
      <dgm:prSet presAssocID="{3837FA2A-9A00-4B58-913E-7D2A15766B23}" presName="Triangle" presStyleLbl="alignNode1" presStyleIdx="5" presStyleCnt="7"/>
      <dgm:spPr/>
    </dgm:pt>
    <dgm:pt modelId="{D15B9DB4-92B8-46C9-9859-1E079BF41EF4}" type="pres">
      <dgm:prSet presAssocID="{927DC449-0CB5-4E2D-9F62-102DBC88566A}" presName="sibTrans" presStyleCnt="0"/>
      <dgm:spPr/>
    </dgm:pt>
    <dgm:pt modelId="{A9120735-103C-40A0-9CBF-2904D08F8B67}" type="pres">
      <dgm:prSet presAssocID="{927DC449-0CB5-4E2D-9F62-102DBC88566A}" presName="space" presStyleCnt="0"/>
      <dgm:spPr/>
    </dgm:pt>
    <dgm:pt modelId="{E6A60C26-1021-4480-98D3-A646129A9CE8}" type="pres">
      <dgm:prSet presAssocID="{BF546422-1C10-40CA-BF63-8E6B7BD4C90F}" presName="composite" presStyleCnt="0"/>
      <dgm:spPr/>
    </dgm:pt>
    <dgm:pt modelId="{B15A5BBB-9146-4A4C-9AFB-2421F0D8ED98}" type="pres">
      <dgm:prSet presAssocID="{BF546422-1C10-40CA-BF63-8E6B7BD4C90F}" presName="LShape" presStyleLbl="alignNode1" presStyleIdx="6" presStyleCnt="7"/>
      <dgm:spPr/>
    </dgm:pt>
    <dgm:pt modelId="{E83468C3-C6AC-4D52-8FCC-72F484CFD3EF}" type="pres">
      <dgm:prSet presAssocID="{BF546422-1C10-40CA-BF63-8E6B7BD4C90F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C254C1-DC39-4A84-81C1-3938FED9E8A8}" type="presOf" srcId="{075ED439-86D8-4D3C-9DB2-7970FBD0858F}" destId="{22697244-34CB-420E-BE62-0E8070E25887}" srcOrd="0" destOrd="0" presId="urn:microsoft.com/office/officeart/2009/3/layout/StepUpProcess"/>
    <dgm:cxn modelId="{D20554E2-034E-4462-8FBF-B4AD16CF5D82}" srcId="{8AD4FE29-085A-46EF-8B90-E0C4AD175CAB}" destId="{075ED439-86D8-4D3C-9DB2-7970FBD0858F}" srcOrd="1" destOrd="0" parTransId="{225292A2-8B1F-46D2-B17E-7D411C557B70}" sibTransId="{25120EDC-BFC8-4635-9CF4-30F2BD045430}"/>
    <dgm:cxn modelId="{FD390536-E943-460A-8321-7E804F399612}" type="presOf" srcId="{3837FA2A-9A00-4B58-913E-7D2A15766B23}" destId="{EA5A3ECD-A565-404F-95EB-FF3F01835DA1}" srcOrd="0" destOrd="0" presId="urn:microsoft.com/office/officeart/2009/3/layout/StepUpProcess"/>
    <dgm:cxn modelId="{09B1CB45-A623-43E5-9608-FA82996AADB8}" type="presOf" srcId="{5E184C65-06A1-4AE5-A942-A9D5ED651137}" destId="{996CE985-89B1-4372-A321-11D084201288}" srcOrd="0" destOrd="0" presId="urn:microsoft.com/office/officeart/2009/3/layout/StepUpProcess"/>
    <dgm:cxn modelId="{67B7500D-ABA7-448A-945E-97C0C115BA72}" srcId="{8AD4FE29-085A-46EF-8B90-E0C4AD175CAB}" destId="{5E184C65-06A1-4AE5-A942-A9D5ED651137}" srcOrd="0" destOrd="0" parTransId="{457085C5-6611-4165-B6C6-82BAE526016D}" sibTransId="{9467AEC5-AF72-417C-8EE4-7A5D1F14A901}"/>
    <dgm:cxn modelId="{0B7C4DB8-06F2-4A4F-A5A4-9B73B16097CC}" type="presOf" srcId="{8AD4FE29-085A-46EF-8B90-E0C4AD175CAB}" destId="{27BB43A1-0D67-41BE-A820-6A5BACCE491F}" srcOrd="0" destOrd="0" presId="urn:microsoft.com/office/officeart/2009/3/layout/StepUpProcess"/>
    <dgm:cxn modelId="{0F038E51-7FB2-44CA-ACE0-04B5C13E038C}" srcId="{8AD4FE29-085A-46EF-8B90-E0C4AD175CAB}" destId="{3837FA2A-9A00-4B58-913E-7D2A15766B23}" srcOrd="2" destOrd="0" parTransId="{104C93F1-4412-4B2C-88A1-3D6AB8DF20E4}" sibTransId="{927DC449-0CB5-4E2D-9F62-102DBC88566A}"/>
    <dgm:cxn modelId="{D9881AA6-DCE1-4477-B18E-D2CE34026330}" type="presOf" srcId="{BF546422-1C10-40CA-BF63-8E6B7BD4C90F}" destId="{E83468C3-C6AC-4D52-8FCC-72F484CFD3EF}" srcOrd="0" destOrd="0" presId="urn:microsoft.com/office/officeart/2009/3/layout/StepUpProcess"/>
    <dgm:cxn modelId="{120D05B4-C02E-4D86-B7C4-C584D4315666}" srcId="{8AD4FE29-085A-46EF-8B90-E0C4AD175CAB}" destId="{BF546422-1C10-40CA-BF63-8E6B7BD4C90F}" srcOrd="3" destOrd="0" parTransId="{52211D24-CCBB-4802-8BB2-9AD7E8897016}" sibTransId="{166605B0-7665-4C36-9414-FD1B68C1F1E6}"/>
    <dgm:cxn modelId="{24CEECA1-8E53-47AF-84E1-0B23A6BF4CF6}" type="presParOf" srcId="{27BB43A1-0D67-41BE-A820-6A5BACCE491F}" destId="{B3134597-1240-4D72-B9A1-2116DF58D000}" srcOrd="0" destOrd="0" presId="urn:microsoft.com/office/officeart/2009/3/layout/StepUpProcess"/>
    <dgm:cxn modelId="{139795FC-B321-4FCE-B1D4-BDC17F308339}" type="presParOf" srcId="{B3134597-1240-4D72-B9A1-2116DF58D000}" destId="{6BA40D18-D33F-4199-88E7-F47BC2DAFC42}" srcOrd="0" destOrd="0" presId="urn:microsoft.com/office/officeart/2009/3/layout/StepUpProcess"/>
    <dgm:cxn modelId="{11C1DB1A-1DF8-4016-8334-0E5E18AC414D}" type="presParOf" srcId="{B3134597-1240-4D72-B9A1-2116DF58D000}" destId="{996CE985-89B1-4372-A321-11D084201288}" srcOrd="1" destOrd="0" presId="urn:microsoft.com/office/officeart/2009/3/layout/StepUpProcess"/>
    <dgm:cxn modelId="{18F87C82-C321-4F97-9D78-8D72934D6100}" type="presParOf" srcId="{B3134597-1240-4D72-B9A1-2116DF58D000}" destId="{7A506985-6D9B-4D63-A188-0DDB88B4758A}" srcOrd="2" destOrd="0" presId="urn:microsoft.com/office/officeart/2009/3/layout/StepUpProcess"/>
    <dgm:cxn modelId="{59FAA87A-6FCE-4E26-98D3-8E2608494312}" type="presParOf" srcId="{27BB43A1-0D67-41BE-A820-6A5BACCE491F}" destId="{DD9CAA57-D594-4C65-8319-0C22C893C28A}" srcOrd="1" destOrd="0" presId="urn:microsoft.com/office/officeart/2009/3/layout/StepUpProcess"/>
    <dgm:cxn modelId="{5F6F34ED-C8DD-4064-BDE4-D85A233401E5}" type="presParOf" srcId="{DD9CAA57-D594-4C65-8319-0C22C893C28A}" destId="{42DC8AF7-80BE-41D4-8BF5-3A6C8A9D0BEA}" srcOrd="0" destOrd="0" presId="urn:microsoft.com/office/officeart/2009/3/layout/StepUpProcess"/>
    <dgm:cxn modelId="{B63FDB52-10BD-4358-ABC0-3135775613C3}" type="presParOf" srcId="{27BB43A1-0D67-41BE-A820-6A5BACCE491F}" destId="{C4D36039-A919-44A2-8958-BF4E9BC2EF7A}" srcOrd="2" destOrd="0" presId="urn:microsoft.com/office/officeart/2009/3/layout/StepUpProcess"/>
    <dgm:cxn modelId="{EAB91C58-79F8-4E79-9A89-1F30A7DE1BC1}" type="presParOf" srcId="{C4D36039-A919-44A2-8958-BF4E9BC2EF7A}" destId="{0A65AC3E-CF53-483E-A43F-1D0B57E1DFF7}" srcOrd="0" destOrd="0" presId="urn:microsoft.com/office/officeart/2009/3/layout/StepUpProcess"/>
    <dgm:cxn modelId="{9C064DFE-4B0F-4CA7-98DF-BD14D8444855}" type="presParOf" srcId="{C4D36039-A919-44A2-8958-BF4E9BC2EF7A}" destId="{22697244-34CB-420E-BE62-0E8070E25887}" srcOrd="1" destOrd="0" presId="urn:microsoft.com/office/officeart/2009/3/layout/StepUpProcess"/>
    <dgm:cxn modelId="{2BD4B82F-BDD0-4666-9A70-BC97A1D3B668}" type="presParOf" srcId="{C4D36039-A919-44A2-8958-BF4E9BC2EF7A}" destId="{FBF0981A-F827-4061-851A-516BF95B8A6C}" srcOrd="2" destOrd="0" presId="urn:microsoft.com/office/officeart/2009/3/layout/StepUpProcess"/>
    <dgm:cxn modelId="{D69FE7DE-492B-4C0D-8625-8DF11A753284}" type="presParOf" srcId="{27BB43A1-0D67-41BE-A820-6A5BACCE491F}" destId="{BD9BB64D-3E7A-43A1-BBC7-F55AE51A42D2}" srcOrd="3" destOrd="0" presId="urn:microsoft.com/office/officeart/2009/3/layout/StepUpProcess"/>
    <dgm:cxn modelId="{0E17170D-BD15-40DE-B2A8-2CE88C21A7CF}" type="presParOf" srcId="{BD9BB64D-3E7A-43A1-BBC7-F55AE51A42D2}" destId="{58B9EEA3-196D-470C-AE5C-1907D570DD9D}" srcOrd="0" destOrd="0" presId="urn:microsoft.com/office/officeart/2009/3/layout/StepUpProcess"/>
    <dgm:cxn modelId="{60AEA970-A94D-40A1-9270-34E69F9649B2}" type="presParOf" srcId="{27BB43A1-0D67-41BE-A820-6A5BACCE491F}" destId="{896D59F1-CD47-4B8F-AA86-A3E49B3F0F26}" srcOrd="4" destOrd="0" presId="urn:microsoft.com/office/officeart/2009/3/layout/StepUpProcess"/>
    <dgm:cxn modelId="{7127DCFE-053D-4F0F-9BE8-BA9544B795D7}" type="presParOf" srcId="{896D59F1-CD47-4B8F-AA86-A3E49B3F0F26}" destId="{B39BD036-AA92-4FA0-9013-6ACC7C41E7E1}" srcOrd="0" destOrd="0" presId="urn:microsoft.com/office/officeart/2009/3/layout/StepUpProcess"/>
    <dgm:cxn modelId="{03F2CA61-AB6B-441E-986C-A6E61ACC42CD}" type="presParOf" srcId="{896D59F1-CD47-4B8F-AA86-A3E49B3F0F26}" destId="{EA5A3ECD-A565-404F-95EB-FF3F01835DA1}" srcOrd="1" destOrd="0" presId="urn:microsoft.com/office/officeart/2009/3/layout/StepUpProcess"/>
    <dgm:cxn modelId="{52E33A5F-24EF-49D5-A2CC-82E836FC124F}" type="presParOf" srcId="{896D59F1-CD47-4B8F-AA86-A3E49B3F0F26}" destId="{05477810-22A4-427A-BD18-C4919F243C3C}" srcOrd="2" destOrd="0" presId="urn:microsoft.com/office/officeart/2009/3/layout/StepUpProcess"/>
    <dgm:cxn modelId="{C314AACD-C92E-4BBC-BDD8-4A0848789844}" type="presParOf" srcId="{27BB43A1-0D67-41BE-A820-6A5BACCE491F}" destId="{D15B9DB4-92B8-46C9-9859-1E079BF41EF4}" srcOrd="5" destOrd="0" presId="urn:microsoft.com/office/officeart/2009/3/layout/StepUpProcess"/>
    <dgm:cxn modelId="{96421BBE-EE6E-484A-8C94-37805E73FCB0}" type="presParOf" srcId="{D15B9DB4-92B8-46C9-9859-1E079BF41EF4}" destId="{A9120735-103C-40A0-9CBF-2904D08F8B67}" srcOrd="0" destOrd="0" presId="urn:microsoft.com/office/officeart/2009/3/layout/StepUpProcess"/>
    <dgm:cxn modelId="{C036083E-7804-477C-BBEE-A397B41EAA6D}" type="presParOf" srcId="{27BB43A1-0D67-41BE-A820-6A5BACCE491F}" destId="{E6A60C26-1021-4480-98D3-A646129A9CE8}" srcOrd="6" destOrd="0" presId="urn:microsoft.com/office/officeart/2009/3/layout/StepUpProcess"/>
    <dgm:cxn modelId="{04F58339-53B8-4231-9E44-4C23739CE85C}" type="presParOf" srcId="{E6A60C26-1021-4480-98D3-A646129A9CE8}" destId="{B15A5BBB-9146-4A4C-9AFB-2421F0D8ED98}" srcOrd="0" destOrd="0" presId="urn:microsoft.com/office/officeart/2009/3/layout/StepUpProcess"/>
    <dgm:cxn modelId="{AC432AE2-44E5-40E0-AF58-325C6F27FBE2}" type="presParOf" srcId="{E6A60C26-1021-4480-98D3-A646129A9CE8}" destId="{E83468C3-C6AC-4D52-8FCC-72F484CFD3E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D4FE29-085A-46EF-8B90-E0C4AD175CAB}" type="doc">
      <dgm:prSet loTypeId="urn:microsoft.com/office/officeart/2009/3/layout/StepUpProcess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5E184C65-06A1-4AE5-A942-A9D5ED651137}">
      <dgm:prSet phldrT="[Text]" custT="1"/>
      <dgm:spPr/>
      <dgm:t>
        <a:bodyPr/>
        <a:lstStyle/>
        <a:p>
          <a:r>
            <a:rPr lang="en-US" sz="2500" b="1" u="sng" dirty="0" smtClean="0"/>
            <a:t>PARSING</a:t>
          </a:r>
          <a:endParaRPr lang="en-US" sz="2500" b="1" u="sng" dirty="0"/>
        </a:p>
      </dgm:t>
    </dgm:pt>
    <dgm:pt modelId="{457085C5-6611-4165-B6C6-82BAE526016D}" type="parTrans" cxnId="{67B7500D-ABA7-448A-945E-97C0C115BA72}">
      <dgm:prSet/>
      <dgm:spPr/>
      <dgm:t>
        <a:bodyPr/>
        <a:lstStyle/>
        <a:p>
          <a:endParaRPr lang="en-US"/>
        </a:p>
      </dgm:t>
    </dgm:pt>
    <dgm:pt modelId="{9467AEC5-AF72-417C-8EE4-7A5D1F14A901}" type="sibTrans" cxnId="{67B7500D-ABA7-448A-945E-97C0C115BA72}">
      <dgm:prSet/>
      <dgm:spPr/>
      <dgm:t>
        <a:bodyPr/>
        <a:lstStyle/>
        <a:p>
          <a:endParaRPr lang="en-US"/>
        </a:p>
      </dgm:t>
    </dgm:pt>
    <dgm:pt modelId="{075ED439-86D8-4D3C-9DB2-7970FBD0858F}">
      <dgm:prSet phldrT="[Text]" custT="1"/>
      <dgm:spPr/>
      <dgm:t>
        <a:bodyPr/>
        <a:lstStyle/>
        <a:p>
          <a:r>
            <a:rPr lang="en-US" sz="2500" dirty="0" smtClean="0"/>
            <a:t>OPTIMIZATION</a:t>
          </a:r>
          <a:endParaRPr lang="en-US" sz="2500" dirty="0"/>
        </a:p>
      </dgm:t>
    </dgm:pt>
    <dgm:pt modelId="{225292A2-8B1F-46D2-B17E-7D411C557B70}" type="parTrans" cxnId="{D20554E2-034E-4462-8FBF-B4AD16CF5D82}">
      <dgm:prSet/>
      <dgm:spPr/>
      <dgm:t>
        <a:bodyPr/>
        <a:lstStyle/>
        <a:p>
          <a:endParaRPr lang="en-US"/>
        </a:p>
      </dgm:t>
    </dgm:pt>
    <dgm:pt modelId="{25120EDC-BFC8-4635-9CF4-30F2BD045430}" type="sibTrans" cxnId="{D20554E2-034E-4462-8FBF-B4AD16CF5D82}">
      <dgm:prSet/>
      <dgm:spPr/>
      <dgm:t>
        <a:bodyPr/>
        <a:lstStyle/>
        <a:p>
          <a:endParaRPr lang="en-US"/>
        </a:p>
      </dgm:t>
    </dgm:pt>
    <dgm:pt modelId="{3837FA2A-9A00-4B58-913E-7D2A15766B23}">
      <dgm:prSet phldrT="[Text]" custT="1"/>
      <dgm:spPr/>
      <dgm:t>
        <a:bodyPr/>
        <a:lstStyle/>
        <a:p>
          <a:r>
            <a:rPr lang="en-US" sz="2500" dirty="0" smtClean="0"/>
            <a:t>CODE GENERATION</a:t>
          </a:r>
          <a:endParaRPr lang="en-US" sz="2500" dirty="0"/>
        </a:p>
      </dgm:t>
    </dgm:pt>
    <dgm:pt modelId="{104C93F1-4412-4B2C-88A1-3D6AB8DF20E4}" type="parTrans" cxnId="{0F038E51-7FB2-44CA-ACE0-04B5C13E038C}">
      <dgm:prSet/>
      <dgm:spPr/>
      <dgm:t>
        <a:bodyPr/>
        <a:lstStyle/>
        <a:p>
          <a:endParaRPr lang="en-US"/>
        </a:p>
      </dgm:t>
    </dgm:pt>
    <dgm:pt modelId="{927DC449-0CB5-4E2D-9F62-102DBC88566A}" type="sibTrans" cxnId="{0F038E51-7FB2-44CA-ACE0-04B5C13E038C}">
      <dgm:prSet/>
      <dgm:spPr/>
      <dgm:t>
        <a:bodyPr/>
        <a:lstStyle/>
        <a:p>
          <a:endParaRPr lang="en-US"/>
        </a:p>
      </dgm:t>
    </dgm:pt>
    <dgm:pt modelId="{BF546422-1C10-40CA-BF63-8E6B7BD4C90F}">
      <dgm:prSet phldrT="[Text]" custT="1"/>
      <dgm:spPr/>
      <dgm:t>
        <a:bodyPr/>
        <a:lstStyle/>
        <a:p>
          <a:r>
            <a:rPr lang="en-US" sz="2800" dirty="0" smtClean="0"/>
            <a:t>EXECUTION</a:t>
          </a:r>
          <a:endParaRPr lang="en-US" sz="2800" dirty="0"/>
        </a:p>
      </dgm:t>
    </dgm:pt>
    <dgm:pt modelId="{52211D24-CCBB-4802-8BB2-9AD7E8897016}" type="parTrans" cxnId="{120D05B4-C02E-4D86-B7C4-C584D4315666}">
      <dgm:prSet/>
      <dgm:spPr/>
      <dgm:t>
        <a:bodyPr/>
        <a:lstStyle/>
        <a:p>
          <a:endParaRPr lang="en-US"/>
        </a:p>
      </dgm:t>
    </dgm:pt>
    <dgm:pt modelId="{166605B0-7665-4C36-9414-FD1B68C1F1E6}" type="sibTrans" cxnId="{120D05B4-C02E-4D86-B7C4-C584D4315666}">
      <dgm:prSet/>
      <dgm:spPr/>
      <dgm:t>
        <a:bodyPr/>
        <a:lstStyle/>
        <a:p>
          <a:endParaRPr lang="en-US"/>
        </a:p>
      </dgm:t>
    </dgm:pt>
    <dgm:pt modelId="{27BB43A1-0D67-41BE-A820-6A5BACCE491F}" type="pres">
      <dgm:prSet presAssocID="{8AD4FE29-085A-46EF-8B90-E0C4AD175CA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3134597-1240-4D72-B9A1-2116DF58D000}" type="pres">
      <dgm:prSet presAssocID="{5E184C65-06A1-4AE5-A942-A9D5ED651137}" presName="composite" presStyleCnt="0"/>
      <dgm:spPr/>
    </dgm:pt>
    <dgm:pt modelId="{6BA40D18-D33F-4199-88E7-F47BC2DAFC42}" type="pres">
      <dgm:prSet presAssocID="{5E184C65-06A1-4AE5-A942-A9D5ED651137}" presName="LShape" presStyleLbl="alignNode1" presStyleIdx="0" presStyleCnt="7" custLinFactNeighborY="0"/>
      <dgm:spPr>
        <a:solidFill>
          <a:schemeClr val="accent5">
            <a:lumMod val="75000"/>
          </a:schemeClr>
        </a:solidFill>
        <a:ln>
          <a:solidFill>
            <a:srgbClr val="FF0000"/>
          </a:solidFill>
        </a:ln>
      </dgm:spPr>
    </dgm:pt>
    <dgm:pt modelId="{996CE985-89B1-4372-A321-11D084201288}" type="pres">
      <dgm:prSet presAssocID="{5E184C65-06A1-4AE5-A942-A9D5ED651137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06985-6D9B-4D63-A188-0DDB88B4758A}" type="pres">
      <dgm:prSet presAssocID="{5E184C65-06A1-4AE5-A942-A9D5ED651137}" presName="Triangle" presStyleLbl="alignNode1" presStyleIdx="1" presStyleCnt="7"/>
      <dgm:spPr/>
    </dgm:pt>
    <dgm:pt modelId="{DD9CAA57-D594-4C65-8319-0C22C893C28A}" type="pres">
      <dgm:prSet presAssocID="{9467AEC5-AF72-417C-8EE4-7A5D1F14A901}" presName="sibTrans" presStyleCnt="0"/>
      <dgm:spPr/>
    </dgm:pt>
    <dgm:pt modelId="{42DC8AF7-80BE-41D4-8BF5-3A6C8A9D0BEA}" type="pres">
      <dgm:prSet presAssocID="{9467AEC5-AF72-417C-8EE4-7A5D1F14A901}" presName="space" presStyleCnt="0"/>
      <dgm:spPr/>
    </dgm:pt>
    <dgm:pt modelId="{C4D36039-A919-44A2-8958-BF4E9BC2EF7A}" type="pres">
      <dgm:prSet presAssocID="{075ED439-86D8-4D3C-9DB2-7970FBD0858F}" presName="composite" presStyleCnt="0"/>
      <dgm:spPr/>
    </dgm:pt>
    <dgm:pt modelId="{0A65AC3E-CF53-483E-A43F-1D0B57E1DFF7}" type="pres">
      <dgm:prSet presAssocID="{075ED439-86D8-4D3C-9DB2-7970FBD0858F}" presName="LShape" presStyleLbl="alignNode1" presStyleIdx="2" presStyleCnt="7"/>
      <dgm:spPr/>
    </dgm:pt>
    <dgm:pt modelId="{22697244-34CB-420E-BE62-0E8070E25887}" type="pres">
      <dgm:prSet presAssocID="{075ED439-86D8-4D3C-9DB2-7970FBD0858F}" presName="ParentText" presStyleLbl="revTx" presStyleIdx="1" presStyleCnt="4" custScaleX="112898" custLinFactNeighborX="63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F0981A-F827-4061-851A-516BF95B8A6C}" type="pres">
      <dgm:prSet presAssocID="{075ED439-86D8-4D3C-9DB2-7970FBD0858F}" presName="Triangle" presStyleLbl="alignNode1" presStyleIdx="3" presStyleCnt="7"/>
      <dgm:spPr/>
    </dgm:pt>
    <dgm:pt modelId="{BD9BB64D-3E7A-43A1-BBC7-F55AE51A42D2}" type="pres">
      <dgm:prSet presAssocID="{25120EDC-BFC8-4635-9CF4-30F2BD045430}" presName="sibTrans" presStyleCnt="0"/>
      <dgm:spPr/>
    </dgm:pt>
    <dgm:pt modelId="{58B9EEA3-196D-470C-AE5C-1907D570DD9D}" type="pres">
      <dgm:prSet presAssocID="{25120EDC-BFC8-4635-9CF4-30F2BD045430}" presName="space" presStyleCnt="0"/>
      <dgm:spPr/>
    </dgm:pt>
    <dgm:pt modelId="{896D59F1-CD47-4B8F-AA86-A3E49B3F0F26}" type="pres">
      <dgm:prSet presAssocID="{3837FA2A-9A00-4B58-913E-7D2A15766B23}" presName="composite" presStyleCnt="0"/>
      <dgm:spPr/>
    </dgm:pt>
    <dgm:pt modelId="{B39BD036-AA92-4FA0-9013-6ACC7C41E7E1}" type="pres">
      <dgm:prSet presAssocID="{3837FA2A-9A00-4B58-913E-7D2A15766B23}" presName="LShape" presStyleLbl="alignNode1" presStyleIdx="4" presStyleCnt="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A5A3ECD-A565-404F-95EB-FF3F01835DA1}" type="pres">
      <dgm:prSet presAssocID="{3837FA2A-9A00-4B58-913E-7D2A15766B23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477810-22A4-427A-BD18-C4919F243C3C}" type="pres">
      <dgm:prSet presAssocID="{3837FA2A-9A00-4B58-913E-7D2A15766B23}" presName="Triangle" presStyleLbl="alignNode1" presStyleIdx="5" presStyleCnt="7"/>
      <dgm:spPr/>
    </dgm:pt>
    <dgm:pt modelId="{D15B9DB4-92B8-46C9-9859-1E079BF41EF4}" type="pres">
      <dgm:prSet presAssocID="{927DC449-0CB5-4E2D-9F62-102DBC88566A}" presName="sibTrans" presStyleCnt="0"/>
      <dgm:spPr/>
    </dgm:pt>
    <dgm:pt modelId="{A9120735-103C-40A0-9CBF-2904D08F8B67}" type="pres">
      <dgm:prSet presAssocID="{927DC449-0CB5-4E2D-9F62-102DBC88566A}" presName="space" presStyleCnt="0"/>
      <dgm:spPr/>
    </dgm:pt>
    <dgm:pt modelId="{E6A60C26-1021-4480-98D3-A646129A9CE8}" type="pres">
      <dgm:prSet presAssocID="{BF546422-1C10-40CA-BF63-8E6B7BD4C90F}" presName="composite" presStyleCnt="0"/>
      <dgm:spPr/>
    </dgm:pt>
    <dgm:pt modelId="{B15A5BBB-9146-4A4C-9AFB-2421F0D8ED98}" type="pres">
      <dgm:prSet presAssocID="{BF546422-1C10-40CA-BF63-8E6B7BD4C90F}" presName="LShape" presStyleLbl="alignNode1" presStyleIdx="6" presStyleCnt="7"/>
      <dgm:spPr/>
    </dgm:pt>
    <dgm:pt modelId="{E83468C3-C6AC-4D52-8FCC-72F484CFD3EF}" type="pres">
      <dgm:prSet presAssocID="{BF546422-1C10-40CA-BF63-8E6B7BD4C90F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C254C1-DC39-4A84-81C1-3938FED9E8A8}" type="presOf" srcId="{075ED439-86D8-4D3C-9DB2-7970FBD0858F}" destId="{22697244-34CB-420E-BE62-0E8070E25887}" srcOrd="0" destOrd="0" presId="urn:microsoft.com/office/officeart/2009/3/layout/StepUpProcess"/>
    <dgm:cxn modelId="{D20554E2-034E-4462-8FBF-B4AD16CF5D82}" srcId="{8AD4FE29-085A-46EF-8B90-E0C4AD175CAB}" destId="{075ED439-86D8-4D3C-9DB2-7970FBD0858F}" srcOrd="1" destOrd="0" parTransId="{225292A2-8B1F-46D2-B17E-7D411C557B70}" sibTransId="{25120EDC-BFC8-4635-9CF4-30F2BD045430}"/>
    <dgm:cxn modelId="{FD390536-E943-460A-8321-7E804F399612}" type="presOf" srcId="{3837FA2A-9A00-4B58-913E-7D2A15766B23}" destId="{EA5A3ECD-A565-404F-95EB-FF3F01835DA1}" srcOrd="0" destOrd="0" presId="urn:microsoft.com/office/officeart/2009/3/layout/StepUpProcess"/>
    <dgm:cxn modelId="{09B1CB45-A623-43E5-9608-FA82996AADB8}" type="presOf" srcId="{5E184C65-06A1-4AE5-A942-A9D5ED651137}" destId="{996CE985-89B1-4372-A321-11D084201288}" srcOrd="0" destOrd="0" presId="urn:microsoft.com/office/officeart/2009/3/layout/StepUpProcess"/>
    <dgm:cxn modelId="{67B7500D-ABA7-448A-945E-97C0C115BA72}" srcId="{8AD4FE29-085A-46EF-8B90-E0C4AD175CAB}" destId="{5E184C65-06A1-4AE5-A942-A9D5ED651137}" srcOrd="0" destOrd="0" parTransId="{457085C5-6611-4165-B6C6-82BAE526016D}" sibTransId="{9467AEC5-AF72-417C-8EE4-7A5D1F14A901}"/>
    <dgm:cxn modelId="{0B7C4DB8-06F2-4A4F-A5A4-9B73B16097CC}" type="presOf" srcId="{8AD4FE29-085A-46EF-8B90-E0C4AD175CAB}" destId="{27BB43A1-0D67-41BE-A820-6A5BACCE491F}" srcOrd="0" destOrd="0" presId="urn:microsoft.com/office/officeart/2009/3/layout/StepUpProcess"/>
    <dgm:cxn modelId="{0F038E51-7FB2-44CA-ACE0-04B5C13E038C}" srcId="{8AD4FE29-085A-46EF-8B90-E0C4AD175CAB}" destId="{3837FA2A-9A00-4B58-913E-7D2A15766B23}" srcOrd="2" destOrd="0" parTransId="{104C93F1-4412-4B2C-88A1-3D6AB8DF20E4}" sibTransId="{927DC449-0CB5-4E2D-9F62-102DBC88566A}"/>
    <dgm:cxn modelId="{D9881AA6-DCE1-4477-B18E-D2CE34026330}" type="presOf" srcId="{BF546422-1C10-40CA-BF63-8E6B7BD4C90F}" destId="{E83468C3-C6AC-4D52-8FCC-72F484CFD3EF}" srcOrd="0" destOrd="0" presId="urn:microsoft.com/office/officeart/2009/3/layout/StepUpProcess"/>
    <dgm:cxn modelId="{120D05B4-C02E-4D86-B7C4-C584D4315666}" srcId="{8AD4FE29-085A-46EF-8B90-E0C4AD175CAB}" destId="{BF546422-1C10-40CA-BF63-8E6B7BD4C90F}" srcOrd="3" destOrd="0" parTransId="{52211D24-CCBB-4802-8BB2-9AD7E8897016}" sibTransId="{166605B0-7665-4C36-9414-FD1B68C1F1E6}"/>
    <dgm:cxn modelId="{24CEECA1-8E53-47AF-84E1-0B23A6BF4CF6}" type="presParOf" srcId="{27BB43A1-0D67-41BE-A820-6A5BACCE491F}" destId="{B3134597-1240-4D72-B9A1-2116DF58D000}" srcOrd="0" destOrd="0" presId="urn:microsoft.com/office/officeart/2009/3/layout/StepUpProcess"/>
    <dgm:cxn modelId="{139795FC-B321-4FCE-B1D4-BDC17F308339}" type="presParOf" srcId="{B3134597-1240-4D72-B9A1-2116DF58D000}" destId="{6BA40D18-D33F-4199-88E7-F47BC2DAFC42}" srcOrd="0" destOrd="0" presId="urn:microsoft.com/office/officeart/2009/3/layout/StepUpProcess"/>
    <dgm:cxn modelId="{11C1DB1A-1DF8-4016-8334-0E5E18AC414D}" type="presParOf" srcId="{B3134597-1240-4D72-B9A1-2116DF58D000}" destId="{996CE985-89B1-4372-A321-11D084201288}" srcOrd="1" destOrd="0" presId="urn:microsoft.com/office/officeart/2009/3/layout/StepUpProcess"/>
    <dgm:cxn modelId="{18F87C82-C321-4F97-9D78-8D72934D6100}" type="presParOf" srcId="{B3134597-1240-4D72-B9A1-2116DF58D000}" destId="{7A506985-6D9B-4D63-A188-0DDB88B4758A}" srcOrd="2" destOrd="0" presId="urn:microsoft.com/office/officeart/2009/3/layout/StepUpProcess"/>
    <dgm:cxn modelId="{59FAA87A-6FCE-4E26-98D3-8E2608494312}" type="presParOf" srcId="{27BB43A1-0D67-41BE-A820-6A5BACCE491F}" destId="{DD9CAA57-D594-4C65-8319-0C22C893C28A}" srcOrd="1" destOrd="0" presId="urn:microsoft.com/office/officeart/2009/3/layout/StepUpProcess"/>
    <dgm:cxn modelId="{5F6F34ED-C8DD-4064-BDE4-D85A233401E5}" type="presParOf" srcId="{DD9CAA57-D594-4C65-8319-0C22C893C28A}" destId="{42DC8AF7-80BE-41D4-8BF5-3A6C8A9D0BEA}" srcOrd="0" destOrd="0" presId="urn:microsoft.com/office/officeart/2009/3/layout/StepUpProcess"/>
    <dgm:cxn modelId="{B63FDB52-10BD-4358-ABC0-3135775613C3}" type="presParOf" srcId="{27BB43A1-0D67-41BE-A820-6A5BACCE491F}" destId="{C4D36039-A919-44A2-8958-BF4E9BC2EF7A}" srcOrd="2" destOrd="0" presId="urn:microsoft.com/office/officeart/2009/3/layout/StepUpProcess"/>
    <dgm:cxn modelId="{EAB91C58-79F8-4E79-9A89-1F30A7DE1BC1}" type="presParOf" srcId="{C4D36039-A919-44A2-8958-BF4E9BC2EF7A}" destId="{0A65AC3E-CF53-483E-A43F-1D0B57E1DFF7}" srcOrd="0" destOrd="0" presId="urn:microsoft.com/office/officeart/2009/3/layout/StepUpProcess"/>
    <dgm:cxn modelId="{9C064DFE-4B0F-4CA7-98DF-BD14D8444855}" type="presParOf" srcId="{C4D36039-A919-44A2-8958-BF4E9BC2EF7A}" destId="{22697244-34CB-420E-BE62-0E8070E25887}" srcOrd="1" destOrd="0" presId="urn:microsoft.com/office/officeart/2009/3/layout/StepUpProcess"/>
    <dgm:cxn modelId="{2BD4B82F-BDD0-4666-9A70-BC97A1D3B668}" type="presParOf" srcId="{C4D36039-A919-44A2-8958-BF4E9BC2EF7A}" destId="{FBF0981A-F827-4061-851A-516BF95B8A6C}" srcOrd="2" destOrd="0" presId="urn:microsoft.com/office/officeart/2009/3/layout/StepUpProcess"/>
    <dgm:cxn modelId="{D69FE7DE-492B-4C0D-8625-8DF11A753284}" type="presParOf" srcId="{27BB43A1-0D67-41BE-A820-6A5BACCE491F}" destId="{BD9BB64D-3E7A-43A1-BBC7-F55AE51A42D2}" srcOrd="3" destOrd="0" presId="urn:microsoft.com/office/officeart/2009/3/layout/StepUpProcess"/>
    <dgm:cxn modelId="{0E17170D-BD15-40DE-B2A8-2CE88C21A7CF}" type="presParOf" srcId="{BD9BB64D-3E7A-43A1-BBC7-F55AE51A42D2}" destId="{58B9EEA3-196D-470C-AE5C-1907D570DD9D}" srcOrd="0" destOrd="0" presId="urn:microsoft.com/office/officeart/2009/3/layout/StepUpProcess"/>
    <dgm:cxn modelId="{60AEA970-A94D-40A1-9270-34E69F9649B2}" type="presParOf" srcId="{27BB43A1-0D67-41BE-A820-6A5BACCE491F}" destId="{896D59F1-CD47-4B8F-AA86-A3E49B3F0F26}" srcOrd="4" destOrd="0" presId="urn:microsoft.com/office/officeart/2009/3/layout/StepUpProcess"/>
    <dgm:cxn modelId="{7127DCFE-053D-4F0F-9BE8-BA9544B795D7}" type="presParOf" srcId="{896D59F1-CD47-4B8F-AA86-A3E49B3F0F26}" destId="{B39BD036-AA92-4FA0-9013-6ACC7C41E7E1}" srcOrd="0" destOrd="0" presId="urn:microsoft.com/office/officeart/2009/3/layout/StepUpProcess"/>
    <dgm:cxn modelId="{03F2CA61-AB6B-441E-986C-A6E61ACC42CD}" type="presParOf" srcId="{896D59F1-CD47-4B8F-AA86-A3E49B3F0F26}" destId="{EA5A3ECD-A565-404F-95EB-FF3F01835DA1}" srcOrd="1" destOrd="0" presId="urn:microsoft.com/office/officeart/2009/3/layout/StepUpProcess"/>
    <dgm:cxn modelId="{52E33A5F-24EF-49D5-A2CC-82E836FC124F}" type="presParOf" srcId="{896D59F1-CD47-4B8F-AA86-A3E49B3F0F26}" destId="{05477810-22A4-427A-BD18-C4919F243C3C}" srcOrd="2" destOrd="0" presId="urn:microsoft.com/office/officeart/2009/3/layout/StepUpProcess"/>
    <dgm:cxn modelId="{C314AACD-C92E-4BBC-BDD8-4A0848789844}" type="presParOf" srcId="{27BB43A1-0D67-41BE-A820-6A5BACCE491F}" destId="{D15B9DB4-92B8-46C9-9859-1E079BF41EF4}" srcOrd="5" destOrd="0" presId="urn:microsoft.com/office/officeart/2009/3/layout/StepUpProcess"/>
    <dgm:cxn modelId="{96421BBE-EE6E-484A-8C94-37805E73FCB0}" type="presParOf" srcId="{D15B9DB4-92B8-46C9-9859-1E079BF41EF4}" destId="{A9120735-103C-40A0-9CBF-2904D08F8B67}" srcOrd="0" destOrd="0" presId="urn:microsoft.com/office/officeart/2009/3/layout/StepUpProcess"/>
    <dgm:cxn modelId="{C036083E-7804-477C-BBEE-A397B41EAA6D}" type="presParOf" srcId="{27BB43A1-0D67-41BE-A820-6A5BACCE491F}" destId="{E6A60C26-1021-4480-98D3-A646129A9CE8}" srcOrd="6" destOrd="0" presId="urn:microsoft.com/office/officeart/2009/3/layout/StepUpProcess"/>
    <dgm:cxn modelId="{04F58339-53B8-4231-9E44-4C23739CE85C}" type="presParOf" srcId="{E6A60C26-1021-4480-98D3-A646129A9CE8}" destId="{B15A5BBB-9146-4A4C-9AFB-2421F0D8ED98}" srcOrd="0" destOrd="0" presId="urn:microsoft.com/office/officeart/2009/3/layout/StepUpProcess"/>
    <dgm:cxn modelId="{AC432AE2-44E5-40E0-AF58-325C6F27FBE2}" type="presParOf" srcId="{E6A60C26-1021-4480-98D3-A646129A9CE8}" destId="{E83468C3-C6AC-4D52-8FCC-72F484CFD3E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D4FE29-085A-46EF-8B90-E0C4AD175CAB}" type="doc">
      <dgm:prSet loTypeId="urn:microsoft.com/office/officeart/2009/3/layout/StepUpProcess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5E184C65-06A1-4AE5-A942-A9D5ED651137}">
      <dgm:prSet phldrT="[Text]" custT="1"/>
      <dgm:spPr/>
      <dgm:t>
        <a:bodyPr/>
        <a:lstStyle/>
        <a:p>
          <a:r>
            <a:rPr lang="en-US" sz="2500" dirty="0" smtClean="0"/>
            <a:t>PARSING</a:t>
          </a:r>
          <a:endParaRPr lang="en-US" sz="2500" dirty="0"/>
        </a:p>
      </dgm:t>
    </dgm:pt>
    <dgm:pt modelId="{457085C5-6611-4165-B6C6-82BAE526016D}" type="parTrans" cxnId="{67B7500D-ABA7-448A-945E-97C0C115BA72}">
      <dgm:prSet/>
      <dgm:spPr/>
      <dgm:t>
        <a:bodyPr/>
        <a:lstStyle/>
        <a:p>
          <a:endParaRPr lang="en-US"/>
        </a:p>
      </dgm:t>
    </dgm:pt>
    <dgm:pt modelId="{9467AEC5-AF72-417C-8EE4-7A5D1F14A901}" type="sibTrans" cxnId="{67B7500D-ABA7-448A-945E-97C0C115BA72}">
      <dgm:prSet/>
      <dgm:spPr/>
      <dgm:t>
        <a:bodyPr/>
        <a:lstStyle/>
        <a:p>
          <a:endParaRPr lang="en-US"/>
        </a:p>
      </dgm:t>
    </dgm:pt>
    <dgm:pt modelId="{075ED439-86D8-4D3C-9DB2-7970FBD0858F}">
      <dgm:prSet phldrT="[Text]" custT="1"/>
      <dgm:spPr/>
      <dgm:t>
        <a:bodyPr/>
        <a:lstStyle/>
        <a:p>
          <a:r>
            <a:rPr lang="en-US" sz="2500" dirty="0" smtClean="0"/>
            <a:t>OPTIMIZATION</a:t>
          </a:r>
          <a:endParaRPr lang="en-US" sz="2500" dirty="0"/>
        </a:p>
      </dgm:t>
    </dgm:pt>
    <dgm:pt modelId="{225292A2-8B1F-46D2-B17E-7D411C557B70}" type="parTrans" cxnId="{D20554E2-034E-4462-8FBF-B4AD16CF5D82}">
      <dgm:prSet/>
      <dgm:spPr/>
      <dgm:t>
        <a:bodyPr/>
        <a:lstStyle/>
        <a:p>
          <a:endParaRPr lang="en-US"/>
        </a:p>
      </dgm:t>
    </dgm:pt>
    <dgm:pt modelId="{25120EDC-BFC8-4635-9CF4-30F2BD045430}" type="sibTrans" cxnId="{D20554E2-034E-4462-8FBF-B4AD16CF5D82}">
      <dgm:prSet/>
      <dgm:spPr/>
      <dgm:t>
        <a:bodyPr/>
        <a:lstStyle/>
        <a:p>
          <a:endParaRPr lang="en-US"/>
        </a:p>
      </dgm:t>
    </dgm:pt>
    <dgm:pt modelId="{3837FA2A-9A00-4B58-913E-7D2A15766B23}">
      <dgm:prSet phldrT="[Text]" custT="1"/>
      <dgm:spPr/>
      <dgm:t>
        <a:bodyPr/>
        <a:lstStyle/>
        <a:p>
          <a:r>
            <a:rPr lang="en-US" sz="2500" dirty="0" smtClean="0"/>
            <a:t>CODE GENERATION</a:t>
          </a:r>
          <a:endParaRPr lang="en-US" sz="2500" dirty="0"/>
        </a:p>
      </dgm:t>
    </dgm:pt>
    <dgm:pt modelId="{104C93F1-4412-4B2C-88A1-3D6AB8DF20E4}" type="parTrans" cxnId="{0F038E51-7FB2-44CA-ACE0-04B5C13E038C}">
      <dgm:prSet/>
      <dgm:spPr/>
      <dgm:t>
        <a:bodyPr/>
        <a:lstStyle/>
        <a:p>
          <a:endParaRPr lang="en-US"/>
        </a:p>
      </dgm:t>
    </dgm:pt>
    <dgm:pt modelId="{927DC449-0CB5-4E2D-9F62-102DBC88566A}" type="sibTrans" cxnId="{0F038E51-7FB2-44CA-ACE0-04B5C13E038C}">
      <dgm:prSet/>
      <dgm:spPr/>
      <dgm:t>
        <a:bodyPr/>
        <a:lstStyle/>
        <a:p>
          <a:endParaRPr lang="en-US"/>
        </a:p>
      </dgm:t>
    </dgm:pt>
    <dgm:pt modelId="{BF546422-1C10-40CA-BF63-8E6B7BD4C90F}">
      <dgm:prSet phldrT="[Text]" custT="1"/>
      <dgm:spPr/>
      <dgm:t>
        <a:bodyPr/>
        <a:lstStyle/>
        <a:p>
          <a:r>
            <a:rPr lang="en-US" sz="2800" dirty="0" smtClean="0"/>
            <a:t>EXECUTION</a:t>
          </a:r>
          <a:endParaRPr lang="en-US" sz="2800" dirty="0"/>
        </a:p>
      </dgm:t>
    </dgm:pt>
    <dgm:pt modelId="{52211D24-CCBB-4802-8BB2-9AD7E8897016}" type="parTrans" cxnId="{120D05B4-C02E-4D86-B7C4-C584D4315666}">
      <dgm:prSet/>
      <dgm:spPr/>
      <dgm:t>
        <a:bodyPr/>
        <a:lstStyle/>
        <a:p>
          <a:endParaRPr lang="en-US"/>
        </a:p>
      </dgm:t>
    </dgm:pt>
    <dgm:pt modelId="{166605B0-7665-4C36-9414-FD1B68C1F1E6}" type="sibTrans" cxnId="{120D05B4-C02E-4D86-B7C4-C584D4315666}">
      <dgm:prSet/>
      <dgm:spPr/>
      <dgm:t>
        <a:bodyPr/>
        <a:lstStyle/>
        <a:p>
          <a:endParaRPr lang="en-US"/>
        </a:p>
      </dgm:t>
    </dgm:pt>
    <dgm:pt modelId="{27BB43A1-0D67-41BE-A820-6A5BACCE491F}" type="pres">
      <dgm:prSet presAssocID="{8AD4FE29-085A-46EF-8B90-E0C4AD175CA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3134597-1240-4D72-B9A1-2116DF58D000}" type="pres">
      <dgm:prSet presAssocID="{5E184C65-06A1-4AE5-A942-A9D5ED651137}" presName="composite" presStyleCnt="0"/>
      <dgm:spPr/>
    </dgm:pt>
    <dgm:pt modelId="{6BA40D18-D33F-4199-88E7-F47BC2DAFC42}" type="pres">
      <dgm:prSet presAssocID="{5E184C65-06A1-4AE5-A942-A9D5ED651137}" presName="LShape" presStyleLbl="alignNode1" presStyleIdx="0" presStyleCnt="7"/>
      <dgm:spPr/>
    </dgm:pt>
    <dgm:pt modelId="{996CE985-89B1-4372-A321-11D084201288}" type="pres">
      <dgm:prSet presAssocID="{5E184C65-06A1-4AE5-A942-A9D5ED651137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06985-6D9B-4D63-A188-0DDB88B4758A}" type="pres">
      <dgm:prSet presAssocID="{5E184C65-06A1-4AE5-A942-A9D5ED651137}" presName="Triangle" presStyleLbl="alignNode1" presStyleIdx="1" presStyleCnt="7"/>
      <dgm:spPr/>
    </dgm:pt>
    <dgm:pt modelId="{DD9CAA57-D594-4C65-8319-0C22C893C28A}" type="pres">
      <dgm:prSet presAssocID="{9467AEC5-AF72-417C-8EE4-7A5D1F14A901}" presName="sibTrans" presStyleCnt="0"/>
      <dgm:spPr/>
    </dgm:pt>
    <dgm:pt modelId="{42DC8AF7-80BE-41D4-8BF5-3A6C8A9D0BEA}" type="pres">
      <dgm:prSet presAssocID="{9467AEC5-AF72-417C-8EE4-7A5D1F14A901}" presName="space" presStyleCnt="0"/>
      <dgm:spPr/>
    </dgm:pt>
    <dgm:pt modelId="{C4D36039-A919-44A2-8958-BF4E9BC2EF7A}" type="pres">
      <dgm:prSet presAssocID="{075ED439-86D8-4D3C-9DB2-7970FBD0858F}" presName="composite" presStyleCnt="0"/>
      <dgm:spPr/>
    </dgm:pt>
    <dgm:pt modelId="{0A65AC3E-CF53-483E-A43F-1D0B57E1DFF7}" type="pres">
      <dgm:prSet presAssocID="{075ED439-86D8-4D3C-9DB2-7970FBD0858F}" presName="LShape" presStyleLbl="alignNode1" presStyleIdx="2" presStyleCnt="7"/>
      <dgm:spPr>
        <a:solidFill>
          <a:srgbClr val="FF0000"/>
        </a:solidFill>
        <a:ln>
          <a:solidFill>
            <a:srgbClr val="FF0000"/>
          </a:solidFill>
        </a:ln>
      </dgm:spPr>
    </dgm:pt>
    <dgm:pt modelId="{22697244-34CB-420E-BE62-0E8070E25887}" type="pres">
      <dgm:prSet presAssocID="{075ED439-86D8-4D3C-9DB2-7970FBD0858F}" presName="ParentText" presStyleLbl="revTx" presStyleIdx="1" presStyleCnt="4" custScaleX="112898" custLinFactNeighborX="63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F0981A-F827-4061-851A-516BF95B8A6C}" type="pres">
      <dgm:prSet presAssocID="{075ED439-86D8-4D3C-9DB2-7970FBD0858F}" presName="Triangle" presStyleLbl="alignNode1" presStyleIdx="3" presStyleCnt="7"/>
      <dgm:spPr/>
    </dgm:pt>
    <dgm:pt modelId="{BD9BB64D-3E7A-43A1-BBC7-F55AE51A42D2}" type="pres">
      <dgm:prSet presAssocID="{25120EDC-BFC8-4635-9CF4-30F2BD045430}" presName="sibTrans" presStyleCnt="0"/>
      <dgm:spPr/>
    </dgm:pt>
    <dgm:pt modelId="{58B9EEA3-196D-470C-AE5C-1907D570DD9D}" type="pres">
      <dgm:prSet presAssocID="{25120EDC-BFC8-4635-9CF4-30F2BD045430}" presName="space" presStyleCnt="0"/>
      <dgm:spPr/>
    </dgm:pt>
    <dgm:pt modelId="{896D59F1-CD47-4B8F-AA86-A3E49B3F0F26}" type="pres">
      <dgm:prSet presAssocID="{3837FA2A-9A00-4B58-913E-7D2A15766B23}" presName="composite" presStyleCnt="0"/>
      <dgm:spPr/>
    </dgm:pt>
    <dgm:pt modelId="{B39BD036-AA92-4FA0-9013-6ACC7C41E7E1}" type="pres">
      <dgm:prSet presAssocID="{3837FA2A-9A00-4B58-913E-7D2A15766B23}" presName="LShape" presStyleLbl="alignNode1" presStyleIdx="4" presStyleCnt="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A5A3ECD-A565-404F-95EB-FF3F01835DA1}" type="pres">
      <dgm:prSet presAssocID="{3837FA2A-9A00-4B58-913E-7D2A15766B23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477810-22A4-427A-BD18-C4919F243C3C}" type="pres">
      <dgm:prSet presAssocID="{3837FA2A-9A00-4B58-913E-7D2A15766B23}" presName="Triangle" presStyleLbl="alignNode1" presStyleIdx="5" presStyleCnt="7"/>
      <dgm:spPr/>
    </dgm:pt>
    <dgm:pt modelId="{D15B9DB4-92B8-46C9-9859-1E079BF41EF4}" type="pres">
      <dgm:prSet presAssocID="{927DC449-0CB5-4E2D-9F62-102DBC88566A}" presName="sibTrans" presStyleCnt="0"/>
      <dgm:spPr/>
    </dgm:pt>
    <dgm:pt modelId="{A9120735-103C-40A0-9CBF-2904D08F8B67}" type="pres">
      <dgm:prSet presAssocID="{927DC449-0CB5-4E2D-9F62-102DBC88566A}" presName="space" presStyleCnt="0"/>
      <dgm:spPr/>
    </dgm:pt>
    <dgm:pt modelId="{E6A60C26-1021-4480-98D3-A646129A9CE8}" type="pres">
      <dgm:prSet presAssocID="{BF546422-1C10-40CA-BF63-8E6B7BD4C90F}" presName="composite" presStyleCnt="0"/>
      <dgm:spPr/>
    </dgm:pt>
    <dgm:pt modelId="{B15A5BBB-9146-4A4C-9AFB-2421F0D8ED98}" type="pres">
      <dgm:prSet presAssocID="{BF546422-1C10-40CA-BF63-8E6B7BD4C90F}" presName="LShape" presStyleLbl="alignNode1" presStyleIdx="6" presStyleCnt="7"/>
      <dgm:spPr/>
    </dgm:pt>
    <dgm:pt modelId="{E83468C3-C6AC-4D52-8FCC-72F484CFD3EF}" type="pres">
      <dgm:prSet presAssocID="{BF546422-1C10-40CA-BF63-8E6B7BD4C90F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C254C1-DC39-4A84-81C1-3938FED9E8A8}" type="presOf" srcId="{075ED439-86D8-4D3C-9DB2-7970FBD0858F}" destId="{22697244-34CB-420E-BE62-0E8070E25887}" srcOrd="0" destOrd="0" presId="urn:microsoft.com/office/officeart/2009/3/layout/StepUpProcess"/>
    <dgm:cxn modelId="{D20554E2-034E-4462-8FBF-B4AD16CF5D82}" srcId="{8AD4FE29-085A-46EF-8B90-E0C4AD175CAB}" destId="{075ED439-86D8-4D3C-9DB2-7970FBD0858F}" srcOrd="1" destOrd="0" parTransId="{225292A2-8B1F-46D2-B17E-7D411C557B70}" sibTransId="{25120EDC-BFC8-4635-9CF4-30F2BD045430}"/>
    <dgm:cxn modelId="{FD390536-E943-460A-8321-7E804F399612}" type="presOf" srcId="{3837FA2A-9A00-4B58-913E-7D2A15766B23}" destId="{EA5A3ECD-A565-404F-95EB-FF3F01835DA1}" srcOrd="0" destOrd="0" presId="urn:microsoft.com/office/officeart/2009/3/layout/StepUpProcess"/>
    <dgm:cxn modelId="{09B1CB45-A623-43E5-9608-FA82996AADB8}" type="presOf" srcId="{5E184C65-06A1-4AE5-A942-A9D5ED651137}" destId="{996CE985-89B1-4372-A321-11D084201288}" srcOrd="0" destOrd="0" presId="urn:microsoft.com/office/officeart/2009/3/layout/StepUpProcess"/>
    <dgm:cxn modelId="{67B7500D-ABA7-448A-945E-97C0C115BA72}" srcId="{8AD4FE29-085A-46EF-8B90-E0C4AD175CAB}" destId="{5E184C65-06A1-4AE5-A942-A9D5ED651137}" srcOrd="0" destOrd="0" parTransId="{457085C5-6611-4165-B6C6-82BAE526016D}" sibTransId="{9467AEC5-AF72-417C-8EE4-7A5D1F14A901}"/>
    <dgm:cxn modelId="{0B7C4DB8-06F2-4A4F-A5A4-9B73B16097CC}" type="presOf" srcId="{8AD4FE29-085A-46EF-8B90-E0C4AD175CAB}" destId="{27BB43A1-0D67-41BE-A820-6A5BACCE491F}" srcOrd="0" destOrd="0" presId="urn:microsoft.com/office/officeart/2009/3/layout/StepUpProcess"/>
    <dgm:cxn modelId="{0F038E51-7FB2-44CA-ACE0-04B5C13E038C}" srcId="{8AD4FE29-085A-46EF-8B90-E0C4AD175CAB}" destId="{3837FA2A-9A00-4B58-913E-7D2A15766B23}" srcOrd="2" destOrd="0" parTransId="{104C93F1-4412-4B2C-88A1-3D6AB8DF20E4}" sibTransId="{927DC449-0CB5-4E2D-9F62-102DBC88566A}"/>
    <dgm:cxn modelId="{D9881AA6-DCE1-4477-B18E-D2CE34026330}" type="presOf" srcId="{BF546422-1C10-40CA-BF63-8E6B7BD4C90F}" destId="{E83468C3-C6AC-4D52-8FCC-72F484CFD3EF}" srcOrd="0" destOrd="0" presId="urn:microsoft.com/office/officeart/2009/3/layout/StepUpProcess"/>
    <dgm:cxn modelId="{120D05B4-C02E-4D86-B7C4-C584D4315666}" srcId="{8AD4FE29-085A-46EF-8B90-E0C4AD175CAB}" destId="{BF546422-1C10-40CA-BF63-8E6B7BD4C90F}" srcOrd="3" destOrd="0" parTransId="{52211D24-CCBB-4802-8BB2-9AD7E8897016}" sibTransId="{166605B0-7665-4C36-9414-FD1B68C1F1E6}"/>
    <dgm:cxn modelId="{24CEECA1-8E53-47AF-84E1-0B23A6BF4CF6}" type="presParOf" srcId="{27BB43A1-0D67-41BE-A820-6A5BACCE491F}" destId="{B3134597-1240-4D72-B9A1-2116DF58D000}" srcOrd="0" destOrd="0" presId="urn:microsoft.com/office/officeart/2009/3/layout/StepUpProcess"/>
    <dgm:cxn modelId="{139795FC-B321-4FCE-B1D4-BDC17F308339}" type="presParOf" srcId="{B3134597-1240-4D72-B9A1-2116DF58D000}" destId="{6BA40D18-D33F-4199-88E7-F47BC2DAFC42}" srcOrd="0" destOrd="0" presId="urn:microsoft.com/office/officeart/2009/3/layout/StepUpProcess"/>
    <dgm:cxn modelId="{11C1DB1A-1DF8-4016-8334-0E5E18AC414D}" type="presParOf" srcId="{B3134597-1240-4D72-B9A1-2116DF58D000}" destId="{996CE985-89B1-4372-A321-11D084201288}" srcOrd="1" destOrd="0" presId="urn:microsoft.com/office/officeart/2009/3/layout/StepUpProcess"/>
    <dgm:cxn modelId="{18F87C82-C321-4F97-9D78-8D72934D6100}" type="presParOf" srcId="{B3134597-1240-4D72-B9A1-2116DF58D000}" destId="{7A506985-6D9B-4D63-A188-0DDB88B4758A}" srcOrd="2" destOrd="0" presId="urn:microsoft.com/office/officeart/2009/3/layout/StepUpProcess"/>
    <dgm:cxn modelId="{59FAA87A-6FCE-4E26-98D3-8E2608494312}" type="presParOf" srcId="{27BB43A1-0D67-41BE-A820-6A5BACCE491F}" destId="{DD9CAA57-D594-4C65-8319-0C22C893C28A}" srcOrd="1" destOrd="0" presId="urn:microsoft.com/office/officeart/2009/3/layout/StepUpProcess"/>
    <dgm:cxn modelId="{5F6F34ED-C8DD-4064-BDE4-D85A233401E5}" type="presParOf" srcId="{DD9CAA57-D594-4C65-8319-0C22C893C28A}" destId="{42DC8AF7-80BE-41D4-8BF5-3A6C8A9D0BEA}" srcOrd="0" destOrd="0" presId="urn:microsoft.com/office/officeart/2009/3/layout/StepUpProcess"/>
    <dgm:cxn modelId="{B63FDB52-10BD-4358-ABC0-3135775613C3}" type="presParOf" srcId="{27BB43A1-0D67-41BE-A820-6A5BACCE491F}" destId="{C4D36039-A919-44A2-8958-BF4E9BC2EF7A}" srcOrd="2" destOrd="0" presId="urn:microsoft.com/office/officeart/2009/3/layout/StepUpProcess"/>
    <dgm:cxn modelId="{EAB91C58-79F8-4E79-9A89-1F30A7DE1BC1}" type="presParOf" srcId="{C4D36039-A919-44A2-8958-BF4E9BC2EF7A}" destId="{0A65AC3E-CF53-483E-A43F-1D0B57E1DFF7}" srcOrd="0" destOrd="0" presId="urn:microsoft.com/office/officeart/2009/3/layout/StepUpProcess"/>
    <dgm:cxn modelId="{9C064DFE-4B0F-4CA7-98DF-BD14D8444855}" type="presParOf" srcId="{C4D36039-A919-44A2-8958-BF4E9BC2EF7A}" destId="{22697244-34CB-420E-BE62-0E8070E25887}" srcOrd="1" destOrd="0" presId="urn:microsoft.com/office/officeart/2009/3/layout/StepUpProcess"/>
    <dgm:cxn modelId="{2BD4B82F-BDD0-4666-9A70-BC97A1D3B668}" type="presParOf" srcId="{C4D36039-A919-44A2-8958-BF4E9BC2EF7A}" destId="{FBF0981A-F827-4061-851A-516BF95B8A6C}" srcOrd="2" destOrd="0" presId="urn:microsoft.com/office/officeart/2009/3/layout/StepUpProcess"/>
    <dgm:cxn modelId="{D69FE7DE-492B-4C0D-8625-8DF11A753284}" type="presParOf" srcId="{27BB43A1-0D67-41BE-A820-6A5BACCE491F}" destId="{BD9BB64D-3E7A-43A1-BBC7-F55AE51A42D2}" srcOrd="3" destOrd="0" presId="urn:microsoft.com/office/officeart/2009/3/layout/StepUpProcess"/>
    <dgm:cxn modelId="{0E17170D-BD15-40DE-B2A8-2CE88C21A7CF}" type="presParOf" srcId="{BD9BB64D-3E7A-43A1-BBC7-F55AE51A42D2}" destId="{58B9EEA3-196D-470C-AE5C-1907D570DD9D}" srcOrd="0" destOrd="0" presId="urn:microsoft.com/office/officeart/2009/3/layout/StepUpProcess"/>
    <dgm:cxn modelId="{60AEA970-A94D-40A1-9270-34E69F9649B2}" type="presParOf" srcId="{27BB43A1-0D67-41BE-A820-6A5BACCE491F}" destId="{896D59F1-CD47-4B8F-AA86-A3E49B3F0F26}" srcOrd="4" destOrd="0" presId="urn:microsoft.com/office/officeart/2009/3/layout/StepUpProcess"/>
    <dgm:cxn modelId="{7127DCFE-053D-4F0F-9BE8-BA9544B795D7}" type="presParOf" srcId="{896D59F1-CD47-4B8F-AA86-A3E49B3F0F26}" destId="{B39BD036-AA92-4FA0-9013-6ACC7C41E7E1}" srcOrd="0" destOrd="0" presId="urn:microsoft.com/office/officeart/2009/3/layout/StepUpProcess"/>
    <dgm:cxn modelId="{03F2CA61-AB6B-441E-986C-A6E61ACC42CD}" type="presParOf" srcId="{896D59F1-CD47-4B8F-AA86-A3E49B3F0F26}" destId="{EA5A3ECD-A565-404F-95EB-FF3F01835DA1}" srcOrd="1" destOrd="0" presId="urn:microsoft.com/office/officeart/2009/3/layout/StepUpProcess"/>
    <dgm:cxn modelId="{52E33A5F-24EF-49D5-A2CC-82E836FC124F}" type="presParOf" srcId="{896D59F1-CD47-4B8F-AA86-A3E49B3F0F26}" destId="{05477810-22A4-427A-BD18-C4919F243C3C}" srcOrd="2" destOrd="0" presId="urn:microsoft.com/office/officeart/2009/3/layout/StepUpProcess"/>
    <dgm:cxn modelId="{C314AACD-C92E-4BBC-BDD8-4A0848789844}" type="presParOf" srcId="{27BB43A1-0D67-41BE-A820-6A5BACCE491F}" destId="{D15B9DB4-92B8-46C9-9859-1E079BF41EF4}" srcOrd="5" destOrd="0" presId="urn:microsoft.com/office/officeart/2009/3/layout/StepUpProcess"/>
    <dgm:cxn modelId="{96421BBE-EE6E-484A-8C94-37805E73FCB0}" type="presParOf" srcId="{D15B9DB4-92B8-46C9-9859-1E079BF41EF4}" destId="{A9120735-103C-40A0-9CBF-2904D08F8B67}" srcOrd="0" destOrd="0" presId="urn:microsoft.com/office/officeart/2009/3/layout/StepUpProcess"/>
    <dgm:cxn modelId="{C036083E-7804-477C-BBEE-A397B41EAA6D}" type="presParOf" srcId="{27BB43A1-0D67-41BE-A820-6A5BACCE491F}" destId="{E6A60C26-1021-4480-98D3-A646129A9CE8}" srcOrd="6" destOrd="0" presId="urn:microsoft.com/office/officeart/2009/3/layout/StepUpProcess"/>
    <dgm:cxn modelId="{04F58339-53B8-4231-9E44-4C23739CE85C}" type="presParOf" srcId="{E6A60C26-1021-4480-98D3-A646129A9CE8}" destId="{B15A5BBB-9146-4A4C-9AFB-2421F0D8ED98}" srcOrd="0" destOrd="0" presId="urn:microsoft.com/office/officeart/2009/3/layout/StepUpProcess"/>
    <dgm:cxn modelId="{AC432AE2-44E5-40E0-AF58-325C6F27FBE2}" type="presParOf" srcId="{E6A60C26-1021-4480-98D3-A646129A9CE8}" destId="{E83468C3-C6AC-4D52-8FCC-72F484CFD3E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D4FE29-085A-46EF-8B90-E0C4AD175CAB}" type="doc">
      <dgm:prSet loTypeId="urn:microsoft.com/office/officeart/2009/3/layout/StepUpProcess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5E184C65-06A1-4AE5-A942-A9D5ED651137}">
      <dgm:prSet phldrT="[Text]" custT="1"/>
      <dgm:spPr/>
      <dgm:t>
        <a:bodyPr/>
        <a:lstStyle/>
        <a:p>
          <a:r>
            <a:rPr lang="en-US" sz="2500" dirty="0" smtClean="0"/>
            <a:t>PARSING</a:t>
          </a:r>
          <a:endParaRPr lang="en-US" sz="2500" dirty="0"/>
        </a:p>
      </dgm:t>
    </dgm:pt>
    <dgm:pt modelId="{457085C5-6611-4165-B6C6-82BAE526016D}" type="parTrans" cxnId="{67B7500D-ABA7-448A-945E-97C0C115BA72}">
      <dgm:prSet/>
      <dgm:spPr/>
      <dgm:t>
        <a:bodyPr/>
        <a:lstStyle/>
        <a:p>
          <a:endParaRPr lang="en-US"/>
        </a:p>
      </dgm:t>
    </dgm:pt>
    <dgm:pt modelId="{9467AEC5-AF72-417C-8EE4-7A5D1F14A901}" type="sibTrans" cxnId="{67B7500D-ABA7-448A-945E-97C0C115BA72}">
      <dgm:prSet/>
      <dgm:spPr/>
      <dgm:t>
        <a:bodyPr/>
        <a:lstStyle/>
        <a:p>
          <a:endParaRPr lang="en-US"/>
        </a:p>
      </dgm:t>
    </dgm:pt>
    <dgm:pt modelId="{075ED439-86D8-4D3C-9DB2-7970FBD0858F}">
      <dgm:prSet phldrT="[Text]" custT="1"/>
      <dgm:spPr/>
      <dgm:t>
        <a:bodyPr/>
        <a:lstStyle/>
        <a:p>
          <a:r>
            <a:rPr lang="en-US" sz="2500" dirty="0" smtClean="0"/>
            <a:t>OPTIMIZATION</a:t>
          </a:r>
          <a:endParaRPr lang="en-US" sz="2500" dirty="0"/>
        </a:p>
      </dgm:t>
    </dgm:pt>
    <dgm:pt modelId="{225292A2-8B1F-46D2-B17E-7D411C557B70}" type="parTrans" cxnId="{D20554E2-034E-4462-8FBF-B4AD16CF5D82}">
      <dgm:prSet/>
      <dgm:spPr/>
      <dgm:t>
        <a:bodyPr/>
        <a:lstStyle/>
        <a:p>
          <a:endParaRPr lang="en-US"/>
        </a:p>
      </dgm:t>
    </dgm:pt>
    <dgm:pt modelId="{25120EDC-BFC8-4635-9CF4-30F2BD045430}" type="sibTrans" cxnId="{D20554E2-034E-4462-8FBF-B4AD16CF5D82}">
      <dgm:prSet/>
      <dgm:spPr/>
      <dgm:t>
        <a:bodyPr/>
        <a:lstStyle/>
        <a:p>
          <a:endParaRPr lang="en-US"/>
        </a:p>
      </dgm:t>
    </dgm:pt>
    <dgm:pt modelId="{3837FA2A-9A00-4B58-913E-7D2A15766B23}">
      <dgm:prSet phldrT="[Text]" custT="1"/>
      <dgm:spPr/>
      <dgm:t>
        <a:bodyPr/>
        <a:lstStyle/>
        <a:p>
          <a:r>
            <a:rPr lang="en-US" sz="2500" dirty="0" smtClean="0"/>
            <a:t>CODE GENERATION</a:t>
          </a:r>
          <a:endParaRPr lang="en-US" sz="2500" dirty="0"/>
        </a:p>
      </dgm:t>
    </dgm:pt>
    <dgm:pt modelId="{104C93F1-4412-4B2C-88A1-3D6AB8DF20E4}" type="parTrans" cxnId="{0F038E51-7FB2-44CA-ACE0-04B5C13E038C}">
      <dgm:prSet/>
      <dgm:spPr/>
      <dgm:t>
        <a:bodyPr/>
        <a:lstStyle/>
        <a:p>
          <a:endParaRPr lang="en-US"/>
        </a:p>
      </dgm:t>
    </dgm:pt>
    <dgm:pt modelId="{927DC449-0CB5-4E2D-9F62-102DBC88566A}" type="sibTrans" cxnId="{0F038E51-7FB2-44CA-ACE0-04B5C13E038C}">
      <dgm:prSet/>
      <dgm:spPr/>
      <dgm:t>
        <a:bodyPr/>
        <a:lstStyle/>
        <a:p>
          <a:endParaRPr lang="en-US"/>
        </a:p>
      </dgm:t>
    </dgm:pt>
    <dgm:pt modelId="{BF546422-1C10-40CA-BF63-8E6B7BD4C90F}">
      <dgm:prSet phldrT="[Text]" custT="1"/>
      <dgm:spPr/>
      <dgm:t>
        <a:bodyPr/>
        <a:lstStyle/>
        <a:p>
          <a:r>
            <a:rPr lang="en-US" sz="2800" dirty="0" smtClean="0"/>
            <a:t>EXECUTION</a:t>
          </a:r>
          <a:endParaRPr lang="en-US" sz="2800" dirty="0"/>
        </a:p>
      </dgm:t>
    </dgm:pt>
    <dgm:pt modelId="{52211D24-CCBB-4802-8BB2-9AD7E8897016}" type="parTrans" cxnId="{120D05B4-C02E-4D86-B7C4-C584D4315666}">
      <dgm:prSet/>
      <dgm:spPr/>
      <dgm:t>
        <a:bodyPr/>
        <a:lstStyle/>
        <a:p>
          <a:endParaRPr lang="en-US"/>
        </a:p>
      </dgm:t>
    </dgm:pt>
    <dgm:pt modelId="{166605B0-7665-4C36-9414-FD1B68C1F1E6}" type="sibTrans" cxnId="{120D05B4-C02E-4D86-B7C4-C584D4315666}">
      <dgm:prSet/>
      <dgm:spPr/>
      <dgm:t>
        <a:bodyPr/>
        <a:lstStyle/>
        <a:p>
          <a:endParaRPr lang="en-US"/>
        </a:p>
      </dgm:t>
    </dgm:pt>
    <dgm:pt modelId="{27BB43A1-0D67-41BE-A820-6A5BACCE491F}" type="pres">
      <dgm:prSet presAssocID="{8AD4FE29-085A-46EF-8B90-E0C4AD175CA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3134597-1240-4D72-B9A1-2116DF58D000}" type="pres">
      <dgm:prSet presAssocID="{5E184C65-06A1-4AE5-A942-A9D5ED651137}" presName="composite" presStyleCnt="0"/>
      <dgm:spPr/>
    </dgm:pt>
    <dgm:pt modelId="{6BA40D18-D33F-4199-88E7-F47BC2DAFC42}" type="pres">
      <dgm:prSet presAssocID="{5E184C65-06A1-4AE5-A942-A9D5ED651137}" presName="LShape" presStyleLbl="alignNode1" presStyleIdx="0" presStyleCnt="7"/>
      <dgm:spPr/>
    </dgm:pt>
    <dgm:pt modelId="{996CE985-89B1-4372-A321-11D084201288}" type="pres">
      <dgm:prSet presAssocID="{5E184C65-06A1-4AE5-A942-A9D5ED651137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06985-6D9B-4D63-A188-0DDB88B4758A}" type="pres">
      <dgm:prSet presAssocID="{5E184C65-06A1-4AE5-A942-A9D5ED651137}" presName="Triangle" presStyleLbl="alignNode1" presStyleIdx="1" presStyleCnt="7"/>
      <dgm:spPr/>
    </dgm:pt>
    <dgm:pt modelId="{DD9CAA57-D594-4C65-8319-0C22C893C28A}" type="pres">
      <dgm:prSet presAssocID="{9467AEC5-AF72-417C-8EE4-7A5D1F14A901}" presName="sibTrans" presStyleCnt="0"/>
      <dgm:spPr/>
    </dgm:pt>
    <dgm:pt modelId="{42DC8AF7-80BE-41D4-8BF5-3A6C8A9D0BEA}" type="pres">
      <dgm:prSet presAssocID="{9467AEC5-AF72-417C-8EE4-7A5D1F14A901}" presName="space" presStyleCnt="0"/>
      <dgm:spPr/>
    </dgm:pt>
    <dgm:pt modelId="{C4D36039-A919-44A2-8958-BF4E9BC2EF7A}" type="pres">
      <dgm:prSet presAssocID="{075ED439-86D8-4D3C-9DB2-7970FBD0858F}" presName="composite" presStyleCnt="0"/>
      <dgm:spPr/>
    </dgm:pt>
    <dgm:pt modelId="{0A65AC3E-CF53-483E-A43F-1D0B57E1DFF7}" type="pres">
      <dgm:prSet presAssocID="{075ED439-86D8-4D3C-9DB2-7970FBD0858F}" presName="LShape" presStyleLbl="alignNode1" presStyleIdx="2" presStyleCnt="7"/>
      <dgm:spPr/>
    </dgm:pt>
    <dgm:pt modelId="{22697244-34CB-420E-BE62-0E8070E25887}" type="pres">
      <dgm:prSet presAssocID="{075ED439-86D8-4D3C-9DB2-7970FBD0858F}" presName="ParentText" presStyleLbl="revTx" presStyleIdx="1" presStyleCnt="4" custScaleX="112898" custLinFactNeighborX="63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F0981A-F827-4061-851A-516BF95B8A6C}" type="pres">
      <dgm:prSet presAssocID="{075ED439-86D8-4D3C-9DB2-7970FBD0858F}" presName="Triangle" presStyleLbl="alignNode1" presStyleIdx="3" presStyleCnt="7"/>
      <dgm:spPr/>
    </dgm:pt>
    <dgm:pt modelId="{BD9BB64D-3E7A-43A1-BBC7-F55AE51A42D2}" type="pres">
      <dgm:prSet presAssocID="{25120EDC-BFC8-4635-9CF4-30F2BD045430}" presName="sibTrans" presStyleCnt="0"/>
      <dgm:spPr/>
    </dgm:pt>
    <dgm:pt modelId="{58B9EEA3-196D-470C-AE5C-1907D570DD9D}" type="pres">
      <dgm:prSet presAssocID="{25120EDC-BFC8-4635-9CF4-30F2BD045430}" presName="space" presStyleCnt="0"/>
      <dgm:spPr/>
    </dgm:pt>
    <dgm:pt modelId="{896D59F1-CD47-4B8F-AA86-A3E49B3F0F26}" type="pres">
      <dgm:prSet presAssocID="{3837FA2A-9A00-4B58-913E-7D2A15766B23}" presName="composite" presStyleCnt="0"/>
      <dgm:spPr/>
    </dgm:pt>
    <dgm:pt modelId="{B39BD036-AA92-4FA0-9013-6ACC7C41E7E1}" type="pres">
      <dgm:prSet presAssocID="{3837FA2A-9A00-4B58-913E-7D2A15766B23}" presName="LShape" presStyleLbl="alignNode1" presStyleIdx="4" presStyleCnt="7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EA5A3ECD-A565-404F-95EB-FF3F01835DA1}" type="pres">
      <dgm:prSet presAssocID="{3837FA2A-9A00-4B58-913E-7D2A15766B23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477810-22A4-427A-BD18-C4919F243C3C}" type="pres">
      <dgm:prSet presAssocID="{3837FA2A-9A00-4B58-913E-7D2A15766B23}" presName="Triangle" presStyleLbl="alignNode1" presStyleIdx="5" presStyleCnt="7"/>
      <dgm:spPr/>
    </dgm:pt>
    <dgm:pt modelId="{D15B9DB4-92B8-46C9-9859-1E079BF41EF4}" type="pres">
      <dgm:prSet presAssocID="{927DC449-0CB5-4E2D-9F62-102DBC88566A}" presName="sibTrans" presStyleCnt="0"/>
      <dgm:spPr/>
    </dgm:pt>
    <dgm:pt modelId="{A9120735-103C-40A0-9CBF-2904D08F8B67}" type="pres">
      <dgm:prSet presAssocID="{927DC449-0CB5-4E2D-9F62-102DBC88566A}" presName="space" presStyleCnt="0"/>
      <dgm:spPr/>
    </dgm:pt>
    <dgm:pt modelId="{E6A60C26-1021-4480-98D3-A646129A9CE8}" type="pres">
      <dgm:prSet presAssocID="{BF546422-1C10-40CA-BF63-8E6B7BD4C90F}" presName="composite" presStyleCnt="0"/>
      <dgm:spPr/>
    </dgm:pt>
    <dgm:pt modelId="{B15A5BBB-9146-4A4C-9AFB-2421F0D8ED98}" type="pres">
      <dgm:prSet presAssocID="{BF546422-1C10-40CA-BF63-8E6B7BD4C90F}" presName="LShape" presStyleLbl="alignNode1" presStyleIdx="6" presStyleCnt="7"/>
      <dgm:spPr/>
    </dgm:pt>
    <dgm:pt modelId="{E83468C3-C6AC-4D52-8FCC-72F484CFD3EF}" type="pres">
      <dgm:prSet presAssocID="{BF546422-1C10-40CA-BF63-8E6B7BD4C90F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C254C1-DC39-4A84-81C1-3938FED9E8A8}" type="presOf" srcId="{075ED439-86D8-4D3C-9DB2-7970FBD0858F}" destId="{22697244-34CB-420E-BE62-0E8070E25887}" srcOrd="0" destOrd="0" presId="urn:microsoft.com/office/officeart/2009/3/layout/StepUpProcess"/>
    <dgm:cxn modelId="{D20554E2-034E-4462-8FBF-B4AD16CF5D82}" srcId="{8AD4FE29-085A-46EF-8B90-E0C4AD175CAB}" destId="{075ED439-86D8-4D3C-9DB2-7970FBD0858F}" srcOrd="1" destOrd="0" parTransId="{225292A2-8B1F-46D2-B17E-7D411C557B70}" sibTransId="{25120EDC-BFC8-4635-9CF4-30F2BD045430}"/>
    <dgm:cxn modelId="{FD390536-E943-460A-8321-7E804F399612}" type="presOf" srcId="{3837FA2A-9A00-4B58-913E-7D2A15766B23}" destId="{EA5A3ECD-A565-404F-95EB-FF3F01835DA1}" srcOrd="0" destOrd="0" presId="urn:microsoft.com/office/officeart/2009/3/layout/StepUpProcess"/>
    <dgm:cxn modelId="{09B1CB45-A623-43E5-9608-FA82996AADB8}" type="presOf" srcId="{5E184C65-06A1-4AE5-A942-A9D5ED651137}" destId="{996CE985-89B1-4372-A321-11D084201288}" srcOrd="0" destOrd="0" presId="urn:microsoft.com/office/officeart/2009/3/layout/StepUpProcess"/>
    <dgm:cxn modelId="{67B7500D-ABA7-448A-945E-97C0C115BA72}" srcId="{8AD4FE29-085A-46EF-8B90-E0C4AD175CAB}" destId="{5E184C65-06A1-4AE5-A942-A9D5ED651137}" srcOrd="0" destOrd="0" parTransId="{457085C5-6611-4165-B6C6-82BAE526016D}" sibTransId="{9467AEC5-AF72-417C-8EE4-7A5D1F14A901}"/>
    <dgm:cxn modelId="{0B7C4DB8-06F2-4A4F-A5A4-9B73B16097CC}" type="presOf" srcId="{8AD4FE29-085A-46EF-8B90-E0C4AD175CAB}" destId="{27BB43A1-0D67-41BE-A820-6A5BACCE491F}" srcOrd="0" destOrd="0" presId="urn:microsoft.com/office/officeart/2009/3/layout/StepUpProcess"/>
    <dgm:cxn modelId="{0F038E51-7FB2-44CA-ACE0-04B5C13E038C}" srcId="{8AD4FE29-085A-46EF-8B90-E0C4AD175CAB}" destId="{3837FA2A-9A00-4B58-913E-7D2A15766B23}" srcOrd="2" destOrd="0" parTransId="{104C93F1-4412-4B2C-88A1-3D6AB8DF20E4}" sibTransId="{927DC449-0CB5-4E2D-9F62-102DBC88566A}"/>
    <dgm:cxn modelId="{D9881AA6-DCE1-4477-B18E-D2CE34026330}" type="presOf" srcId="{BF546422-1C10-40CA-BF63-8E6B7BD4C90F}" destId="{E83468C3-C6AC-4D52-8FCC-72F484CFD3EF}" srcOrd="0" destOrd="0" presId="urn:microsoft.com/office/officeart/2009/3/layout/StepUpProcess"/>
    <dgm:cxn modelId="{120D05B4-C02E-4D86-B7C4-C584D4315666}" srcId="{8AD4FE29-085A-46EF-8B90-E0C4AD175CAB}" destId="{BF546422-1C10-40CA-BF63-8E6B7BD4C90F}" srcOrd="3" destOrd="0" parTransId="{52211D24-CCBB-4802-8BB2-9AD7E8897016}" sibTransId="{166605B0-7665-4C36-9414-FD1B68C1F1E6}"/>
    <dgm:cxn modelId="{24CEECA1-8E53-47AF-84E1-0B23A6BF4CF6}" type="presParOf" srcId="{27BB43A1-0D67-41BE-A820-6A5BACCE491F}" destId="{B3134597-1240-4D72-B9A1-2116DF58D000}" srcOrd="0" destOrd="0" presId="urn:microsoft.com/office/officeart/2009/3/layout/StepUpProcess"/>
    <dgm:cxn modelId="{139795FC-B321-4FCE-B1D4-BDC17F308339}" type="presParOf" srcId="{B3134597-1240-4D72-B9A1-2116DF58D000}" destId="{6BA40D18-D33F-4199-88E7-F47BC2DAFC42}" srcOrd="0" destOrd="0" presId="urn:microsoft.com/office/officeart/2009/3/layout/StepUpProcess"/>
    <dgm:cxn modelId="{11C1DB1A-1DF8-4016-8334-0E5E18AC414D}" type="presParOf" srcId="{B3134597-1240-4D72-B9A1-2116DF58D000}" destId="{996CE985-89B1-4372-A321-11D084201288}" srcOrd="1" destOrd="0" presId="urn:microsoft.com/office/officeart/2009/3/layout/StepUpProcess"/>
    <dgm:cxn modelId="{18F87C82-C321-4F97-9D78-8D72934D6100}" type="presParOf" srcId="{B3134597-1240-4D72-B9A1-2116DF58D000}" destId="{7A506985-6D9B-4D63-A188-0DDB88B4758A}" srcOrd="2" destOrd="0" presId="urn:microsoft.com/office/officeart/2009/3/layout/StepUpProcess"/>
    <dgm:cxn modelId="{59FAA87A-6FCE-4E26-98D3-8E2608494312}" type="presParOf" srcId="{27BB43A1-0D67-41BE-A820-6A5BACCE491F}" destId="{DD9CAA57-D594-4C65-8319-0C22C893C28A}" srcOrd="1" destOrd="0" presId="urn:microsoft.com/office/officeart/2009/3/layout/StepUpProcess"/>
    <dgm:cxn modelId="{5F6F34ED-C8DD-4064-BDE4-D85A233401E5}" type="presParOf" srcId="{DD9CAA57-D594-4C65-8319-0C22C893C28A}" destId="{42DC8AF7-80BE-41D4-8BF5-3A6C8A9D0BEA}" srcOrd="0" destOrd="0" presId="urn:microsoft.com/office/officeart/2009/3/layout/StepUpProcess"/>
    <dgm:cxn modelId="{B63FDB52-10BD-4358-ABC0-3135775613C3}" type="presParOf" srcId="{27BB43A1-0D67-41BE-A820-6A5BACCE491F}" destId="{C4D36039-A919-44A2-8958-BF4E9BC2EF7A}" srcOrd="2" destOrd="0" presId="urn:microsoft.com/office/officeart/2009/3/layout/StepUpProcess"/>
    <dgm:cxn modelId="{EAB91C58-79F8-4E79-9A89-1F30A7DE1BC1}" type="presParOf" srcId="{C4D36039-A919-44A2-8958-BF4E9BC2EF7A}" destId="{0A65AC3E-CF53-483E-A43F-1D0B57E1DFF7}" srcOrd="0" destOrd="0" presId="urn:microsoft.com/office/officeart/2009/3/layout/StepUpProcess"/>
    <dgm:cxn modelId="{9C064DFE-4B0F-4CA7-98DF-BD14D8444855}" type="presParOf" srcId="{C4D36039-A919-44A2-8958-BF4E9BC2EF7A}" destId="{22697244-34CB-420E-BE62-0E8070E25887}" srcOrd="1" destOrd="0" presId="urn:microsoft.com/office/officeart/2009/3/layout/StepUpProcess"/>
    <dgm:cxn modelId="{2BD4B82F-BDD0-4666-9A70-BC97A1D3B668}" type="presParOf" srcId="{C4D36039-A919-44A2-8958-BF4E9BC2EF7A}" destId="{FBF0981A-F827-4061-851A-516BF95B8A6C}" srcOrd="2" destOrd="0" presId="urn:microsoft.com/office/officeart/2009/3/layout/StepUpProcess"/>
    <dgm:cxn modelId="{D69FE7DE-492B-4C0D-8625-8DF11A753284}" type="presParOf" srcId="{27BB43A1-0D67-41BE-A820-6A5BACCE491F}" destId="{BD9BB64D-3E7A-43A1-BBC7-F55AE51A42D2}" srcOrd="3" destOrd="0" presId="urn:microsoft.com/office/officeart/2009/3/layout/StepUpProcess"/>
    <dgm:cxn modelId="{0E17170D-BD15-40DE-B2A8-2CE88C21A7CF}" type="presParOf" srcId="{BD9BB64D-3E7A-43A1-BBC7-F55AE51A42D2}" destId="{58B9EEA3-196D-470C-AE5C-1907D570DD9D}" srcOrd="0" destOrd="0" presId="urn:microsoft.com/office/officeart/2009/3/layout/StepUpProcess"/>
    <dgm:cxn modelId="{60AEA970-A94D-40A1-9270-34E69F9649B2}" type="presParOf" srcId="{27BB43A1-0D67-41BE-A820-6A5BACCE491F}" destId="{896D59F1-CD47-4B8F-AA86-A3E49B3F0F26}" srcOrd="4" destOrd="0" presId="urn:microsoft.com/office/officeart/2009/3/layout/StepUpProcess"/>
    <dgm:cxn modelId="{7127DCFE-053D-4F0F-9BE8-BA9544B795D7}" type="presParOf" srcId="{896D59F1-CD47-4B8F-AA86-A3E49B3F0F26}" destId="{B39BD036-AA92-4FA0-9013-6ACC7C41E7E1}" srcOrd="0" destOrd="0" presId="urn:microsoft.com/office/officeart/2009/3/layout/StepUpProcess"/>
    <dgm:cxn modelId="{03F2CA61-AB6B-441E-986C-A6E61ACC42CD}" type="presParOf" srcId="{896D59F1-CD47-4B8F-AA86-A3E49B3F0F26}" destId="{EA5A3ECD-A565-404F-95EB-FF3F01835DA1}" srcOrd="1" destOrd="0" presId="urn:microsoft.com/office/officeart/2009/3/layout/StepUpProcess"/>
    <dgm:cxn modelId="{52E33A5F-24EF-49D5-A2CC-82E836FC124F}" type="presParOf" srcId="{896D59F1-CD47-4B8F-AA86-A3E49B3F0F26}" destId="{05477810-22A4-427A-BD18-C4919F243C3C}" srcOrd="2" destOrd="0" presId="urn:microsoft.com/office/officeart/2009/3/layout/StepUpProcess"/>
    <dgm:cxn modelId="{C314AACD-C92E-4BBC-BDD8-4A0848789844}" type="presParOf" srcId="{27BB43A1-0D67-41BE-A820-6A5BACCE491F}" destId="{D15B9DB4-92B8-46C9-9859-1E079BF41EF4}" srcOrd="5" destOrd="0" presId="urn:microsoft.com/office/officeart/2009/3/layout/StepUpProcess"/>
    <dgm:cxn modelId="{96421BBE-EE6E-484A-8C94-37805E73FCB0}" type="presParOf" srcId="{D15B9DB4-92B8-46C9-9859-1E079BF41EF4}" destId="{A9120735-103C-40A0-9CBF-2904D08F8B67}" srcOrd="0" destOrd="0" presId="urn:microsoft.com/office/officeart/2009/3/layout/StepUpProcess"/>
    <dgm:cxn modelId="{C036083E-7804-477C-BBEE-A397B41EAA6D}" type="presParOf" srcId="{27BB43A1-0D67-41BE-A820-6A5BACCE491F}" destId="{E6A60C26-1021-4480-98D3-A646129A9CE8}" srcOrd="6" destOrd="0" presId="urn:microsoft.com/office/officeart/2009/3/layout/StepUpProcess"/>
    <dgm:cxn modelId="{04F58339-53B8-4231-9E44-4C23739CE85C}" type="presParOf" srcId="{E6A60C26-1021-4480-98D3-A646129A9CE8}" destId="{B15A5BBB-9146-4A4C-9AFB-2421F0D8ED98}" srcOrd="0" destOrd="0" presId="urn:microsoft.com/office/officeart/2009/3/layout/StepUpProcess"/>
    <dgm:cxn modelId="{AC432AE2-44E5-40E0-AF58-325C6F27FBE2}" type="presParOf" srcId="{E6A60C26-1021-4480-98D3-A646129A9CE8}" destId="{E83468C3-C6AC-4D52-8FCC-72F484CFD3E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D4FE29-085A-46EF-8B90-E0C4AD175CAB}" type="doc">
      <dgm:prSet loTypeId="urn:microsoft.com/office/officeart/2009/3/layout/StepUpProcess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5E184C65-06A1-4AE5-A942-A9D5ED651137}">
      <dgm:prSet phldrT="[Text]" custT="1"/>
      <dgm:spPr/>
      <dgm:t>
        <a:bodyPr/>
        <a:lstStyle/>
        <a:p>
          <a:r>
            <a:rPr lang="en-US" sz="2500" dirty="0" smtClean="0"/>
            <a:t>PARSING</a:t>
          </a:r>
          <a:endParaRPr lang="en-US" sz="2500" dirty="0"/>
        </a:p>
      </dgm:t>
    </dgm:pt>
    <dgm:pt modelId="{457085C5-6611-4165-B6C6-82BAE526016D}" type="parTrans" cxnId="{67B7500D-ABA7-448A-945E-97C0C115BA72}">
      <dgm:prSet/>
      <dgm:spPr/>
      <dgm:t>
        <a:bodyPr/>
        <a:lstStyle/>
        <a:p>
          <a:endParaRPr lang="en-US"/>
        </a:p>
      </dgm:t>
    </dgm:pt>
    <dgm:pt modelId="{9467AEC5-AF72-417C-8EE4-7A5D1F14A901}" type="sibTrans" cxnId="{67B7500D-ABA7-448A-945E-97C0C115BA72}">
      <dgm:prSet/>
      <dgm:spPr/>
      <dgm:t>
        <a:bodyPr/>
        <a:lstStyle/>
        <a:p>
          <a:endParaRPr lang="en-US"/>
        </a:p>
      </dgm:t>
    </dgm:pt>
    <dgm:pt modelId="{075ED439-86D8-4D3C-9DB2-7970FBD0858F}">
      <dgm:prSet phldrT="[Text]" custT="1"/>
      <dgm:spPr/>
      <dgm:t>
        <a:bodyPr/>
        <a:lstStyle/>
        <a:p>
          <a:r>
            <a:rPr lang="en-US" sz="2500" dirty="0" smtClean="0"/>
            <a:t>OPTIMIZATION</a:t>
          </a:r>
          <a:endParaRPr lang="en-US" sz="2500" dirty="0"/>
        </a:p>
      </dgm:t>
    </dgm:pt>
    <dgm:pt modelId="{225292A2-8B1F-46D2-B17E-7D411C557B70}" type="parTrans" cxnId="{D20554E2-034E-4462-8FBF-B4AD16CF5D82}">
      <dgm:prSet/>
      <dgm:spPr/>
      <dgm:t>
        <a:bodyPr/>
        <a:lstStyle/>
        <a:p>
          <a:endParaRPr lang="en-US"/>
        </a:p>
      </dgm:t>
    </dgm:pt>
    <dgm:pt modelId="{25120EDC-BFC8-4635-9CF4-30F2BD045430}" type="sibTrans" cxnId="{D20554E2-034E-4462-8FBF-B4AD16CF5D82}">
      <dgm:prSet/>
      <dgm:spPr/>
      <dgm:t>
        <a:bodyPr/>
        <a:lstStyle/>
        <a:p>
          <a:endParaRPr lang="en-US"/>
        </a:p>
      </dgm:t>
    </dgm:pt>
    <dgm:pt modelId="{3837FA2A-9A00-4B58-913E-7D2A15766B23}">
      <dgm:prSet phldrT="[Text]" custT="1"/>
      <dgm:spPr/>
      <dgm:t>
        <a:bodyPr/>
        <a:lstStyle/>
        <a:p>
          <a:r>
            <a:rPr lang="en-US" sz="2500" dirty="0" smtClean="0"/>
            <a:t>CODE GENERATION</a:t>
          </a:r>
          <a:endParaRPr lang="en-US" sz="2500" dirty="0"/>
        </a:p>
      </dgm:t>
    </dgm:pt>
    <dgm:pt modelId="{104C93F1-4412-4B2C-88A1-3D6AB8DF20E4}" type="parTrans" cxnId="{0F038E51-7FB2-44CA-ACE0-04B5C13E038C}">
      <dgm:prSet/>
      <dgm:spPr/>
      <dgm:t>
        <a:bodyPr/>
        <a:lstStyle/>
        <a:p>
          <a:endParaRPr lang="en-US"/>
        </a:p>
      </dgm:t>
    </dgm:pt>
    <dgm:pt modelId="{927DC449-0CB5-4E2D-9F62-102DBC88566A}" type="sibTrans" cxnId="{0F038E51-7FB2-44CA-ACE0-04B5C13E038C}">
      <dgm:prSet/>
      <dgm:spPr/>
      <dgm:t>
        <a:bodyPr/>
        <a:lstStyle/>
        <a:p>
          <a:endParaRPr lang="en-US"/>
        </a:p>
      </dgm:t>
    </dgm:pt>
    <dgm:pt modelId="{BF546422-1C10-40CA-BF63-8E6B7BD4C90F}">
      <dgm:prSet phldrT="[Text]" custT="1"/>
      <dgm:spPr/>
      <dgm:t>
        <a:bodyPr/>
        <a:lstStyle/>
        <a:p>
          <a:r>
            <a:rPr lang="en-US" sz="2800" dirty="0" smtClean="0"/>
            <a:t>EXECUTION</a:t>
          </a:r>
          <a:endParaRPr lang="en-US" sz="2800" dirty="0"/>
        </a:p>
      </dgm:t>
    </dgm:pt>
    <dgm:pt modelId="{52211D24-CCBB-4802-8BB2-9AD7E8897016}" type="parTrans" cxnId="{120D05B4-C02E-4D86-B7C4-C584D4315666}">
      <dgm:prSet/>
      <dgm:spPr/>
      <dgm:t>
        <a:bodyPr/>
        <a:lstStyle/>
        <a:p>
          <a:endParaRPr lang="en-US"/>
        </a:p>
      </dgm:t>
    </dgm:pt>
    <dgm:pt modelId="{166605B0-7665-4C36-9414-FD1B68C1F1E6}" type="sibTrans" cxnId="{120D05B4-C02E-4D86-B7C4-C584D4315666}">
      <dgm:prSet/>
      <dgm:spPr/>
      <dgm:t>
        <a:bodyPr/>
        <a:lstStyle/>
        <a:p>
          <a:endParaRPr lang="en-US"/>
        </a:p>
      </dgm:t>
    </dgm:pt>
    <dgm:pt modelId="{27BB43A1-0D67-41BE-A820-6A5BACCE491F}" type="pres">
      <dgm:prSet presAssocID="{8AD4FE29-085A-46EF-8B90-E0C4AD175CA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3134597-1240-4D72-B9A1-2116DF58D000}" type="pres">
      <dgm:prSet presAssocID="{5E184C65-06A1-4AE5-A942-A9D5ED651137}" presName="composite" presStyleCnt="0"/>
      <dgm:spPr/>
    </dgm:pt>
    <dgm:pt modelId="{6BA40D18-D33F-4199-88E7-F47BC2DAFC42}" type="pres">
      <dgm:prSet presAssocID="{5E184C65-06A1-4AE5-A942-A9D5ED651137}" presName="LShape" presStyleLbl="alignNode1" presStyleIdx="0" presStyleCnt="7"/>
      <dgm:spPr/>
    </dgm:pt>
    <dgm:pt modelId="{996CE985-89B1-4372-A321-11D084201288}" type="pres">
      <dgm:prSet presAssocID="{5E184C65-06A1-4AE5-A942-A9D5ED651137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06985-6D9B-4D63-A188-0DDB88B4758A}" type="pres">
      <dgm:prSet presAssocID="{5E184C65-06A1-4AE5-A942-A9D5ED651137}" presName="Triangle" presStyleLbl="alignNode1" presStyleIdx="1" presStyleCnt="7"/>
      <dgm:spPr/>
    </dgm:pt>
    <dgm:pt modelId="{DD9CAA57-D594-4C65-8319-0C22C893C28A}" type="pres">
      <dgm:prSet presAssocID="{9467AEC5-AF72-417C-8EE4-7A5D1F14A901}" presName="sibTrans" presStyleCnt="0"/>
      <dgm:spPr/>
    </dgm:pt>
    <dgm:pt modelId="{42DC8AF7-80BE-41D4-8BF5-3A6C8A9D0BEA}" type="pres">
      <dgm:prSet presAssocID="{9467AEC5-AF72-417C-8EE4-7A5D1F14A901}" presName="space" presStyleCnt="0"/>
      <dgm:spPr/>
    </dgm:pt>
    <dgm:pt modelId="{C4D36039-A919-44A2-8958-BF4E9BC2EF7A}" type="pres">
      <dgm:prSet presAssocID="{075ED439-86D8-4D3C-9DB2-7970FBD0858F}" presName="composite" presStyleCnt="0"/>
      <dgm:spPr/>
    </dgm:pt>
    <dgm:pt modelId="{0A65AC3E-CF53-483E-A43F-1D0B57E1DFF7}" type="pres">
      <dgm:prSet presAssocID="{075ED439-86D8-4D3C-9DB2-7970FBD0858F}" presName="LShape" presStyleLbl="alignNode1" presStyleIdx="2" presStyleCnt="7"/>
      <dgm:spPr/>
    </dgm:pt>
    <dgm:pt modelId="{22697244-34CB-420E-BE62-0E8070E25887}" type="pres">
      <dgm:prSet presAssocID="{075ED439-86D8-4D3C-9DB2-7970FBD0858F}" presName="ParentText" presStyleLbl="revTx" presStyleIdx="1" presStyleCnt="4" custScaleX="112898" custLinFactNeighborX="63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F0981A-F827-4061-851A-516BF95B8A6C}" type="pres">
      <dgm:prSet presAssocID="{075ED439-86D8-4D3C-9DB2-7970FBD0858F}" presName="Triangle" presStyleLbl="alignNode1" presStyleIdx="3" presStyleCnt="7"/>
      <dgm:spPr/>
    </dgm:pt>
    <dgm:pt modelId="{BD9BB64D-3E7A-43A1-BBC7-F55AE51A42D2}" type="pres">
      <dgm:prSet presAssocID="{25120EDC-BFC8-4635-9CF4-30F2BD045430}" presName="sibTrans" presStyleCnt="0"/>
      <dgm:spPr/>
    </dgm:pt>
    <dgm:pt modelId="{58B9EEA3-196D-470C-AE5C-1907D570DD9D}" type="pres">
      <dgm:prSet presAssocID="{25120EDC-BFC8-4635-9CF4-30F2BD045430}" presName="space" presStyleCnt="0"/>
      <dgm:spPr/>
    </dgm:pt>
    <dgm:pt modelId="{896D59F1-CD47-4B8F-AA86-A3E49B3F0F26}" type="pres">
      <dgm:prSet presAssocID="{3837FA2A-9A00-4B58-913E-7D2A15766B23}" presName="composite" presStyleCnt="0"/>
      <dgm:spPr/>
    </dgm:pt>
    <dgm:pt modelId="{B39BD036-AA92-4FA0-9013-6ACC7C41E7E1}" type="pres">
      <dgm:prSet presAssocID="{3837FA2A-9A00-4B58-913E-7D2A15766B23}" presName="LShape" presStyleLbl="alignNode1" presStyleIdx="4" presStyleCnt="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A5A3ECD-A565-404F-95EB-FF3F01835DA1}" type="pres">
      <dgm:prSet presAssocID="{3837FA2A-9A00-4B58-913E-7D2A15766B23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477810-22A4-427A-BD18-C4919F243C3C}" type="pres">
      <dgm:prSet presAssocID="{3837FA2A-9A00-4B58-913E-7D2A15766B23}" presName="Triangle" presStyleLbl="alignNode1" presStyleIdx="5" presStyleCnt="7"/>
      <dgm:spPr/>
    </dgm:pt>
    <dgm:pt modelId="{D15B9DB4-92B8-46C9-9859-1E079BF41EF4}" type="pres">
      <dgm:prSet presAssocID="{927DC449-0CB5-4E2D-9F62-102DBC88566A}" presName="sibTrans" presStyleCnt="0"/>
      <dgm:spPr/>
    </dgm:pt>
    <dgm:pt modelId="{A9120735-103C-40A0-9CBF-2904D08F8B67}" type="pres">
      <dgm:prSet presAssocID="{927DC449-0CB5-4E2D-9F62-102DBC88566A}" presName="space" presStyleCnt="0"/>
      <dgm:spPr/>
    </dgm:pt>
    <dgm:pt modelId="{E6A60C26-1021-4480-98D3-A646129A9CE8}" type="pres">
      <dgm:prSet presAssocID="{BF546422-1C10-40CA-BF63-8E6B7BD4C90F}" presName="composite" presStyleCnt="0"/>
      <dgm:spPr/>
    </dgm:pt>
    <dgm:pt modelId="{B15A5BBB-9146-4A4C-9AFB-2421F0D8ED98}" type="pres">
      <dgm:prSet presAssocID="{BF546422-1C10-40CA-BF63-8E6B7BD4C90F}" presName="LShape" presStyleLbl="alignNode1" presStyleIdx="6" presStyleCnt="7" custLinFactNeighborY="0"/>
      <dgm:spPr>
        <a:solidFill>
          <a:srgbClr val="FF0000"/>
        </a:solidFill>
        <a:ln>
          <a:solidFill>
            <a:srgbClr val="FF0000"/>
          </a:solidFill>
        </a:ln>
      </dgm:spPr>
    </dgm:pt>
    <dgm:pt modelId="{E83468C3-C6AC-4D52-8FCC-72F484CFD3EF}" type="pres">
      <dgm:prSet presAssocID="{BF546422-1C10-40CA-BF63-8E6B7BD4C90F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C254C1-DC39-4A84-81C1-3938FED9E8A8}" type="presOf" srcId="{075ED439-86D8-4D3C-9DB2-7970FBD0858F}" destId="{22697244-34CB-420E-BE62-0E8070E25887}" srcOrd="0" destOrd="0" presId="urn:microsoft.com/office/officeart/2009/3/layout/StepUpProcess"/>
    <dgm:cxn modelId="{D20554E2-034E-4462-8FBF-B4AD16CF5D82}" srcId="{8AD4FE29-085A-46EF-8B90-E0C4AD175CAB}" destId="{075ED439-86D8-4D3C-9DB2-7970FBD0858F}" srcOrd="1" destOrd="0" parTransId="{225292A2-8B1F-46D2-B17E-7D411C557B70}" sibTransId="{25120EDC-BFC8-4635-9CF4-30F2BD045430}"/>
    <dgm:cxn modelId="{FD390536-E943-460A-8321-7E804F399612}" type="presOf" srcId="{3837FA2A-9A00-4B58-913E-7D2A15766B23}" destId="{EA5A3ECD-A565-404F-95EB-FF3F01835DA1}" srcOrd="0" destOrd="0" presId="urn:microsoft.com/office/officeart/2009/3/layout/StepUpProcess"/>
    <dgm:cxn modelId="{09B1CB45-A623-43E5-9608-FA82996AADB8}" type="presOf" srcId="{5E184C65-06A1-4AE5-A942-A9D5ED651137}" destId="{996CE985-89B1-4372-A321-11D084201288}" srcOrd="0" destOrd="0" presId="urn:microsoft.com/office/officeart/2009/3/layout/StepUpProcess"/>
    <dgm:cxn modelId="{67B7500D-ABA7-448A-945E-97C0C115BA72}" srcId="{8AD4FE29-085A-46EF-8B90-E0C4AD175CAB}" destId="{5E184C65-06A1-4AE5-A942-A9D5ED651137}" srcOrd="0" destOrd="0" parTransId="{457085C5-6611-4165-B6C6-82BAE526016D}" sibTransId="{9467AEC5-AF72-417C-8EE4-7A5D1F14A901}"/>
    <dgm:cxn modelId="{0B7C4DB8-06F2-4A4F-A5A4-9B73B16097CC}" type="presOf" srcId="{8AD4FE29-085A-46EF-8B90-E0C4AD175CAB}" destId="{27BB43A1-0D67-41BE-A820-6A5BACCE491F}" srcOrd="0" destOrd="0" presId="urn:microsoft.com/office/officeart/2009/3/layout/StepUpProcess"/>
    <dgm:cxn modelId="{0F038E51-7FB2-44CA-ACE0-04B5C13E038C}" srcId="{8AD4FE29-085A-46EF-8B90-E0C4AD175CAB}" destId="{3837FA2A-9A00-4B58-913E-7D2A15766B23}" srcOrd="2" destOrd="0" parTransId="{104C93F1-4412-4B2C-88A1-3D6AB8DF20E4}" sibTransId="{927DC449-0CB5-4E2D-9F62-102DBC88566A}"/>
    <dgm:cxn modelId="{D9881AA6-DCE1-4477-B18E-D2CE34026330}" type="presOf" srcId="{BF546422-1C10-40CA-BF63-8E6B7BD4C90F}" destId="{E83468C3-C6AC-4D52-8FCC-72F484CFD3EF}" srcOrd="0" destOrd="0" presId="urn:microsoft.com/office/officeart/2009/3/layout/StepUpProcess"/>
    <dgm:cxn modelId="{120D05B4-C02E-4D86-B7C4-C584D4315666}" srcId="{8AD4FE29-085A-46EF-8B90-E0C4AD175CAB}" destId="{BF546422-1C10-40CA-BF63-8E6B7BD4C90F}" srcOrd="3" destOrd="0" parTransId="{52211D24-CCBB-4802-8BB2-9AD7E8897016}" sibTransId="{166605B0-7665-4C36-9414-FD1B68C1F1E6}"/>
    <dgm:cxn modelId="{24CEECA1-8E53-47AF-84E1-0B23A6BF4CF6}" type="presParOf" srcId="{27BB43A1-0D67-41BE-A820-6A5BACCE491F}" destId="{B3134597-1240-4D72-B9A1-2116DF58D000}" srcOrd="0" destOrd="0" presId="urn:microsoft.com/office/officeart/2009/3/layout/StepUpProcess"/>
    <dgm:cxn modelId="{139795FC-B321-4FCE-B1D4-BDC17F308339}" type="presParOf" srcId="{B3134597-1240-4D72-B9A1-2116DF58D000}" destId="{6BA40D18-D33F-4199-88E7-F47BC2DAFC42}" srcOrd="0" destOrd="0" presId="urn:microsoft.com/office/officeart/2009/3/layout/StepUpProcess"/>
    <dgm:cxn modelId="{11C1DB1A-1DF8-4016-8334-0E5E18AC414D}" type="presParOf" srcId="{B3134597-1240-4D72-B9A1-2116DF58D000}" destId="{996CE985-89B1-4372-A321-11D084201288}" srcOrd="1" destOrd="0" presId="urn:microsoft.com/office/officeart/2009/3/layout/StepUpProcess"/>
    <dgm:cxn modelId="{18F87C82-C321-4F97-9D78-8D72934D6100}" type="presParOf" srcId="{B3134597-1240-4D72-B9A1-2116DF58D000}" destId="{7A506985-6D9B-4D63-A188-0DDB88B4758A}" srcOrd="2" destOrd="0" presId="urn:microsoft.com/office/officeart/2009/3/layout/StepUpProcess"/>
    <dgm:cxn modelId="{59FAA87A-6FCE-4E26-98D3-8E2608494312}" type="presParOf" srcId="{27BB43A1-0D67-41BE-A820-6A5BACCE491F}" destId="{DD9CAA57-D594-4C65-8319-0C22C893C28A}" srcOrd="1" destOrd="0" presId="urn:microsoft.com/office/officeart/2009/3/layout/StepUpProcess"/>
    <dgm:cxn modelId="{5F6F34ED-C8DD-4064-BDE4-D85A233401E5}" type="presParOf" srcId="{DD9CAA57-D594-4C65-8319-0C22C893C28A}" destId="{42DC8AF7-80BE-41D4-8BF5-3A6C8A9D0BEA}" srcOrd="0" destOrd="0" presId="urn:microsoft.com/office/officeart/2009/3/layout/StepUpProcess"/>
    <dgm:cxn modelId="{B63FDB52-10BD-4358-ABC0-3135775613C3}" type="presParOf" srcId="{27BB43A1-0D67-41BE-A820-6A5BACCE491F}" destId="{C4D36039-A919-44A2-8958-BF4E9BC2EF7A}" srcOrd="2" destOrd="0" presId="urn:microsoft.com/office/officeart/2009/3/layout/StepUpProcess"/>
    <dgm:cxn modelId="{EAB91C58-79F8-4E79-9A89-1F30A7DE1BC1}" type="presParOf" srcId="{C4D36039-A919-44A2-8958-BF4E9BC2EF7A}" destId="{0A65AC3E-CF53-483E-A43F-1D0B57E1DFF7}" srcOrd="0" destOrd="0" presId="urn:microsoft.com/office/officeart/2009/3/layout/StepUpProcess"/>
    <dgm:cxn modelId="{9C064DFE-4B0F-4CA7-98DF-BD14D8444855}" type="presParOf" srcId="{C4D36039-A919-44A2-8958-BF4E9BC2EF7A}" destId="{22697244-34CB-420E-BE62-0E8070E25887}" srcOrd="1" destOrd="0" presId="urn:microsoft.com/office/officeart/2009/3/layout/StepUpProcess"/>
    <dgm:cxn modelId="{2BD4B82F-BDD0-4666-9A70-BC97A1D3B668}" type="presParOf" srcId="{C4D36039-A919-44A2-8958-BF4E9BC2EF7A}" destId="{FBF0981A-F827-4061-851A-516BF95B8A6C}" srcOrd="2" destOrd="0" presId="urn:microsoft.com/office/officeart/2009/3/layout/StepUpProcess"/>
    <dgm:cxn modelId="{D69FE7DE-492B-4C0D-8625-8DF11A753284}" type="presParOf" srcId="{27BB43A1-0D67-41BE-A820-6A5BACCE491F}" destId="{BD9BB64D-3E7A-43A1-BBC7-F55AE51A42D2}" srcOrd="3" destOrd="0" presId="urn:microsoft.com/office/officeart/2009/3/layout/StepUpProcess"/>
    <dgm:cxn modelId="{0E17170D-BD15-40DE-B2A8-2CE88C21A7CF}" type="presParOf" srcId="{BD9BB64D-3E7A-43A1-BBC7-F55AE51A42D2}" destId="{58B9EEA3-196D-470C-AE5C-1907D570DD9D}" srcOrd="0" destOrd="0" presId="urn:microsoft.com/office/officeart/2009/3/layout/StepUpProcess"/>
    <dgm:cxn modelId="{60AEA970-A94D-40A1-9270-34E69F9649B2}" type="presParOf" srcId="{27BB43A1-0D67-41BE-A820-6A5BACCE491F}" destId="{896D59F1-CD47-4B8F-AA86-A3E49B3F0F26}" srcOrd="4" destOrd="0" presId="urn:microsoft.com/office/officeart/2009/3/layout/StepUpProcess"/>
    <dgm:cxn modelId="{7127DCFE-053D-4F0F-9BE8-BA9544B795D7}" type="presParOf" srcId="{896D59F1-CD47-4B8F-AA86-A3E49B3F0F26}" destId="{B39BD036-AA92-4FA0-9013-6ACC7C41E7E1}" srcOrd="0" destOrd="0" presId="urn:microsoft.com/office/officeart/2009/3/layout/StepUpProcess"/>
    <dgm:cxn modelId="{03F2CA61-AB6B-441E-986C-A6E61ACC42CD}" type="presParOf" srcId="{896D59F1-CD47-4B8F-AA86-A3E49B3F0F26}" destId="{EA5A3ECD-A565-404F-95EB-FF3F01835DA1}" srcOrd="1" destOrd="0" presId="urn:microsoft.com/office/officeart/2009/3/layout/StepUpProcess"/>
    <dgm:cxn modelId="{52E33A5F-24EF-49D5-A2CC-82E836FC124F}" type="presParOf" srcId="{896D59F1-CD47-4B8F-AA86-A3E49B3F0F26}" destId="{05477810-22A4-427A-BD18-C4919F243C3C}" srcOrd="2" destOrd="0" presId="urn:microsoft.com/office/officeart/2009/3/layout/StepUpProcess"/>
    <dgm:cxn modelId="{C314AACD-C92E-4BBC-BDD8-4A0848789844}" type="presParOf" srcId="{27BB43A1-0D67-41BE-A820-6A5BACCE491F}" destId="{D15B9DB4-92B8-46C9-9859-1E079BF41EF4}" srcOrd="5" destOrd="0" presId="urn:microsoft.com/office/officeart/2009/3/layout/StepUpProcess"/>
    <dgm:cxn modelId="{96421BBE-EE6E-484A-8C94-37805E73FCB0}" type="presParOf" srcId="{D15B9DB4-92B8-46C9-9859-1E079BF41EF4}" destId="{A9120735-103C-40A0-9CBF-2904D08F8B67}" srcOrd="0" destOrd="0" presId="urn:microsoft.com/office/officeart/2009/3/layout/StepUpProcess"/>
    <dgm:cxn modelId="{C036083E-7804-477C-BBEE-A397B41EAA6D}" type="presParOf" srcId="{27BB43A1-0D67-41BE-A820-6A5BACCE491F}" destId="{E6A60C26-1021-4480-98D3-A646129A9CE8}" srcOrd="6" destOrd="0" presId="urn:microsoft.com/office/officeart/2009/3/layout/StepUpProcess"/>
    <dgm:cxn modelId="{04F58339-53B8-4231-9E44-4C23739CE85C}" type="presParOf" srcId="{E6A60C26-1021-4480-98D3-A646129A9CE8}" destId="{B15A5BBB-9146-4A4C-9AFB-2421F0D8ED98}" srcOrd="0" destOrd="0" presId="urn:microsoft.com/office/officeart/2009/3/layout/StepUpProcess"/>
    <dgm:cxn modelId="{AC432AE2-44E5-40E0-AF58-325C6F27FBE2}" type="presParOf" srcId="{E6A60C26-1021-4480-98D3-A646129A9CE8}" destId="{E83468C3-C6AC-4D52-8FCC-72F484CFD3E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D4FE29-085A-46EF-8B90-E0C4AD175CAB}" type="doc">
      <dgm:prSet loTypeId="urn:microsoft.com/office/officeart/2009/3/layout/StepUpProcess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5E184C65-06A1-4AE5-A942-A9D5ED651137}">
      <dgm:prSet phldrT="[Text]" custT="1"/>
      <dgm:spPr/>
      <dgm:t>
        <a:bodyPr/>
        <a:lstStyle/>
        <a:p>
          <a:r>
            <a:rPr lang="en-US" sz="2500" dirty="0" smtClean="0"/>
            <a:t>PARSING</a:t>
          </a:r>
          <a:endParaRPr lang="en-US" sz="2500" dirty="0"/>
        </a:p>
      </dgm:t>
    </dgm:pt>
    <dgm:pt modelId="{457085C5-6611-4165-B6C6-82BAE526016D}" type="parTrans" cxnId="{67B7500D-ABA7-448A-945E-97C0C115BA72}">
      <dgm:prSet/>
      <dgm:spPr/>
      <dgm:t>
        <a:bodyPr/>
        <a:lstStyle/>
        <a:p>
          <a:endParaRPr lang="en-US"/>
        </a:p>
      </dgm:t>
    </dgm:pt>
    <dgm:pt modelId="{9467AEC5-AF72-417C-8EE4-7A5D1F14A901}" type="sibTrans" cxnId="{67B7500D-ABA7-448A-945E-97C0C115BA72}">
      <dgm:prSet/>
      <dgm:spPr/>
      <dgm:t>
        <a:bodyPr/>
        <a:lstStyle/>
        <a:p>
          <a:endParaRPr lang="en-US"/>
        </a:p>
      </dgm:t>
    </dgm:pt>
    <dgm:pt modelId="{075ED439-86D8-4D3C-9DB2-7970FBD0858F}">
      <dgm:prSet phldrT="[Text]" custT="1"/>
      <dgm:spPr/>
      <dgm:t>
        <a:bodyPr/>
        <a:lstStyle/>
        <a:p>
          <a:r>
            <a:rPr lang="en-US" sz="2500" dirty="0" smtClean="0"/>
            <a:t>OPTIMIZATION</a:t>
          </a:r>
          <a:endParaRPr lang="en-US" sz="2500" dirty="0"/>
        </a:p>
      </dgm:t>
    </dgm:pt>
    <dgm:pt modelId="{225292A2-8B1F-46D2-B17E-7D411C557B70}" type="parTrans" cxnId="{D20554E2-034E-4462-8FBF-B4AD16CF5D82}">
      <dgm:prSet/>
      <dgm:spPr/>
      <dgm:t>
        <a:bodyPr/>
        <a:lstStyle/>
        <a:p>
          <a:endParaRPr lang="en-US"/>
        </a:p>
      </dgm:t>
    </dgm:pt>
    <dgm:pt modelId="{25120EDC-BFC8-4635-9CF4-30F2BD045430}" type="sibTrans" cxnId="{D20554E2-034E-4462-8FBF-B4AD16CF5D82}">
      <dgm:prSet/>
      <dgm:spPr/>
      <dgm:t>
        <a:bodyPr/>
        <a:lstStyle/>
        <a:p>
          <a:endParaRPr lang="en-US"/>
        </a:p>
      </dgm:t>
    </dgm:pt>
    <dgm:pt modelId="{3837FA2A-9A00-4B58-913E-7D2A15766B23}">
      <dgm:prSet phldrT="[Text]" custT="1"/>
      <dgm:spPr/>
      <dgm:t>
        <a:bodyPr/>
        <a:lstStyle/>
        <a:p>
          <a:r>
            <a:rPr lang="en-US" sz="2500" dirty="0" smtClean="0"/>
            <a:t>CODE GENERATION</a:t>
          </a:r>
          <a:endParaRPr lang="en-US" sz="2500" dirty="0"/>
        </a:p>
      </dgm:t>
    </dgm:pt>
    <dgm:pt modelId="{104C93F1-4412-4B2C-88A1-3D6AB8DF20E4}" type="parTrans" cxnId="{0F038E51-7FB2-44CA-ACE0-04B5C13E038C}">
      <dgm:prSet/>
      <dgm:spPr/>
      <dgm:t>
        <a:bodyPr/>
        <a:lstStyle/>
        <a:p>
          <a:endParaRPr lang="en-US"/>
        </a:p>
      </dgm:t>
    </dgm:pt>
    <dgm:pt modelId="{927DC449-0CB5-4E2D-9F62-102DBC88566A}" type="sibTrans" cxnId="{0F038E51-7FB2-44CA-ACE0-04B5C13E038C}">
      <dgm:prSet/>
      <dgm:spPr/>
      <dgm:t>
        <a:bodyPr/>
        <a:lstStyle/>
        <a:p>
          <a:endParaRPr lang="en-US"/>
        </a:p>
      </dgm:t>
    </dgm:pt>
    <dgm:pt modelId="{BF546422-1C10-40CA-BF63-8E6B7BD4C90F}">
      <dgm:prSet phldrT="[Text]" custT="1"/>
      <dgm:spPr/>
      <dgm:t>
        <a:bodyPr/>
        <a:lstStyle/>
        <a:p>
          <a:r>
            <a:rPr lang="en-US" sz="2800" dirty="0" smtClean="0"/>
            <a:t>EXECUTION</a:t>
          </a:r>
          <a:endParaRPr lang="en-US" sz="2800" dirty="0"/>
        </a:p>
      </dgm:t>
    </dgm:pt>
    <dgm:pt modelId="{52211D24-CCBB-4802-8BB2-9AD7E8897016}" type="parTrans" cxnId="{120D05B4-C02E-4D86-B7C4-C584D4315666}">
      <dgm:prSet/>
      <dgm:spPr/>
      <dgm:t>
        <a:bodyPr/>
        <a:lstStyle/>
        <a:p>
          <a:endParaRPr lang="en-US"/>
        </a:p>
      </dgm:t>
    </dgm:pt>
    <dgm:pt modelId="{166605B0-7665-4C36-9414-FD1B68C1F1E6}" type="sibTrans" cxnId="{120D05B4-C02E-4D86-B7C4-C584D4315666}">
      <dgm:prSet/>
      <dgm:spPr/>
      <dgm:t>
        <a:bodyPr/>
        <a:lstStyle/>
        <a:p>
          <a:endParaRPr lang="en-US"/>
        </a:p>
      </dgm:t>
    </dgm:pt>
    <dgm:pt modelId="{27BB43A1-0D67-41BE-A820-6A5BACCE491F}" type="pres">
      <dgm:prSet presAssocID="{8AD4FE29-085A-46EF-8B90-E0C4AD175CA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3134597-1240-4D72-B9A1-2116DF58D000}" type="pres">
      <dgm:prSet presAssocID="{5E184C65-06A1-4AE5-A942-A9D5ED651137}" presName="composite" presStyleCnt="0"/>
      <dgm:spPr/>
    </dgm:pt>
    <dgm:pt modelId="{6BA40D18-D33F-4199-88E7-F47BC2DAFC42}" type="pres">
      <dgm:prSet presAssocID="{5E184C65-06A1-4AE5-A942-A9D5ED651137}" presName="LShape" presStyleLbl="alignNode1" presStyleIdx="0" presStyleCnt="7"/>
      <dgm:spPr/>
    </dgm:pt>
    <dgm:pt modelId="{996CE985-89B1-4372-A321-11D084201288}" type="pres">
      <dgm:prSet presAssocID="{5E184C65-06A1-4AE5-A942-A9D5ED651137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06985-6D9B-4D63-A188-0DDB88B4758A}" type="pres">
      <dgm:prSet presAssocID="{5E184C65-06A1-4AE5-A942-A9D5ED651137}" presName="Triangle" presStyleLbl="alignNode1" presStyleIdx="1" presStyleCnt="7"/>
      <dgm:spPr/>
    </dgm:pt>
    <dgm:pt modelId="{DD9CAA57-D594-4C65-8319-0C22C893C28A}" type="pres">
      <dgm:prSet presAssocID="{9467AEC5-AF72-417C-8EE4-7A5D1F14A901}" presName="sibTrans" presStyleCnt="0"/>
      <dgm:spPr/>
    </dgm:pt>
    <dgm:pt modelId="{42DC8AF7-80BE-41D4-8BF5-3A6C8A9D0BEA}" type="pres">
      <dgm:prSet presAssocID="{9467AEC5-AF72-417C-8EE4-7A5D1F14A901}" presName="space" presStyleCnt="0"/>
      <dgm:spPr/>
    </dgm:pt>
    <dgm:pt modelId="{C4D36039-A919-44A2-8958-BF4E9BC2EF7A}" type="pres">
      <dgm:prSet presAssocID="{075ED439-86D8-4D3C-9DB2-7970FBD0858F}" presName="composite" presStyleCnt="0"/>
      <dgm:spPr/>
    </dgm:pt>
    <dgm:pt modelId="{0A65AC3E-CF53-483E-A43F-1D0B57E1DFF7}" type="pres">
      <dgm:prSet presAssocID="{075ED439-86D8-4D3C-9DB2-7970FBD0858F}" presName="LShape" presStyleLbl="alignNode1" presStyleIdx="2" presStyleCnt="7"/>
      <dgm:spPr/>
    </dgm:pt>
    <dgm:pt modelId="{22697244-34CB-420E-BE62-0E8070E25887}" type="pres">
      <dgm:prSet presAssocID="{075ED439-86D8-4D3C-9DB2-7970FBD0858F}" presName="ParentText" presStyleLbl="revTx" presStyleIdx="1" presStyleCnt="4" custScaleX="112898" custLinFactNeighborX="63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F0981A-F827-4061-851A-516BF95B8A6C}" type="pres">
      <dgm:prSet presAssocID="{075ED439-86D8-4D3C-9DB2-7970FBD0858F}" presName="Triangle" presStyleLbl="alignNode1" presStyleIdx="3" presStyleCnt="7"/>
      <dgm:spPr/>
    </dgm:pt>
    <dgm:pt modelId="{BD9BB64D-3E7A-43A1-BBC7-F55AE51A42D2}" type="pres">
      <dgm:prSet presAssocID="{25120EDC-BFC8-4635-9CF4-30F2BD045430}" presName="sibTrans" presStyleCnt="0"/>
      <dgm:spPr/>
    </dgm:pt>
    <dgm:pt modelId="{58B9EEA3-196D-470C-AE5C-1907D570DD9D}" type="pres">
      <dgm:prSet presAssocID="{25120EDC-BFC8-4635-9CF4-30F2BD045430}" presName="space" presStyleCnt="0"/>
      <dgm:spPr/>
    </dgm:pt>
    <dgm:pt modelId="{896D59F1-CD47-4B8F-AA86-A3E49B3F0F26}" type="pres">
      <dgm:prSet presAssocID="{3837FA2A-9A00-4B58-913E-7D2A15766B23}" presName="composite" presStyleCnt="0"/>
      <dgm:spPr/>
    </dgm:pt>
    <dgm:pt modelId="{B39BD036-AA92-4FA0-9013-6ACC7C41E7E1}" type="pres">
      <dgm:prSet presAssocID="{3837FA2A-9A00-4B58-913E-7D2A15766B23}" presName="LShape" presStyleLbl="alignNode1" presStyleIdx="4" presStyleCnt="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A5A3ECD-A565-404F-95EB-FF3F01835DA1}" type="pres">
      <dgm:prSet presAssocID="{3837FA2A-9A00-4B58-913E-7D2A15766B23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477810-22A4-427A-BD18-C4919F243C3C}" type="pres">
      <dgm:prSet presAssocID="{3837FA2A-9A00-4B58-913E-7D2A15766B23}" presName="Triangle" presStyleLbl="alignNode1" presStyleIdx="5" presStyleCnt="7"/>
      <dgm:spPr/>
    </dgm:pt>
    <dgm:pt modelId="{D15B9DB4-92B8-46C9-9859-1E079BF41EF4}" type="pres">
      <dgm:prSet presAssocID="{927DC449-0CB5-4E2D-9F62-102DBC88566A}" presName="sibTrans" presStyleCnt="0"/>
      <dgm:spPr/>
    </dgm:pt>
    <dgm:pt modelId="{A9120735-103C-40A0-9CBF-2904D08F8B67}" type="pres">
      <dgm:prSet presAssocID="{927DC449-0CB5-4E2D-9F62-102DBC88566A}" presName="space" presStyleCnt="0"/>
      <dgm:spPr/>
    </dgm:pt>
    <dgm:pt modelId="{E6A60C26-1021-4480-98D3-A646129A9CE8}" type="pres">
      <dgm:prSet presAssocID="{BF546422-1C10-40CA-BF63-8E6B7BD4C90F}" presName="composite" presStyleCnt="0"/>
      <dgm:spPr/>
    </dgm:pt>
    <dgm:pt modelId="{B15A5BBB-9146-4A4C-9AFB-2421F0D8ED98}" type="pres">
      <dgm:prSet presAssocID="{BF546422-1C10-40CA-BF63-8E6B7BD4C90F}" presName="LShape" presStyleLbl="alignNode1" presStyleIdx="6" presStyleCnt="7" custLinFactNeighborY="0"/>
      <dgm:spPr>
        <a:solidFill>
          <a:srgbClr val="FF0000"/>
        </a:solidFill>
        <a:ln>
          <a:solidFill>
            <a:srgbClr val="FF0000"/>
          </a:solidFill>
        </a:ln>
      </dgm:spPr>
    </dgm:pt>
    <dgm:pt modelId="{E83468C3-C6AC-4D52-8FCC-72F484CFD3EF}" type="pres">
      <dgm:prSet presAssocID="{BF546422-1C10-40CA-BF63-8E6B7BD4C90F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C254C1-DC39-4A84-81C1-3938FED9E8A8}" type="presOf" srcId="{075ED439-86D8-4D3C-9DB2-7970FBD0858F}" destId="{22697244-34CB-420E-BE62-0E8070E25887}" srcOrd="0" destOrd="0" presId="urn:microsoft.com/office/officeart/2009/3/layout/StepUpProcess"/>
    <dgm:cxn modelId="{D20554E2-034E-4462-8FBF-B4AD16CF5D82}" srcId="{8AD4FE29-085A-46EF-8B90-E0C4AD175CAB}" destId="{075ED439-86D8-4D3C-9DB2-7970FBD0858F}" srcOrd="1" destOrd="0" parTransId="{225292A2-8B1F-46D2-B17E-7D411C557B70}" sibTransId="{25120EDC-BFC8-4635-9CF4-30F2BD045430}"/>
    <dgm:cxn modelId="{FD390536-E943-460A-8321-7E804F399612}" type="presOf" srcId="{3837FA2A-9A00-4B58-913E-7D2A15766B23}" destId="{EA5A3ECD-A565-404F-95EB-FF3F01835DA1}" srcOrd="0" destOrd="0" presId="urn:microsoft.com/office/officeart/2009/3/layout/StepUpProcess"/>
    <dgm:cxn modelId="{09B1CB45-A623-43E5-9608-FA82996AADB8}" type="presOf" srcId="{5E184C65-06A1-4AE5-A942-A9D5ED651137}" destId="{996CE985-89B1-4372-A321-11D084201288}" srcOrd="0" destOrd="0" presId="urn:microsoft.com/office/officeart/2009/3/layout/StepUpProcess"/>
    <dgm:cxn modelId="{67B7500D-ABA7-448A-945E-97C0C115BA72}" srcId="{8AD4FE29-085A-46EF-8B90-E0C4AD175CAB}" destId="{5E184C65-06A1-4AE5-A942-A9D5ED651137}" srcOrd="0" destOrd="0" parTransId="{457085C5-6611-4165-B6C6-82BAE526016D}" sibTransId="{9467AEC5-AF72-417C-8EE4-7A5D1F14A901}"/>
    <dgm:cxn modelId="{0B7C4DB8-06F2-4A4F-A5A4-9B73B16097CC}" type="presOf" srcId="{8AD4FE29-085A-46EF-8B90-E0C4AD175CAB}" destId="{27BB43A1-0D67-41BE-A820-6A5BACCE491F}" srcOrd="0" destOrd="0" presId="urn:microsoft.com/office/officeart/2009/3/layout/StepUpProcess"/>
    <dgm:cxn modelId="{0F038E51-7FB2-44CA-ACE0-04B5C13E038C}" srcId="{8AD4FE29-085A-46EF-8B90-E0C4AD175CAB}" destId="{3837FA2A-9A00-4B58-913E-7D2A15766B23}" srcOrd="2" destOrd="0" parTransId="{104C93F1-4412-4B2C-88A1-3D6AB8DF20E4}" sibTransId="{927DC449-0CB5-4E2D-9F62-102DBC88566A}"/>
    <dgm:cxn modelId="{D9881AA6-DCE1-4477-B18E-D2CE34026330}" type="presOf" srcId="{BF546422-1C10-40CA-BF63-8E6B7BD4C90F}" destId="{E83468C3-C6AC-4D52-8FCC-72F484CFD3EF}" srcOrd="0" destOrd="0" presId="urn:microsoft.com/office/officeart/2009/3/layout/StepUpProcess"/>
    <dgm:cxn modelId="{120D05B4-C02E-4D86-B7C4-C584D4315666}" srcId="{8AD4FE29-085A-46EF-8B90-E0C4AD175CAB}" destId="{BF546422-1C10-40CA-BF63-8E6B7BD4C90F}" srcOrd="3" destOrd="0" parTransId="{52211D24-CCBB-4802-8BB2-9AD7E8897016}" sibTransId="{166605B0-7665-4C36-9414-FD1B68C1F1E6}"/>
    <dgm:cxn modelId="{24CEECA1-8E53-47AF-84E1-0B23A6BF4CF6}" type="presParOf" srcId="{27BB43A1-0D67-41BE-A820-6A5BACCE491F}" destId="{B3134597-1240-4D72-B9A1-2116DF58D000}" srcOrd="0" destOrd="0" presId="urn:microsoft.com/office/officeart/2009/3/layout/StepUpProcess"/>
    <dgm:cxn modelId="{139795FC-B321-4FCE-B1D4-BDC17F308339}" type="presParOf" srcId="{B3134597-1240-4D72-B9A1-2116DF58D000}" destId="{6BA40D18-D33F-4199-88E7-F47BC2DAFC42}" srcOrd="0" destOrd="0" presId="urn:microsoft.com/office/officeart/2009/3/layout/StepUpProcess"/>
    <dgm:cxn modelId="{11C1DB1A-1DF8-4016-8334-0E5E18AC414D}" type="presParOf" srcId="{B3134597-1240-4D72-B9A1-2116DF58D000}" destId="{996CE985-89B1-4372-A321-11D084201288}" srcOrd="1" destOrd="0" presId="urn:microsoft.com/office/officeart/2009/3/layout/StepUpProcess"/>
    <dgm:cxn modelId="{18F87C82-C321-4F97-9D78-8D72934D6100}" type="presParOf" srcId="{B3134597-1240-4D72-B9A1-2116DF58D000}" destId="{7A506985-6D9B-4D63-A188-0DDB88B4758A}" srcOrd="2" destOrd="0" presId="urn:microsoft.com/office/officeart/2009/3/layout/StepUpProcess"/>
    <dgm:cxn modelId="{59FAA87A-6FCE-4E26-98D3-8E2608494312}" type="presParOf" srcId="{27BB43A1-0D67-41BE-A820-6A5BACCE491F}" destId="{DD9CAA57-D594-4C65-8319-0C22C893C28A}" srcOrd="1" destOrd="0" presId="urn:microsoft.com/office/officeart/2009/3/layout/StepUpProcess"/>
    <dgm:cxn modelId="{5F6F34ED-C8DD-4064-BDE4-D85A233401E5}" type="presParOf" srcId="{DD9CAA57-D594-4C65-8319-0C22C893C28A}" destId="{42DC8AF7-80BE-41D4-8BF5-3A6C8A9D0BEA}" srcOrd="0" destOrd="0" presId="urn:microsoft.com/office/officeart/2009/3/layout/StepUpProcess"/>
    <dgm:cxn modelId="{B63FDB52-10BD-4358-ABC0-3135775613C3}" type="presParOf" srcId="{27BB43A1-0D67-41BE-A820-6A5BACCE491F}" destId="{C4D36039-A919-44A2-8958-BF4E9BC2EF7A}" srcOrd="2" destOrd="0" presId="urn:microsoft.com/office/officeart/2009/3/layout/StepUpProcess"/>
    <dgm:cxn modelId="{EAB91C58-79F8-4E79-9A89-1F30A7DE1BC1}" type="presParOf" srcId="{C4D36039-A919-44A2-8958-BF4E9BC2EF7A}" destId="{0A65AC3E-CF53-483E-A43F-1D0B57E1DFF7}" srcOrd="0" destOrd="0" presId="urn:microsoft.com/office/officeart/2009/3/layout/StepUpProcess"/>
    <dgm:cxn modelId="{9C064DFE-4B0F-4CA7-98DF-BD14D8444855}" type="presParOf" srcId="{C4D36039-A919-44A2-8958-BF4E9BC2EF7A}" destId="{22697244-34CB-420E-BE62-0E8070E25887}" srcOrd="1" destOrd="0" presId="urn:microsoft.com/office/officeart/2009/3/layout/StepUpProcess"/>
    <dgm:cxn modelId="{2BD4B82F-BDD0-4666-9A70-BC97A1D3B668}" type="presParOf" srcId="{C4D36039-A919-44A2-8958-BF4E9BC2EF7A}" destId="{FBF0981A-F827-4061-851A-516BF95B8A6C}" srcOrd="2" destOrd="0" presId="urn:microsoft.com/office/officeart/2009/3/layout/StepUpProcess"/>
    <dgm:cxn modelId="{D69FE7DE-492B-4C0D-8625-8DF11A753284}" type="presParOf" srcId="{27BB43A1-0D67-41BE-A820-6A5BACCE491F}" destId="{BD9BB64D-3E7A-43A1-BBC7-F55AE51A42D2}" srcOrd="3" destOrd="0" presId="urn:microsoft.com/office/officeart/2009/3/layout/StepUpProcess"/>
    <dgm:cxn modelId="{0E17170D-BD15-40DE-B2A8-2CE88C21A7CF}" type="presParOf" srcId="{BD9BB64D-3E7A-43A1-BBC7-F55AE51A42D2}" destId="{58B9EEA3-196D-470C-AE5C-1907D570DD9D}" srcOrd="0" destOrd="0" presId="urn:microsoft.com/office/officeart/2009/3/layout/StepUpProcess"/>
    <dgm:cxn modelId="{60AEA970-A94D-40A1-9270-34E69F9649B2}" type="presParOf" srcId="{27BB43A1-0D67-41BE-A820-6A5BACCE491F}" destId="{896D59F1-CD47-4B8F-AA86-A3E49B3F0F26}" srcOrd="4" destOrd="0" presId="urn:microsoft.com/office/officeart/2009/3/layout/StepUpProcess"/>
    <dgm:cxn modelId="{7127DCFE-053D-4F0F-9BE8-BA9544B795D7}" type="presParOf" srcId="{896D59F1-CD47-4B8F-AA86-A3E49B3F0F26}" destId="{B39BD036-AA92-4FA0-9013-6ACC7C41E7E1}" srcOrd="0" destOrd="0" presId="urn:microsoft.com/office/officeart/2009/3/layout/StepUpProcess"/>
    <dgm:cxn modelId="{03F2CA61-AB6B-441E-986C-A6E61ACC42CD}" type="presParOf" srcId="{896D59F1-CD47-4B8F-AA86-A3E49B3F0F26}" destId="{EA5A3ECD-A565-404F-95EB-FF3F01835DA1}" srcOrd="1" destOrd="0" presId="urn:microsoft.com/office/officeart/2009/3/layout/StepUpProcess"/>
    <dgm:cxn modelId="{52E33A5F-24EF-49D5-A2CC-82E836FC124F}" type="presParOf" srcId="{896D59F1-CD47-4B8F-AA86-A3E49B3F0F26}" destId="{05477810-22A4-427A-BD18-C4919F243C3C}" srcOrd="2" destOrd="0" presId="urn:microsoft.com/office/officeart/2009/3/layout/StepUpProcess"/>
    <dgm:cxn modelId="{C314AACD-C92E-4BBC-BDD8-4A0848789844}" type="presParOf" srcId="{27BB43A1-0D67-41BE-A820-6A5BACCE491F}" destId="{D15B9DB4-92B8-46C9-9859-1E079BF41EF4}" srcOrd="5" destOrd="0" presId="urn:microsoft.com/office/officeart/2009/3/layout/StepUpProcess"/>
    <dgm:cxn modelId="{96421BBE-EE6E-484A-8C94-37805E73FCB0}" type="presParOf" srcId="{D15B9DB4-92B8-46C9-9859-1E079BF41EF4}" destId="{A9120735-103C-40A0-9CBF-2904D08F8B67}" srcOrd="0" destOrd="0" presId="urn:microsoft.com/office/officeart/2009/3/layout/StepUpProcess"/>
    <dgm:cxn modelId="{C036083E-7804-477C-BBEE-A397B41EAA6D}" type="presParOf" srcId="{27BB43A1-0D67-41BE-A820-6A5BACCE491F}" destId="{E6A60C26-1021-4480-98D3-A646129A9CE8}" srcOrd="6" destOrd="0" presId="urn:microsoft.com/office/officeart/2009/3/layout/StepUpProcess"/>
    <dgm:cxn modelId="{04F58339-53B8-4231-9E44-4C23739CE85C}" type="presParOf" srcId="{E6A60C26-1021-4480-98D3-A646129A9CE8}" destId="{B15A5BBB-9146-4A4C-9AFB-2421F0D8ED98}" srcOrd="0" destOrd="0" presId="urn:microsoft.com/office/officeart/2009/3/layout/StepUpProcess"/>
    <dgm:cxn modelId="{AC432AE2-44E5-40E0-AF58-325C6F27FBE2}" type="presParOf" srcId="{E6A60C26-1021-4480-98D3-A646129A9CE8}" destId="{E83468C3-C6AC-4D52-8FCC-72F484CFD3E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40D18-D33F-4199-88E7-F47BC2DAFC42}">
      <dsp:nvSpPr>
        <dsp:cNvPr id="0" name=""/>
        <dsp:cNvSpPr/>
      </dsp:nvSpPr>
      <dsp:spPr>
        <a:xfrm rot="5400000">
          <a:off x="472158" y="1580841"/>
          <a:ext cx="1415973" cy="2356148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CE985-89B1-4372-A321-11D084201288}">
      <dsp:nvSpPr>
        <dsp:cNvPr id="0" name=""/>
        <dsp:cNvSpPr/>
      </dsp:nvSpPr>
      <dsp:spPr>
        <a:xfrm>
          <a:off x="235797" y="2284821"/>
          <a:ext cx="2127143" cy="1864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PARSING</a:t>
          </a:r>
          <a:endParaRPr lang="en-US" sz="2500" kern="1200" dirty="0"/>
        </a:p>
      </dsp:txBody>
      <dsp:txXfrm>
        <a:off x="235797" y="2284821"/>
        <a:ext cx="2127143" cy="1864566"/>
      </dsp:txXfrm>
    </dsp:sp>
    <dsp:sp modelId="{7A506985-6D9B-4D63-A188-0DDB88B4758A}">
      <dsp:nvSpPr>
        <dsp:cNvPr id="0" name=""/>
        <dsp:cNvSpPr/>
      </dsp:nvSpPr>
      <dsp:spPr>
        <a:xfrm>
          <a:off x="1961593" y="1407378"/>
          <a:ext cx="401347" cy="401347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5AC3E-CF53-483E-A43F-1D0B57E1DFF7}">
      <dsp:nvSpPr>
        <dsp:cNvPr id="0" name=""/>
        <dsp:cNvSpPr/>
      </dsp:nvSpPr>
      <dsp:spPr>
        <a:xfrm rot="5400000">
          <a:off x="3076198" y="936468"/>
          <a:ext cx="1415973" cy="2356148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97244-34CB-420E-BE62-0E8070E25887}">
      <dsp:nvSpPr>
        <dsp:cNvPr id="0" name=""/>
        <dsp:cNvSpPr/>
      </dsp:nvSpPr>
      <dsp:spPr>
        <a:xfrm>
          <a:off x="2837391" y="1640449"/>
          <a:ext cx="2401502" cy="1864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OPTIMIZATION</a:t>
          </a:r>
          <a:endParaRPr lang="en-US" sz="2500" kern="1200" dirty="0"/>
        </a:p>
      </dsp:txBody>
      <dsp:txXfrm>
        <a:off x="2837391" y="1640449"/>
        <a:ext cx="2401502" cy="1864566"/>
      </dsp:txXfrm>
    </dsp:sp>
    <dsp:sp modelId="{FBF0981A-F827-4061-851A-516BF95B8A6C}">
      <dsp:nvSpPr>
        <dsp:cNvPr id="0" name=""/>
        <dsp:cNvSpPr/>
      </dsp:nvSpPr>
      <dsp:spPr>
        <a:xfrm>
          <a:off x="4565633" y="763006"/>
          <a:ext cx="401347" cy="401347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BD036-AA92-4FA0-9013-6ACC7C41E7E1}">
      <dsp:nvSpPr>
        <dsp:cNvPr id="0" name=""/>
        <dsp:cNvSpPr/>
      </dsp:nvSpPr>
      <dsp:spPr>
        <a:xfrm rot="5400000">
          <a:off x="5680238" y="292096"/>
          <a:ext cx="1415973" cy="2356148"/>
        </a:xfrm>
        <a:prstGeom prst="corner">
          <a:avLst>
            <a:gd name="adj1" fmla="val 16120"/>
            <a:gd name="adj2" fmla="val 1611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A3ECD-A565-404F-95EB-FF3F01835DA1}">
      <dsp:nvSpPr>
        <dsp:cNvPr id="0" name=""/>
        <dsp:cNvSpPr/>
      </dsp:nvSpPr>
      <dsp:spPr>
        <a:xfrm>
          <a:off x="5443876" y="996077"/>
          <a:ext cx="2127143" cy="1864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CODE GENERATION</a:t>
          </a:r>
          <a:endParaRPr lang="en-US" sz="2500" kern="1200" dirty="0"/>
        </a:p>
      </dsp:txBody>
      <dsp:txXfrm>
        <a:off x="5443876" y="996077"/>
        <a:ext cx="2127143" cy="1864566"/>
      </dsp:txXfrm>
    </dsp:sp>
    <dsp:sp modelId="{05477810-22A4-427A-BD18-C4919F243C3C}">
      <dsp:nvSpPr>
        <dsp:cNvPr id="0" name=""/>
        <dsp:cNvSpPr/>
      </dsp:nvSpPr>
      <dsp:spPr>
        <a:xfrm>
          <a:off x="7169672" y="118634"/>
          <a:ext cx="401347" cy="401347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A5BBB-9146-4A4C-9AFB-2421F0D8ED98}">
      <dsp:nvSpPr>
        <dsp:cNvPr id="0" name=""/>
        <dsp:cNvSpPr/>
      </dsp:nvSpPr>
      <dsp:spPr>
        <a:xfrm rot="5400000">
          <a:off x="8284277" y="-352275"/>
          <a:ext cx="1415973" cy="2356148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468C3-C6AC-4D52-8FCC-72F484CFD3EF}">
      <dsp:nvSpPr>
        <dsp:cNvPr id="0" name=""/>
        <dsp:cNvSpPr/>
      </dsp:nvSpPr>
      <dsp:spPr>
        <a:xfrm>
          <a:off x="8047916" y="351705"/>
          <a:ext cx="2127143" cy="1864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EXECUTION</a:t>
          </a:r>
          <a:endParaRPr lang="en-US" sz="2800" kern="1200" dirty="0"/>
        </a:p>
      </dsp:txBody>
      <dsp:txXfrm>
        <a:off x="8047916" y="351705"/>
        <a:ext cx="2127143" cy="1864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40D18-D33F-4199-88E7-F47BC2DAFC42}">
      <dsp:nvSpPr>
        <dsp:cNvPr id="0" name=""/>
        <dsp:cNvSpPr/>
      </dsp:nvSpPr>
      <dsp:spPr>
        <a:xfrm rot="5400000">
          <a:off x="472158" y="1580841"/>
          <a:ext cx="1415973" cy="2356148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CE985-89B1-4372-A321-11D084201288}">
      <dsp:nvSpPr>
        <dsp:cNvPr id="0" name=""/>
        <dsp:cNvSpPr/>
      </dsp:nvSpPr>
      <dsp:spPr>
        <a:xfrm>
          <a:off x="235797" y="2284821"/>
          <a:ext cx="2127143" cy="1864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u="sng" kern="1200" dirty="0" smtClean="0"/>
            <a:t>PARSING</a:t>
          </a:r>
          <a:endParaRPr lang="en-US" sz="2500" b="1" u="sng" kern="1200" dirty="0"/>
        </a:p>
      </dsp:txBody>
      <dsp:txXfrm>
        <a:off x="235797" y="2284821"/>
        <a:ext cx="2127143" cy="1864566"/>
      </dsp:txXfrm>
    </dsp:sp>
    <dsp:sp modelId="{7A506985-6D9B-4D63-A188-0DDB88B4758A}">
      <dsp:nvSpPr>
        <dsp:cNvPr id="0" name=""/>
        <dsp:cNvSpPr/>
      </dsp:nvSpPr>
      <dsp:spPr>
        <a:xfrm>
          <a:off x="1961593" y="1407378"/>
          <a:ext cx="401347" cy="401347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5AC3E-CF53-483E-A43F-1D0B57E1DFF7}">
      <dsp:nvSpPr>
        <dsp:cNvPr id="0" name=""/>
        <dsp:cNvSpPr/>
      </dsp:nvSpPr>
      <dsp:spPr>
        <a:xfrm rot="5400000">
          <a:off x="3076198" y="936468"/>
          <a:ext cx="1415973" cy="2356148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97244-34CB-420E-BE62-0E8070E25887}">
      <dsp:nvSpPr>
        <dsp:cNvPr id="0" name=""/>
        <dsp:cNvSpPr/>
      </dsp:nvSpPr>
      <dsp:spPr>
        <a:xfrm>
          <a:off x="2837391" y="1640449"/>
          <a:ext cx="2401502" cy="1864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OPTIMIZATION</a:t>
          </a:r>
          <a:endParaRPr lang="en-US" sz="2500" kern="1200" dirty="0"/>
        </a:p>
      </dsp:txBody>
      <dsp:txXfrm>
        <a:off x="2837391" y="1640449"/>
        <a:ext cx="2401502" cy="1864566"/>
      </dsp:txXfrm>
    </dsp:sp>
    <dsp:sp modelId="{FBF0981A-F827-4061-851A-516BF95B8A6C}">
      <dsp:nvSpPr>
        <dsp:cNvPr id="0" name=""/>
        <dsp:cNvSpPr/>
      </dsp:nvSpPr>
      <dsp:spPr>
        <a:xfrm>
          <a:off x="4565633" y="763006"/>
          <a:ext cx="401347" cy="401347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BD036-AA92-4FA0-9013-6ACC7C41E7E1}">
      <dsp:nvSpPr>
        <dsp:cNvPr id="0" name=""/>
        <dsp:cNvSpPr/>
      </dsp:nvSpPr>
      <dsp:spPr>
        <a:xfrm rot="5400000">
          <a:off x="5680238" y="292096"/>
          <a:ext cx="1415973" cy="2356148"/>
        </a:xfrm>
        <a:prstGeom prst="corner">
          <a:avLst>
            <a:gd name="adj1" fmla="val 16120"/>
            <a:gd name="adj2" fmla="val 1611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A3ECD-A565-404F-95EB-FF3F01835DA1}">
      <dsp:nvSpPr>
        <dsp:cNvPr id="0" name=""/>
        <dsp:cNvSpPr/>
      </dsp:nvSpPr>
      <dsp:spPr>
        <a:xfrm>
          <a:off x="5443876" y="996077"/>
          <a:ext cx="2127143" cy="1864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CODE GENERATION</a:t>
          </a:r>
          <a:endParaRPr lang="en-US" sz="2500" kern="1200" dirty="0"/>
        </a:p>
      </dsp:txBody>
      <dsp:txXfrm>
        <a:off x="5443876" y="996077"/>
        <a:ext cx="2127143" cy="1864566"/>
      </dsp:txXfrm>
    </dsp:sp>
    <dsp:sp modelId="{05477810-22A4-427A-BD18-C4919F243C3C}">
      <dsp:nvSpPr>
        <dsp:cNvPr id="0" name=""/>
        <dsp:cNvSpPr/>
      </dsp:nvSpPr>
      <dsp:spPr>
        <a:xfrm>
          <a:off x="7169672" y="118634"/>
          <a:ext cx="401347" cy="401347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A5BBB-9146-4A4C-9AFB-2421F0D8ED98}">
      <dsp:nvSpPr>
        <dsp:cNvPr id="0" name=""/>
        <dsp:cNvSpPr/>
      </dsp:nvSpPr>
      <dsp:spPr>
        <a:xfrm rot="5400000">
          <a:off x="8284277" y="-352275"/>
          <a:ext cx="1415973" cy="2356148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468C3-C6AC-4D52-8FCC-72F484CFD3EF}">
      <dsp:nvSpPr>
        <dsp:cNvPr id="0" name=""/>
        <dsp:cNvSpPr/>
      </dsp:nvSpPr>
      <dsp:spPr>
        <a:xfrm>
          <a:off x="8047916" y="351705"/>
          <a:ext cx="2127143" cy="1864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EXECUTION</a:t>
          </a:r>
          <a:endParaRPr lang="en-US" sz="2800" kern="1200" dirty="0"/>
        </a:p>
      </dsp:txBody>
      <dsp:txXfrm>
        <a:off x="8047916" y="351705"/>
        <a:ext cx="2127143" cy="18645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40D18-D33F-4199-88E7-F47BC2DAFC42}">
      <dsp:nvSpPr>
        <dsp:cNvPr id="0" name=""/>
        <dsp:cNvSpPr/>
      </dsp:nvSpPr>
      <dsp:spPr>
        <a:xfrm rot="5400000">
          <a:off x="472158" y="1580841"/>
          <a:ext cx="1415973" cy="2356148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CE985-89B1-4372-A321-11D084201288}">
      <dsp:nvSpPr>
        <dsp:cNvPr id="0" name=""/>
        <dsp:cNvSpPr/>
      </dsp:nvSpPr>
      <dsp:spPr>
        <a:xfrm>
          <a:off x="235797" y="2284821"/>
          <a:ext cx="2127143" cy="1864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PARSING</a:t>
          </a:r>
          <a:endParaRPr lang="en-US" sz="2500" kern="1200" dirty="0"/>
        </a:p>
      </dsp:txBody>
      <dsp:txXfrm>
        <a:off x="235797" y="2284821"/>
        <a:ext cx="2127143" cy="1864566"/>
      </dsp:txXfrm>
    </dsp:sp>
    <dsp:sp modelId="{7A506985-6D9B-4D63-A188-0DDB88B4758A}">
      <dsp:nvSpPr>
        <dsp:cNvPr id="0" name=""/>
        <dsp:cNvSpPr/>
      </dsp:nvSpPr>
      <dsp:spPr>
        <a:xfrm>
          <a:off x="1961593" y="1407378"/>
          <a:ext cx="401347" cy="401347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5AC3E-CF53-483E-A43F-1D0B57E1DFF7}">
      <dsp:nvSpPr>
        <dsp:cNvPr id="0" name=""/>
        <dsp:cNvSpPr/>
      </dsp:nvSpPr>
      <dsp:spPr>
        <a:xfrm rot="5400000">
          <a:off x="3076198" y="936468"/>
          <a:ext cx="1415973" cy="2356148"/>
        </a:xfrm>
        <a:prstGeom prst="corner">
          <a:avLst>
            <a:gd name="adj1" fmla="val 16120"/>
            <a:gd name="adj2" fmla="val 16110"/>
          </a:avLst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97244-34CB-420E-BE62-0E8070E25887}">
      <dsp:nvSpPr>
        <dsp:cNvPr id="0" name=""/>
        <dsp:cNvSpPr/>
      </dsp:nvSpPr>
      <dsp:spPr>
        <a:xfrm>
          <a:off x="2837391" y="1640449"/>
          <a:ext cx="2401502" cy="1864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OPTIMIZATION</a:t>
          </a:r>
          <a:endParaRPr lang="en-US" sz="2500" kern="1200" dirty="0"/>
        </a:p>
      </dsp:txBody>
      <dsp:txXfrm>
        <a:off x="2837391" y="1640449"/>
        <a:ext cx="2401502" cy="1864566"/>
      </dsp:txXfrm>
    </dsp:sp>
    <dsp:sp modelId="{FBF0981A-F827-4061-851A-516BF95B8A6C}">
      <dsp:nvSpPr>
        <dsp:cNvPr id="0" name=""/>
        <dsp:cNvSpPr/>
      </dsp:nvSpPr>
      <dsp:spPr>
        <a:xfrm>
          <a:off x="4565633" y="763006"/>
          <a:ext cx="401347" cy="401347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BD036-AA92-4FA0-9013-6ACC7C41E7E1}">
      <dsp:nvSpPr>
        <dsp:cNvPr id="0" name=""/>
        <dsp:cNvSpPr/>
      </dsp:nvSpPr>
      <dsp:spPr>
        <a:xfrm rot="5400000">
          <a:off x="5680238" y="292096"/>
          <a:ext cx="1415973" cy="2356148"/>
        </a:xfrm>
        <a:prstGeom prst="corner">
          <a:avLst>
            <a:gd name="adj1" fmla="val 16120"/>
            <a:gd name="adj2" fmla="val 1611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A3ECD-A565-404F-95EB-FF3F01835DA1}">
      <dsp:nvSpPr>
        <dsp:cNvPr id="0" name=""/>
        <dsp:cNvSpPr/>
      </dsp:nvSpPr>
      <dsp:spPr>
        <a:xfrm>
          <a:off x="5443876" y="996077"/>
          <a:ext cx="2127143" cy="1864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CODE GENERATION</a:t>
          </a:r>
          <a:endParaRPr lang="en-US" sz="2500" kern="1200" dirty="0"/>
        </a:p>
      </dsp:txBody>
      <dsp:txXfrm>
        <a:off x="5443876" y="996077"/>
        <a:ext cx="2127143" cy="1864566"/>
      </dsp:txXfrm>
    </dsp:sp>
    <dsp:sp modelId="{05477810-22A4-427A-BD18-C4919F243C3C}">
      <dsp:nvSpPr>
        <dsp:cNvPr id="0" name=""/>
        <dsp:cNvSpPr/>
      </dsp:nvSpPr>
      <dsp:spPr>
        <a:xfrm>
          <a:off x="7169672" y="118634"/>
          <a:ext cx="401347" cy="401347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A5BBB-9146-4A4C-9AFB-2421F0D8ED98}">
      <dsp:nvSpPr>
        <dsp:cNvPr id="0" name=""/>
        <dsp:cNvSpPr/>
      </dsp:nvSpPr>
      <dsp:spPr>
        <a:xfrm rot="5400000">
          <a:off x="8284277" y="-352275"/>
          <a:ext cx="1415973" cy="2356148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468C3-C6AC-4D52-8FCC-72F484CFD3EF}">
      <dsp:nvSpPr>
        <dsp:cNvPr id="0" name=""/>
        <dsp:cNvSpPr/>
      </dsp:nvSpPr>
      <dsp:spPr>
        <a:xfrm>
          <a:off x="8047916" y="351705"/>
          <a:ext cx="2127143" cy="1864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EXECUTION</a:t>
          </a:r>
          <a:endParaRPr lang="en-US" sz="2800" kern="1200" dirty="0"/>
        </a:p>
      </dsp:txBody>
      <dsp:txXfrm>
        <a:off x="8047916" y="351705"/>
        <a:ext cx="2127143" cy="18645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40D18-D33F-4199-88E7-F47BC2DAFC42}">
      <dsp:nvSpPr>
        <dsp:cNvPr id="0" name=""/>
        <dsp:cNvSpPr/>
      </dsp:nvSpPr>
      <dsp:spPr>
        <a:xfrm rot="5400000">
          <a:off x="472158" y="1580841"/>
          <a:ext cx="1415973" cy="2356148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CE985-89B1-4372-A321-11D084201288}">
      <dsp:nvSpPr>
        <dsp:cNvPr id="0" name=""/>
        <dsp:cNvSpPr/>
      </dsp:nvSpPr>
      <dsp:spPr>
        <a:xfrm>
          <a:off x="235797" y="2284821"/>
          <a:ext cx="2127143" cy="1864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PARSING</a:t>
          </a:r>
          <a:endParaRPr lang="en-US" sz="2500" kern="1200" dirty="0"/>
        </a:p>
      </dsp:txBody>
      <dsp:txXfrm>
        <a:off x="235797" y="2284821"/>
        <a:ext cx="2127143" cy="1864566"/>
      </dsp:txXfrm>
    </dsp:sp>
    <dsp:sp modelId="{7A506985-6D9B-4D63-A188-0DDB88B4758A}">
      <dsp:nvSpPr>
        <dsp:cNvPr id="0" name=""/>
        <dsp:cNvSpPr/>
      </dsp:nvSpPr>
      <dsp:spPr>
        <a:xfrm>
          <a:off x="1961593" y="1407378"/>
          <a:ext cx="401347" cy="401347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5AC3E-CF53-483E-A43F-1D0B57E1DFF7}">
      <dsp:nvSpPr>
        <dsp:cNvPr id="0" name=""/>
        <dsp:cNvSpPr/>
      </dsp:nvSpPr>
      <dsp:spPr>
        <a:xfrm rot="5400000">
          <a:off x="3076198" y="936468"/>
          <a:ext cx="1415973" cy="2356148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97244-34CB-420E-BE62-0E8070E25887}">
      <dsp:nvSpPr>
        <dsp:cNvPr id="0" name=""/>
        <dsp:cNvSpPr/>
      </dsp:nvSpPr>
      <dsp:spPr>
        <a:xfrm>
          <a:off x="2837391" y="1640449"/>
          <a:ext cx="2401502" cy="1864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OPTIMIZATION</a:t>
          </a:r>
          <a:endParaRPr lang="en-US" sz="2500" kern="1200" dirty="0"/>
        </a:p>
      </dsp:txBody>
      <dsp:txXfrm>
        <a:off x="2837391" y="1640449"/>
        <a:ext cx="2401502" cy="1864566"/>
      </dsp:txXfrm>
    </dsp:sp>
    <dsp:sp modelId="{FBF0981A-F827-4061-851A-516BF95B8A6C}">
      <dsp:nvSpPr>
        <dsp:cNvPr id="0" name=""/>
        <dsp:cNvSpPr/>
      </dsp:nvSpPr>
      <dsp:spPr>
        <a:xfrm>
          <a:off x="4565633" y="763006"/>
          <a:ext cx="401347" cy="401347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BD036-AA92-4FA0-9013-6ACC7C41E7E1}">
      <dsp:nvSpPr>
        <dsp:cNvPr id="0" name=""/>
        <dsp:cNvSpPr/>
      </dsp:nvSpPr>
      <dsp:spPr>
        <a:xfrm rot="5400000">
          <a:off x="5680238" y="292096"/>
          <a:ext cx="1415973" cy="2356148"/>
        </a:xfrm>
        <a:prstGeom prst="corner">
          <a:avLst>
            <a:gd name="adj1" fmla="val 16120"/>
            <a:gd name="adj2" fmla="val 16110"/>
          </a:avLst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A3ECD-A565-404F-95EB-FF3F01835DA1}">
      <dsp:nvSpPr>
        <dsp:cNvPr id="0" name=""/>
        <dsp:cNvSpPr/>
      </dsp:nvSpPr>
      <dsp:spPr>
        <a:xfrm>
          <a:off x="5443876" y="996077"/>
          <a:ext cx="2127143" cy="1864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CODE GENERATION</a:t>
          </a:r>
          <a:endParaRPr lang="en-US" sz="2500" kern="1200" dirty="0"/>
        </a:p>
      </dsp:txBody>
      <dsp:txXfrm>
        <a:off x="5443876" y="996077"/>
        <a:ext cx="2127143" cy="1864566"/>
      </dsp:txXfrm>
    </dsp:sp>
    <dsp:sp modelId="{05477810-22A4-427A-BD18-C4919F243C3C}">
      <dsp:nvSpPr>
        <dsp:cNvPr id="0" name=""/>
        <dsp:cNvSpPr/>
      </dsp:nvSpPr>
      <dsp:spPr>
        <a:xfrm>
          <a:off x="7169672" y="118634"/>
          <a:ext cx="401347" cy="401347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A5BBB-9146-4A4C-9AFB-2421F0D8ED98}">
      <dsp:nvSpPr>
        <dsp:cNvPr id="0" name=""/>
        <dsp:cNvSpPr/>
      </dsp:nvSpPr>
      <dsp:spPr>
        <a:xfrm rot="5400000">
          <a:off x="8284277" y="-352275"/>
          <a:ext cx="1415973" cy="2356148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468C3-C6AC-4D52-8FCC-72F484CFD3EF}">
      <dsp:nvSpPr>
        <dsp:cNvPr id="0" name=""/>
        <dsp:cNvSpPr/>
      </dsp:nvSpPr>
      <dsp:spPr>
        <a:xfrm>
          <a:off x="8047916" y="351705"/>
          <a:ext cx="2127143" cy="1864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EXECUTION</a:t>
          </a:r>
          <a:endParaRPr lang="en-US" sz="2800" kern="1200" dirty="0"/>
        </a:p>
      </dsp:txBody>
      <dsp:txXfrm>
        <a:off x="8047916" y="351705"/>
        <a:ext cx="2127143" cy="18645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40D18-D33F-4199-88E7-F47BC2DAFC42}">
      <dsp:nvSpPr>
        <dsp:cNvPr id="0" name=""/>
        <dsp:cNvSpPr/>
      </dsp:nvSpPr>
      <dsp:spPr>
        <a:xfrm rot="5400000">
          <a:off x="472158" y="1580841"/>
          <a:ext cx="1415973" cy="2356148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CE985-89B1-4372-A321-11D084201288}">
      <dsp:nvSpPr>
        <dsp:cNvPr id="0" name=""/>
        <dsp:cNvSpPr/>
      </dsp:nvSpPr>
      <dsp:spPr>
        <a:xfrm>
          <a:off x="235797" y="2284821"/>
          <a:ext cx="2127143" cy="1864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PARSING</a:t>
          </a:r>
          <a:endParaRPr lang="en-US" sz="2500" kern="1200" dirty="0"/>
        </a:p>
      </dsp:txBody>
      <dsp:txXfrm>
        <a:off x="235797" y="2284821"/>
        <a:ext cx="2127143" cy="1864566"/>
      </dsp:txXfrm>
    </dsp:sp>
    <dsp:sp modelId="{7A506985-6D9B-4D63-A188-0DDB88B4758A}">
      <dsp:nvSpPr>
        <dsp:cNvPr id="0" name=""/>
        <dsp:cNvSpPr/>
      </dsp:nvSpPr>
      <dsp:spPr>
        <a:xfrm>
          <a:off x="1961593" y="1407378"/>
          <a:ext cx="401347" cy="401347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5AC3E-CF53-483E-A43F-1D0B57E1DFF7}">
      <dsp:nvSpPr>
        <dsp:cNvPr id="0" name=""/>
        <dsp:cNvSpPr/>
      </dsp:nvSpPr>
      <dsp:spPr>
        <a:xfrm rot="5400000">
          <a:off x="3076198" y="936468"/>
          <a:ext cx="1415973" cy="2356148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97244-34CB-420E-BE62-0E8070E25887}">
      <dsp:nvSpPr>
        <dsp:cNvPr id="0" name=""/>
        <dsp:cNvSpPr/>
      </dsp:nvSpPr>
      <dsp:spPr>
        <a:xfrm>
          <a:off x="2837391" y="1640449"/>
          <a:ext cx="2401502" cy="1864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OPTIMIZATION</a:t>
          </a:r>
          <a:endParaRPr lang="en-US" sz="2500" kern="1200" dirty="0"/>
        </a:p>
      </dsp:txBody>
      <dsp:txXfrm>
        <a:off x="2837391" y="1640449"/>
        <a:ext cx="2401502" cy="1864566"/>
      </dsp:txXfrm>
    </dsp:sp>
    <dsp:sp modelId="{FBF0981A-F827-4061-851A-516BF95B8A6C}">
      <dsp:nvSpPr>
        <dsp:cNvPr id="0" name=""/>
        <dsp:cNvSpPr/>
      </dsp:nvSpPr>
      <dsp:spPr>
        <a:xfrm>
          <a:off x="4565633" y="763006"/>
          <a:ext cx="401347" cy="401347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BD036-AA92-4FA0-9013-6ACC7C41E7E1}">
      <dsp:nvSpPr>
        <dsp:cNvPr id="0" name=""/>
        <dsp:cNvSpPr/>
      </dsp:nvSpPr>
      <dsp:spPr>
        <a:xfrm rot="5400000">
          <a:off x="5680238" y="292096"/>
          <a:ext cx="1415973" cy="2356148"/>
        </a:xfrm>
        <a:prstGeom prst="corner">
          <a:avLst>
            <a:gd name="adj1" fmla="val 16120"/>
            <a:gd name="adj2" fmla="val 1611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A3ECD-A565-404F-95EB-FF3F01835DA1}">
      <dsp:nvSpPr>
        <dsp:cNvPr id="0" name=""/>
        <dsp:cNvSpPr/>
      </dsp:nvSpPr>
      <dsp:spPr>
        <a:xfrm>
          <a:off x="5443876" y="996077"/>
          <a:ext cx="2127143" cy="1864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CODE GENERATION</a:t>
          </a:r>
          <a:endParaRPr lang="en-US" sz="2500" kern="1200" dirty="0"/>
        </a:p>
      </dsp:txBody>
      <dsp:txXfrm>
        <a:off x="5443876" y="996077"/>
        <a:ext cx="2127143" cy="1864566"/>
      </dsp:txXfrm>
    </dsp:sp>
    <dsp:sp modelId="{05477810-22A4-427A-BD18-C4919F243C3C}">
      <dsp:nvSpPr>
        <dsp:cNvPr id="0" name=""/>
        <dsp:cNvSpPr/>
      </dsp:nvSpPr>
      <dsp:spPr>
        <a:xfrm>
          <a:off x="7169672" y="118634"/>
          <a:ext cx="401347" cy="401347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A5BBB-9146-4A4C-9AFB-2421F0D8ED98}">
      <dsp:nvSpPr>
        <dsp:cNvPr id="0" name=""/>
        <dsp:cNvSpPr/>
      </dsp:nvSpPr>
      <dsp:spPr>
        <a:xfrm rot="5400000">
          <a:off x="8284277" y="-352275"/>
          <a:ext cx="1415973" cy="2356148"/>
        </a:xfrm>
        <a:prstGeom prst="corner">
          <a:avLst>
            <a:gd name="adj1" fmla="val 16120"/>
            <a:gd name="adj2" fmla="val 16110"/>
          </a:avLst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468C3-C6AC-4D52-8FCC-72F484CFD3EF}">
      <dsp:nvSpPr>
        <dsp:cNvPr id="0" name=""/>
        <dsp:cNvSpPr/>
      </dsp:nvSpPr>
      <dsp:spPr>
        <a:xfrm>
          <a:off x="8047916" y="351705"/>
          <a:ext cx="2127143" cy="1864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EXECUTION</a:t>
          </a:r>
          <a:endParaRPr lang="en-US" sz="2800" kern="1200" dirty="0"/>
        </a:p>
      </dsp:txBody>
      <dsp:txXfrm>
        <a:off x="8047916" y="351705"/>
        <a:ext cx="2127143" cy="18645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40D18-D33F-4199-88E7-F47BC2DAFC42}">
      <dsp:nvSpPr>
        <dsp:cNvPr id="0" name=""/>
        <dsp:cNvSpPr/>
      </dsp:nvSpPr>
      <dsp:spPr>
        <a:xfrm rot="5400000">
          <a:off x="472158" y="1580841"/>
          <a:ext cx="1415973" cy="2356148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CE985-89B1-4372-A321-11D084201288}">
      <dsp:nvSpPr>
        <dsp:cNvPr id="0" name=""/>
        <dsp:cNvSpPr/>
      </dsp:nvSpPr>
      <dsp:spPr>
        <a:xfrm>
          <a:off x="235797" y="2284821"/>
          <a:ext cx="2127143" cy="1864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PARSING</a:t>
          </a:r>
          <a:endParaRPr lang="en-US" sz="2500" kern="1200" dirty="0"/>
        </a:p>
      </dsp:txBody>
      <dsp:txXfrm>
        <a:off x="235797" y="2284821"/>
        <a:ext cx="2127143" cy="1864566"/>
      </dsp:txXfrm>
    </dsp:sp>
    <dsp:sp modelId="{7A506985-6D9B-4D63-A188-0DDB88B4758A}">
      <dsp:nvSpPr>
        <dsp:cNvPr id="0" name=""/>
        <dsp:cNvSpPr/>
      </dsp:nvSpPr>
      <dsp:spPr>
        <a:xfrm>
          <a:off x="1961593" y="1407378"/>
          <a:ext cx="401347" cy="401347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5AC3E-CF53-483E-A43F-1D0B57E1DFF7}">
      <dsp:nvSpPr>
        <dsp:cNvPr id="0" name=""/>
        <dsp:cNvSpPr/>
      </dsp:nvSpPr>
      <dsp:spPr>
        <a:xfrm rot="5400000">
          <a:off x="3076198" y="936468"/>
          <a:ext cx="1415973" cy="2356148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97244-34CB-420E-BE62-0E8070E25887}">
      <dsp:nvSpPr>
        <dsp:cNvPr id="0" name=""/>
        <dsp:cNvSpPr/>
      </dsp:nvSpPr>
      <dsp:spPr>
        <a:xfrm>
          <a:off x="2837391" y="1640449"/>
          <a:ext cx="2401502" cy="1864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OPTIMIZATION</a:t>
          </a:r>
          <a:endParaRPr lang="en-US" sz="2500" kern="1200" dirty="0"/>
        </a:p>
      </dsp:txBody>
      <dsp:txXfrm>
        <a:off x="2837391" y="1640449"/>
        <a:ext cx="2401502" cy="1864566"/>
      </dsp:txXfrm>
    </dsp:sp>
    <dsp:sp modelId="{FBF0981A-F827-4061-851A-516BF95B8A6C}">
      <dsp:nvSpPr>
        <dsp:cNvPr id="0" name=""/>
        <dsp:cNvSpPr/>
      </dsp:nvSpPr>
      <dsp:spPr>
        <a:xfrm>
          <a:off x="4565633" y="763006"/>
          <a:ext cx="401347" cy="401347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BD036-AA92-4FA0-9013-6ACC7C41E7E1}">
      <dsp:nvSpPr>
        <dsp:cNvPr id="0" name=""/>
        <dsp:cNvSpPr/>
      </dsp:nvSpPr>
      <dsp:spPr>
        <a:xfrm rot="5400000">
          <a:off x="5680238" y="292096"/>
          <a:ext cx="1415973" cy="2356148"/>
        </a:xfrm>
        <a:prstGeom prst="corner">
          <a:avLst>
            <a:gd name="adj1" fmla="val 16120"/>
            <a:gd name="adj2" fmla="val 1611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A3ECD-A565-404F-95EB-FF3F01835DA1}">
      <dsp:nvSpPr>
        <dsp:cNvPr id="0" name=""/>
        <dsp:cNvSpPr/>
      </dsp:nvSpPr>
      <dsp:spPr>
        <a:xfrm>
          <a:off x="5443876" y="996077"/>
          <a:ext cx="2127143" cy="1864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CODE GENERATION</a:t>
          </a:r>
          <a:endParaRPr lang="en-US" sz="2500" kern="1200" dirty="0"/>
        </a:p>
      </dsp:txBody>
      <dsp:txXfrm>
        <a:off x="5443876" y="996077"/>
        <a:ext cx="2127143" cy="1864566"/>
      </dsp:txXfrm>
    </dsp:sp>
    <dsp:sp modelId="{05477810-22A4-427A-BD18-C4919F243C3C}">
      <dsp:nvSpPr>
        <dsp:cNvPr id="0" name=""/>
        <dsp:cNvSpPr/>
      </dsp:nvSpPr>
      <dsp:spPr>
        <a:xfrm>
          <a:off x="7169672" y="118634"/>
          <a:ext cx="401347" cy="401347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A5BBB-9146-4A4C-9AFB-2421F0D8ED98}">
      <dsp:nvSpPr>
        <dsp:cNvPr id="0" name=""/>
        <dsp:cNvSpPr/>
      </dsp:nvSpPr>
      <dsp:spPr>
        <a:xfrm rot="5400000">
          <a:off x="8284277" y="-352275"/>
          <a:ext cx="1415973" cy="2356148"/>
        </a:xfrm>
        <a:prstGeom prst="corner">
          <a:avLst>
            <a:gd name="adj1" fmla="val 16120"/>
            <a:gd name="adj2" fmla="val 16110"/>
          </a:avLst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468C3-C6AC-4D52-8FCC-72F484CFD3EF}">
      <dsp:nvSpPr>
        <dsp:cNvPr id="0" name=""/>
        <dsp:cNvSpPr/>
      </dsp:nvSpPr>
      <dsp:spPr>
        <a:xfrm>
          <a:off x="8047916" y="351705"/>
          <a:ext cx="2127143" cy="1864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EXECUTION</a:t>
          </a:r>
          <a:endParaRPr lang="en-US" sz="2800" kern="1200" dirty="0"/>
        </a:p>
      </dsp:txBody>
      <dsp:txXfrm>
        <a:off x="8047916" y="351705"/>
        <a:ext cx="2127143" cy="1864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792" y="94478"/>
            <a:ext cx="11425896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424792" y="135201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3577100" y="-1475040"/>
            <a:ext cx="5145749" cy="11401427"/>
          </a:xfrm>
        </p:spPr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68" y="187281"/>
            <a:ext cx="10891916" cy="89340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477788" y="1124744"/>
            <a:ext cx="11233248" cy="152741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148" y="1412775"/>
            <a:ext cx="10885236" cy="4855847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48883" y="6474408"/>
            <a:ext cx="1143002" cy="276226"/>
          </a:xfrm>
        </p:spPr>
        <p:txBody>
          <a:bodyPr/>
          <a:lstStyle>
            <a:lvl1pPr>
              <a:defRPr sz="1600"/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693" y="260648"/>
            <a:ext cx="9143998" cy="10207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490345" y="1556792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0225" y="1773238"/>
            <a:ext cx="10604500" cy="453548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1925" y="1628800"/>
            <a:ext cx="8640959" cy="3015208"/>
          </a:xfrm>
        </p:spPr>
        <p:txBody>
          <a:bodyPr/>
          <a:lstStyle/>
          <a:p>
            <a:r>
              <a:rPr lang="en-US" dirty="0" smtClean="0"/>
              <a:t>Access Path Selection in a Relational Database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8759" y="5373216"/>
            <a:ext cx="4536504" cy="11319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"/>
              </a:spcAft>
            </a:pPr>
            <a:r>
              <a:rPr lang="en-US" dirty="0" smtClean="0"/>
              <a:t>Nimy Alex (301325706, MEng)</a:t>
            </a:r>
          </a:p>
          <a:p>
            <a:pPr>
              <a:lnSpc>
                <a:spcPct val="100000"/>
              </a:lnSpc>
              <a:spcAft>
                <a:spcPts val="120"/>
              </a:spcAft>
            </a:pPr>
            <a:r>
              <a:rPr lang="en-US" dirty="0" smtClean="0"/>
              <a:t>CMPT 843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PROCESSING OF SQL STATEMENT</a:t>
            </a:r>
            <a:endParaRPr lang="en-CA" sz="4000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16111087"/>
              </p:ext>
            </p:extLst>
          </p:nvPr>
        </p:nvGraphicFramePr>
        <p:xfrm>
          <a:off x="1845940" y="2348880"/>
          <a:ext cx="10177132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10"/>
          <p:cNvSpPr>
            <a:spLocks noGrp="1"/>
          </p:cNvSpPr>
          <p:nvPr>
            <p:ph sz="half" idx="2"/>
          </p:nvPr>
        </p:nvSpPr>
        <p:spPr>
          <a:xfrm>
            <a:off x="477788" y="1628800"/>
            <a:ext cx="10873208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 smtClean="0">
                <a:latin typeface="+mj-lt"/>
              </a:rPr>
              <a:t>EXECUTION: the machine code is either executed immediately or later.</a:t>
            </a:r>
          </a:p>
          <a:p>
            <a:pPr marL="0" indent="0">
              <a:buNone/>
            </a:pPr>
            <a:endParaRPr lang="en-CA" sz="36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577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PROCESSING OF SQL STATEMENT</a:t>
            </a:r>
            <a:endParaRPr lang="en-CA" sz="4000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90445255"/>
              </p:ext>
            </p:extLst>
          </p:nvPr>
        </p:nvGraphicFramePr>
        <p:xfrm>
          <a:off x="1773932" y="2348880"/>
          <a:ext cx="10177132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10"/>
          <p:cNvSpPr>
            <a:spLocks noGrp="1"/>
          </p:cNvSpPr>
          <p:nvPr>
            <p:ph sz="half" idx="2"/>
          </p:nvPr>
        </p:nvSpPr>
        <p:spPr>
          <a:xfrm>
            <a:off x="477788" y="1628800"/>
            <a:ext cx="11305256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 smtClean="0">
                <a:latin typeface="+mj-lt"/>
              </a:rPr>
              <a:t>EXECUTION: the machine code is either executed immediately or later.</a:t>
            </a:r>
          </a:p>
          <a:p>
            <a:pPr marL="0" indent="0">
              <a:buNone/>
            </a:pPr>
            <a:endParaRPr lang="en-CA" sz="3600" dirty="0">
              <a:latin typeface="+mj-lt"/>
            </a:endParaRPr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1263450" y="5949280"/>
            <a:ext cx="10519594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CA" sz="2800" i="1" dirty="0" smtClean="0">
                <a:latin typeface="+mj-lt"/>
              </a:rPr>
              <a:t>After execution, System R calls the internal storage system to scan the stored relations.</a:t>
            </a:r>
          </a:p>
          <a:p>
            <a:pPr marL="0" indent="0">
              <a:buFont typeface="Arial" pitchFamily="34" charset="0"/>
              <a:buNone/>
            </a:pPr>
            <a:endParaRPr lang="en-CA" sz="2800" i="1" dirty="0">
              <a:latin typeface="+mj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237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/>
              <a:t>CONTENT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 smtClean="0">
                <a:latin typeface="+mj-lt"/>
              </a:rPr>
              <a:t>Processing of an SQL Statement</a:t>
            </a:r>
          </a:p>
          <a:p>
            <a:r>
              <a:rPr lang="en-CA" sz="3200" b="1" u="sng" dirty="0" smtClean="0">
                <a:latin typeface="+mj-lt"/>
              </a:rPr>
              <a:t>The Research Storage System</a:t>
            </a:r>
          </a:p>
          <a:p>
            <a:r>
              <a:rPr lang="en-CA" sz="3200" dirty="0" smtClean="0">
                <a:latin typeface="+mj-lt"/>
              </a:rPr>
              <a:t>Costs for Single Relation Access Path</a:t>
            </a:r>
          </a:p>
          <a:p>
            <a:r>
              <a:rPr lang="en-CA" sz="3200" dirty="0" smtClean="0">
                <a:latin typeface="+mj-lt"/>
              </a:rPr>
              <a:t>Access Path Selection</a:t>
            </a:r>
          </a:p>
          <a:p>
            <a:r>
              <a:rPr lang="en-CA" sz="3200" dirty="0" smtClean="0">
                <a:latin typeface="+mj-lt"/>
              </a:rPr>
              <a:t>Nested Queries</a:t>
            </a:r>
          </a:p>
          <a:p>
            <a:r>
              <a:rPr lang="en-CA" sz="3200" dirty="0" smtClean="0">
                <a:latin typeface="+mj-lt"/>
              </a:rPr>
              <a:t>Conclusion</a:t>
            </a:r>
          </a:p>
          <a:p>
            <a:endParaRPr lang="en-CA" sz="32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9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Research Storage System (RSS)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148" y="1412775"/>
            <a:ext cx="6179344" cy="2232249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j-lt"/>
              </a:rPr>
              <a:t>Storage sub-system of System R that maintains</a:t>
            </a:r>
          </a:p>
          <a:p>
            <a:pPr lvl="1"/>
            <a:r>
              <a:rPr lang="en-CA" dirty="0" smtClean="0">
                <a:latin typeface="+mj-lt"/>
              </a:rPr>
              <a:t>Physical storage of relations</a:t>
            </a:r>
          </a:p>
          <a:p>
            <a:pPr lvl="1"/>
            <a:r>
              <a:rPr lang="en-CA" dirty="0" smtClean="0">
                <a:latin typeface="+mj-lt"/>
              </a:rPr>
              <a:t>Access paths of these relations</a:t>
            </a:r>
          </a:p>
          <a:p>
            <a:pPr lvl="1"/>
            <a:r>
              <a:rPr lang="en-CA" dirty="0" smtClean="0">
                <a:latin typeface="+mj-lt"/>
              </a:rPr>
              <a:t>Locking and Logging</a:t>
            </a:r>
          </a:p>
          <a:p>
            <a:pPr lvl="1"/>
            <a:r>
              <a:rPr lang="en-CA" dirty="0" smtClean="0">
                <a:latin typeface="+mj-lt"/>
              </a:rPr>
              <a:t>Recovery services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077" y="1700808"/>
            <a:ext cx="3899868" cy="468765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28468" y="4149080"/>
            <a:ext cx="6179344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latin typeface="+mj-lt"/>
              </a:rPr>
              <a:t>The columns of the tuples are contiguous. No tuples span a page.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5148" y="5517232"/>
            <a:ext cx="6179344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latin typeface="+mj-lt"/>
              </a:rPr>
              <a:t>No relations span a segment.</a:t>
            </a:r>
          </a:p>
          <a:p>
            <a:endParaRPr lang="en-CA" dirty="0" smtClean="0">
              <a:latin typeface="+mj-lt"/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10198868" y="633982"/>
            <a:ext cx="1512168" cy="778793"/>
          </a:xfrm>
          <a:prstGeom prst="borderCallout1">
            <a:avLst>
              <a:gd name="adj1" fmla="val 52296"/>
              <a:gd name="adj2" fmla="val 881"/>
              <a:gd name="adj3" fmla="val 173086"/>
              <a:gd name="adj4" fmla="val -39715"/>
            </a:avLst>
          </a:prstGeom>
          <a:noFill/>
          <a:ln w="28575">
            <a:solidFill>
              <a:schemeClr val="accent2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 rot="10800000" flipH="1" flipV="1">
            <a:off x="10198868" y="804375"/>
            <a:ext cx="160547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CA" sz="1600" dirty="0" smtClean="0"/>
              <a:t>Identification of relation</a:t>
            </a:r>
            <a:endParaRPr lang="en-CA" sz="16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6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Research Storage System (RSS)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504" y="1412774"/>
            <a:ext cx="11003880" cy="1512169"/>
          </a:xfrm>
        </p:spPr>
        <p:txBody>
          <a:bodyPr>
            <a:normAutofit/>
          </a:bodyPr>
          <a:lstStyle/>
          <a:p>
            <a:r>
              <a:rPr lang="en-CA" sz="2800" dirty="0" smtClean="0">
                <a:latin typeface="+mj-lt"/>
              </a:rPr>
              <a:t>RSS Scans access tuples in a relations.</a:t>
            </a:r>
          </a:p>
          <a:p>
            <a:r>
              <a:rPr lang="en-CA" sz="2800" dirty="0" smtClean="0">
                <a:latin typeface="+mj-lt"/>
              </a:rPr>
              <a:t>OPEN, NEXT and CLOSE are the principle commands on a scan.</a:t>
            </a:r>
            <a:endParaRPr lang="en-CA" sz="2800" dirty="0">
              <a:latin typeface="+mj-lt"/>
            </a:endParaRPr>
          </a:p>
          <a:p>
            <a:endParaRPr lang="en-CA" sz="2800" dirty="0" smtClean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06180" y="3284984"/>
            <a:ext cx="3744416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269876" y="4437112"/>
            <a:ext cx="3744416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ounded Rectangle 12"/>
          <p:cNvSpPr/>
          <p:nvPr/>
        </p:nvSpPr>
        <p:spPr>
          <a:xfrm>
            <a:off x="6886500" y="4437112"/>
            <a:ext cx="3744416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+mj-lt"/>
            </a:endParaRPr>
          </a:p>
        </p:txBody>
      </p:sp>
      <p:cxnSp>
        <p:nvCxnSpPr>
          <p:cNvPr id="15" name="Elbow Connector 14"/>
          <p:cNvCxnSpPr>
            <a:stCxn id="8" idx="2"/>
            <a:endCxn id="12" idx="0"/>
          </p:cNvCxnSpPr>
          <p:nvPr/>
        </p:nvCxnSpPr>
        <p:spPr>
          <a:xfrm rot="5400000">
            <a:off x="4150196" y="2708920"/>
            <a:ext cx="720080" cy="2736304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2"/>
            <a:endCxn id="13" idx="0"/>
          </p:cNvCxnSpPr>
          <p:nvPr/>
        </p:nvCxnSpPr>
        <p:spPr>
          <a:xfrm rot="16200000" flipH="1">
            <a:off x="6958508" y="2636912"/>
            <a:ext cx="720080" cy="2880320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66220" y="3288642"/>
            <a:ext cx="331236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Types of RSS Scan</a:t>
            </a:r>
            <a:endParaRPr lang="en-CA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11897" y="4440770"/>
            <a:ext cx="331236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Segment Scan	</a:t>
            </a:r>
            <a:endParaRPr lang="en-CA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94612" y="4440770"/>
            <a:ext cx="331236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Index Scan	</a:t>
            </a:r>
            <a:endParaRPr lang="en-CA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7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8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Research Storage System (RSS)</a:t>
            </a:r>
            <a:endParaRPr lang="en-CA" dirty="0"/>
          </a:p>
        </p:txBody>
      </p:sp>
      <p:sp>
        <p:nvSpPr>
          <p:cNvPr id="8" name="Rounded Rectangle 7"/>
          <p:cNvSpPr/>
          <p:nvPr/>
        </p:nvSpPr>
        <p:spPr>
          <a:xfrm>
            <a:off x="3862164" y="1404229"/>
            <a:ext cx="3744416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25860" y="2556357"/>
            <a:ext cx="3744416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42484" y="2510921"/>
            <a:ext cx="3744416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+mj-lt"/>
            </a:endParaRPr>
          </a:p>
        </p:txBody>
      </p:sp>
      <p:cxnSp>
        <p:nvCxnSpPr>
          <p:cNvPr id="15" name="Elbow Connector 14"/>
          <p:cNvCxnSpPr>
            <a:stCxn id="8" idx="2"/>
            <a:endCxn id="12" idx="0"/>
          </p:cNvCxnSpPr>
          <p:nvPr/>
        </p:nvCxnSpPr>
        <p:spPr>
          <a:xfrm rot="5400000">
            <a:off x="4006180" y="828165"/>
            <a:ext cx="720080" cy="2736304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2"/>
            <a:endCxn id="13" idx="0"/>
          </p:cNvCxnSpPr>
          <p:nvPr/>
        </p:nvCxnSpPr>
        <p:spPr>
          <a:xfrm rot="16200000" flipH="1">
            <a:off x="6814492" y="756157"/>
            <a:ext cx="720080" cy="2880320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82244" y="1407887"/>
            <a:ext cx="331236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Types of RSS Scan</a:t>
            </a:r>
            <a:endParaRPr lang="en-CA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67881" y="2560015"/>
            <a:ext cx="331236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Segment Scan	</a:t>
            </a:r>
            <a:endParaRPr lang="en-CA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87663" y="2514578"/>
            <a:ext cx="331236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CA" sz="2400" dirty="0" smtClean="0">
                <a:solidFill>
                  <a:schemeClr val="bg1"/>
                </a:solidFill>
              </a:rPr>
              <a:t>Index Scan	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7788" y="3212976"/>
            <a:ext cx="5040560" cy="1187641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j-lt"/>
              </a:rPr>
              <a:t>Finds all tuples of the given relation by scanning all related pages.</a:t>
            </a:r>
            <a:endParaRPr lang="en-CA" dirty="0">
              <a:latin typeface="+mj-lt"/>
            </a:endParaRPr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6598468" y="3212976"/>
            <a:ext cx="5590357" cy="13046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latin typeface="+mj-lt"/>
              </a:rPr>
              <a:t>Indexes are created for relations and stored separately. Tuples are searched using these indexes</a:t>
            </a:r>
            <a:endParaRPr lang="en-CA" dirty="0">
              <a:latin typeface="+mj-lt"/>
            </a:endParaRP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477788" y="4941168"/>
            <a:ext cx="11233248" cy="1591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latin typeface="+mj-lt"/>
              </a:rPr>
              <a:t>Both scans may take predicates called search arguments (SARGS).</a:t>
            </a:r>
          </a:p>
          <a:p>
            <a:r>
              <a:rPr lang="en-CA" dirty="0" smtClean="0">
                <a:latin typeface="+mj-lt"/>
              </a:rPr>
              <a:t>SARGS are applied to the tuples before returning the result to RSI caller.</a:t>
            </a:r>
            <a:endParaRPr lang="en-CA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5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4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/>
              <a:t>CONTENT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 smtClean="0">
                <a:latin typeface="+mj-lt"/>
              </a:rPr>
              <a:t>Processing of an SQL Statement</a:t>
            </a:r>
          </a:p>
          <a:p>
            <a:r>
              <a:rPr lang="en-CA" sz="3200" dirty="0" smtClean="0">
                <a:latin typeface="+mj-lt"/>
              </a:rPr>
              <a:t>The Research Storage System</a:t>
            </a:r>
          </a:p>
          <a:p>
            <a:r>
              <a:rPr lang="en-CA" sz="3200" b="1" u="sng" dirty="0" smtClean="0">
                <a:latin typeface="+mj-lt"/>
              </a:rPr>
              <a:t>Costs for Single Relation Access Path</a:t>
            </a:r>
            <a:endParaRPr lang="en-CA" sz="3200" dirty="0" smtClean="0">
              <a:latin typeface="+mj-lt"/>
            </a:endParaRPr>
          </a:p>
          <a:p>
            <a:r>
              <a:rPr lang="en-CA" sz="3200" dirty="0" smtClean="0">
                <a:latin typeface="+mj-lt"/>
              </a:rPr>
              <a:t>Access Path Selection</a:t>
            </a:r>
          </a:p>
          <a:p>
            <a:r>
              <a:rPr lang="en-CA" sz="3200" dirty="0" smtClean="0">
                <a:latin typeface="+mj-lt"/>
              </a:rPr>
              <a:t>Nested Queries</a:t>
            </a:r>
          </a:p>
          <a:p>
            <a:r>
              <a:rPr lang="en-CA" sz="3200" dirty="0" smtClean="0">
                <a:latin typeface="+mj-lt"/>
              </a:rPr>
              <a:t>Conclusion</a:t>
            </a:r>
          </a:p>
          <a:p>
            <a:pPr marL="0" indent="0">
              <a:buNone/>
            </a:pPr>
            <a:endParaRPr lang="en-CA" sz="3200" dirty="0" smtClean="0">
              <a:latin typeface="+mj-lt"/>
            </a:endParaRPr>
          </a:p>
          <a:p>
            <a:endParaRPr lang="en-CA" sz="32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6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Costs for Single Relation Access Path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026683" y="1792378"/>
            <a:ext cx="80954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altLang="en-US" sz="3200" b="1" dirty="0">
                <a:latin typeface="+mj-lt"/>
              </a:rPr>
              <a:t>COST = PAGE FETCHES + W*(RSI CALLS)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05780" y="2780928"/>
            <a:ext cx="11593288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tr-TR" altLang="en-US" sz="2800" b="1" dirty="0">
                <a:latin typeface="+mj-lt"/>
              </a:rPr>
              <a:t>PAGE FETCHES : </a:t>
            </a:r>
            <a:r>
              <a:rPr lang="tr-TR" altLang="en-US" sz="2800" dirty="0">
                <a:latin typeface="+mj-lt"/>
              </a:rPr>
              <a:t>I/O operations</a:t>
            </a:r>
            <a:endParaRPr lang="tr-TR" altLang="en-US" sz="2800" b="1" dirty="0">
              <a:latin typeface="+mj-lt"/>
            </a:endParaRPr>
          </a:p>
          <a:p>
            <a:endParaRPr lang="tr-TR" altLang="en-US" sz="2800" b="1" dirty="0">
              <a:latin typeface="+mj-lt"/>
            </a:endParaRPr>
          </a:p>
          <a:p>
            <a:r>
              <a:rPr lang="tr-TR" altLang="en-US" sz="2800" b="1" dirty="0">
                <a:latin typeface="+mj-lt"/>
              </a:rPr>
              <a:t>W : </a:t>
            </a:r>
            <a:r>
              <a:rPr lang="tr-TR" altLang="en-US" sz="2800" dirty="0">
                <a:latin typeface="+mj-lt"/>
              </a:rPr>
              <a:t>Adjustable weighting factor between I/O and CPU</a:t>
            </a:r>
            <a:endParaRPr lang="tr-TR" altLang="en-US" sz="2800" b="1" dirty="0">
              <a:latin typeface="+mj-lt"/>
            </a:endParaRPr>
          </a:p>
          <a:p>
            <a:endParaRPr lang="tr-TR" altLang="en-US" sz="2800" b="1" dirty="0">
              <a:latin typeface="+mj-lt"/>
            </a:endParaRPr>
          </a:p>
          <a:p>
            <a:r>
              <a:rPr lang="tr-TR" altLang="en-US" sz="2800" b="1" dirty="0">
                <a:latin typeface="+mj-lt"/>
              </a:rPr>
              <a:t>RSI CALLS : </a:t>
            </a:r>
            <a:r>
              <a:rPr lang="tr-TR" altLang="en-US" sz="2800" dirty="0">
                <a:latin typeface="+mj-lt"/>
              </a:rPr>
              <a:t>The predicted number of tuples returned from RSS</a:t>
            </a:r>
            <a:r>
              <a:rPr lang="tr-TR" altLang="en-US" sz="2800" dirty="0" smtClean="0">
                <a:latin typeface="+mj-lt"/>
              </a:rPr>
              <a:t>.</a:t>
            </a:r>
            <a:r>
              <a:rPr lang="en-CA" altLang="en-US" sz="2800" dirty="0" smtClean="0">
                <a:latin typeface="+mj-lt"/>
              </a:rPr>
              <a:t> T</a:t>
            </a:r>
            <a:r>
              <a:rPr lang="tr-TR" altLang="en-US" sz="2800" dirty="0" smtClean="0">
                <a:latin typeface="+mj-lt"/>
              </a:rPr>
              <a:t>he </a:t>
            </a:r>
            <a:r>
              <a:rPr lang="tr-TR" altLang="en-US" sz="2800" dirty="0">
                <a:latin typeface="+mj-lt"/>
              </a:rPr>
              <a:t>number of </a:t>
            </a:r>
            <a:r>
              <a:rPr lang="tr-TR" altLang="en-US" sz="2800" dirty="0" smtClean="0">
                <a:latin typeface="+mj-lt"/>
              </a:rPr>
              <a:t>RSI </a:t>
            </a:r>
            <a:r>
              <a:rPr lang="tr-TR" altLang="en-US" sz="2800" dirty="0">
                <a:latin typeface="+mj-lt"/>
              </a:rPr>
              <a:t>calls is a good approximation for CPU utilization</a:t>
            </a:r>
            <a:r>
              <a:rPr lang="tr-TR" altLang="en-US" dirty="0">
                <a:latin typeface="+mj-lt"/>
              </a:rPr>
              <a:t>.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026683" y="1703765"/>
            <a:ext cx="8095486" cy="762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2400">
              <a:latin typeface="+mj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9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Costs for Single Relation Access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148" y="1412775"/>
            <a:ext cx="10885236" cy="648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altLang="en-US" sz="3200" dirty="0" smtClean="0"/>
              <a:t>Statistics</a:t>
            </a:r>
            <a:r>
              <a:rPr lang="en-CA" altLang="en-US" sz="3200" dirty="0" smtClean="0"/>
              <a:t> retrieved stored in System R catalog</a:t>
            </a:r>
            <a:endParaRPr lang="en-US" altLang="en-US" sz="3200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909836" y="4563959"/>
            <a:ext cx="899220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tr-TR" altLang="en-US" sz="2000" b="1" u="sng" dirty="0" smtClean="0">
                <a:latin typeface="+mj-lt"/>
              </a:rPr>
              <a:t>For each index I on relation T</a:t>
            </a:r>
            <a:endParaRPr lang="tr-TR" altLang="en-US" sz="2000" u="sng" dirty="0" smtClean="0">
              <a:latin typeface="+mj-lt"/>
            </a:endParaRPr>
          </a:p>
          <a:p>
            <a:endParaRPr lang="tr-TR" altLang="en-US" sz="2000" dirty="0" smtClean="0">
              <a:latin typeface="+mj-lt"/>
            </a:endParaRPr>
          </a:p>
          <a:p>
            <a:r>
              <a:rPr lang="tr-TR" altLang="en-US" sz="2000" b="1" dirty="0" smtClean="0">
                <a:latin typeface="+mj-lt"/>
              </a:rPr>
              <a:t>ICARD(T)  :</a:t>
            </a:r>
            <a:r>
              <a:rPr lang="tr-TR" altLang="en-US" sz="2000" dirty="0" smtClean="0">
                <a:latin typeface="+mj-lt"/>
              </a:rPr>
              <a:t> The number of distinct keys in index I.</a:t>
            </a:r>
            <a:endParaRPr lang="en-CA" altLang="en-US" sz="2000" dirty="0" smtClean="0">
              <a:latin typeface="+mj-lt"/>
            </a:endParaRPr>
          </a:p>
          <a:p>
            <a:endParaRPr lang="tr-TR" altLang="en-US" sz="2000" dirty="0" smtClean="0">
              <a:latin typeface="+mj-lt"/>
            </a:endParaRPr>
          </a:p>
          <a:p>
            <a:r>
              <a:rPr lang="tr-TR" altLang="en-US" sz="2000" b="1" dirty="0" smtClean="0">
                <a:latin typeface="+mj-lt"/>
              </a:rPr>
              <a:t>NINDX(T)  :</a:t>
            </a:r>
            <a:r>
              <a:rPr lang="tr-TR" altLang="en-US" sz="2000" dirty="0" smtClean="0">
                <a:latin typeface="+mj-lt"/>
              </a:rPr>
              <a:t> The number of pages in index I</a:t>
            </a:r>
            <a:endParaRPr lang="tr-TR" altLang="en-US" sz="2000" dirty="0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7828" y="1915071"/>
            <a:ext cx="11017224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altLang="en-US" sz="2000" b="1" u="sng" dirty="0">
                <a:latin typeface="+mj-lt"/>
              </a:rPr>
              <a:t>For each relation T</a:t>
            </a:r>
            <a:endParaRPr lang="tr-TR" altLang="en-US" sz="2000" u="sng" dirty="0">
              <a:latin typeface="+mj-lt"/>
            </a:endParaRPr>
          </a:p>
          <a:p>
            <a:pPr marL="0" indent="0">
              <a:buNone/>
            </a:pPr>
            <a:r>
              <a:rPr lang="tr-TR" altLang="en-US" sz="2000" dirty="0" smtClean="0">
                <a:latin typeface="+mj-lt"/>
              </a:rPr>
              <a:t>NCARD(T</a:t>
            </a:r>
            <a:r>
              <a:rPr lang="tr-TR" altLang="en-US" sz="2000" dirty="0">
                <a:latin typeface="+mj-lt"/>
              </a:rPr>
              <a:t>) : The cardinality of relation T</a:t>
            </a:r>
          </a:p>
          <a:p>
            <a:pPr marL="0" indent="0">
              <a:buNone/>
            </a:pPr>
            <a:r>
              <a:rPr lang="tr-TR" altLang="en-US" sz="2000" dirty="0" smtClean="0">
                <a:latin typeface="+mj-lt"/>
              </a:rPr>
              <a:t>TCARD(T</a:t>
            </a:r>
            <a:r>
              <a:rPr lang="tr-TR" altLang="en-US" sz="2000" dirty="0">
                <a:latin typeface="+mj-lt"/>
              </a:rPr>
              <a:t>) </a:t>
            </a:r>
            <a:r>
              <a:rPr lang="tr-TR" altLang="en-US" sz="2000" dirty="0" smtClean="0">
                <a:latin typeface="+mj-lt"/>
              </a:rPr>
              <a:t>: </a:t>
            </a:r>
            <a:r>
              <a:rPr lang="tr-TR" altLang="en-US" sz="2000" dirty="0">
                <a:latin typeface="+mj-lt"/>
              </a:rPr>
              <a:t>The number of pages in the segment that holds tuples of relation </a:t>
            </a:r>
            <a:r>
              <a:rPr lang="tr-TR" altLang="en-US" sz="2000" dirty="0" smtClean="0">
                <a:latin typeface="+mj-lt"/>
              </a:rPr>
              <a:t>T.</a:t>
            </a:r>
          </a:p>
          <a:p>
            <a:pPr marL="0" indent="0">
              <a:buNone/>
            </a:pPr>
            <a:r>
              <a:rPr lang="tr-TR" altLang="en-US" sz="2000" dirty="0" smtClean="0">
                <a:latin typeface="+mj-lt"/>
              </a:rPr>
              <a:t>P(T)   : The fraction of data pages in the segment that holds tuples of relation</a:t>
            </a:r>
            <a:r>
              <a:rPr lang="en-CA" altLang="en-US" sz="2000" dirty="0" smtClean="0">
                <a:latin typeface="+mj-lt"/>
              </a:rPr>
              <a:t> </a:t>
            </a:r>
            <a:r>
              <a:rPr lang="tr-TR" altLang="en-US" sz="2000" dirty="0" smtClean="0">
                <a:latin typeface="+mj-lt"/>
              </a:rPr>
              <a:t>T.</a:t>
            </a:r>
            <a:r>
              <a:rPr lang="en-CA" altLang="en-US" sz="2000" dirty="0" smtClean="0">
                <a:latin typeface="+mj-lt"/>
              </a:rPr>
              <a:t> </a:t>
            </a:r>
            <a:r>
              <a:rPr lang="tr-TR" altLang="en-US" sz="2000" dirty="0" smtClean="0">
                <a:latin typeface="+mj-lt"/>
              </a:rPr>
              <a:t>P(T) = TCARD(T) / No. of non-empty pages in the segment.</a:t>
            </a:r>
          </a:p>
          <a:p>
            <a:endParaRPr lang="tr-TR" altLang="en-US" sz="2000" dirty="0">
              <a:latin typeface="+mj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4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Costs for Single Relation Access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800" u="sng" dirty="0" smtClean="0">
                <a:latin typeface="+mj-lt"/>
              </a:rPr>
              <a:t>SELECTIVITY FACTOR </a:t>
            </a:r>
            <a:r>
              <a:rPr lang="en-CA" sz="2800" dirty="0" smtClean="0">
                <a:latin typeface="+mj-lt"/>
              </a:rPr>
              <a:t>roughly corresponds to the expected fractions of tuples satisfying the predicate.</a:t>
            </a:r>
          </a:p>
          <a:p>
            <a:r>
              <a:rPr lang="tr-TR" altLang="en-US" b="1" dirty="0"/>
              <a:t>e.g. Column = value</a:t>
            </a:r>
          </a:p>
          <a:p>
            <a:pPr marL="0" indent="0">
              <a:buNone/>
            </a:pPr>
            <a:r>
              <a:rPr lang="en-CA" altLang="en-US" dirty="0" smtClean="0"/>
              <a:t>	</a:t>
            </a:r>
            <a:r>
              <a:rPr lang="tr-TR" altLang="en-US" dirty="0" smtClean="0"/>
              <a:t>F </a:t>
            </a:r>
            <a:r>
              <a:rPr lang="tr-TR" altLang="en-US" dirty="0"/>
              <a:t>= 1 / ICARD(column index) if there is an index on column</a:t>
            </a:r>
          </a:p>
          <a:p>
            <a:pPr marL="0" indent="0">
              <a:buNone/>
            </a:pPr>
            <a:r>
              <a:rPr lang="en-CA" altLang="en-US" dirty="0" smtClean="0"/>
              <a:t>	</a:t>
            </a:r>
            <a:r>
              <a:rPr lang="tr-TR" altLang="en-US" dirty="0" smtClean="0"/>
              <a:t>F </a:t>
            </a:r>
            <a:r>
              <a:rPr lang="tr-TR" altLang="en-US" dirty="0"/>
              <a:t>= arbitrary </a:t>
            </a:r>
            <a:r>
              <a:rPr lang="tr-TR" altLang="en-US" dirty="0" smtClean="0"/>
              <a:t>otherwise</a:t>
            </a:r>
            <a:endParaRPr lang="en-CA" altLang="en-US" dirty="0"/>
          </a:p>
          <a:p>
            <a:r>
              <a:rPr lang="tr-TR" altLang="en-US" b="1" dirty="0"/>
              <a:t>e.g. Column BETWEEN value1 AND value2</a:t>
            </a:r>
          </a:p>
          <a:p>
            <a:pPr marL="0" indent="0">
              <a:buNone/>
            </a:pPr>
            <a:r>
              <a:rPr lang="en-CA" altLang="en-US" dirty="0" smtClean="0"/>
              <a:t>	</a:t>
            </a:r>
            <a:r>
              <a:rPr lang="tr-TR" altLang="en-US" dirty="0" smtClean="0"/>
              <a:t>F </a:t>
            </a:r>
            <a:r>
              <a:rPr lang="tr-TR" altLang="en-US" dirty="0"/>
              <a:t>= (value2-value1) / (high key value – low key value)</a:t>
            </a:r>
          </a:p>
          <a:p>
            <a:pPr marL="0" indent="0">
              <a:buNone/>
            </a:pPr>
            <a:r>
              <a:rPr lang="en-CA" altLang="en-US" dirty="0" smtClean="0"/>
              <a:t>	</a:t>
            </a:r>
            <a:r>
              <a:rPr lang="tr-TR" altLang="en-US" dirty="0" smtClean="0"/>
              <a:t>A </a:t>
            </a:r>
            <a:r>
              <a:rPr lang="tr-TR" altLang="en-US" dirty="0"/>
              <a:t>ratio of the BETWEEN value range to the entire key value range</a:t>
            </a:r>
          </a:p>
          <a:p>
            <a:pPr marL="0" indent="0">
              <a:buNone/>
            </a:pPr>
            <a:endParaRPr lang="tr-T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6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Access Path Selection in System R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148" y="1412775"/>
            <a:ext cx="10885236" cy="36724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3600" dirty="0" smtClean="0">
                <a:latin typeface="+mj-lt"/>
              </a:rPr>
              <a:t>SYSTEM R :</a:t>
            </a:r>
            <a:r>
              <a:rPr lang="tr-TR" altLang="en-US" sz="3200" dirty="0" smtClean="0">
                <a:latin typeface="+mj-lt"/>
              </a:rPr>
              <a:t>Experimental </a:t>
            </a:r>
            <a:r>
              <a:rPr lang="tr-TR" altLang="en-US" sz="3200" dirty="0">
                <a:latin typeface="+mj-lt"/>
              </a:rPr>
              <a:t>database management system based on the </a:t>
            </a:r>
            <a:r>
              <a:rPr lang="tr-TR" altLang="en-US" sz="3200" dirty="0" smtClean="0">
                <a:latin typeface="+mj-lt"/>
              </a:rPr>
              <a:t>relational </a:t>
            </a:r>
            <a:r>
              <a:rPr lang="tr-TR" altLang="en-US" sz="3200" dirty="0">
                <a:latin typeface="+mj-lt"/>
              </a:rPr>
              <a:t>model of </a:t>
            </a:r>
            <a:r>
              <a:rPr lang="tr-TR" altLang="en-US" sz="3200" dirty="0" smtClean="0">
                <a:latin typeface="+mj-lt"/>
              </a:rPr>
              <a:t>data</a:t>
            </a:r>
            <a:r>
              <a:rPr lang="en-CA" altLang="en-US" sz="3200" dirty="0" smtClean="0">
                <a:latin typeface="+mj-lt"/>
              </a:rPr>
              <a:t>.</a:t>
            </a:r>
          </a:p>
          <a:p>
            <a:r>
              <a:rPr lang="en-CA" sz="3200" dirty="0" smtClean="0">
                <a:latin typeface="+mj-lt"/>
              </a:rPr>
              <a:t>Does not require user to specify the type of access path required.</a:t>
            </a:r>
          </a:p>
          <a:p>
            <a:r>
              <a:rPr lang="en-CA" sz="3200" dirty="0" smtClean="0">
                <a:latin typeface="+mj-lt"/>
              </a:rPr>
              <a:t>Does not require user to specify the join order.</a:t>
            </a:r>
          </a:p>
          <a:p>
            <a:pPr marL="0" indent="0">
              <a:buNone/>
            </a:pPr>
            <a:endParaRPr lang="en-CA" sz="3200" b="1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8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Costs for Single Relation Access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148" y="1412775"/>
            <a:ext cx="10885236" cy="1944217"/>
          </a:xfrm>
        </p:spPr>
        <p:txBody>
          <a:bodyPr>
            <a:noAutofit/>
          </a:bodyPr>
          <a:lstStyle/>
          <a:p>
            <a:r>
              <a:rPr lang="en-CA" sz="2800" dirty="0" smtClean="0">
                <a:latin typeface="+mj-lt"/>
              </a:rPr>
              <a:t>Query</a:t>
            </a:r>
            <a:r>
              <a:rPr lang="en-CA" dirty="0" smtClean="0">
                <a:latin typeface="+mj-lt"/>
              </a:rPr>
              <a:t> Cardinality (QCARD)  = </a:t>
            </a:r>
          </a:p>
          <a:p>
            <a:pPr marL="0" indent="0">
              <a:buNone/>
            </a:pPr>
            <a:r>
              <a:rPr lang="en-CA" dirty="0" smtClean="0">
                <a:latin typeface="+mj-lt"/>
              </a:rPr>
              <a:t>(cardinality of every relation in the FROM list ) *</a:t>
            </a:r>
          </a:p>
          <a:p>
            <a:pPr marL="0" indent="0">
              <a:buNone/>
            </a:pPr>
            <a:r>
              <a:rPr lang="en-CA" dirty="0" smtClean="0">
                <a:latin typeface="+mj-lt"/>
              </a:rPr>
              <a:t>(product of selectivity factors of all </a:t>
            </a:r>
            <a:r>
              <a:rPr lang="en-CA" dirty="0" err="1" smtClean="0">
                <a:latin typeface="+mj-lt"/>
              </a:rPr>
              <a:t>boolean</a:t>
            </a:r>
            <a:r>
              <a:rPr lang="en-CA" dirty="0" smtClean="0">
                <a:latin typeface="+mj-lt"/>
              </a:rPr>
              <a:t> factors)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4885" y="3501008"/>
            <a:ext cx="11219904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CA" dirty="0" smtClean="0">
                <a:latin typeface="+mj-lt"/>
              </a:rPr>
              <a:t>For single relations, the cheapest access path is obtained by evaluating the cost of each available access path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8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/>
              <a:t>CONTENT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 smtClean="0">
                <a:latin typeface="+mj-lt"/>
              </a:rPr>
              <a:t>Processing of an SQL Statement</a:t>
            </a:r>
          </a:p>
          <a:p>
            <a:r>
              <a:rPr lang="en-CA" sz="3200" dirty="0" smtClean="0">
                <a:latin typeface="+mj-lt"/>
              </a:rPr>
              <a:t>The Research Storage System</a:t>
            </a:r>
          </a:p>
          <a:p>
            <a:r>
              <a:rPr lang="en-CA" sz="3200" dirty="0" smtClean="0">
                <a:latin typeface="+mj-lt"/>
              </a:rPr>
              <a:t>Costs for Single Relation Access Path</a:t>
            </a:r>
          </a:p>
          <a:p>
            <a:r>
              <a:rPr lang="en-CA" sz="3200" b="1" u="sng" dirty="0" smtClean="0">
                <a:latin typeface="+mj-lt"/>
              </a:rPr>
              <a:t>Access Path Selection</a:t>
            </a:r>
          </a:p>
          <a:p>
            <a:r>
              <a:rPr lang="en-CA" sz="3200" dirty="0" smtClean="0">
                <a:latin typeface="+mj-lt"/>
              </a:rPr>
              <a:t>Nested Queries</a:t>
            </a:r>
          </a:p>
          <a:p>
            <a:r>
              <a:rPr lang="en-CA" sz="3200" dirty="0" smtClean="0">
                <a:latin typeface="+mj-lt"/>
              </a:rPr>
              <a:t>Conclusions</a:t>
            </a:r>
          </a:p>
          <a:p>
            <a:endParaRPr lang="en-CA" sz="3200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Access Path </a:t>
            </a:r>
            <a:r>
              <a:rPr lang="en-CA" dirty="0" smtClean="0"/>
              <a:t>Selection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148" y="1412775"/>
            <a:ext cx="10885236" cy="5112569"/>
          </a:xfrm>
        </p:spPr>
        <p:txBody>
          <a:bodyPr>
            <a:noAutofit/>
          </a:bodyPr>
          <a:lstStyle/>
          <a:p>
            <a:r>
              <a:rPr lang="tr-TR" altLang="en-US" sz="2800" b="1" dirty="0">
                <a:latin typeface="+mj-lt"/>
              </a:rPr>
              <a:t>Outer relation : </a:t>
            </a:r>
            <a:r>
              <a:rPr lang="tr-TR" altLang="en-US" sz="2800" dirty="0">
                <a:latin typeface="+mj-lt"/>
              </a:rPr>
              <a:t>Relation from which a tuple will be retrieved first</a:t>
            </a:r>
            <a:endParaRPr lang="tr-TR" altLang="en-US" sz="2800" b="1" dirty="0">
              <a:latin typeface="+mj-lt"/>
            </a:endParaRPr>
          </a:p>
          <a:p>
            <a:r>
              <a:rPr lang="tr-TR" altLang="en-US" sz="2800" b="1" dirty="0">
                <a:latin typeface="+mj-lt"/>
              </a:rPr>
              <a:t>Inner relation : </a:t>
            </a:r>
            <a:r>
              <a:rPr lang="tr-TR" altLang="en-US" sz="2800" dirty="0">
                <a:latin typeface="+mj-lt"/>
              </a:rPr>
              <a:t>Relation from which tuples will be retrieved, depending on </a:t>
            </a:r>
            <a:r>
              <a:rPr lang="tr-TR" altLang="en-US" sz="2800" dirty="0" smtClean="0">
                <a:latin typeface="+mj-lt"/>
              </a:rPr>
              <a:t>the</a:t>
            </a:r>
            <a:r>
              <a:rPr lang="en-CA" altLang="en-US" sz="2800" dirty="0" smtClean="0">
                <a:latin typeface="+mj-lt"/>
              </a:rPr>
              <a:t> </a:t>
            </a:r>
            <a:r>
              <a:rPr lang="tr-TR" altLang="en-US" sz="2800" dirty="0" smtClean="0">
                <a:latin typeface="+mj-lt"/>
              </a:rPr>
              <a:t>values </a:t>
            </a:r>
            <a:r>
              <a:rPr lang="tr-TR" altLang="en-US" sz="2800" dirty="0">
                <a:latin typeface="+mj-lt"/>
              </a:rPr>
              <a:t>obtained in the outer relation tuple.</a:t>
            </a:r>
            <a:endParaRPr lang="tr-TR" altLang="en-US" sz="2800" b="1" dirty="0">
              <a:latin typeface="+mj-lt"/>
            </a:endParaRPr>
          </a:p>
          <a:p>
            <a:r>
              <a:rPr lang="tr-TR" altLang="en-US" sz="2800" b="1" dirty="0">
                <a:latin typeface="+mj-lt"/>
              </a:rPr>
              <a:t>Join predicate : </a:t>
            </a:r>
            <a:r>
              <a:rPr lang="tr-TR" altLang="en-US" sz="2800" dirty="0">
                <a:latin typeface="+mj-lt"/>
              </a:rPr>
              <a:t>A predicate which relates columns of two tables to be joined.</a:t>
            </a:r>
            <a:endParaRPr lang="tr-TR" altLang="en-US" sz="2800" b="1" dirty="0">
              <a:latin typeface="+mj-lt"/>
            </a:endParaRPr>
          </a:p>
          <a:p>
            <a:r>
              <a:rPr lang="tr-TR" altLang="en-US" sz="2800" b="1" dirty="0">
                <a:latin typeface="+mj-lt"/>
              </a:rPr>
              <a:t>Join column: </a:t>
            </a:r>
            <a:r>
              <a:rPr lang="tr-TR" altLang="en-US" sz="2800" dirty="0">
                <a:latin typeface="+mj-lt"/>
              </a:rPr>
              <a:t>The column referenced in a join </a:t>
            </a:r>
            <a:r>
              <a:rPr lang="tr-TR" altLang="en-US" sz="2800" dirty="0" smtClean="0">
                <a:latin typeface="+mj-lt"/>
              </a:rPr>
              <a:t>predicate</a:t>
            </a:r>
            <a:endParaRPr lang="en-CA" altLang="en-US" sz="2800" dirty="0" smtClean="0">
              <a:latin typeface="+mj-lt"/>
            </a:endParaRPr>
          </a:p>
          <a:p>
            <a:endParaRPr lang="en-US" altLang="en-US" sz="2800" b="1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5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Access Path Selection </a:t>
            </a:r>
            <a:r>
              <a:rPr lang="en-CA" dirty="0" smtClean="0"/>
              <a:t>(</a:t>
            </a:r>
            <a:r>
              <a:rPr lang="en-CA" i="1" dirty="0" smtClean="0"/>
              <a:t>for 2-way Joins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148" y="1412775"/>
            <a:ext cx="10885236" cy="5112569"/>
          </a:xfrm>
        </p:spPr>
        <p:txBody>
          <a:bodyPr>
            <a:noAutofit/>
          </a:bodyPr>
          <a:lstStyle/>
          <a:p>
            <a:r>
              <a:rPr lang="en-US" altLang="en-US" sz="3600" b="1" dirty="0" smtClean="0">
                <a:latin typeface="+mj-lt"/>
              </a:rPr>
              <a:t>NESTED LOOPS METHOD</a:t>
            </a:r>
            <a:endParaRPr lang="en-US" altLang="en-US" sz="3600" b="1" dirty="0">
              <a:latin typeface="+mj-lt"/>
            </a:endParaRPr>
          </a:p>
          <a:p>
            <a:pPr lvl="1"/>
            <a:r>
              <a:rPr lang="en-US" altLang="en-US" sz="3200" b="1" dirty="0" smtClean="0">
                <a:latin typeface="+mj-lt"/>
              </a:rPr>
              <a:t>No particular order of scan</a:t>
            </a:r>
          </a:p>
          <a:p>
            <a:pPr lvl="1"/>
            <a:r>
              <a:rPr lang="en-US" altLang="en-US" sz="3200" b="1" dirty="0">
                <a:latin typeface="+mj-lt"/>
              </a:rPr>
              <a:t>s</a:t>
            </a:r>
            <a:r>
              <a:rPr lang="en-US" altLang="en-US" sz="3200" b="1" dirty="0" smtClean="0">
                <a:latin typeface="+mj-lt"/>
              </a:rPr>
              <a:t>cans outer </a:t>
            </a:r>
            <a:r>
              <a:rPr lang="en-US" altLang="en-US" sz="3200" b="1" dirty="0" smtClean="0">
                <a:latin typeface="+mj-lt"/>
              </a:rPr>
              <a:t>and inner relations</a:t>
            </a:r>
          </a:p>
          <a:p>
            <a:pPr lvl="1"/>
            <a:r>
              <a:rPr lang="en-US" altLang="en-US" sz="32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Result: composite tuple of outer-relation-tuple/inner-relation-tuple pairs</a:t>
            </a:r>
          </a:p>
          <a:p>
            <a:r>
              <a:rPr lang="en-US" altLang="en-US" sz="3600" b="1" dirty="0" smtClean="0"/>
              <a:t>MERGING </a:t>
            </a:r>
            <a:r>
              <a:rPr lang="en-US" altLang="en-US" sz="3600" b="1" dirty="0"/>
              <a:t>SCAN</a:t>
            </a:r>
          </a:p>
          <a:p>
            <a:pPr lvl="1"/>
            <a:r>
              <a:rPr lang="tr-TR" altLang="en-US" sz="3200" b="1" dirty="0">
                <a:latin typeface="+mj-lt"/>
              </a:rPr>
              <a:t>Relations are scanned in join column order.</a:t>
            </a:r>
            <a:endParaRPr lang="en-CA" altLang="en-US" sz="3200" b="1" dirty="0">
              <a:latin typeface="+mj-lt"/>
            </a:endParaRPr>
          </a:p>
          <a:p>
            <a:pPr lvl="1"/>
            <a:r>
              <a:rPr lang="en-CA" altLang="en-US" sz="3200" b="1" dirty="0">
                <a:latin typeface="+mj-lt"/>
              </a:rPr>
              <a:t>Applied on </a:t>
            </a:r>
            <a:r>
              <a:rPr lang="en-CA" altLang="en-US" sz="3200" b="1" dirty="0" err="1">
                <a:latin typeface="+mj-lt"/>
              </a:rPr>
              <a:t>equi</a:t>
            </a:r>
            <a:r>
              <a:rPr lang="en-CA" altLang="en-US" sz="3200" b="1" dirty="0">
                <a:latin typeface="+mj-lt"/>
              </a:rPr>
              <a:t>-joins.</a:t>
            </a:r>
            <a:endParaRPr lang="en-US" altLang="en-US" sz="3200" b="1" dirty="0">
              <a:latin typeface="+mj-lt"/>
            </a:endParaRPr>
          </a:p>
          <a:p>
            <a:pPr marL="274320" lvl="1" indent="0">
              <a:buNone/>
            </a:pPr>
            <a:endParaRPr lang="en-US" altLang="en-US" sz="3200" b="1" dirty="0">
              <a:latin typeface="+mj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6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Access Path Selection </a:t>
            </a:r>
            <a:r>
              <a:rPr lang="en-CA" dirty="0" smtClean="0"/>
              <a:t>(</a:t>
            </a:r>
            <a:r>
              <a:rPr lang="en-CA" i="1" dirty="0" smtClean="0"/>
              <a:t>for N-way Joins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1879" y="1428900"/>
            <a:ext cx="5891312" cy="7920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800" b="1" dirty="0" smtClean="0">
                <a:latin typeface="+mj-lt"/>
              </a:rPr>
              <a:t>IF n RELATIONS, THEN n! JOINS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5148" y="2420888"/>
            <a:ext cx="10885236" cy="792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en-US" sz="2800" b="1" dirty="0" smtClean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07571" y="1428899"/>
            <a:ext cx="5904656" cy="562091"/>
          </a:xfrm>
          <a:prstGeom prst="rect">
            <a:avLst/>
          </a:prstGeom>
          <a:noFill/>
          <a:ln w="57150">
            <a:solidFill>
              <a:schemeClr val="tx1">
                <a:lumMod val="9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5780" y="2503201"/>
            <a:ext cx="11495013" cy="26539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altLang="en-US" sz="2200" dirty="0">
                <a:latin typeface="+mj-lt"/>
              </a:rPr>
              <a:t>In joining relations t1, t2, t3, ..., tn only those orderings ti1, ti2, ti3, ..., tin </a:t>
            </a:r>
            <a:r>
              <a:rPr lang="tr-TR" altLang="en-US" sz="2200" dirty="0" smtClean="0">
                <a:latin typeface="+mj-lt"/>
              </a:rPr>
              <a:t>are </a:t>
            </a:r>
            <a:r>
              <a:rPr lang="tr-TR" altLang="en-US" sz="2200" dirty="0">
                <a:latin typeface="+mj-lt"/>
              </a:rPr>
              <a:t>examined in which for all j (j=2, ..., n) either</a:t>
            </a:r>
          </a:p>
          <a:p>
            <a:pPr lvl="1"/>
            <a:r>
              <a:rPr lang="tr-TR" altLang="en-US" sz="2200" dirty="0" smtClean="0">
                <a:latin typeface="+mj-lt"/>
              </a:rPr>
              <a:t> </a:t>
            </a:r>
            <a:r>
              <a:rPr lang="tr-TR" altLang="en-US" sz="2200" dirty="0">
                <a:latin typeface="+mj-lt"/>
              </a:rPr>
              <a:t>tij has at least one join predicate with some relation tik, where </a:t>
            </a:r>
            <a:r>
              <a:rPr lang="tr-TR" altLang="en-US" sz="2200" dirty="0" smtClean="0">
                <a:latin typeface="+mj-lt"/>
              </a:rPr>
              <a:t>k&lt;j</a:t>
            </a:r>
            <a:endParaRPr lang="en-CA" altLang="en-US" sz="2200" dirty="0" smtClean="0">
              <a:latin typeface="+mj-lt"/>
            </a:endParaRPr>
          </a:p>
          <a:p>
            <a:pPr marL="274320" lvl="1" indent="0">
              <a:buNone/>
            </a:pPr>
            <a:r>
              <a:rPr lang="tr-TR" altLang="en-US" sz="2200" dirty="0" smtClean="0">
                <a:latin typeface="+mj-lt"/>
              </a:rPr>
              <a:t>Or</a:t>
            </a:r>
            <a:endParaRPr lang="en-CA" altLang="en-US" sz="2200" dirty="0" smtClean="0">
              <a:latin typeface="+mj-lt"/>
            </a:endParaRPr>
          </a:p>
          <a:p>
            <a:pPr lvl="1"/>
            <a:r>
              <a:rPr lang="tr-TR" altLang="en-US" sz="2200" dirty="0" smtClean="0">
                <a:latin typeface="+mj-lt"/>
              </a:rPr>
              <a:t>for all k &gt; j, tik has no join predicate with ti1, ti2, ..., or ti(j-1)</a:t>
            </a:r>
            <a:endParaRPr lang="tr-TR" altLang="en-US" sz="2200" dirty="0">
              <a:latin typeface="+mj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3812" y="5157192"/>
            <a:ext cx="201622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CA" sz="2400" dirty="0" smtClean="0">
                <a:latin typeface="+mj-lt"/>
              </a:rPr>
              <a:t>T1 &lt;-&gt; T2</a:t>
            </a:r>
            <a:endParaRPr lang="en-CA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2124" y="5157192"/>
            <a:ext cx="201622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CA" sz="2400" dirty="0" smtClean="0">
                <a:latin typeface="+mj-lt"/>
              </a:rPr>
              <a:t>T2 &lt;-&gt; T3</a:t>
            </a:r>
            <a:endParaRPr lang="en-CA" sz="2400" dirty="0">
              <a:latin typeface="+mj-lt"/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5518348" y="5157192"/>
            <a:ext cx="144016" cy="1080120"/>
          </a:xfrm>
          <a:prstGeom prst="rightBrace">
            <a:avLst/>
          </a:prstGeom>
          <a:ln w="25400">
            <a:solidFill>
              <a:schemeClr val="accent2">
                <a:lumMod val="7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36124" y="5509916"/>
            <a:ext cx="245057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CA" sz="2400" dirty="0" smtClean="0">
                <a:latin typeface="+mj-lt"/>
              </a:rPr>
              <a:t>T3 – T1 – T2</a:t>
            </a:r>
            <a:endParaRPr lang="en-CA" sz="24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26826" y="5085184"/>
            <a:ext cx="245987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CA" sz="2400" dirty="0" smtClean="0">
                <a:latin typeface="+mj-lt"/>
              </a:rPr>
              <a:t>T1 – T3 – T2</a:t>
            </a:r>
            <a:endParaRPr lang="en-CA" sz="24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14692" y="5157192"/>
            <a:ext cx="23042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CA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EXCLUDED!!!</a:t>
            </a:r>
            <a:endParaRPr lang="en-CA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65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 animBg="1"/>
      <p:bldP spid="14" grpId="0"/>
      <p:bldP spid="15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Access Path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148" y="1412775"/>
            <a:ext cx="10885236" cy="50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dirty="0" smtClean="0">
                <a:latin typeface="+mj-lt"/>
              </a:rPr>
              <a:t>HOW TO FIND A “GOOD” PATH ?</a:t>
            </a:r>
            <a:endParaRPr lang="en-CA" sz="28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5148" y="1412776"/>
            <a:ext cx="10885236" cy="504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CA" sz="2800" dirty="0" smtClean="0">
                <a:latin typeface="+mj-lt"/>
              </a:rPr>
              <a:t>HOW TO FIND A “GOOD” PATH ?</a:t>
            </a:r>
            <a:endParaRPr lang="en-CA" sz="2800" dirty="0"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84712" y="1803646"/>
            <a:ext cx="7128792" cy="504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CA" sz="28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Create a possible solution tree</a:t>
            </a:r>
            <a:endParaRPr lang="en-CA" sz="28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5148" y="2371147"/>
            <a:ext cx="10427816" cy="2426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b="1" u="sng" dirty="0" smtClean="0">
                <a:latin typeface="+mj-lt"/>
              </a:rPr>
              <a:t>STEPS TO FOLLOW</a:t>
            </a:r>
          </a:p>
          <a:p>
            <a:pPr lvl="1"/>
            <a:r>
              <a:rPr lang="en-CA" sz="2400" b="1" dirty="0" smtClean="0">
                <a:latin typeface="+mj-lt"/>
              </a:rPr>
              <a:t>Search is performed by finding the best way to join subsets of the relations.</a:t>
            </a:r>
          </a:p>
          <a:p>
            <a:pPr lvl="1"/>
            <a:r>
              <a:rPr lang="en-CA" sz="2400" b="1" dirty="0" smtClean="0">
                <a:latin typeface="+mj-lt"/>
              </a:rPr>
              <a:t>For each relations, cardinality of the composite relations is saved.</a:t>
            </a:r>
          </a:p>
          <a:p>
            <a:pPr lvl="1"/>
            <a:r>
              <a:rPr lang="en-CA" sz="2400" b="1" dirty="0" smtClean="0">
                <a:latin typeface="+mj-lt"/>
              </a:rPr>
              <a:t>For unordered joins, cheapest solution is saved</a:t>
            </a:r>
            <a:endParaRPr lang="en-CA" sz="2400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5820" y="4819420"/>
            <a:ext cx="10427816" cy="1857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b="1" u="sng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SOLUTION</a:t>
            </a:r>
          </a:p>
          <a:p>
            <a:pPr lvl="1"/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Ordered list of relations to be joined</a:t>
            </a:r>
          </a:p>
          <a:p>
            <a:pPr lvl="1"/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Join method used</a:t>
            </a:r>
          </a:p>
          <a:p>
            <a:pPr lvl="1"/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Access method plan for each relation</a:t>
            </a:r>
            <a:endParaRPr lang="en-CA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695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Computation of Costs</a:t>
            </a: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5148" y="2420888"/>
            <a:ext cx="10885236" cy="792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en-US" sz="2800" b="1" dirty="0" smtClean="0">
              <a:latin typeface="+mj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33399" y="1600200"/>
            <a:ext cx="11120535" cy="534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CA" altLang="en-US" sz="24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The cost for joins are computed from the costs of the scans on each relations.</a:t>
            </a:r>
            <a:endParaRPr lang="tr-TR" altLang="en-US" sz="24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endParaRPr lang="tr-TR" altLang="en-US" sz="2000" dirty="0">
              <a:latin typeface="+mj-lt"/>
            </a:endParaRPr>
          </a:p>
          <a:p>
            <a:r>
              <a:rPr lang="tr-TR" altLang="en-US" sz="2000" b="1" dirty="0">
                <a:latin typeface="+mj-lt"/>
              </a:rPr>
              <a:t>C-outer(path1)</a:t>
            </a:r>
            <a:r>
              <a:rPr lang="tr-TR" altLang="en-US" sz="2000" dirty="0">
                <a:latin typeface="+mj-lt"/>
              </a:rPr>
              <a:t> </a:t>
            </a:r>
            <a:r>
              <a:rPr lang="en-CA" altLang="en-US" sz="2000" dirty="0" smtClean="0">
                <a:latin typeface="+mj-lt"/>
              </a:rPr>
              <a:t>-&gt; </a:t>
            </a:r>
            <a:r>
              <a:rPr lang="tr-TR" altLang="en-US" sz="2000" dirty="0" smtClean="0">
                <a:latin typeface="+mj-lt"/>
              </a:rPr>
              <a:t>cost </a:t>
            </a:r>
            <a:r>
              <a:rPr lang="tr-TR" altLang="en-US" sz="2000" dirty="0">
                <a:latin typeface="+mj-lt"/>
              </a:rPr>
              <a:t>of scanning the outer relation via path </a:t>
            </a:r>
            <a:r>
              <a:rPr lang="tr-TR" altLang="en-US" sz="2000" dirty="0" smtClean="0">
                <a:latin typeface="+mj-lt"/>
              </a:rPr>
              <a:t>1</a:t>
            </a:r>
            <a:endParaRPr lang="tr-TR" altLang="en-US" sz="2000" dirty="0">
              <a:latin typeface="+mj-lt"/>
            </a:endParaRPr>
          </a:p>
          <a:p>
            <a:r>
              <a:rPr lang="tr-TR" altLang="en-US" sz="2000" b="1" dirty="0">
                <a:latin typeface="+mj-lt"/>
              </a:rPr>
              <a:t>N </a:t>
            </a:r>
            <a:r>
              <a:rPr lang="en-CA" altLang="en-US" sz="2000" dirty="0" smtClean="0">
                <a:latin typeface="+mj-lt"/>
              </a:rPr>
              <a:t>-&gt;</a:t>
            </a:r>
            <a:r>
              <a:rPr lang="tr-TR" altLang="en-US" sz="2000" dirty="0" smtClean="0">
                <a:latin typeface="+mj-lt"/>
              </a:rPr>
              <a:t> </a:t>
            </a:r>
            <a:r>
              <a:rPr lang="tr-TR" altLang="en-US" sz="2000" dirty="0">
                <a:latin typeface="+mj-lt"/>
              </a:rPr>
              <a:t>cardinality of the outer relation tuples which satisfy the applicable</a:t>
            </a:r>
          </a:p>
          <a:p>
            <a:r>
              <a:rPr lang="tr-TR" altLang="en-US" sz="2000" dirty="0">
                <a:latin typeface="+mj-lt"/>
              </a:rPr>
              <a:t>predicates:</a:t>
            </a:r>
          </a:p>
          <a:p>
            <a:r>
              <a:rPr lang="tr-TR" altLang="en-US" sz="2000" dirty="0">
                <a:latin typeface="+mj-lt"/>
              </a:rPr>
              <a:t>N = (Product of cardinalities of all relations T of the join so far) *</a:t>
            </a:r>
          </a:p>
          <a:p>
            <a:r>
              <a:rPr lang="tr-TR" altLang="en-US" sz="2000" dirty="0">
                <a:latin typeface="+mj-lt"/>
              </a:rPr>
              <a:t>       (Product of selectivity factors of all applicable predicates)</a:t>
            </a:r>
          </a:p>
          <a:p>
            <a:r>
              <a:rPr lang="tr-TR" altLang="en-US" sz="2000" b="1" dirty="0">
                <a:latin typeface="+mj-lt"/>
              </a:rPr>
              <a:t>C-inner(path2) </a:t>
            </a:r>
            <a:r>
              <a:rPr lang="en-CA" altLang="en-US" sz="2000" dirty="0" smtClean="0">
                <a:latin typeface="+mj-lt"/>
              </a:rPr>
              <a:t>-&gt; </a:t>
            </a:r>
            <a:r>
              <a:rPr lang="tr-TR" altLang="en-US" sz="2000" dirty="0" smtClean="0">
                <a:latin typeface="+mj-lt"/>
              </a:rPr>
              <a:t>cost </a:t>
            </a:r>
            <a:r>
              <a:rPr lang="tr-TR" altLang="en-US" sz="2000" dirty="0">
                <a:latin typeface="+mj-lt"/>
              </a:rPr>
              <a:t>of scanning the inner relation</a:t>
            </a:r>
          </a:p>
          <a:p>
            <a:endParaRPr lang="tr-TR" altLang="en-US" sz="2000" dirty="0">
              <a:latin typeface="+mj-lt"/>
            </a:endParaRPr>
          </a:p>
          <a:p>
            <a:endParaRPr lang="tr-TR" altLang="en-US" sz="2000" dirty="0">
              <a:latin typeface="+mj-lt"/>
            </a:endParaRPr>
          </a:p>
          <a:p>
            <a:r>
              <a:rPr lang="tr-TR" alt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C-nested loop join (path1,path2)</a:t>
            </a:r>
            <a:r>
              <a:rPr lang="tr-T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= C-outer(path1) + N * C-inner (path2)</a:t>
            </a:r>
          </a:p>
          <a:p>
            <a:endParaRPr lang="tr-TR" altLang="en-US" sz="2000" dirty="0">
              <a:latin typeface="+mj-lt"/>
            </a:endParaRPr>
          </a:p>
          <a:p>
            <a:r>
              <a:rPr lang="tr-TR" alt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C-merge (path1,path2)</a:t>
            </a:r>
            <a:r>
              <a:rPr lang="tr-T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= C-outer(path1) + N * C-inner (path2)</a:t>
            </a:r>
          </a:p>
          <a:p>
            <a:endParaRPr lang="tr-TR" altLang="en-US" sz="20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7788" y="5013176"/>
            <a:ext cx="10873208" cy="166385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11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146820" y="1600200"/>
            <a:ext cx="3200400" cy="1524000"/>
            <a:chOff x="480" y="1008"/>
            <a:chExt cx="2016" cy="96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80" y="1008"/>
              <a:ext cx="201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480" y="1248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056" y="100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536" y="100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016" y="100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6414020" y="1600200"/>
            <a:ext cx="3200400" cy="1524000"/>
            <a:chOff x="3360" y="1008"/>
            <a:chExt cx="2016" cy="960"/>
          </a:xfrm>
        </p:grpSpPr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360" y="1008"/>
              <a:ext cx="201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360" y="1248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936" y="100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4656" y="100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146820" y="3962400"/>
            <a:ext cx="18288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2146820" y="4343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2680220" y="3962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461020" y="1614488"/>
            <a:ext cx="614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altLang="en-US" sz="1800"/>
              <a:t>EMP</a:t>
            </a:r>
            <a:endParaRPr lang="en-US" altLang="en-US" sz="1800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2146820" y="1600200"/>
            <a:ext cx="914400" cy="143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en-US" sz="1600"/>
              <a:t>NAME</a:t>
            </a:r>
          </a:p>
          <a:p>
            <a:pPr>
              <a:spcBef>
                <a:spcPct val="50000"/>
              </a:spcBef>
            </a:pPr>
            <a:r>
              <a:rPr lang="tr-TR" altLang="en-US" sz="1600"/>
              <a:t>SMITH</a:t>
            </a:r>
          </a:p>
          <a:p>
            <a:pPr>
              <a:spcBef>
                <a:spcPct val="50000"/>
              </a:spcBef>
            </a:pPr>
            <a:r>
              <a:rPr lang="tr-TR" altLang="en-US" sz="1600"/>
              <a:t>JONES</a:t>
            </a:r>
          </a:p>
          <a:p>
            <a:pPr>
              <a:spcBef>
                <a:spcPct val="50000"/>
              </a:spcBef>
            </a:pPr>
            <a:r>
              <a:rPr lang="tr-TR" altLang="en-US" sz="1600"/>
              <a:t>DOE</a:t>
            </a:r>
            <a:endParaRPr lang="en-US" altLang="en-US" sz="1600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3061220" y="1600200"/>
            <a:ext cx="914400" cy="143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en-US" sz="1600"/>
              <a:t>DNO</a:t>
            </a:r>
          </a:p>
          <a:p>
            <a:pPr>
              <a:spcBef>
                <a:spcPct val="50000"/>
              </a:spcBef>
            </a:pPr>
            <a:r>
              <a:rPr lang="tr-TR" altLang="en-US" sz="1600"/>
              <a:t>50</a:t>
            </a:r>
          </a:p>
          <a:p>
            <a:pPr>
              <a:spcBef>
                <a:spcPct val="50000"/>
              </a:spcBef>
            </a:pPr>
            <a:r>
              <a:rPr lang="tr-TR" altLang="en-US" sz="1600"/>
              <a:t>50</a:t>
            </a:r>
          </a:p>
          <a:p>
            <a:pPr>
              <a:spcBef>
                <a:spcPct val="50000"/>
              </a:spcBef>
            </a:pPr>
            <a:r>
              <a:rPr lang="tr-TR" altLang="en-US" sz="1600"/>
              <a:t>51</a:t>
            </a:r>
            <a:endParaRPr lang="en-US" altLang="en-US" sz="160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823220" y="1600200"/>
            <a:ext cx="914400" cy="143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en-US" sz="1600"/>
              <a:t>JOB</a:t>
            </a:r>
          </a:p>
          <a:p>
            <a:pPr>
              <a:spcBef>
                <a:spcPct val="50000"/>
              </a:spcBef>
            </a:pPr>
            <a:r>
              <a:rPr lang="tr-TR" altLang="en-US" sz="1600"/>
              <a:t>12</a:t>
            </a:r>
          </a:p>
          <a:p>
            <a:pPr>
              <a:spcBef>
                <a:spcPct val="50000"/>
              </a:spcBef>
            </a:pPr>
            <a:r>
              <a:rPr lang="tr-TR" altLang="en-US" sz="1600"/>
              <a:t>5</a:t>
            </a:r>
          </a:p>
          <a:p>
            <a:pPr>
              <a:spcBef>
                <a:spcPct val="50000"/>
              </a:spcBef>
            </a:pPr>
            <a:r>
              <a:rPr lang="tr-TR" altLang="en-US" sz="1600"/>
              <a:t>5</a:t>
            </a:r>
            <a:endParaRPr lang="en-US" altLang="en-US" sz="1600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4432820" y="1600200"/>
            <a:ext cx="914400" cy="143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en-US" sz="1600"/>
              <a:t>   SAL</a:t>
            </a:r>
          </a:p>
          <a:p>
            <a:pPr algn="r">
              <a:spcBef>
                <a:spcPct val="50000"/>
              </a:spcBef>
            </a:pPr>
            <a:r>
              <a:rPr lang="tr-TR" altLang="en-US" sz="1600"/>
              <a:t>8500</a:t>
            </a:r>
          </a:p>
          <a:p>
            <a:pPr algn="r">
              <a:spcBef>
                <a:spcPct val="50000"/>
              </a:spcBef>
            </a:pPr>
            <a:r>
              <a:rPr lang="tr-TR" altLang="en-US" sz="1600"/>
              <a:t>15000</a:t>
            </a:r>
          </a:p>
          <a:p>
            <a:pPr algn="r">
              <a:spcBef>
                <a:spcPct val="50000"/>
              </a:spcBef>
            </a:pPr>
            <a:r>
              <a:rPr lang="tr-TR" altLang="en-US" sz="1600"/>
              <a:t>9500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490220" y="1600200"/>
            <a:ext cx="914400" cy="143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en-US" sz="1600"/>
              <a:t>DNO</a:t>
            </a:r>
          </a:p>
          <a:p>
            <a:pPr>
              <a:spcBef>
                <a:spcPct val="50000"/>
              </a:spcBef>
            </a:pPr>
            <a:r>
              <a:rPr lang="tr-TR" altLang="en-US" sz="1600"/>
              <a:t>50</a:t>
            </a:r>
          </a:p>
          <a:p>
            <a:pPr>
              <a:spcBef>
                <a:spcPct val="50000"/>
              </a:spcBef>
            </a:pPr>
            <a:r>
              <a:rPr lang="tr-TR" altLang="en-US" sz="1600"/>
              <a:t>50</a:t>
            </a:r>
          </a:p>
          <a:p>
            <a:pPr>
              <a:spcBef>
                <a:spcPct val="50000"/>
              </a:spcBef>
            </a:pPr>
            <a:r>
              <a:rPr lang="tr-TR" altLang="en-US" sz="1600"/>
              <a:t>51</a:t>
            </a:r>
            <a:endParaRPr lang="en-US" altLang="en-US" sz="1600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7328420" y="1600200"/>
            <a:ext cx="1143000" cy="143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en-US" sz="1600"/>
              <a:t>DNAME</a:t>
            </a:r>
          </a:p>
          <a:p>
            <a:pPr>
              <a:spcBef>
                <a:spcPct val="50000"/>
              </a:spcBef>
            </a:pPr>
            <a:r>
              <a:rPr lang="tr-TR" altLang="en-US" sz="1600"/>
              <a:t>MFG</a:t>
            </a:r>
          </a:p>
          <a:p>
            <a:pPr>
              <a:spcBef>
                <a:spcPct val="50000"/>
              </a:spcBef>
            </a:pPr>
            <a:r>
              <a:rPr lang="tr-TR" altLang="en-US" sz="1600"/>
              <a:t>BILLING</a:t>
            </a:r>
          </a:p>
          <a:p>
            <a:pPr>
              <a:spcBef>
                <a:spcPct val="50000"/>
              </a:spcBef>
            </a:pPr>
            <a:r>
              <a:rPr lang="tr-TR" altLang="en-US" sz="1600"/>
              <a:t>SHIPPING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8471420" y="1600200"/>
            <a:ext cx="1143000" cy="143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en-US" sz="1600"/>
              <a:t>LOC</a:t>
            </a:r>
          </a:p>
          <a:p>
            <a:pPr>
              <a:spcBef>
                <a:spcPct val="50000"/>
              </a:spcBef>
            </a:pPr>
            <a:r>
              <a:rPr lang="tr-TR" altLang="en-US" sz="1600"/>
              <a:t>DENVER</a:t>
            </a:r>
          </a:p>
          <a:p>
            <a:pPr>
              <a:spcBef>
                <a:spcPct val="50000"/>
              </a:spcBef>
            </a:pPr>
            <a:r>
              <a:rPr lang="tr-TR" altLang="en-US" sz="1600"/>
              <a:t>BOULDER</a:t>
            </a:r>
          </a:p>
          <a:p>
            <a:pPr>
              <a:spcBef>
                <a:spcPct val="50000"/>
              </a:spcBef>
            </a:pPr>
            <a:r>
              <a:rPr lang="tr-TR" altLang="en-US" sz="1600"/>
              <a:t>DENVER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146820" y="3973513"/>
            <a:ext cx="914400" cy="143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en-US" sz="1600"/>
              <a:t>JOB</a:t>
            </a:r>
          </a:p>
          <a:p>
            <a:pPr>
              <a:spcBef>
                <a:spcPct val="50000"/>
              </a:spcBef>
            </a:pPr>
            <a:r>
              <a:rPr lang="tr-TR" altLang="en-US" sz="1600"/>
              <a:t>12</a:t>
            </a:r>
          </a:p>
          <a:p>
            <a:pPr>
              <a:spcBef>
                <a:spcPct val="50000"/>
              </a:spcBef>
            </a:pPr>
            <a:r>
              <a:rPr lang="tr-TR" altLang="en-US" sz="1600"/>
              <a:t>5</a:t>
            </a:r>
          </a:p>
          <a:p>
            <a:pPr>
              <a:spcBef>
                <a:spcPct val="50000"/>
              </a:spcBef>
            </a:pPr>
            <a:r>
              <a:rPr lang="tr-TR" altLang="en-US" sz="1600"/>
              <a:t>5</a:t>
            </a:r>
            <a:endParaRPr lang="en-US" altLang="en-US" sz="1600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2756420" y="3973513"/>
            <a:ext cx="1219200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en-US" sz="1600"/>
              <a:t>TITLE</a:t>
            </a:r>
          </a:p>
          <a:p>
            <a:pPr>
              <a:spcBef>
                <a:spcPct val="50000"/>
              </a:spcBef>
            </a:pPr>
            <a:r>
              <a:rPr lang="tr-TR" altLang="en-US" sz="1600"/>
              <a:t>CLERK</a:t>
            </a:r>
          </a:p>
          <a:p>
            <a:pPr>
              <a:spcBef>
                <a:spcPct val="50000"/>
              </a:spcBef>
            </a:pPr>
            <a:r>
              <a:rPr lang="tr-TR" altLang="en-US" sz="1600"/>
              <a:t>TYPIST</a:t>
            </a:r>
          </a:p>
          <a:p>
            <a:pPr>
              <a:spcBef>
                <a:spcPct val="50000"/>
              </a:spcBef>
            </a:pPr>
            <a:r>
              <a:rPr lang="tr-TR" altLang="en-US" sz="1600"/>
              <a:t>SALES</a:t>
            </a:r>
          </a:p>
          <a:p>
            <a:pPr>
              <a:spcBef>
                <a:spcPct val="50000"/>
              </a:spcBef>
            </a:pPr>
            <a:r>
              <a:rPr lang="tr-TR" altLang="en-US" sz="1600"/>
              <a:t>MECHANIC</a:t>
            </a:r>
            <a:endParaRPr lang="en-US" altLang="en-US" sz="1600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1461020" y="3976688"/>
            <a:ext cx="576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altLang="en-US" sz="1800"/>
              <a:t>JOB</a:t>
            </a:r>
            <a:endParaRPr lang="en-US" altLang="en-US" sz="1800"/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5652020" y="1614488"/>
            <a:ext cx="727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altLang="en-US" sz="1800"/>
              <a:t>DEPT</a:t>
            </a:r>
            <a:endParaRPr lang="en-US" altLang="en-US" sz="1800"/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6206058" y="4079875"/>
            <a:ext cx="3560762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altLang="en-US" sz="1600"/>
              <a:t>SELECT    NAME, TITLE, SAL, DNAME</a:t>
            </a:r>
          </a:p>
          <a:p>
            <a:r>
              <a:rPr lang="tr-TR" altLang="en-US" sz="1600"/>
              <a:t>FROM       EMP, DEPT, JOB</a:t>
            </a:r>
          </a:p>
          <a:p>
            <a:r>
              <a:rPr lang="tr-TR" altLang="en-US" sz="1600"/>
              <a:t>WHERE    TITLE=“CLERK”</a:t>
            </a:r>
          </a:p>
          <a:p>
            <a:r>
              <a:rPr lang="tr-TR" altLang="en-US" sz="1600"/>
              <a:t>AND         LOC =“DENVER”</a:t>
            </a:r>
          </a:p>
          <a:p>
            <a:r>
              <a:rPr lang="tr-TR" altLang="en-US" sz="1600"/>
              <a:t>AND         EMP.DNO = DEPT.DNO</a:t>
            </a:r>
          </a:p>
          <a:p>
            <a:r>
              <a:rPr lang="tr-TR" altLang="en-US" sz="1600"/>
              <a:t>AND         EMP.JOB = JOB.JOB</a:t>
            </a:r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95916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3" name="Picture 4" descr="C:\WINDOWS\Desktop\521\img_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33600"/>
            <a:ext cx="8086228" cy="381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67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/>
              <a:t>CONTENT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 smtClean="0">
                <a:latin typeface="+mj-lt"/>
              </a:rPr>
              <a:t>Processing of an SQL Statement</a:t>
            </a:r>
          </a:p>
          <a:p>
            <a:r>
              <a:rPr lang="en-CA" sz="3200" dirty="0" smtClean="0">
                <a:latin typeface="+mj-lt"/>
              </a:rPr>
              <a:t>The Research Storage System</a:t>
            </a:r>
          </a:p>
          <a:p>
            <a:r>
              <a:rPr lang="en-CA" sz="3200" dirty="0" smtClean="0">
                <a:latin typeface="+mj-lt"/>
              </a:rPr>
              <a:t>Costs for Single Relation Access Path</a:t>
            </a:r>
          </a:p>
          <a:p>
            <a:r>
              <a:rPr lang="en-CA" sz="3200" dirty="0" smtClean="0">
                <a:latin typeface="+mj-lt"/>
              </a:rPr>
              <a:t>Access Path Selection</a:t>
            </a:r>
          </a:p>
          <a:p>
            <a:r>
              <a:rPr lang="en-CA" sz="3200" b="1" u="sng" dirty="0" smtClean="0">
                <a:latin typeface="+mj-lt"/>
              </a:rPr>
              <a:t>Nested Queries</a:t>
            </a:r>
          </a:p>
          <a:p>
            <a:r>
              <a:rPr lang="en-CA" sz="3200" dirty="0" smtClean="0">
                <a:latin typeface="+mj-lt"/>
              </a:rPr>
              <a:t>Conclusions</a:t>
            </a:r>
          </a:p>
          <a:p>
            <a:endParaRPr lang="en-CA" sz="32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ACCESS PATH ?</a:t>
            </a:r>
            <a:endParaRPr lang="en-CA" sz="4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20" y="1424014"/>
            <a:ext cx="3240361" cy="409321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1424014"/>
            <a:ext cx="3240361" cy="4093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692" y="1403838"/>
            <a:ext cx="3229525" cy="4093218"/>
          </a:xfrm>
          <a:prstGeom prst="rect">
            <a:avLst/>
          </a:prstGeom>
        </p:spPr>
      </p:pic>
      <p:sp>
        <p:nvSpPr>
          <p:cNvPr id="8" name="Content Placeholder 5"/>
          <p:cNvSpPr txBox="1">
            <a:spLocks/>
          </p:cNvSpPr>
          <p:nvPr/>
        </p:nvSpPr>
        <p:spPr>
          <a:xfrm>
            <a:off x="405780" y="5661248"/>
            <a:ext cx="11114604" cy="1080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CA" sz="3200" dirty="0" smtClean="0">
                <a:latin typeface="+mj-lt"/>
              </a:rPr>
              <a:t>Path chosen by the system to retrieve data after a SQL request is executed.</a:t>
            </a:r>
            <a:endParaRPr lang="en-CA" sz="3200" dirty="0">
              <a:latin typeface="+mj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2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Nested Queries</a:t>
            </a: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1278902" y="1661737"/>
            <a:ext cx="287771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altLang="en-US" sz="1600" dirty="0">
                <a:latin typeface="+mj-lt"/>
              </a:rPr>
              <a:t>SELECT NAME </a:t>
            </a:r>
          </a:p>
          <a:p>
            <a:r>
              <a:rPr lang="tr-TR" altLang="en-US" sz="1600" dirty="0">
                <a:latin typeface="+mj-lt"/>
              </a:rPr>
              <a:t>FROM EMPLOYEE </a:t>
            </a:r>
          </a:p>
          <a:p>
            <a:r>
              <a:rPr lang="tr-TR" altLang="en-US" sz="1600" dirty="0">
                <a:latin typeface="+mj-lt"/>
              </a:rPr>
              <a:t>WHERE SALARY </a:t>
            </a:r>
            <a:r>
              <a:rPr lang="tr-TR" altLang="en-US" sz="1600" b="1" dirty="0">
                <a:latin typeface="+mj-lt"/>
              </a:rPr>
              <a:t>=</a:t>
            </a:r>
          </a:p>
          <a:p>
            <a:r>
              <a:rPr lang="tr-TR" altLang="en-US" sz="1600" dirty="0">
                <a:latin typeface="+mj-lt"/>
              </a:rPr>
              <a:t>    </a:t>
            </a:r>
            <a:r>
              <a:rPr lang="tr-TR" altLang="en-US" sz="1600" dirty="0" smtClean="0">
                <a:latin typeface="+mj-lt"/>
              </a:rPr>
              <a:t>( </a:t>
            </a:r>
            <a:r>
              <a:rPr lang="tr-TR" altLang="en-US" sz="1600" dirty="0">
                <a:latin typeface="+mj-lt"/>
              </a:rPr>
              <a:t>SELECT AVG(SALARY)</a:t>
            </a:r>
          </a:p>
          <a:p>
            <a:r>
              <a:rPr lang="en-CA" altLang="en-US" sz="1600" dirty="0" smtClean="0">
                <a:latin typeface="+mj-lt"/>
              </a:rPr>
              <a:t>	</a:t>
            </a:r>
            <a:r>
              <a:rPr lang="tr-TR" altLang="en-US" sz="1600" dirty="0" smtClean="0">
                <a:latin typeface="+mj-lt"/>
              </a:rPr>
              <a:t>FROM </a:t>
            </a:r>
            <a:r>
              <a:rPr lang="tr-TR" altLang="en-US" sz="1600" dirty="0">
                <a:latin typeface="+mj-lt"/>
              </a:rPr>
              <a:t>EMPLOYEE  )</a:t>
            </a:r>
            <a:endParaRPr lang="en-US" altLang="en-US" sz="1600" dirty="0">
              <a:latin typeface="+mj-lt"/>
            </a:endParaRP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7894612" y="1662380"/>
            <a:ext cx="310213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altLang="en-US" sz="1600" dirty="0">
                <a:latin typeface="+mj-lt"/>
              </a:rPr>
              <a:t>SELECT NAME </a:t>
            </a:r>
            <a:r>
              <a:rPr lang="tr-TR" altLang="en-US" sz="1600" dirty="0" smtClean="0">
                <a:latin typeface="+mj-lt"/>
              </a:rPr>
              <a:t>FROM </a:t>
            </a:r>
            <a:r>
              <a:rPr lang="tr-TR" altLang="en-US" sz="1600" dirty="0">
                <a:latin typeface="+mj-lt"/>
              </a:rPr>
              <a:t>EMPLOYEE </a:t>
            </a:r>
          </a:p>
          <a:p>
            <a:r>
              <a:rPr lang="tr-TR" altLang="en-US" sz="1600" dirty="0">
                <a:latin typeface="+mj-lt"/>
              </a:rPr>
              <a:t>WHERE DEPNO </a:t>
            </a:r>
            <a:r>
              <a:rPr lang="tr-TR" altLang="en-US" sz="1600" b="1" dirty="0">
                <a:latin typeface="+mj-lt"/>
              </a:rPr>
              <a:t>IN</a:t>
            </a:r>
          </a:p>
          <a:p>
            <a:r>
              <a:rPr lang="tr-TR" altLang="en-US" sz="1600" dirty="0" smtClean="0">
                <a:latin typeface="+mj-lt"/>
              </a:rPr>
              <a:t>( </a:t>
            </a:r>
            <a:r>
              <a:rPr lang="tr-TR" altLang="en-US" sz="1600" dirty="0">
                <a:latin typeface="+mj-lt"/>
              </a:rPr>
              <a:t>SELECT DEPNO</a:t>
            </a:r>
          </a:p>
          <a:p>
            <a:r>
              <a:rPr lang="en-CA" altLang="en-US" sz="1600" dirty="0">
                <a:latin typeface="+mj-lt"/>
              </a:rPr>
              <a:t> </a:t>
            </a:r>
            <a:r>
              <a:rPr lang="en-CA" altLang="en-US" sz="1600" dirty="0" smtClean="0">
                <a:latin typeface="+mj-lt"/>
              </a:rPr>
              <a:t> </a:t>
            </a:r>
            <a:r>
              <a:rPr lang="tr-TR" altLang="en-US" sz="1600" dirty="0" smtClean="0">
                <a:latin typeface="+mj-lt"/>
              </a:rPr>
              <a:t>FROM </a:t>
            </a:r>
            <a:r>
              <a:rPr lang="tr-TR" altLang="en-US" sz="1600" dirty="0">
                <a:latin typeface="+mj-lt"/>
              </a:rPr>
              <a:t>DEPARTMENT</a:t>
            </a:r>
          </a:p>
          <a:p>
            <a:r>
              <a:rPr lang="tr-TR" altLang="en-US" sz="1600" dirty="0" smtClean="0">
                <a:latin typeface="+mj-lt"/>
              </a:rPr>
              <a:t>WHERE </a:t>
            </a:r>
            <a:r>
              <a:rPr lang="tr-TR" altLang="en-US" sz="1600" dirty="0">
                <a:latin typeface="+mj-lt"/>
              </a:rPr>
              <a:t>LOCATION=“DENVER”  )</a:t>
            </a:r>
            <a:endParaRPr lang="en-US" altLang="en-US" sz="1600" dirty="0">
              <a:latin typeface="+mj-lt"/>
            </a:endParaRPr>
          </a:p>
        </p:txBody>
      </p:sp>
      <p:sp>
        <p:nvSpPr>
          <p:cNvPr id="6" name="Text Box 1030"/>
          <p:cNvSpPr txBox="1">
            <a:spLocks noChangeArrowheads="1"/>
          </p:cNvSpPr>
          <p:nvPr/>
        </p:nvSpPr>
        <p:spPr bwMode="auto">
          <a:xfrm>
            <a:off x="757238" y="3276600"/>
            <a:ext cx="102002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altLang="en-US" sz="2000" dirty="0">
                <a:latin typeface="+mj-lt"/>
              </a:rPr>
              <a:t>Subquery is evaluated before the main query and is evaluated only once.</a:t>
            </a:r>
            <a:endParaRPr lang="en-US" altLang="en-US" sz="2000" dirty="0">
              <a:latin typeface="+mj-lt"/>
            </a:endParaRPr>
          </a:p>
        </p:txBody>
      </p:sp>
      <p:sp>
        <p:nvSpPr>
          <p:cNvPr id="7" name="Text Box 1031"/>
          <p:cNvSpPr txBox="1">
            <a:spLocks noChangeArrowheads="1"/>
          </p:cNvSpPr>
          <p:nvPr/>
        </p:nvSpPr>
        <p:spPr bwMode="auto">
          <a:xfrm>
            <a:off x="1375704" y="4025801"/>
            <a:ext cx="469872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altLang="en-US" sz="1600" dirty="0">
                <a:latin typeface="+mj-lt"/>
              </a:rPr>
              <a:t>SELECT NAME </a:t>
            </a:r>
          </a:p>
          <a:p>
            <a:r>
              <a:rPr lang="tr-TR" altLang="en-US" sz="1600" dirty="0">
                <a:latin typeface="+mj-lt"/>
              </a:rPr>
              <a:t>FROM EMPLOYEE X</a:t>
            </a:r>
          </a:p>
          <a:p>
            <a:r>
              <a:rPr lang="tr-TR" altLang="en-US" sz="1600" dirty="0">
                <a:latin typeface="+mj-lt"/>
              </a:rPr>
              <a:t>WHERE SALARY </a:t>
            </a:r>
            <a:r>
              <a:rPr lang="tr-TR" altLang="en-US" sz="1600" b="1" dirty="0">
                <a:latin typeface="+mj-lt"/>
              </a:rPr>
              <a:t>&gt;</a:t>
            </a:r>
            <a:r>
              <a:rPr lang="tr-TR" altLang="en-US" sz="1600" dirty="0">
                <a:latin typeface="+mj-lt"/>
              </a:rPr>
              <a:t> ( SELECT SALARY</a:t>
            </a:r>
          </a:p>
          <a:p>
            <a:r>
              <a:rPr lang="en-CA" altLang="en-US" sz="1600" dirty="0" smtClean="0">
                <a:latin typeface="+mj-lt"/>
              </a:rPr>
              <a:t>	</a:t>
            </a:r>
            <a:r>
              <a:rPr lang="tr-TR" altLang="en-US" sz="1600" dirty="0" smtClean="0">
                <a:latin typeface="+mj-lt"/>
              </a:rPr>
              <a:t>FROM </a:t>
            </a:r>
            <a:r>
              <a:rPr lang="tr-TR" altLang="en-US" sz="1600" dirty="0">
                <a:latin typeface="+mj-lt"/>
              </a:rPr>
              <a:t>EMPLOYEE  </a:t>
            </a:r>
          </a:p>
          <a:p>
            <a:r>
              <a:rPr lang="en-CA" altLang="en-US" sz="1600" dirty="0" smtClean="0">
                <a:latin typeface="+mj-lt"/>
              </a:rPr>
              <a:t>	</a:t>
            </a:r>
            <a:r>
              <a:rPr lang="tr-TR" altLang="en-US" sz="1600" dirty="0" smtClean="0">
                <a:latin typeface="+mj-lt"/>
              </a:rPr>
              <a:t>WHERE </a:t>
            </a:r>
            <a:r>
              <a:rPr lang="tr-TR" altLang="en-US" sz="1600" dirty="0">
                <a:latin typeface="+mj-lt"/>
              </a:rPr>
              <a:t>EMPLOYEE_NUMBER=X.MANAGER)</a:t>
            </a:r>
            <a:endParaRPr lang="en-US" altLang="en-US" sz="1600" dirty="0">
              <a:latin typeface="+mj-lt"/>
            </a:endParaRPr>
          </a:p>
        </p:txBody>
      </p:sp>
      <p:sp>
        <p:nvSpPr>
          <p:cNvPr id="8" name="Text Box 1032"/>
          <p:cNvSpPr txBox="1">
            <a:spLocks noChangeArrowheads="1"/>
          </p:cNvSpPr>
          <p:nvPr/>
        </p:nvSpPr>
        <p:spPr bwMode="auto">
          <a:xfrm>
            <a:off x="477788" y="5872626"/>
            <a:ext cx="115212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tr-TR" altLang="en-US" sz="2000" dirty="0">
                <a:latin typeface="+mj-lt"/>
              </a:rPr>
              <a:t>Correlation Subquery must be re-evaluated for each candidate tuple from the referenced </a:t>
            </a:r>
            <a:r>
              <a:rPr lang="tr-TR" altLang="en-US" sz="2000" dirty="0" smtClean="0">
                <a:latin typeface="+mj-lt"/>
              </a:rPr>
              <a:t>query </a:t>
            </a:r>
            <a:r>
              <a:rPr lang="tr-TR" altLang="en-US" sz="2000" dirty="0">
                <a:latin typeface="+mj-lt"/>
              </a:rPr>
              <a:t>block.</a:t>
            </a:r>
            <a:endParaRPr lang="en-US" altLang="en-US" sz="2000" dirty="0">
              <a:latin typeface="+mj-lt"/>
            </a:endParaRPr>
          </a:p>
        </p:txBody>
      </p:sp>
      <p:sp>
        <p:nvSpPr>
          <p:cNvPr id="9" name="Rectangle 1033"/>
          <p:cNvSpPr>
            <a:spLocks noChangeArrowheads="1"/>
          </p:cNvSpPr>
          <p:nvPr/>
        </p:nvSpPr>
        <p:spPr bwMode="auto">
          <a:xfrm>
            <a:off x="685800" y="1524000"/>
            <a:ext cx="404046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0" name="Rectangle 1034"/>
          <p:cNvSpPr>
            <a:spLocks noChangeArrowheads="1"/>
          </p:cNvSpPr>
          <p:nvPr/>
        </p:nvSpPr>
        <p:spPr bwMode="auto">
          <a:xfrm>
            <a:off x="7438303" y="1562100"/>
            <a:ext cx="41148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1" name="Rectangle 1035"/>
          <p:cNvSpPr>
            <a:spLocks noChangeArrowheads="1"/>
          </p:cNvSpPr>
          <p:nvPr/>
        </p:nvSpPr>
        <p:spPr bwMode="auto">
          <a:xfrm>
            <a:off x="1197868" y="3915785"/>
            <a:ext cx="64008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/>
              <a:t>CONTENT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 smtClean="0">
                <a:latin typeface="+mj-lt"/>
              </a:rPr>
              <a:t>Processing of an SQL Statement</a:t>
            </a:r>
          </a:p>
          <a:p>
            <a:r>
              <a:rPr lang="en-CA" sz="3200" dirty="0" smtClean="0">
                <a:latin typeface="+mj-lt"/>
              </a:rPr>
              <a:t>The Research Storage System</a:t>
            </a:r>
          </a:p>
          <a:p>
            <a:r>
              <a:rPr lang="en-CA" sz="3200" dirty="0" smtClean="0">
                <a:latin typeface="+mj-lt"/>
              </a:rPr>
              <a:t>Costs for Single Relation Access Path</a:t>
            </a:r>
          </a:p>
          <a:p>
            <a:r>
              <a:rPr lang="en-CA" sz="3200" dirty="0" smtClean="0">
                <a:latin typeface="+mj-lt"/>
              </a:rPr>
              <a:t>Access Path Selection</a:t>
            </a:r>
          </a:p>
          <a:p>
            <a:r>
              <a:rPr lang="en-CA" sz="3200" dirty="0" smtClean="0">
                <a:latin typeface="+mj-lt"/>
              </a:rPr>
              <a:t>Nested Queries</a:t>
            </a:r>
          </a:p>
          <a:p>
            <a:r>
              <a:rPr lang="en-CA" sz="3200" b="1" u="sng" dirty="0" smtClean="0">
                <a:latin typeface="+mj-lt"/>
              </a:rPr>
              <a:t>Conclusion</a:t>
            </a:r>
          </a:p>
          <a:p>
            <a:endParaRPr lang="en-CA" sz="32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9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latin typeface="+mj-lt"/>
              </a:rPr>
              <a:t>True optimal path was selected in majority of the cases.</a:t>
            </a:r>
          </a:p>
          <a:p>
            <a:r>
              <a:rPr lang="en-CA" dirty="0" smtClean="0">
                <a:latin typeface="+mj-lt"/>
              </a:rPr>
              <a:t>Key contributors: expanded use of statistics , inclusion of CPU utilization in cost calculations, method to determine join order</a:t>
            </a:r>
          </a:p>
          <a:p>
            <a:pPr marL="0" indent="0">
              <a:buNone/>
            </a:pPr>
            <a:endParaRPr lang="en-CA" dirty="0">
              <a:latin typeface="+mj-lt"/>
            </a:endParaRPr>
          </a:p>
          <a:p>
            <a:pPr marL="0" indent="0">
              <a:buNone/>
            </a:pPr>
            <a:r>
              <a:rPr lang="tr-TR" altLang="en-US" dirty="0">
                <a:latin typeface="+mj-lt"/>
              </a:rPr>
              <a:t>More work on validation of the optimizer cost formulas needs to be done, </a:t>
            </a:r>
            <a:r>
              <a:rPr lang="tr-TR" altLang="en-US" dirty="0" smtClean="0">
                <a:latin typeface="+mj-lt"/>
              </a:rPr>
              <a:t>but</a:t>
            </a:r>
            <a:r>
              <a:rPr lang="en-CA" altLang="en-US" dirty="0" smtClean="0">
                <a:latin typeface="+mj-lt"/>
              </a:rPr>
              <a:t> </a:t>
            </a:r>
            <a:r>
              <a:rPr lang="tr-TR" altLang="en-US" dirty="0" smtClean="0">
                <a:latin typeface="+mj-lt"/>
              </a:rPr>
              <a:t>this </a:t>
            </a:r>
            <a:r>
              <a:rPr lang="tr-TR" altLang="en-US" dirty="0">
                <a:latin typeface="+mj-lt"/>
              </a:rPr>
              <a:t>preliminary work shows that database management systems can support </a:t>
            </a:r>
            <a:r>
              <a:rPr lang="tr-TR" altLang="en-US" dirty="0" smtClean="0">
                <a:latin typeface="+mj-lt"/>
              </a:rPr>
              <a:t>non-procedural </a:t>
            </a:r>
            <a:r>
              <a:rPr lang="tr-TR" altLang="en-US" dirty="0">
                <a:latin typeface="+mj-lt"/>
              </a:rPr>
              <a:t>query languages with performance comparable to those </a:t>
            </a:r>
            <a:r>
              <a:rPr lang="tr-TR" altLang="en-US" dirty="0" smtClean="0">
                <a:latin typeface="+mj-lt"/>
              </a:rPr>
              <a:t>supporting </a:t>
            </a:r>
            <a:r>
              <a:rPr lang="tr-TR" altLang="en-US" dirty="0">
                <a:latin typeface="+mj-lt"/>
              </a:rPr>
              <a:t>the current more procedural languales.</a:t>
            </a:r>
            <a:endParaRPr lang="en-US" altLang="en-US" dirty="0">
              <a:latin typeface="+mj-lt"/>
            </a:endParaRPr>
          </a:p>
          <a:p>
            <a:pPr marL="0" indent="0">
              <a:buNone/>
            </a:pPr>
            <a:endParaRPr lang="en-CA" dirty="0" smtClean="0">
              <a:latin typeface="+mj-lt"/>
            </a:endParaRPr>
          </a:p>
          <a:p>
            <a:endParaRPr lang="en-CA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2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3461324" y="2967335"/>
            <a:ext cx="526618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Thank you!</a:t>
            </a:r>
            <a:endParaRPr lang="en-US" sz="7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6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ACCESS PATH ?</a:t>
            </a:r>
            <a:endParaRPr lang="en-CA" sz="4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20" y="1424014"/>
            <a:ext cx="3240361" cy="409321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1424014"/>
            <a:ext cx="3240361" cy="4093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692" y="1403838"/>
            <a:ext cx="3229525" cy="4093218"/>
          </a:xfrm>
          <a:prstGeom prst="rect">
            <a:avLst/>
          </a:prstGeom>
        </p:spPr>
      </p:pic>
      <p:sp>
        <p:nvSpPr>
          <p:cNvPr id="8" name="Content Placeholder 5"/>
          <p:cNvSpPr txBox="1">
            <a:spLocks/>
          </p:cNvSpPr>
          <p:nvPr/>
        </p:nvSpPr>
        <p:spPr>
          <a:xfrm>
            <a:off x="429098" y="5733256"/>
            <a:ext cx="11114604" cy="8225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CA" sz="3200" dirty="0" smtClean="0">
                <a:latin typeface="+mj-lt"/>
              </a:rPr>
              <a:t>How to find a “good” access path?</a:t>
            </a:r>
            <a:endParaRPr lang="en-CA" sz="3200" dirty="0"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3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/>
              <a:t>CONTENT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b="1" u="sng" dirty="0" smtClean="0">
                <a:latin typeface="+mj-lt"/>
              </a:rPr>
              <a:t>Processing of an SQL Statement</a:t>
            </a:r>
          </a:p>
          <a:p>
            <a:r>
              <a:rPr lang="en-CA" sz="3200" dirty="0" smtClean="0">
                <a:latin typeface="+mj-lt"/>
              </a:rPr>
              <a:t>The Research Storage System</a:t>
            </a:r>
          </a:p>
          <a:p>
            <a:r>
              <a:rPr lang="en-CA" sz="3200" dirty="0" smtClean="0">
                <a:latin typeface="+mj-lt"/>
              </a:rPr>
              <a:t>Costs for Single Relation Access Path</a:t>
            </a:r>
          </a:p>
          <a:p>
            <a:r>
              <a:rPr lang="en-CA" sz="3200" dirty="0" smtClean="0">
                <a:latin typeface="+mj-lt"/>
              </a:rPr>
              <a:t>Access Path Selection</a:t>
            </a:r>
          </a:p>
          <a:p>
            <a:r>
              <a:rPr lang="en-CA" sz="3200" dirty="0" smtClean="0">
                <a:latin typeface="+mj-lt"/>
              </a:rPr>
              <a:t>Nested Queries</a:t>
            </a:r>
          </a:p>
          <a:p>
            <a:r>
              <a:rPr lang="en-CA" sz="3200" dirty="0" smtClean="0">
                <a:latin typeface="+mj-lt"/>
              </a:rPr>
              <a:t>Conclusion</a:t>
            </a:r>
          </a:p>
          <a:p>
            <a:endParaRPr lang="en-CA" sz="32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4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PROCESSING OF SQL STATEMENT</a:t>
            </a:r>
            <a:endParaRPr lang="en-CA" sz="4000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87252058"/>
              </p:ext>
            </p:extLst>
          </p:nvPr>
        </p:nvGraphicFramePr>
        <p:xfrm>
          <a:off x="1845940" y="2420888"/>
          <a:ext cx="10177132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05780" y="1772816"/>
            <a:ext cx="9145016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 smtClean="0">
                <a:latin typeface="+mj-lt"/>
              </a:rPr>
              <a:t>An SQL query is subjected to 4 phases of processing.</a:t>
            </a:r>
            <a:endParaRPr lang="en-CA" sz="3600" dirty="0">
              <a:latin typeface="+mj-lt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919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PROCESSING OF SQL STATEMENT</a:t>
            </a:r>
            <a:endParaRPr lang="en-CA" sz="4000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90956803"/>
              </p:ext>
            </p:extLst>
          </p:nvPr>
        </p:nvGraphicFramePr>
        <p:xfrm>
          <a:off x="1845940" y="2394248"/>
          <a:ext cx="10177132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89756" y="1844824"/>
            <a:ext cx="9145016" cy="792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 smtClean="0">
                <a:latin typeface="+mj-lt"/>
              </a:rPr>
              <a:t>PARSING : checks for correct syntax</a:t>
            </a:r>
          </a:p>
          <a:p>
            <a:pPr marL="0" indent="0">
              <a:buNone/>
            </a:pPr>
            <a:endParaRPr lang="en-CA" sz="3200" dirty="0">
              <a:latin typeface="+mj-lt"/>
            </a:endParaRPr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2349996" y="6079976"/>
            <a:ext cx="1044116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600" dirty="0">
                <a:latin typeface="+mj-lt"/>
              </a:rPr>
              <a:t>SELECT </a:t>
            </a:r>
            <a:r>
              <a:rPr lang="en-CA" sz="2600" i="1" dirty="0">
                <a:latin typeface="+mj-lt"/>
              </a:rPr>
              <a:t>COLUMN_NAME </a:t>
            </a:r>
            <a:r>
              <a:rPr lang="en-CA" sz="2600" dirty="0">
                <a:latin typeface="+mj-lt"/>
              </a:rPr>
              <a:t> FROM </a:t>
            </a:r>
            <a:r>
              <a:rPr lang="en-CA" sz="2600" i="1" dirty="0">
                <a:latin typeface="+mj-lt"/>
              </a:rPr>
              <a:t>TABLE </a:t>
            </a:r>
            <a:r>
              <a:rPr lang="en-CA" sz="2600" dirty="0" smtClean="0">
                <a:latin typeface="+mj-lt"/>
              </a:rPr>
              <a:t>WHERE </a:t>
            </a:r>
            <a:r>
              <a:rPr lang="en-CA" sz="2600" i="1" dirty="0">
                <a:latin typeface="+mj-lt"/>
              </a:rPr>
              <a:t>&lt;condition 1</a:t>
            </a:r>
            <a:r>
              <a:rPr lang="en-CA" sz="2600" i="1" dirty="0" smtClean="0">
                <a:latin typeface="+mj-lt"/>
              </a:rPr>
              <a:t>&gt;</a:t>
            </a:r>
            <a:endParaRPr lang="en-CA" sz="3200" dirty="0">
              <a:latin typeface="+mj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84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PROCESSING OF SQL STATEMENT</a:t>
            </a:r>
            <a:endParaRPr lang="en-CA" sz="4000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83262341"/>
              </p:ext>
            </p:extLst>
          </p:nvPr>
        </p:nvGraphicFramePr>
        <p:xfrm>
          <a:off x="1845940" y="2402160"/>
          <a:ext cx="10177132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77788" y="1700808"/>
            <a:ext cx="9073008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 smtClean="0">
                <a:latin typeface="+mj-lt"/>
              </a:rPr>
              <a:t>OPTIMIZATION :collects all the table and column references and checks for their existence.</a:t>
            </a:r>
            <a:endParaRPr lang="en-CA" sz="3600" dirty="0">
              <a:latin typeface="+mj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380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PROCESSING OF SQL STATEMENT</a:t>
            </a:r>
            <a:endParaRPr lang="en-CA" sz="4000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7123788"/>
              </p:ext>
            </p:extLst>
          </p:nvPr>
        </p:nvGraphicFramePr>
        <p:xfrm>
          <a:off x="1845940" y="2348880"/>
          <a:ext cx="10177132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10"/>
          <p:cNvSpPr>
            <a:spLocks noGrp="1"/>
          </p:cNvSpPr>
          <p:nvPr>
            <p:ph sz="half" idx="2"/>
          </p:nvPr>
        </p:nvSpPr>
        <p:spPr>
          <a:xfrm>
            <a:off x="477788" y="1700808"/>
            <a:ext cx="11233248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 smtClean="0">
                <a:latin typeface="+mj-lt"/>
              </a:rPr>
              <a:t>CODE GENERATION :translates the output of the optimizer to executable machine language.</a:t>
            </a:r>
            <a:endParaRPr lang="en-CA" sz="36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635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516</TotalTime>
  <Words>1424</Words>
  <Application>Microsoft Office PowerPoint</Application>
  <PresentationFormat>Custom</PresentationFormat>
  <Paragraphs>299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Consolas</vt:lpstr>
      <vt:lpstr>Corbel</vt:lpstr>
      <vt:lpstr>Chalkboard 16x9</vt:lpstr>
      <vt:lpstr>Access Path Selection in a Relational Database Management System</vt:lpstr>
      <vt:lpstr>Access Path Selection in System R</vt:lpstr>
      <vt:lpstr>ACCESS PATH ?</vt:lpstr>
      <vt:lpstr>ACCESS PATH ?</vt:lpstr>
      <vt:lpstr>CONTENT</vt:lpstr>
      <vt:lpstr>PROCESSING OF SQL STATEMENT</vt:lpstr>
      <vt:lpstr>PROCESSING OF SQL STATEMENT</vt:lpstr>
      <vt:lpstr>PROCESSING OF SQL STATEMENT</vt:lpstr>
      <vt:lpstr>PROCESSING OF SQL STATEMENT</vt:lpstr>
      <vt:lpstr>PROCESSING OF SQL STATEMENT</vt:lpstr>
      <vt:lpstr>PROCESSING OF SQL STATEMENT</vt:lpstr>
      <vt:lpstr>CONTENT</vt:lpstr>
      <vt:lpstr>The Research Storage System (RSS)</vt:lpstr>
      <vt:lpstr>The Research Storage System (RSS)</vt:lpstr>
      <vt:lpstr>The Research Storage System (RSS)</vt:lpstr>
      <vt:lpstr>CONTENT</vt:lpstr>
      <vt:lpstr>Costs for Single Relation Access Path</vt:lpstr>
      <vt:lpstr>Costs for Single Relation Access Path</vt:lpstr>
      <vt:lpstr>Costs for Single Relation Access Path</vt:lpstr>
      <vt:lpstr>Costs for Single Relation Access Path</vt:lpstr>
      <vt:lpstr>CONTENT</vt:lpstr>
      <vt:lpstr>Access Path Selection</vt:lpstr>
      <vt:lpstr>Access Path Selection (for 2-way Joins)</vt:lpstr>
      <vt:lpstr>Access Path Selection (for N-way Joins)</vt:lpstr>
      <vt:lpstr>Access Path Selection</vt:lpstr>
      <vt:lpstr>Computation of Costs</vt:lpstr>
      <vt:lpstr>Example</vt:lpstr>
      <vt:lpstr>Example</vt:lpstr>
      <vt:lpstr>CONTENT</vt:lpstr>
      <vt:lpstr>Nested Queries</vt:lpstr>
      <vt:lpstr>CONTENT</vt:lpstr>
      <vt:lpstr>Conclusion</vt:lpstr>
      <vt:lpstr>PowerPoint Presentation</vt:lpstr>
    </vt:vector>
  </TitlesOfParts>
  <Company>BCIT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Nimy Alex</dc:creator>
  <cp:lastModifiedBy>Nimy Alex</cp:lastModifiedBy>
  <cp:revision>55</cp:revision>
  <dcterms:created xsi:type="dcterms:W3CDTF">2018-02-07T05:12:25Z</dcterms:created>
  <dcterms:modified xsi:type="dcterms:W3CDTF">2018-02-07T17:24:05Z</dcterms:modified>
</cp:coreProperties>
</file>