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7" r:id="rId3"/>
    <p:sldId id="298" r:id="rId4"/>
    <p:sldId id="259" r:id="rId5"/>
    <p:sldId id="295" r:id="rId6"/>
    <p:sldId id="301" r:id="rId7"/>
    <p:sldId id="302" r:id="rId8"/>
    <p:sldId id="299" r:id="rId9"/>
    <p:sldId id="300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205C"/>
    <a:srgbClr val="DD0101"/>
    <a:srgbClr val="CE0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2329A-EAA3-4D1A-9480-DB4AADACAA6E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DD4A4-8BD9-4ADE-8DC0-99390A0CB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64884" y="2191621"/>
            <a:ext cx="7729663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z="5400" dirty="0"/>
              <a:t>Opening Slide: </a:t>
            </a:r>
            <a:br>
              <a:rPr lang="en-US" sz="5400" dirty="0"/>
            </a:br>
            <a:r>
              <a:rPr lang="en-US" sz="5400" dirty="0"/>
              <a:t>Helvetica </a:t>
            </a:r>
            <a:r>
              <a:rPr lang="en-US" sz="5400" dirty="0" err="1"/>
              <a:t>Neue</a:t>
            </a:r>
            <a:r>
              <a:rPr lang="en-US" sz="5400" dirty="0"/>
              <a:t> – 54 </a:t>
            </a:r>
            <a:r>
              <a:rPr lang="en-US" sz="5400" dirty="0" err="1"/>
              <a:t>pts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139" y="4085087"/>
            <a:ext cx="86971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dirty="0">
                <a:latin typeface="Helvetica Neue"/>
                <a:cs typeface="Helvetica Neue"/>
              </a:rPr>
              <a:t>Sub-Header: Helvetica </a:t>
            </a:r>
            <a:r>
              <a:rPr lang="en-US" dirty="0" err="1">
                <a:latin typeface="Helvetica Neue"/>
                <a:cs typeface="Helvetica Neue"/>
              </a:rPr>
              <a:t>Neue</a:t>
            </a:r>
            <a:r>
              <a:rPr lang="en-US" dirty="0">
                <a:latin typeface="Helvetica Neue"/>
                <a:cs typeface="Helvetica Neue"/>
              </a:rPr>
              <a:t> – 40pts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664884" y="519847"/>
            <a:ext cx="76035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http://codevad.rishabhsoft.com/img/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86764"/>
            <a:ext cx="13525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http://codevad.rishabhsoft.com/img/rishibh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286764"/>
            <a:ext cx="1905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6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8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1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8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Helvetica </a:t>
            </a:r>
            <a:r>
              <a:rPr lang="en-US" dirty="0" err="1"/>
              <a:t>Neue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Helvetica </a:t>
            </a:r>
            <a:r>
              <a:rPr lang="en-US" dirty="0" err="1"/>
              <a:t>Neue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763000" y="6462395"/>
            <a:ext cx="381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777777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610" y="-590"/>
            <a:ext cx="2194560" cy="182880"/>
          </a:xfrm>
          <a:prstGeom prst="rect">
            <a:avLst/>
          </a:prstGeom>
          <a:solidFill>
            <a:srgbClr val="DD0101"/>
          </a:solidFill>
          <a:ln>
            <a:solidFill>
              <a:srgbClr val="DD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" y="1717441"/>
            <a:ext cx="9050215" cy="51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377" y="1751693"/>
            <a:ext cx="7562344" cy="9118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dirty="0"/>
              <a:t>Q &amp; 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1" descr="http://codevad.rishabhsoft.com/img/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148"/>
            <a:ext cx="2099098" cy="8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" y="1336091"/>
            <a:ext cx="9040504" cy="62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Name &amp; Brief description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60" y="203883"/>
            <a:ext cx="8920872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Team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83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Smart Health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Problem Statement -  Making Exercise more effective using technology and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  <a:cs typeface="Helvetica Neue"/>
            </a:endParaRPr>
          </a:p>
          <a:p>
            <a:pPr marL="1485900" lvl="2" indent="-342900">
              <a:lnSpc>
                <a:spcPct val="150000"/>
              </a:lnSpc>
            </a:pPr>
            <a:endParaRPr lang="en-US" sz="400" dirty="0">
              <a:latin typeface="Helvetica Neue"/>
              <a:cs typeface="Helvetica Neue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882"/>
            <a:ext cx="9124534" cy="62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3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863784" y="-422218"/>
            <a:ext cx="5639562" cy="89208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Helvetica Neue"/>
              </a:rPr>
              <a:t>Solution Brief Description: </a:t>
            </a:r>
          </a:p>
          <a:p>
            <a:r>
              <a:rPr lang="en-US" sz="2000" dirty="0">
                <a:latin typeface="Segoe UI Light" panose="020B0502040204020203" pitchFamily="34" charset="0"/>
                <a:cs typeface="Helvetica Neue"/>
              </a:rPr>
              <a:t>Please key in brief description of your solution in 4-5 bullet points.</a:t>
            </a:r>
          </a:p>
          <a:p>
            <a:endParaRPr lang="en-US" sz="2000" dirty="0">
              <a:latin typeface="Helvetica Neue"/>
              <a:cs typeface="Helvetica Neue"/>
            </a:endParaRPr>
          </a:p>
          <a:p>
            <a:endParaRPr lang="en-US" sz="3600" dirty="0"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6445"/>
            <a:ext cx="9124533" cy="62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1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Prototype 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Walkthrough mock screens 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  <a:cs typeface="Helvetica Neue"/>
              </a:rPr>
              <a:t>Demo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60" y="203883"/>
            <a:ext cx="8920872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How it works?	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3883"/>
            <a:ext cx="9124533" cy="62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EDCDC3-E2D3-4B4D-AB6E-FCA4C83D5C0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247895"/>
            <a:ext cx="8792308" cy="65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8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EDCDC3-E2D3-4B4D-AB6E-FCA4C83D5C0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1" y="203981"/>
            <a:ext cx="6654019" cy="66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3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60" y="203883"/>
            <a:ext cx="8920872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Business Model/Execution Plan	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" y="203883"/>
            <a:ext cx="9126840" cy="62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52219" y="-422218"/>
            <a:ext cx="5639562" cy="892087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60" y="203883"/>
            <a:ext cx="8920872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Future Possibilities	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1EDCDC3-E2D3-4B4D-AB6E-FCA4C83D5C0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83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3956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Presentation - RS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Presentation - RSPL.thmx</Template>
  <TotalTime>9786</TotalTime>
  <Words>64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</vt:lpstr>
      <vt:lpstr>Helvetica Neue</vt:lpstr>
      <vt:lpstr>Segoe UI Light</vt:lpstr>
      <vt:lpstr>Corporate Presentation - RSPL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Shah</dc:creator>
  <cp:lastModifiedBy>Vaze</cp:lastModifiedBy>
  <cp:revision>279</cp:revision>
  <dcterms:created xsi:type="dcterms:W3CDTF">2013-10-04T06:58:27Z</dcterms:created>
  <dcterms:modified xsi:type="dcterms:W3CDTF">2016-06-19T00:57:15Z</dcterms:modified>
</cp:coreProperties>
</file>