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4120eb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4120eb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540f52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8540f52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4120eb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4120eb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540f52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8540f52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540f52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8540f52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7eee2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7eee2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7eee2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7eee2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07eee25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07eee25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7eee25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7eee25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8540f52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8540f52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89e130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89e130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540f52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540f52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89e130a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89e130a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789e130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789e130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946a4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946a4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89e130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89e130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89e130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89e130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89e13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89e13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789e130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789e130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89e130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89e130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4120e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4120e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adityaw97/Stock-Screener-using-R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ackingthemarkets/candlestick-screener" TargetMode="External"/><Relationship Id="rId4" Type="http://schemas.openxmlformats.org/officeDocument/2006/relationships/hyperlink" Target="https://www.youtube.com/watch?v=exGuyBnhN_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adityaw97/Stock-Screener-using-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Screener using RL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Wadnerkar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740450" y="3530400"/>
            <a:ext cx="5801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https://github.com/aadityaw97/Stock-Screener-using-RL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0" y="1593852"/>
            <a:ext cx="8441499" cy="251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152" y="318025"/>
            <a:ext cx="6112124" cy="45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425" y="170800"/>
            <a:ext cx="6721149" cy="46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675" y="215250"/>
            <a:ext cx="6813075" cy="471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TPU Initialization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1481000"/>
            <a:ext cx="8518251" cy="2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25" y="96623"/>
            <a:ext cx="5861025" cy="48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4088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Trades per epoch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600" y="222525"/>
            <a:ext cx="6624850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1848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Nasdaq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300" y="193863"/>
            <a:ext cx="6646699" cy="46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308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825" y="130600"/>
            <a:ext cx="5309775" cy="48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404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Stocks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600" y="110500"/>
            <a:ext cx="4702000" cy="48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 UP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634325"/>
            <a:ext cx="8520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phase of bull market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returns higher than ever during the time period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1)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AI4Finance-LLC,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Deep Reinforcement Learning for Automated Stock Trading Ensemble Strategy ICAIF 2020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](https://github.com/AI4Finance-LLC/Deep-Reinforcement-Learning-for-Automated-Stock-Trading-Ensemble-Strategy-ICAIF-2020)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2)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llSourcell,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Q Learning for Trading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](https://github.com/llSourcell/Q-Learning-for-Trading)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3)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Hacking the Markets,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Candlestick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 Screener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](</a:t>
            </a:r>
            <a:r>
              <a:rPr lang="en" sz="1050" u="sng">
                <a:solidFill>
                  <a:schemeClr val="hlink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https://github.com/hackingthemarkets/candlestick-screener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4) [Part Time Larry, 9 Aug 2020, Finding Breakout Candidates with Python and Pandas](</a:t>
            </a:r>
            <a:r>
              <a:rPr lang="en" sz="1050" u="sng">
                <a:solidFill>
                  <a:schemeClr val="hlink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https://www.youtube.com/watch?v=exGuyBnhN_8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2274700" y="1194975"/>
            <a:ext cx="4612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</a:t>
            </a:r>
            <a:endParaRPr sz="7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676175" y="1726300"/>
            <a:ext cx="34650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NEKKEI MELT UP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5016050" cy="3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“Dot Com” Bubble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6"/>
            <a:ext cx="6024849" cy="368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Qualcomm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Qualcomm gave +2700% returns during the “tech bubble”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78475"/>
            <a:ext cx="8413726" cy="24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249625" y="70750"/>
            <a:ext cx="3855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Identify potential “Break-out” candidates</a:t>
            </a:r>
            <a:endParaRPr b="1">
              <a:solidFill>
                <a:srgbClr val="E691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HTZ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834425" y="2469175"/>
            <a:ext cx="21720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Hertz car rental filed for b</a:t>
            </a:r>
            <a:r>
              <a:rPr lang="en"/>
              <a:t>ankruptcy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498"/>
            <a:ext cx="6471876" cy="3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275500" y="42450"/>
            <a:ext cx="2837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Avoid falling for “Bull Traps!”</a:t>
            </a:r>
            <a:endParaRPr b="1">
              <a:solidFill>
                <a:srgbClr val="E691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 and Support Levels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25" y="1266325"/>
            <a:ext cx="57721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274700" y="1194975"/>
            <a:ext cx="4612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CODE REVIEW</a:t>
            </a:r>
            <a:endParaRPr sz="7000"/>
          </a:p>
        </p:txBody>
      </p:sp>
      <p:sp>
        <p:nvSpPr>
          <p:cNvPr id="116" name="Google Shape;116;p20"/>
          <p:cNvSpPr txBox="1"/>
          <p:nvPr/>
        </p:nvSpPr>
        <p:spPr>
          <a:xfrm>
            <a:off x="1786150" y="2950250"/>
            <a:ext cx="5922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https://github.com/aadityaw97/Stock-Screener-using-RL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1496850"/>
            <a:ext cx="8920775" cy="28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