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Demby Analytics™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KPI Board Deck</a:t>
            </a:r>
          </a:p>
          <a:p>
            <a:r>
              <a:t>2025-04-19 – 2025-05-19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Snapshot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GQ: 1.25</a:t>
            </a:r>
          </a:p>
          <a:p>
            <a:r>
              <a:t>Φf: -0.10</a:t>
            </a:r>
          </a:p>
          <a:p>
            <a:r>
              <a:t>Ξσ: 0.40</a:t>
            </a:r>
          </a:p>
          <a:p>
            <a:r>
              <a:t>Fortitude (Σ positive SD, 30 d): 44.0</a:t>
            </a:r>
          </a:p>
        </p:txBody>
      </p:sp>
      <p:pic>
        <p:nvPicPr>
          <p:cNvPr id="4" name="Picture 3" descr="juice_anxiet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097280"/>
            <a:ext cx="4572000" cy="451989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