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Aaron Analytics™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Psychic KPI Board Deck</a:t>
            </a:r>
          </a:p>
          <a:p>
            <a:r>
              <a:t>2025-04-19 – 2025-05-19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Metrics Snapshot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65760" y="1188720"/>
            <a:ext cx="1920240" cy="1005840"/>
          </a:xfrm>
          <a:prstGeom prst="roundRect">
            <a:avLst/>
          </a:prstGeom>
          <a:solidFill>
            <a:srgbClr val="E9B800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GQ</a:t>
            </a:r>
          </a:p>
          <a:p>
            <a:pPr>
              <a:defRPr sz="2200">
                <a:solidFill>
                  <a:srgbClr val="FFFFFF"/>
                </a:solidFill>
              </a:defRPr>
            </a:pPr>
            <a:r>
              <a:t>1.25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514600" y="1188720"/>
            <a:ext cx="1920240" cy="1005840"/>
          </a:xfrm>
          <a:prstGeom prst="roundRect">
            <a:avLst/>
          </a:prstGeom>
          <a:solidFill>
            <a:srgbClr val="D42626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Φf</a:t>
            </a:r>
          </a:p>
          <a:p>
            <a:pPr>
              <a:defRPr sz="2200">
                <a:solidFill>
                  <a:srgbClr val="FFFFFF"/>
                </a:solidFill>
              </a:defRPr>
            </a:pPr>
            <a:r>
              <a:t>-0.1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65760" y="2514600"/>
            <a:ext cx="1920240" cy="1005840"/>
          </a:xfrm>
          <a:prstGeom prst="roundRect">
            <a:avLst/>
          </a:prstGeom>
          <a:solidFill>
            <a:srgbClr val="0CAA4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Ξσ</a:t>
            </a:r>
          </a:p>
          <a:p>
            <a:pPr>
              <a:defRPr sz="2200">
                <a:solidFill>
                  <a:srgbClr val="FFFFFF"/>
                </a:solidFill>
              </a:defRPr>
            </a:pPr>
            <a:r>
              <a:t>0.4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514600" y="2514600"/>
            <a:ext cx="1920240" cy="1005840"/>
          </a:xfrm>
          <a:prstGeom prst="roundRect">
            <a:avLst/>
          </a:prstGeom>
          <a:solidFill>
            <a:srgbClr val="0CAA4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Fortitude</a:t>
            </a:r>
          </a:p>
          <a:p>
            <a:pPr>
              <a:defRPr sz="2200">
                <a:solidFill>
                  <a:srgbClr val="FFFFFF"/>
                </a:solidFill>
              </a:defRPr>
            </a:pPr>
            <a:r>
              <a:t>44.0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760" y="356616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Flux improved +0.70 since last entry; Fortitude buffer strong.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Juice vs. Anxiety Trend</a:t>
            </a:r>
          </a:p>
        </p:txBody>
      </p:sp>
      <p:pic>
        <p:nvPicPr>
          <p:cNvPr id="3" name="Picture 2" descr="juice_anxiet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1371600"/>
            <a:ext cx="5364655" cy="53035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