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0d763585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0d763585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11e0c3a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11e0c3a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0d763585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0d763585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0d763585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0d763585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0d763585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0d763585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0d763585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0d763585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d763585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0d763585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0d763585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0d763585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0d763585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0d763585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11e0c3a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11e0c3a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0d763585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0d763585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621 - Business Analytics and Data Mining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145350" y="4042030"/>
            <a:ext cx="42426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Fall 2020 - Group 2 - Final Project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145350" y="4440725"/>
            <a:ext cx="49296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Authors: Avraham Adler, Samantha Deokinanan, Amber Ferger, John Kellogg, Bryan Persaud, Jeff Shamp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1700" y="1792100"/>
            <a:ext cx="61635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Predicting the number of YouTube views using linear regression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25" y="119925"/>
            <a:ext cx="31275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3739475" y="649200"/>
            <a:ext cx="5376300" cy="3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Make sure videos will engender heated discussions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Get as many dislikes as likes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Keep ratings enabled.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Allowing users to rate your video drives attention to them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Investigate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potentially disabling comments.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Stay </a:t>
            </a:r>
            <a:r>
              <a:rPr b="1" i="1" lang="en" sz="1300" u="sng">
                <a:latin typeface="Roboto"/>
                <a:ea typeface="Roboto"/>
                <a:cs typeface="Roboto"/>
                <a:sym typeface="Roboto"/>
              </a:rPr>
              <a:t>away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from activism.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Talk about films or comics.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Probably reflects the anime and manga phenomena.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Talk about cars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More tags is better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3892375" y="51200"/>
            <a:ext cx="5158200" cy="5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Investigating more sophisticated algorithms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Analyzing growth patterns over time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Finding better sources or methods to include country without overcounting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799900" y="2130750"/>
            <a:ext cx="41664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Thank you for making the time to view our presentation and our findings.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308325" y="658475"/>
            <a:ext cx="4766700" cy="4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Method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Attempted to predict number of views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Used </a:t>
            </a:r>
            <a:r>
              <a:rPr lang="en" sz="1200">
                <a:solidFill>
                  <a:srgbClr val="000000"/>
                </a:solidFill>
              </a:rPr>
              <a:t>criteria including category, number of likes, number of dislikes, and number of comments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Engineered features based in ratios of predictors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Used linear regression to test for predictive power</a:t>
            </a:r>
            <a:endParaRPr sz="12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Results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Allow ratings and posts which will engender heated discussion.</a:t>
            </a:r>
            <a:endParaRPr sz="12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Keywords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Youtube, linear regression, elastic net, R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308325" y="611100"/>
            <a:ext cx="4835700" cy="3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YouTube has changed the future of video entertainment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YouTube’s model connects a user’s creativity with a desire for global recognition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Creators from all over the world gain international prominence using their own equipment and space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Online video platforms are taking over the entertainment world.</a:t>
            </a:r>
            <a:endParaRPr sz="12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6 out of 10 people already prefer online video platforms or streaming services over live TV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Expected in four years—half of viewers under the age of 32 will not pay TV service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Understanding this world is </a:t>
            </a:r>
            <a:r>
              <a:rPr lang="en" sz="1200">
                <a:solidFill>
                  <a:srgbClr val="000000"/>
                </a:solidFill>
              </a:rPr>
              <a:t>beneficial</a:t>
            </a:r>
            <a:r>
              <a:rPr lang="en" sz="1200">
                <a:solidFill>
                  <a:srgbClr val="000000"/>
                </a:solidFill>
              </a:rPr>
              <a:t> to many people and companies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problem has been addressed often. For example: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 Ouyang, C. Li, and X. Li, “A Peek Into the Future: Predicting the Popularity of Online Videos,” 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IEEE Access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vol. 4, pp. 3026–3033, June 14, 2016, doi: 10.1109/ACCESS.2016.2580911.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H. Pinto, J. M. Almeida, and M. A. Gonçalves, “Using Early View Patterns to Predict the Popularity of Youtube Videos,” in 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Proceedings of the Sixth ACM International Conference on Web Search and Data Mining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Rome, Italy, 2013, pp. 365–374, doi: 10.1145/2433396.2433443.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T. Trzciński and P. Rokita, “Predicting Popularity of Online Videos Using Support Vector Regression,” 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Ieee Transactions on Multimedia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vol. 19, no. 11, Art. no. 11, April 18, 2017, doi: 10.1109/TMM.2017.2695439.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Srinivasan, “Youtube Views Predictor,” December 12, 2017. https://towardsdatascience.com/youtube-views-predictor-9ec573090acb.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4388550" y="42325"/>
            <a:ext cx="4628400" cy="4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Data for this project is from Kaggle.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Data roadblocks: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Data appeared to be broken up by country.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Actually, country seems to be just location of count capture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Most videos had same statistics on same days across countries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United States had the most observations so it was selected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Feature selection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Explored relationships between a views and number of likes, dislikes, and comments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Used video category and properties as factor features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Engineered ratio features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Used linear regression to investigate relationship between features and views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Models compared using RMSE, R², and MAE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57700" y="361200"/>
            <a:ext cx="36126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475" y="0"/>
            <a:ext cx="2779976" cy="1618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9975" y="1563175"/>
            <a:ext cx="3273801" cy="17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8464" y="3345150"/>
            <a:ext cx="3114986" cy="17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7700" y="1030100"/>
            <a:ext cx="3696000" cy="3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Target 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Variable: Views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 log scale looks Gaussian implying lognormal distribution.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Numeric Predictors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Number of tags is orders of magnitude less than rating or comment variables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More likes than comments, More comments then dislikes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 three exhibit symmetric Gaussian-like behavior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Categories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Interests Vary by Category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the US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1st is Entertainment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2nd is Music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859175" y="573000"/>
            <a:ext cx="1434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Target Variable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7140050" y="2353088"/>
            <a:ext cx="1834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Numeric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Predictors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783675" y="4112050"/>
            <a:ext cx="1086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Categories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3900" y="160150"/>
            <a:ext cx="36831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&amp; Engineering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-2100" y="1218500"/>
            <a:ext cx="37551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Selection—Relationship of views to: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Likes, dislikes, comments, and tags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Category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isabling comments or ratings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Error with the video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Engineering—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Hypothesize that if video is universally loved or panned it will get fewer views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Balance: ratio between likes and dislikes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Engagement: ratio of comments to sum of likes and dislikes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736" y="2897025"/>
            <a:ext cx="4343401" cy="210312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3931775" y="2353125"/>
            <a:ext cx="5013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t’s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pretty clear from the distribution of balance that, at least for videos viewed in the US, there is a healthy dose of disagreement!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6725" y="160150"/>
            <a:ext cx="4343400" cy="210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Investigated multiple models in linear regression family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3972850" y="299975"/>
            <a:ext cx="4997100" cy="4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Investigated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four models in three families: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 1: Ordinary Least Squares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■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Equivalent to GLM with Gaussian errors and inditiy link function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 2a &amp; 2b: GLM with log link function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■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Model 2a: Gaussian Errors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■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Model 2b: Poisson Errors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3" marL="18288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More appropriate for counts in general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 3: Penalized Regression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■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Elastic Net Model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■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Combines best features of Lasso and Ridge regression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Details may be found in corresponding paper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2300" y="119925"/>
            <a:ext cx="33969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5023525" y="3245500"/>
            <a:ext cx="31275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000000"/>
                </a:solidFill>
              </a:rPr>
              <a:t>E</a:t>
            </a:r>
            <a:r>
              <a:rPr lang="en" sz="1000">
                <a:solidFill>
                  <a:srgbClr val="000000"/>
                </a:solidFill>
              </a:rPr>
              <a:t>lasticNet model performed best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000000"/>
                </a:solidFill>
              </a:rPr>
              <a:t>Clearly the log link is inferior to the identity link for this data set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70525" y="1231050"/>
            <a:ext cx="3675900" cy="26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The three models contain both intuitive and counter-intuitive results.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As expected, videos with more ratings tend to have more views.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However, as </a:t>
            </a:r>
            <a:r>
              <a:rPr lang="en">
                <a:solidFill>
                  <a:srgbClr val="00FF00"/>
                </a:solidFill>
              </a:rPr>
              <a:t>likes</a:t>
            </a:r>
            <a:r>
              <a:rPr lang="en">
                <a:solidFill>
                  <a:schemeClr val="lt1"/>
                </a:solidFill>
              </a:rPr>
              <a:t> outnumber </a:t>
            </a:r>
            <a:r>
              <a:rPr lang="en">
                <a:solidFill>
                  <a:srgbClr val="FF0000"/>
                </a:solidFill>
              </a:rPr>
              <a:t>dislikes</a:t>
            </a:r>
            <a:r>
              <a:rPr lang="en">
                <a:solidFill>
                  <a:schemeClr val="lt1"/>
                </a:solidFill>
              </a:rPr>
              <a:t>, that tends to reduce the number of views.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All the models agree that having a video whose </a:t>
            </a:r>
            <a:r>
              <a:rPr lang="en">
                <a:solidFill>
                  <a:srgbClr val="00FF00"/>
                </a:solidFill>
              </a:rPr>
              <a:t>likes</a:t>
            </a:r>
            <a:r>
              <a:rPr lang="en">
                <a:solidFill>
                  <a:schemeClr val="lt1"/>
                </a:solidFill>
              </a:rPr>
              <a:t> and </a:t>
            </a:r>
            <a:r>
              <a:rPr lang="en">
                <a:solidFill>
                  <a:srgbClr val="FF0000"/>
                </a:solidFill>
              </a:rPr>
              <a:t>dislikes</a:t>
            </a:r>
            <a:r>
              <a:rPr lang="en">
                <a:solidFill>
                  <a:schemeClr val="lt1"/>
                </a:solidFill>
              </a:rPr>
              <a:t> are close in magnitude increases the propensity for views.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650" y="1301100"/>
            <a:ext cx="5092775" cy="1820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