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9" r:id="rId11"/>
    <p:sldId id="266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12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57032-741E-7B45-BC2C-6B8D0A39FF46}" type="datetimeFigureOut">
              <a:rPr lang="fr-FR" smtClean="0"/>
              <a:t>23/11/2020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EC3BA-BB51-A54D-9040-98D8811BB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6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C3BA-BB51-A54D-9040-98D8811BB55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09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EC3BA-BB51-A54D-9040-98D8811BB55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82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1C77D-6E1F-4946-B48E-4FFFFC8B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18" y="1229710"/>
            <a:ext cx="8836440" cy="2656970"/>
          </a:xfrm>
        </p:spPr>
        <p:txBody>
          <a:bodyPr/>
          <a:lstStyle/>
          <a:p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L’Evolution du terrorisme depuis 1970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56A01C-1872-204C-BB45-4206D874E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9021" y="4542053"/>
            <a:ext cx="7840435" cy="1086237"/>
          </a:xfrm>
        </p:spPr>
        <p:txBody>
          <a:bodyPr>
            <a:normAutofit fontScale="92500" lnSpcReduction="10000"/>
          </a:bodyPr>
          <a:lstStyle/>
          <a:p>
            <a:r>
              <a:rPr lang="fr-F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Abdoul Aziz Berrada – Baptiste Goumain – Hugo Hamon</a:t>
            </a:r>
          </a:p>
          <a:p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 Econométrie-Statistiques 2020-2021</a:t>
            </a:r>
          </a:p>
        </p:txBody>
      </p:sp>
    </p:spTree>
    <p:extLst>
      <p:ext uri="{BB962C8B-B14F-4D97-AF65-F5344CB8AC3E}">
        <p14:creationId xmlns:p14="http://schemas.microsoft.com/office/powerpoint/2010/main" val="13465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1A02F-BE96-2D4D-A4F2-27B9591E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47741" cy="14859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BC1580-0F38-F74B-B561-DDF3DB89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16" y="2270840"/>
            <a:ext cx="9601200" cy="73659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E5AFDA-9935-804D-9F27-B51CC8D53E33}"/>
              </a:ext>
            </a:extLst>
          </p:cNvPr>
          <p:cNvSpPr txBox="1"/>
          <p:nvPr/>
        </p:nvSpPr>
        <p:spPr>
          <a:xfrm>
            <a:off x="1371599" y="1990452"/>
            <a:ext cx="90578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Choix des variables explicatives</a:t>
            </a:r>
          </a:p>
          <a:p>
            <a:pPr marL="742950" lvl="1" indent="-285750"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attacktype1_txt, crit1, crit2, crit3,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imonth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iyear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country_txt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weaptype1_txt,  longitude, latitude,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nkill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nwound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Binarisation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variables qualitatives</a:t>
            </a:r>
          </a:p>
          <a:p>
            <a:pPr marL="742950" lvl="1" indent="-285750"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Division base de données en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data_train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data_test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(…,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test.size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Benchmark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0.90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(Réf)</a:t>
            </a:r>
          </a:p>
        </p:txBody>
      </p:sp>
    </p:spTree>
    <p:extLst>
      <p:ext uri="{BB962C8B-B14F-4D97-AF65-F5344CB8AC3E}">
        <p14:creationId xmlns:p14="http://schemas.microsoft.com/office/powerpoint/2010/main" val="57834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42305-59BE-B843-9A06-C4AC93AD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Régression Logistique (</a:t>
            </a:r>
            <a:r>
              <a:rPr lang="fr-FR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penalty='none’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='newton-cg’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=0.91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[0] =0.19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[1]=0.95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 (RL) = 0.55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27791E-0322-CF40-88D7-E4CC0DC61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117" y="2773573"/>
            <a:ext cx="6484883" cy="4084428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1BB29A8-87B7-254A-B325-D1CA8FFA4B4F}"/>
              </a:ext>
            </a:extLst>
          </p:cNvPr>
          <p:cNvSpPr txBox="1"/>
          <p:nvPr/>
        </p:nvSpPr>
        <p:spPr>
          <a:xfrm>
            <a:off x="7893269" y="2452668"/>
            <a:ext cx="6463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97167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42305-59BE-B843-9A06-C4AC93AD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878724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Forest (</a:t>
            </a:r>
            <a:r>
              <a:rPr lang="fr-FR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(optimisation des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hyperparamètres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criterion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(RF)=0.93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[0] =0.55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[1]=0.96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 (RF) = 0.71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E38093F-3590-7C49-A578-55EF5D2ED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6608" y="2683562"/>
            <a:ext cx="6495394" cy="41744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FD3E0EE-4536-034A-9EFA-ED87B75707EE}"/>
              </a:ext>
            </a:extLst>
          </p:cNvPr>
          <p:cNvSpPr txBox="1"/>
          <p:nvPr/>
        </p:nvSpPr>
        <p:spPr>
          <a:xfrm>
            <a:off x="7441324" y="2370127"/>
            <a:ext cx="3226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7035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A6D46-9B03-8546-808C-69F5D418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18241"/>
            <a:ext cx="9601200" cy="6621518"/>
          </a:xfrm>
        </p:spPr>
        <p:txBody>
          <a:bodyPr>
            <a:normAutofit fontScale="90000"/>
          </a:bodyPr>
          <a:lstStyle/>
          <a:p>
            <a:r>
              <a:rPr lang="fr-FR" sz="3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Recaputilatif</a:t>
            </a:r>
            <a:br>
              <a:rPr lang="fr-FR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3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fr-FR" sz="3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1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fr-FR" sz="3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fr-FR" sz="3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3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(RL) =0.91</a:t>
            </a:r>
            <a:br>
              <a:rPr lang="fr-FR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F1-score [0] = 0.19</a:t>
            </a:r>
            <a:b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fr-FR" sz="3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[1] = 0.95</a:t>
            </a:r>
            <a:r>
              <a:rPr lang="fr-FR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 (RL) = 0.55</a:t>
            </a:r>
            <a:br>
              <a:rPr lang="fr-FR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sz="31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Forest : </a:t>
            </a:r>
            <a:br>
              <a:rPr lang="fr-FR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3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(RF)=0.93		</a:t>
            </a:r>
            <a:r>
              <a:rPr lang="fr-FR" sz="3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b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fr-FR" sz="3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F1-score [0] = 0.55 </a:t>
            </a:r>
            <a:br>
              <a:rPr lang="fr-FR" sz="3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fr-FR" sz="3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[1] = 0.96</a:t>
            </a:r>
            <a:b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 (RF) = 0.71</a:t>
            </a:r>
            <a:b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Pourquoi cette contradiction?</a:t>
            </a:r>
            <a:br>
              <a:rPr lang="fr-FR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Quelles solutions?</a:t>
            </a:r>
            <a:b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0A432-0B3C-6B40-874A-CB434C3D7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302" y="5686096"/>
            <a:ext cx="3552497" cy="18130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07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0C1E7-27D3-154A-94C4-BDAEEA3C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B5D4FF-B69C-6F47-A0D7-1F96DC15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Explosion nombre d’attaques depuis 2003 (intervention des Etats-Unis en Irak) et en particulier depuis 2012, après avoir connu un déclin dans les années 1990 suite à la chute du communisme et de ce fait la fin du terrorisme d'extrême gauche.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Ainsi, les régions les plus visées sont le Moyen-Orient et l'Afrique du Nord, que les acteurs principaux du terrorisme sont des individus isolés, non rattachés à un groupe terroriste connu.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Modèles de prévision pas vraiment  concluants.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Ainsi, faut-il concentrer la lutte anti-terroriste vers ces individus (qui semblent passer à l'acte très facilement en ce moment), ou plutôt vers les groupes connus (en éliminant les chefs par exemple, ce qui ne semble pas être très efficace) ?</a:t>
            </a:r>
          </a:p>
        </p:txBody>
      </p:sp>
    </p:spTree>
    <p:extLst>
      <p:ext uri="{BB962C8B-B14F-4D97-AF65-F5344CB8AC3E}">
        <p14:creationId xmlns:p14="http://schemas.microsoft.com/office/powerpoint/2010/main" val="324832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A8E19-617F-2F42-A636-60415BD5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EBD904-BF33-4B44-B545-1E7EEE9A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Intérêt du sujet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la base de données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C1E97-1AF0-5D4C-A693-D55DAEAB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Méthodologie</a:t>
            </a: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D07F5-4CF5-7F4B-896E-1B8A590F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des variables pertinentes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des  modules </a:t>
            </a:r>
          </a:p>
          <a:p>
            <a:pPr lvl="1"/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Fonction_carte1</a:t>
            </a:r>
          </a:p>
          <a:p>
            <a:pPr lvl="1"/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GlobalTerrorismAnalysis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ModelingRegression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81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E0DF1-0F63-3B42-85DB-BED4946E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des résultats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2A59EB-06BA-0440-B659-8CF6FAF38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286000"/>
            <a:ext cx="6642538" cy="43565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405B471-92AA-F247-8AB8-E0420E6ED5AD}"/>
              </a:ext>
            </a:extLst>
          </p:cNvPr>
          <p:cNvSpPr txBox="1"/>
          <p:nvPr/>
        </p:nvSpPr>
        <p:spPr>
          <a:xfrm>
            <a:off x="3313357" y="2162889"/>
            <a:ext cx="5163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Carte représentative des attaques par pays </a:t>
            </a:r>
          </a:p>
        </p:txBody>
      </p:sp>
    </p:spTree>
    <p:extLst>
      <p:ext uri="{BB962C8B-B14F-4D97-AF65-F5344CB8AC3E}">
        <p14:creationId xmlns:p14="http://schemas.microsoft.com/office/powerpoint/2010/main" val="56826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E0DF1-0F63-3B42-85DB-BED4946E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371600" y="484093"/>
            <a:ext cx="45719" cy="333487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07DDF3-D774-BE45-9520-EB69E4F3B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44" y="1062287"/>
            <a:ext cx="7215536" cy="5389054"/>
          </a:xfrm>
          <a:prstGeom prst="rect">
            <a:avLst/>
          </a:prstGeo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ABABC7F-BFD0-AF49-A173-8F46109A5F1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-10255562" y="911680"/>
            <a:ext cx="9601200" cy="1506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01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7CAAF-01E1-E042-AEA3-F33EDAE3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0278CB0-CC2F-E245-80D6-57643FDE8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193" y="1333948"/>
            <a:ext cx="8627633" cy="5174428"/>
          </a:xfrm>
        </p:spPr>
      </p:pic>
    </p:spTree>
    <p:extLst>
      <p:ext uri="{BB962C8B-B14F-4D97-AF65-F5344CB8AC3E}">
        <p14:creationId xmlns:p14="http://schemas.microsoft.com/office/powerpoint/2010/main" val="214913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AAA5C-9B8B-AD4E-81CB-4A0AE58C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D0ADD56-2649-9446-A5DF-A6364B0FB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878" y="1"/>
            <a:ext cx="8686244" cy="3408016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B9F1605-EDC8-284A-9A76-ADC69E6C8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878" y="3408016"/>
            <a:ext cx="8686244" cy="34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9343A-E153-6D4F-A0C6-FBDC0018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1110D5B-83BC-1642-818F-B3312F02E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752" y="-55804"/>
            <a:ext cx="7492496" cy="3325872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B3F188-9B9E-7748-A42D-21FF296C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752" y="3270067"/>
            <a:ext cx="7492496" cy="35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1A02F-BE96-2D4D-A4F2-27B9591E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47741" cy="1485900"/>
          </a:xfrm>
        </p:spPr>
        <p:txBody>
          <a:bodyPr/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Modèles de prévision (avec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BC1580-0F38-F74B-B561-DDF3DB89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16" y="2270840"/>
            <a:ext cx="9601200" cy="73659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7F80C4-2742-3D4E-A99B-6F18F00D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391" y="2171700"/>
            <a:ext cx="7903781" cy="358139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1F2E6E7-469B-6D46-88CB-4ABAF2CF21EB}"/>
              </a:ext>
            </a:extLst>
          </p:cNvPr>
          <p:cNvSpPr txBox="1"/>
          <p:nvPr/>
        </p:nvSpPr>
        <p:spPr>
          <a:xfrm>
            <a:off x="4009076" y="1975049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Evolution des succès et échecs d’attaques depuis 1970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E5AFDA-9935-804D-9F27-B51CC8D53E33}"/>
              </a:ext>
            </a:extLst>
          </p:cNvPr>
          <p:cNvSpPr txBox="1"/>
          <p:nvPr/>
        </p:nvSpPr>
        <p:spPr>
          <a:xfrm>
            <a:off x="4009076" y="5679757"/>
            <a:ext cx="68422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b="1" dirty="0">
                <a:solidFill>
                  <a:srgbClr val="D76E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[0] = 9.79 % 			</a:t>
            </a:r>
            <a:r>
              <a:rPr lang="fr-F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= 90.21 % 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716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2197</TotalTime>
  <Words>539</Words>
  <Application>Microsoft Macintosh PowerPoint</Application>
  <PresentationFormat>Grand écran</PresentationFormat>
  <Paragraphs>50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Times New Roman</vt:lpstr>
      <vt:lpstr>Cadrage</vt:lpstr>
      <vt:lpstr>L’Evolution du terrorisme depuis 1970</vt:lpstr>
      <vt:lpstr>Présentation du sujet</vt:lpstr>
      <vt:lpstr>Méthodologie </vt:lpstr>
      <vt:lpstr>Présentation des résultats</vt:lpstr>
      <vt:lpstr>Présentation PowerPoint</vt:lpstr>
      <vt:lpstr>Présentation PowerPoint</vt:lpstr>
      <vt:lpstr>Présentation PowerPoint</vt:lpstr>
      <vt:lpstr>Présentation PowerPoint</vt:lpstr>
      <vt:lpstr>Modèles de prévision (avec Scikit Learn)</vt:lpstr>
      <vt:lpstr>Features extraction</vt:lpstr>
      <vt:lpstr>Régression Logistique (LogisticRegression)  penalty='none’ solver='newton-cg’     Accuracy =0.91  F1-score [0] =0.19 F1-score [1]=0.95  AUC (RL) = 0.55 </vt:lpstr>
      <vt:lpstr>Random Forest (RandomForestClassifier)   GridSearchCV  (optimisation des hyperparamètres)   n_estimators : 20    max_depth : 150   criterion : ‘gini’         Accuracy (RF)=0.93   F1-score [0] =0.55 F1-score [1]=0.96  AUC (RF) = 0.71  </vt:lpstr>
      <vt:lpstr>Recaputilatif  Logistic Regression :  Accuracy (RL) =0.91       F1-score [0] = 0.19       F1-score [1] = 0.95  AUC (RL) = 0.55  Random Forest :  Accuracy (RF)=0.93            F1-score [0] = 0.55        F1-score [1] = 0.96 AUC (RF) = 0.71  Pourquoi cette contradiction?  Quelles solutions?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L’Evolution du terrorisme depuis 1970</dc:title>
  <dc:creator>Abdoul Aziz dit Mounir BERRADA</dc:creator>
  <cp:lastModifiedBy>Abdoul Aziz dit Mounir BERRADA</cp:lastModifiedBy>
  <cp:revision>25</cp:revision>
  <dcterms:created xsi:type="dcterms:W3CDTF">2020-11-23T09:35:01Z</dcterms:created>
  <dcterms:modified xsi:type="dcterms:W3CDTF">2020-11-24T22:12:02Z</dcterms:modified>
</cp:coreProperties>
</file>