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80" r:id="rId4"/>
    <p:sldId id="274" r:id="rId5"/>
    <p:sldId id="279" r:id="rId6"/>
    <p:sldId id="271" r:id="rId7"/>
    <p:sldId id="262" r:id="rId8"/>
    <p:sldId id="264" r:id="rId9"/>
    <p:sldId id="260" r:id="rId10"/>
    <p:sldId id="261" r:id="rId11"/>
    <p:sldId id="273" r:id="rId12"/>
    <p:sldId id="269" r:id="rId13"/>
    <p:sldId id="270" r:id="rId14"/>
    <p:sldId id="281" r:id="rId15"/>
    <p:sldId id="282" r:id="rId16"/>
    <p:sldId id="265" r:id="rId17"/>
    <p:sldId id="268" r:id="rId18"/>
    <p:sldId id="276" r:id="rId19"/>
    <p:sldId id="277" r:id="rId20"/>
    <p:sldId id="258" r:id="rId21"/>
    <p:sldId id="25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26B4-4B7D-704C-8DAC-99005ED793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4DD9-C416-9941-B318-9153EDE92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7103-3E8C-0348-98F8-A358B93116E1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E2BF-3D25-5545-B03B-A0AAF80A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Discussion: So Who Won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Model: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 there any issues in the error model adopted by the paper?</a:t>
            </a:r>
          </a:p>
          <a:p>
            <a:endParaRPr lang="en-US" dirty="0"/>
          </a:p>
          <a:p>
            <a:r>
              <a:rPr lang="en-US" dirty="0" smtClean="0"/>
              <a:t>A: Paper assumes that workers have a single error rate – need not be true</a:t>
            </a:r>
          </a:p>
          <a:p>
            <a:r>
              <a:rPr lang="en-US" dirty="0" smtClean="0"/>
              <a:t>B: Workers are assumed to be independent</a:t>
            </a:r>
          </a:p>
          <a:p>
            <a:r>
              <a:rPr lang="en-US" dirty="0" smtClean="0"/>
              <a:t>C: There is assumed to be a single true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Three-way tradeoff between 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Accuracy</a:t>
            </a:r>
          </a:p>
          <a:p>
            <a:pPr marL="514350" indent="-457200"/>
            <a:r>
              <a:rPr lang="en-US" dirty="0" smtClean="0"/>
              <a:t>What do they optimize for?</a:t>
            </a:r>
          </a:p>
          <a:p>
            <a:pPr marL="514350" indent="-457200"/>
            <a:r>
              <a:rPr lang="en-US" dirty="0" smtClean="0"/>
              <a:t>What do they mean by those quantities?</a:t>
            </a:r>
          </a:p>
          <a:p>
            <a:pPr marL="514350" indent="-457200"/>
            <a:r>
              <a:rPr lang="en-US" dirty="0" smtClean="0"/>
              <a:t>What about other quantities?</a:t>
            </a:r>
          </a:p>
        </p:txBody>
      </p:sp>
    </p:spTree>
    <p:extLst>
      <p:ext uri="{BB962C8B-B14F-4D97-AF65-F5344CB8AC3E}">
        <p14:creationId xmlns:p14="http://schemas.microsoft.com/office/powerpoint/2010/main" val="1146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Next Questions Problem:</a:t>
            </a:r>
          </a:p>
          <a:p>
            <a:pPr lvl="1"/>
            <a:r>
              <a:rPr lang="en-US" dirty="0"/>
              <a:t>Is this problem formulation reasonable? </a:t>
            </a:r>
          </a:p>
          <a:p>
            <a:r>
              <a:rPr lang="en-US" dirty="0" smtClean="0"/>
              <a:t>Say</a:t>
            </a:r>
            <a:r>
              <a:rPr lang="en-US" dirty="0" smtClean="0"/>
              <a:t>, instead of a handful of additional questions, I’d like to schedule 1000 questions. Is it still reasonable?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Next Questions Problem:</a:t>
            </a:r>
            <a:endParaRPr lang="en-US" dirty="0"/>
          </a:p>
          <a:p>
            <a:pPr lvl="1"/>
            <a:r>
              <a:rPr lang="en-US" dirty="0" smtClean="0"/>
              <a:t>Is this problem </a:t>
            </a:r>
            <a:r>
              <a:rPr lang="en-US" dirty="0" smtClean="0"/>
              <a:t>formulation reasonable? </a:t>
            </a:r>
            <a:endParaRPr lang="en-US" dirty="0"/>
          </a:p>
          <a:p>
            <a:r>
              <a:rPr lang="en-US" dirty="0" smtClean="0"/>
              <a:t>Say, instead of a handful of additional questions, I’d like to schedule 1000 questions. Is it still reasonable?</a:t>
            </a:r>
          </a:p>
          <a:p>
            <a:pPr lvl="1"/>
            <a:r>
              <a:rPr lang="en-US" dirty="0" smtClean="0"/>
              <a:t>Not really – may want to do a “decision tree” type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generally, suppose I had to start from scratch, how would I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generally, suppose I had to start from scratch, how would I do it?</a:t>
            </a:r>
          </a:p>
          <a:p>
            <a:pPr lvl="1"/>
            <a:r>
              <a:rPr lang="en-US" dirty="0" smtClean="0"/>
              <a:t>Tournament style approach, with repetitions?</a:t>
            </a:r>
          </a:p>
          <a:p>
            <a:pPr lvl="1"/>
            <a:r>
              <a:rPr lang="en-US" dirty="0" smtClean="0"/>
              <a:t>Pivots?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1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algorithms were adapted from literature in economics/social choice </a:t>
            </a:r>
          </a:p>
          <a:p>
            <a:r>
              <a:rPr lang="en-US" dirty="0" smtClean="0"/>
              <a:t>Q: were there other variants you’d have liked to have seen for the judgment problem?</a:t>
            </a:r>
          </a:p>
        </p:txBody>
      </p:sp>
    </p:spTree>
    <p:extLst>
      <p:ext uri="{BB962C8B-B14F-4D97-AF65-F5344CB8AC3E}">
        <p14:creationId xmlns:p14="http://schemas.microsoft.com/office/powerpoint/2010/main" val="12879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algorithms were adapted from literature in economics/social choice </a:t>
            </a:r>
          </a:p>
          <a:p>
            <a:r>
              <a:rPr lang="en-US" dirty="0" smtClean="0"/>
              <a:t>Q: were there other variants you’d have liked to have seen for the judgment problem?</a:t>
            </a:r>
          </a:p>
          <a:p>
            <a:pPr lvl="1"/>
            <a:r>
              <a:rPr lang="en-US" dirty="0" smtClean="0"/>
              <a:t>What about:</a:t>
            </a:r>
          </a:p>
          <a:p>
            <a:pPr lvl="2"/>
            <a:r>
              <a:rPr lang="en-US" dirty="0" smtClean="0"/>
              <a:t>“two” hop instead of  “one” hop = local?</a:t>
            </a:r>
          </a:p>
          <a:p>
            <a:pPr lvl="2"/>
            <a:r>
              <a:rPr lang="en-US" dirty="0" smtClean="0"/>
              <a:t>Combining information across these algorithms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Adapting to the probabilities?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algorithms were adapted from literature in economics/social choice </a:t>
            </a:r>
          </a:p>
          <a:p>
            <a:r>
              <a:rPr lang="en-US" dirty="0" smtClean="0"/>
              <a:t>Q: were there other variants you’d have liked to have seen for the next votes problem?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4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algorithms were adapted from literature in economics/social choice </a:t>
            </a:r>
          </a:p>
          <a:p>
            <a:r>
              <a:rPr lang="en-US" dirty="0" smtClean="0"/>
              <a:t>Q: were there other variants you’d have liked to have seen for the next votes problem?</a:t>
            </a:r>
          </a:p>
          <a:p>
            <a:pPr lvl="1"/>
            <a:r>
              <a:rPr lang="en-US" dirty="0" smtClean="0"/>
              <a:t>Pair, Max, Greedy, </a:t>
            </a:r>
            <a:r>
              <a:rPr lang="en-US" dirty="0" smtClean="0"/>
              <a:t>Round-Robin</a:t>
            </a:r>
            <a:endParaRPr lang="en-US" dirty="0" smtClean="0"/>
          </a:p>
          <a:p>
            <a:pPr lvl="1"/>
            <a:r>
              <a:rPr lang="en-US" dirty="0" smtClean="0"/>
              <a:t>What about something that quantifies the potential impact of each vote of changing the sort order?</a:t>
            </a:r>
          </a:p>
          <a:p>
            <a:pPr lvl="1"/>
            <a:r>
              <a:rPr lang="en-US" dirty="0" smtClean="0"/>
              <a:t>What about repeatedly asking the top pair?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7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don’t need to do your class review when you’re the one </a:t>
            </a:r>
            <a:r>
              <a:rPr lang="en-US" dirty="0" smtClean="0"/>
              <a:t>presenting</a:t>
            </a:r>
          </a:p>
          <a:p>
            <a:r>
              <a:rPr lang="en-US" dirty="0" smtClean="0"/>
              <a:t>Start thinking about projects!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find any issues with the experiments?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find any issues with the experiments?</a:t>
            </a:r>
          </a:p>
          <a:p>
            <a:endParaRPr lang="en-US" dirty="0"/>
          </a:p>
          <a:p>
            <a:r>
              <a:rPr lang="en-US" dirty="0" smtClean="0"/>
              <a:t>Most of them were simulated</a:t>
            </a:r>
          </a:p>
          <a:p>
            <a:r>
              <a:rPr lang="en-US" dirty="0" smtClean="0"/>
              <a:t>Real experiments often reveal interesting insights</a:t>
            </a:r>
          </a:p>
          <a:p>
            <a:pPr lvl="1"/>
            <a:r>
              <a:rPr lang="en-US" dirty="0" smtClean="0"/>
              <a:t>Always worth performing to check the realism of models</a:t>
            </a:r>
          </a:p>
          <a:p>
            <a:pPr lvl="1"/>
            <a:r>
              <a:rPr lang="en-US" dirty="0" smtClean="0"/>
              <a:t>Or at least whether they lead to tangible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else could the authors have done better?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writing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experiments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The technical contributions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9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days of </a:t>
            </a:r>
            <a:r>
              <a:rPr lang="en-US" dirty="0" err="1" smtClean="0"/>
              <a:t>crowdsourced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One of the first few papers in this space</a:t>
            </a:r>
          </a:p>
          <a:p>
            <a:r>
              <a:rPr lang="en-US" dirty="0" smtClean="0"/>
              <a:t>Motivation was derived from the design of database primitives for crowdsourcing</a:t>
            </a:r>
          </a:p>
          <a:p>
            <a:pPr lvl="1"/>
            <a:r>
              <a:rPr lang="en-US" dirty="0" smtClean="0"/>
              <a:t>MAX, FILTER, SORT, …</a:t>
            </a:r>
          </a:p>
          <a:p>
            <a:r>
              <a:rPr lang="en-US" dirty="0" smtClean="0"/>
              <a:t>Makes it easier for database reviewers to accept the paper!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algorithmic paper</a:t>
            </a:r>
          </a:p>
          <a:p>
            <a:r>
              <a:rPr lang="en-US" dirty="0" smtClean="0"/>
              <a:t>Some hardness and #P-hardness proofs</a:t>
            </a:r>
          </a:p>
          <a:p>
            <a:pPr lvl="1"/>
            <a:r>
              <a:rPr lang="en-US" dirty="0" smtClean="0"/>
              <a:t>Totally fine if you don’t get them – not the point</a:t>
            </a:r>
          </a:p>
          <a:p>
            <a:pPr lvl="1"/>
            <a:r>
              <a:rPr lang="en-US" dirty="0" smtClean="0"/>
              <a:t>Completely understand that you may be coming in with different backgrounds (UG, HCI, </a:t>
            </a:r>
            <a:r>
              <a:rPr lang="en-US" dirty="0" err="1" smtClean="0"/>
              <a:t>MechEng</a:t>
            </a:r>
            <a:r>
              <a:rPr lang="en-US" dirty="0" smtClean="0"/>
              <a:t>., Systems)</a:t>
            </a:r>
          </a:p>
          <a:p>
            <a:r>
              <a:rPr lang="en-US" dirty="0" smtClean="0"/>
              <a:t>Some heuristics to solve the problem</a:t>
            </a:r>
          </a:p>
          <a:p>
            <a:pPr lvl="1"/>
            <a:r>
              <a:rPr lang="en-US" dirty="0" smtClean="0"/>
              <a:t>Hopefully most of you got these!</a:t>
            </a:r>
          </a:p>
          <a:p>
            <a:r>
              <a:rPr lang="en-US" dirty="0" smtClean="0"/>
              <a:t>Plenty of experimental 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look out for in a crowd algorithms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</a:p>
          <a:p>
            <a:r>
              <a:rPr lang="en-US" dirty="0" smtClean="0"/>
              <a:t>Question Model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3554" y="3535800"/>
            <a:ext cx="319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Realism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93554" y="2827914"/>
            <a:ext cx="319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Utility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08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 Model: </a:t>
            </a:r>
            <a:r>
              <a:rPr lang="en-US" dirty="0" err="1" smtClean="0"/>
              <a:t>Crowdsourced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uniformly uses pairwise comparisons between items as a “unit question”</a:t>
            </a:r>
          </a:p>
          <a:p>
            <a:r>
              <a:rPr lang="en-US" dirty="0" smtClean="0"/>
              <a:t>Are there other questions?</a:t>
            </a:r>
          </a:p>
          <a:p>
            <a:r>
              <a:rPr lang="en-US" dirty="0" smtClean="0"/>
              <a:t>Pros/Cons?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Model: </a:t>
            </a:r>
            <a:r>
              <a:rPr lang="en-US" dirty="0" err="1" smtClean="0"/>
              <a:t>Crowdsourced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paper uniformly uses pairwise comparisons between items as a “unit question”</a:t>
            </a:r>
          </a:p>
          <a:p>
            <a:r>
              <a:rPr lang="en-US" dirty="0" smtClean="0"/>
              <a:t>Are there other questions?</a:t>
            </a:r>
          </a:p>
          <a:p>
            <a:r>
              <a:rPr lang="en-US" dirty="0" smtClean="0"/>
              <a:t>Pros/Cons?</a:t>
            </a:r>
          </a:p>
          <a:p>
            <a:pPr lvl="1"/>
            <a:r>
              <a:rPr lang="en-US" dirty="0" smtClean="0"/>
              <a:t>Rating: fewer questions, more errors due to comparison O(n) </a:t>
            </a:r>
            <a:r>
              <a:rPr lang="en-US" dirty="0" err="1" smtClean="0"/>
              <a:t>vs</a:t>
            </a:r>
            <a:r>
              <a:rPr lang="en-US" dirty="0" smtClean="0"/>
              <a:t> O(n^2)</a:t>
            </a:r>
          </a:p>
          <a:p>
            <a:pPr lvl="1"/>
            <a:r>
              <a:rPr lang="en-US" dirty="0" smtClean="0"/>
              <a:t>Compare multiple items and rank? Again tradeoff somewhere in terms of too many items to keep track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Model: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 there any issues in the error model adopted by the 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718</Words>
  <Application>Microsoft Macintosh PowerPoint</Application>
  <PresentationFormat>On-screen Show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Mangal</vt:lpstr>
      <vt:lpstr>Arial</vt:lpstr>
      <vt:lpstr>Office Theme</vt:lpstr>
      <vt:lpstr>Discussion: So Who Won</vt:lpstr>
      <vt:lpstr>Announcements</vt:lpstr>
      <vt:lpstr>What did you think?</vt:lpstr>
      <vt:lpstr>Today’s paper</vt:lpstr>
      <vt:lpstr>Today’s Paper </vt:lpstr>
      <vt:lpstr>What to look out for in a crowd algorithms paper</vt:lpstr>
      <vt:lpstr> Question Model: Crowdsourced Questions</vt:lpstr>
      <vt:lpstr>Question Model: Crowdsourced Questions</vt:lpstr>
      <vt:lpstr>Error Model: Assumptions</vt:lpstr>
      <vt:lpstr>Error Model: Assumptions</vt:lpstr>
      <vt:lpstr>Objectives</vt:lpstr>
      <vt:lpstr>Problem formulation</vt:lpstr>
      <vt:lpstr>Problem formulation</vt:lpstr>
      <vt:lpstr>Problem Formulation </vt:lpstr>
      <vt:lpstr>Problem Formulation </vt:lpstr>
      <vt:lpstr>Algorithms</vt:lpstr>
      <vt:lpstr>Algorithms</vt:lpstr>
      <vt:lpstr>Algorithms</vt:lpstr>
      <vt:lpstr>Algorithms</vt:lpstr>
      <vt:lpstr>Experimental Results</vt:lpstr>
      <vt:lpstr>Experimental Results</vt:lpstr>
      <vt:lpstr>What else?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Discussion: So Who Won</dc:title>
  <dc:creator>Aditya Parameswaran</dc:creator>
  <cp:lastModifiedBy>Parameswaran, Aditya G</cp:lastModifiedBy>
  <cp:revision>56</cp:revision>
  <dcterms:created xsi:type="dcterms:W3CDTF">2015-09-09T02:08:54Z</dcterms:created>
  <dcterms:modified xsi:type="dcterms:W3CDTF">2017-09-18T13:38:39Z</dcterms:modified>
</cp:coreProperties>
</file>