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2778-D9AD-4449-B81B-CDEA244CC3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D471-AD83-B04A-8846-AD5A01ED1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Limitations of </a:t>
            </a:r>
            <a:r>
              <a:rPr lang="en-US" dirty="0" err="1" smtClean="0"/>
              <a:t>DataPlay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Aggregation queries are not supported</a:t>
            </a:r>
          </a:p>
          <a:p>
            <a:endParaRPr lang="en-US" dirty="0"/>
          </a:p>
          <a:p>
            <a:r>
              <a:rPr lang="en-US" dirty="0" smtClean="0"/>
              <a:t>Can it answer queries of the following form:</a:t>
            </a:r>
          </a:p>
          <a:p>
            <a:pPr lvl="1"/>
            <a:r>
              <a:rPr lang="en-US" dirty="0" smtClean="0"/>
              <a:t>Find the names of all people who live in the same city and on the same street as their manager.</a:t>
            </a:r>
          </a:p>
          <a:p>
            <a:pPr lvl="1"/>
            <a:r>
              <a:rPr lang="en-US" dirty="0" smtClean="0"/>
              <a:t>Find the names of all people who do not work for IBM</a:t>
            </a:r>
          </a:p>
          <a:p>
            <a:pPr lvl="1"/>
            <a:r>
              <a:rPr lang="en-US" dirty="0" smtClean="0"/>
              <a:t>Find the names of all people who earn a salary that is higher than the salary earned by any person who works for IBM.</a:t>
            </a:r>
          </a:p>
          <a:p>
            <a:r>
              <a:rPr lang="en-US" dirty="0" smtClean="0"/>
              <a:t>Anything involving self-joins seems hard</a:t>
            </a:r>
          </a:p>
          <a:p>
            <a:r>
              <a:rPr lang="en-US" dirty="0" smtClean="0"/>
              <a:t>Anything involving nested sub-queries seems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9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many many ways of specifying database queries</a:t>
            </a:r>
          </a:p>
          <a:p>
            <a:pPr lvl="1"/>
            <a:r>
              <a:rPr lang="en-US" dirty="0" smtClean="0"/>
              <a:t>Gestural: </a:t>
            </a:r>
            <a:r>
              <a:rPr lang="en-US" dirty="0" err="1" smtClean="0"/>
              <a:t>DBTouch</a:t>
            </a:r>
            <a:r>
              <a:rPr lang="en-US" dirty="0" smtClean="0"/>
              <a:t> and </a:t>
            </a:r>
            <a:r>
              <a:rPr lang="en-US" dirty="0" err="1" smtClean="0"/>
              <a:t>GestureDB</a:t>
            </a:r>
            <a:endParaRPr lang="en-US" dirty="0" smtClean="0"/>
          </a:p>
          <a:p>
            <a:pPr lvl="1"/>
            <a:r>
              <a:rPr lang="en-US" dirty="0" smtClean="0"/>
              <a:t>By Example: QBE</a:t>
            </a:r>
          </a:p>
          <a:p>
            <a:pPr lvl="1"/>
            <a:r>
              <a:rPr lang="en-US" dirty="0" smtClean="0"/>
              <a:t>By Forms</a:t>
            </a:r>
          </a:p>
          <a:p>
            <a:pPr lvl="1"/>
            <a:r>
              <a:rPr lang="en-US" dirty="0" smtClean="0"/>
              <a:t>By Keywords</a:t>
            </a:r>
          </a:p>
          <a:p>
            <a:pPr lvl="1"/>
            <a:r>
              <a:rPr lang="en-US" dirty="0" smtClean="0"/>
              <a:t>By Natural Language</a:t>
            </a:r>
          </a:p>
          <a:p>
            <a:pPr lvl="1"/>
            <a:r>
              <a:rPr lang="en-US" dirty="0" smtClean="0"/>
              <a:t>By Visual Query Builder Tools</a:t>
            </a:r>
          </a:p>
          <a:p>
            <a:pPr lvl="1"/>
            <a:r>
              <a:rPr lang="en-US" dirty="0" smtClean="0"/>
              <a:t>Yet another</a:t>
            </a:r>
          </a:p>
          <a:p>
            <a:pPr lvl="2"/>
            <a:r>
              <a:rPr lang="en-US" dirty="0" smtClean="0"/>
              <a:t>Combining Visual QBT with example-driven tweaking</a:t>
            </a:r>
          </a:p>
        </p:txBody>
      </p:sp>
    </p:spTree>
    <p:extLst>
      <p:ext uri="{BB962C8B-B14F-4D97-AF65-F5344CB8AC3E}">
        <p14:creationId xmlns:p14="http://schemas.microsoft.com/office/powerpoint/2010/main" val="21951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9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many many ways of specifying database queries</a:t>
            </a:r>
          </a:p>
          <a:p>
            <a:pPr lvl="1"/>
            <a:r>
              <a:rPr lang="en-US" dirty="0" smtClean="0"/>
              <a:t>Gestural: </a:t>
            </a:r>
            <a:r>
              <a:rPr lang="en-US" dirty="0" err="1" smtClean="0"/>
              <a:t>DBTouch</a:t>
            </a:r>
            <a:r>
              <a:rPr lang="en-US" dirty="0" smtClean="0"/>
              <a:t> and </a:t>
            </a:r>
            <a:r>
              <a:rPr lang="en-US" dirty="0" err="1" smtClean="0"/>
              <a:t>GestureDB</a:t>
            </a:r>
            <a:endParaRPr lang="en-US" dirty="0" smtClean="0"/>
          </a:p>
          <a:p>
            <a:pPr lvl="1"/>
            <a:r>
              <a:rPr lang="en-US" dirty="0" smtClean="0"/>
              <a:t>By Example: QBE</a:t>
            </a:r>
          </a:p>
          <a:p>
            <a:pPr lvl="1"/>
            <a:r>
              <a:rPr lang="en-US" dirty="0" smtClean="0"/>
              <a:t>By Forms</a:t>
            </a:r>
          </a:p>
          <a:p>
            <a:pPr lvl="1"/>
            <a:r>
              <a:rPr lang="en-US" dirty="0" smtClean="0"/>
              <a:t>By Keywords</a:t>
            </a:r>
          </a:p>
          <a:p>
            <a:pPr lvl="1"/>
            <a:r>
              <a:rPr lang="en-US" dirty="0" smtClean="0"/>
              <a:t>By Natural Language</a:t>
            </a:r>
          </a:p>
          <a:p>
            <a:pPr lvl="1"/>
            <a:r>
              <a:rPr lang="en-US" dirty="0" smtClean="0"/>
              <a:t>By Visual Query Builder Tools</a:t>
            </a:r>
          </a:p>
          <a:p>
            <a:pPr lvl="1"/>
            <a:r>
              <a:rPr lang="en-US" dirty="0" smtClean="0"/>
              <a:t>Yet another</a:t>
            </a:r>
          </a:p>
          <a:p>
            <a:pPr lvl="2"/>
            <a:r>
              <a:rPr lang="en-US" dirty="0" smtClean="0"/>
              <a:t>Combining Visual QBT with example-driven tweaking</a:t>
            </a:r>
          </a:p>
        </p:txBody>
      </p:sp>
    </p:spTree>
    <p:extLst>
      <p:ext uri="{BB962C8B-B14F-4D97-AF65-F5344CB8AC3E}">
        <p14:creationId xmlns:p14="http://schemas.microsoft.com/office/powerpoint/2010/main" val="25476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Rank/Rate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265641"/>
              </p:ext>
            </p:extLst>
          </p:nvPr>
        </p:nvGraphicFramePr>
        <p:xfrm>
          <a:off x="457200" y="1600200"/>
          <a:ext cx="8229600" cy="421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80681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of Queries (1-5--large)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Interpretability (1-5—more)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Intuitiveness</a:t>
                      </a:r>
                    </a:p>
                    <a:p>
                      <a:r>
                        <a:rPr lang="en-US" dirty="0" smtClean="0"/>
                        <a:t>(1-5--more)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  <a:r>
                        <a:rPr lang="en-US" baseline="0" dirty="0" smtClean="0"/>
                        <a:t> Difficulty</a:t>
                      </a:r>
                    </a:p>
                    <a:p>
                      <a:r>
                        <a:rPr lang="en-US" baseline="0" dirty="0" smtClean="0"/>
                        <a:t>(1-5--low)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Rank/Rate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43470"/>
              </p:ext>
            </p:extLst>
          </p:nvPr>
        </p:nvGraphicFramePr>
        <p:xfrm>
          <a:off x="457200" y="1600200"/>
          <a:ext cx="8229600" cy="421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80681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of Queries (1-5--large)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Interpretability (1-5—more)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Intuitiveness</a:t>
                      </a:r>
                    </a:p>
                    <a:p>
                      <a:r>
                        <a:rPr lang="en-US" dirty="0" smtClean="0"/>
                        <a:t>(1-5--more)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  <a:r>
                        <a:rPr lang="en-US" baseline="0" dirty="0" smtClean="0"/>
                        <a:t> Difficulty</a:t>
                      </a:r>
                    </a:p>
                    <a:p>
                      <a:r>
                        <a:rPr lang="en-US" baseline="0" dirty="0" smtClean="0"/>
                        <a:t>(1-5--low)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6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Rank/Rate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008326"/>
              </p:ext>
            </p:extLst>
          </p:nvPr>
        </p:nvGraphicFramePr>
        <p:xfrm>
          <a:off x="457200" y="1600200"/>
          <a:ext cx="8229600" cy="421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80681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of Queries (1-5--large)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Interpretability (1-5—more)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Intuitiveness</a:t>
                      </a:r>
                    </a:p>
                    <a:p>
                      <a:r>
                        <a:rPr lang="en-US" dirty="0" smtClean="0"/>
                        <a:t>(1-5--more)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  <a:r>
                        <a:rPr lang="en-US" baseline="0" dirty="0" smtClean="0"/>
                        <a:t> Difficulty</a:t>
                      </a:r>
                    </a:p>
                    <a:p>
                      <a:r>
                        <a:rPr lang="en-US" baseline="0" dirty="0" smtClean="0"/>
                        <a:t>(1-5--low)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Rank/Rate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846965"/>
              </p:ext>
            </p:extLst>
          </p:nvPr>
        </p:nvGraphicFramePr>
        <p:xfrm>
          <a:off x="457200" y="1600200"/>
          <a:ext cx="8229600" cy="421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80681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of Queries (1-5--large)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Interpretability (1-5—more)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Intuitiveness</a:t>
                      </a:r>
                    </a:p>
                    <a:p>
                      <a:r>
                        <a:rPr lang="en-US" dirty="0" smtClean="0"/>
                        <a:t>(1-5--more)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  <a:r>
                        <a:rPr lang="en-US" baseline="0" dirty="0" smtClean="0"/>
                        <a:t> Difficulty</a:t>
                      </a:r>
                    </a:p>
                    <a:p>
                      <a:r>
                        <a:rPr lang="en-US" baseline="0" dirty="0" smtClean="0"/>
                        <a:t>(1-5--low)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Rank/Rate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4163"/>
              </p:ext>
            </p:extLst>
          </p:nvPr>
        </p:nvGraphicFramePr>
        <p:xfrm>
          <a:off x="457200" y="1600200"/>
          <a:ext cx="8229600" cy="421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80681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of Queries (1-5--large)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Interpretability (1-5—more)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Intuitiveness</a:t>
                      </a:r>
                    </a:p>
                    <a:p>
                      <a:r>
                        <a:rPr lang="en-US" dirty="0" smtClean="0"/>
                        <a:t>(1-5--more)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  <a:r>
                        <a:rPr lang="en-US" baseline="0" dirty="0" smtClean="0"/>
                        <a:t> Difficulty</a:t>
                      </a:r>
                    </a:p>
                    <a:p>
                      <a:r>
                        <a:rPr lang="en-US" baseline="0" dirty="0" smtClean="0"/>
                        <a:t>(1-5--low)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Gestural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the argument for both direct manipulation and examples quite convincing</a:t>
            </a:r>
          </a:p>
          <a:p>
            <a:pPr lvl="1"/>
            <a:r>
              <a:rPr lang="en-US" dirty="0" smtClean="0"/>
              <a:t>Still troubling that many users made mistakes in querying</a:t>
            </a:r>
          </a:p>
          <a:p>
            <a:r>
              <a:rPr lang="en-US" dirty="0" smtClean="0"/>
              <a:t>How would complete novice users do?</a:t>
            </a:r>
          </a:p>
          <a:p>
            <a:pPr lvl="1"/>
            <a:r>
              <a:rPr lang="en-US" dirty="0" smtClean="0"/>
              <a:t>Would </a:t>
            </a:r>
            <a:r>
              <a:rPr lang="en-US" dirty="0" err="1" smtClean="0"/>
              <a:t>GestureDB</a:t>
            </a:r>
            <a:r>
              <a:rPr lang="en-US" dirty="0" smtClean="0"/>
              <a:t> be better for them? Or Forms?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467</Words>
  <Application>Microsoft Macintosh PowerPoint</Application>
  <PresentationFormat>On-screen Show (4:3)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Dataplay</vt:lpstr>
      <vt:lpstr>Big Picture</vt:lpstr>
      <vt:lpstr>Big Picture</vt:lpstr>
      <vt:lpstr>Rank/Rate</vt:lpstr>
      <vt:lpstr>Rank/Rate</vt:lpstr>
      <vt:lpstr>Rank/Rate</vt:lpstr>
      <vt:lpstr>Rank/Rate</vt:lpstr>
      <vt:lpstr>Rank/Rate</vt:lpstr>
      <vt:lpstr>Other Thoughts</vt:lpstr>
      <vt:lpstr>Understanding Limitations of DataPlay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Dataplay</dc:title>
  <dc:creator>Aditya Parameswaran</dc:creator>
  <cp:lastModifiedBy>Parameswaran, Aditya G</cp:lastModifiedBy>
  <cp:revision>32</cp:revision>
  <dcterms:created xsi:type="dcterms:W3CDTF">2014-11-04T16:46:00Z</dcterms:created>
  <dcterms:modified xsi:type="dcterms:W3CDTF">2017-11-01T12:29:44Z</dcterms:modified>
</cp:coreProperties>
</file>