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4C6B-3D0A-A448-A848-E40C59D206CD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53E3-0B9D-D542-AEF9-5E452D60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9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4C6B-3D0A-A448-A848-E40C59D206CD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53E3-0B9D-D542-AEF9-5E452D60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5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4C6B-3D0A-A448-A848-E40C59D206CD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53E3-0B9D-D542-AEF9-5E452D60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3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4C6B-3D0A-A448-A848-E40C59D206CD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53E3-0B9D-D542-AEF9-5E452D60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4C6B-3D0A-A448-A848-E40C59D206CD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53E3-0B9D-D542-AEF9-5E452D60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8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4C6B-3D0A-A448-A848-E40C59D206CD}" type="datetimeFigureOut">
              <a:rPr lang="en-US" smtClean="0"/>
              <a:t>7/18/14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53E3-0B9D-D542-AEF9-5E452D60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2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4C6B-3D0A-A448-A848-E40C59D206CD}" type="datetimeFigureOut">
              <a:rPr lang="en-US" smtClean="0"/>
              <a:t>7/18/14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53E3-0B9D-D542-AEF9-5E452D60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7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4C6B-3D0A-A448-A848-E40C59D206CD}" type="datetimeFigureOut">
              <a:rPr lang="en-US" smtClean="0"/>
              <a:t>7/18/14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53E3-0B9D-D542-AEF9-5E452D60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4C6B-3D0A-A448-A848-E40C59D206CD}" type="datetimeFigureOut">
              <a:rPr lang="en-US" smtClean="0"/>
              <a:t>7/18/14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53E3-0B9D-D542-AEF9-5E452D60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1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4C6B-3D0A-A448-A848-E40C59D206CD}" type="datetimeFigureOut">
              <a:rPr lang="en-US" smtClean="0"/>
              <a:t>7/18/14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53E3-0B9D-D542-AEF9-5E452D60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0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4C6B-3D0A-A448-A848-E40C59D206CD}" type="datetimeFigureOut">
              <a:rPr lang="en-US" smtClean="0"/>
              <a:t>7/18/14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53E3-0B9D-D542-AEF9-5E452D60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8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F4C6B-3D0A-A448-A848-E40C59D206CD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53E3-0B9D-D542-AEF9-5E452D60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5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4"/>
          <p:cNvSpPr>
            <a:spLocks noChangeArrowheads="1"/>
          </p:cNvSpPr>
          <p:nvPr/>
        </p:nvSpPr>
        <p:spPr bwMode="auto">
          <a:xfrm>
            <a:off x="2649458" y="2769744"/>
            <a:ext cx="2819400" cy="1524000"/>
          </a:xfrm>
          <a:prstGeom prst="flowChartMagneticDisk">
            <a:avLst/>
          </a:prstGeom>
          <a:solidFill>
            <a:srgbClr val="FFFFCC"/>
          </a:solidFill>
          <a:ln w="19050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400" b="1" dirty="0" smtClean="0">
                <a:solidFill>
                  <a:srgbClr val="990000"/>
                </a:solidFill>
              </a:rPr>
              <a:t>Data Analytics Tools</a:t>
            </a:r>
            <a:endParaRPr lang="en-US" sz="2400" b="1" dirty="0">
              <a:solidFill>
                <a:srgbClr val="990000"/>
              </a:solidFill>
            </a:endParaRPr>
          </a:p>
        </p:txBody>
      </p: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 flipH="1">
            <a:off x="4021058" y="2120900"/>
            <a:ext cx="1589" cy="840931"/>
          </a:xfrm>
          <a:prstGeom prst="straightConnector1">
            <a:avLst/>
          </a:prstGeom>
          <a:noFill/>
          <a:ln w="98425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278188" y="2194557"/>
            <a:ext cx="71045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</a:rPr>
              <a:t>Users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13" name="Picture 2" descr="C:\Users\widom\AppData\Local\Microsoft\Windows\Temporary Internet Files\Content.IE5\KHPJFD8T\MC900432626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3679" y="1183145"/>
            <a:ext cx="957936" cy="957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2" name="Group 21"/>
          <p:cNvGrpSpPr/>
          <p:nvPr/>
        </p:nvGrpSpPr>
        <p:grpSpPr>
          <a:xfrm>
            <a:off x="6694689" y="2995998"/>
            <a:ext cx="858838" cy="858837"/>
            <a:chOff x="5843363" y="3273017"/>
            <a:chExt cx="858838" cy="858837"/>
          </a:xfrm>
        </p:grpSpPr>
        <p:pic>
          <p:nvPicPr>
            <p:cNvPr id="9" name="Picture 2" descr="C:\Users\widom\AppData\Local\Microsoft\Windows\Temporary Internet Files\Content.IE5\KHPJFD8T\MC900432626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43363" y="3273017"/>
              <a:ext cx="401638" cy="40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Picture 2" descr="C:\Users\widom\AppData\Local\Microsoft\Windows\Temporary Internet Files\Content.IE5\KHPJFD8T\MC900432626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95763" y="3425417"/>
              <a:ext cx="401638" cy="40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Picture 2" descr="C:\Users\widom\AppData\Local\Microsoft\Windows\Temporary Internet Files\Content.IE5\KHPJFD8T\MC900432626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48163" y="3577817"/>
              <a:ext cx="401638" cy="40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" name="Picture 2" descr="C:\Users\widom\AppData\Local\Microsoft\Windows\Temporary Internet Files\Content.IE5\KHPJFD8T\MC900432626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00563" y="3730217"/>
              <a:ext cx="401638" cy="40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H="1">
            <a:off x="5621127" y="3550035"/>
            <a:ext cx="1225962" cy="0"/>
          </a:xfrm>
          <a:prstGeom prst="straightConnector1">
            <a:avLst/>
          </a:prstGeom>
          <a:noFill/>
          <a:ln w="98425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790332" y="3702435"/>
            <a:ext cx="889987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mtClean="0">
                <a:solidFill>
                  <a:srgbClr val="0000FF"/>
                </a:solidFill>
              </a:rPr>
              <a:t>Crowds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2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Parameswaran</dc:creator>
  <cp:lastModifiedBy>Aditya Parameswaran</cp:lastModifiedBy>
  <cp:revision>1</cp:revision>
  <dcterms:created xsi:type="dcterms:W3CDTF">2014-07-18T19:07:14Z</dcterms:created>
  <dcterms:modified xsi:type="dcterms:W3CDTF">2014-07-18T19:10:28Z</dcterms:modified>
</cp:coreProperties>
</file>