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80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74"/>
  </p:normalViewPr>
  <p:slideViewPr>
    <p:cSldViewPr snapToGrid="0" snapToObjects="1">
      <p:cViewPr>
        <p:scale>
          <a:sx n="120" d="100"/>
          <a:sy n="120" d="100"/>
        </p:scale>
        <p:origin x="112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0FB42-B95E-524C-A115-B0B6D6A91388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D934B-2B54-3D41-83E0-E9B11A32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0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8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8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BADD-CBFD-B647-A266-3269A48B9725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99CE4-3D71-3548-8E0F-71B821EF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Discussion: </a:t>
            </a:r>
            <a:r>
              <a:rPr lang="en-US" dirty="0" err="1" smtClean="0"/>
              <a:t>Incvisage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this approach work for bar charts? Why or why not?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6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itself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did you think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Writing</a:t>
            </a:r>
          </a:p>
          <a:p>
            <a:pPr lvl="1"/>
            <a:r>
              <a:rPr lang="en-US" dirty="0" smtClean="0"/>
              <a:t>Technical Depth</a:t>
            </a:r>
          </a:p>
          <a:p>
            <a:pPr lvl="1"/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Value of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5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I prefer an OLA approach over </a:t>
            </a:r>
            <a:r>
              <a:rPr lang="en-US" dirty="0" err="1" smtClean="0"/>
              <a:t>IncVisage</a:t>
            </a:r>
            <a:r>
              <a:rPr lang="en-US" dirty="0" smtClean="0"/>
              <a:t>? Other way around?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I prefer an OLA approach over </a:t>
            </a:r>
            <a:r>
              <a:rPr lang="en-US" dirty="0" err="1" smtClean="0"/>
              <a:t>IncVisage</a:t>
            </a:r>
            <a:r>
              <a:rPr lang="en-US" dirty="0" smtClean="0"/>
              <a:t>? Other way around?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not lose any information</a:t>
            </a:r>
          </a:p>
          <a:p>
            <a:r>
              <a:rPr lang="en-US" dirty="0" smtClean="0"/>
              <a:t>I want to see the best possible current estimate of a given value</a:t>
            </a:r>
          </a:p>
          <a:p>
            <a:endParaRPr lang="en-US" dirty="0"/>
          </a:p>
          <a:p>
            <a:r>
              <a:rPr lang="en-US" dirty="0" smtClean="0"/>
              <a:t>Key trends, big picture</a:t>
            </a:r>
          </a:p>
          <a:p>
            <a:r>
              <a:rPr lang="en-US" dirty="0"/>
              <a:t>M</a:t>
            </a:r>
            <a:r>
              <a:rPr lang="en-US" dirty="0" smtClean="0"/>
              <a:t>ake decisions with guarantees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5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Sampling method described is a bitmap index-based sampler.</a:t>
            </a:r>
          </a:p>
          <a:p>
            <a:pPr lvl="1"/>
            <a:r>
              <a:rPr lang="en-US" dirty="0" smtClean="0"/>
              <a:t>What is a bitmap index?</a:t>
            </a:r>
          </a:p>
          <a:p>
            <a:pPr lvl="1"/>
            <a:r>
              <a:rPr lang="en-US" dirty="0" smtClean="0"/>
              <a:t>Pros/cons of bitmap index for sampling?</a:t>
            </a:r>
          </a:p>
        </p:txBody>
      </p:sp>
    </p:spTree>
    <p:extLst>
      <p:ext uri="{BB962C8B-B14F-4D97-AF65-F5344CB8AC3E}">
        <p14:creationId xmlns:p14="http://schemas.microsoft.com/office/powerpoint/2010/main" val="128890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Sampling method described is a bitmap index-based sampler.</a:t>
            </a:r>
          </a:p>
          <a:p>
            <a:pPr lvl="1"/>
            <a:r>
              <a:rPr lang="en-US" dirty="0" smtClean="0"/>
              <a:t>What is a bitmap index?</a:t>
            </a:r>
          </a:p>
          <a:p>
            <a:pPr lvl="1"/>
            <a:r>
              <a:rPr lang="en-US" dirty="0" smtClean="0"/>
              <a:t>Pros/cons of bitmap index for sampling?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3597645"/>
            <a:ext cx="4597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55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Sampling method described is a bitmap index-based sampler.</a:t>
            </a:r>
          </a:p>
          <a:p>
            <a:pPr lvl="1"/>
            <a:r>
              <a:rPr lang="en-US" dirty="0" smtClean="0"/>
              <a:t>What is a bitmap index?</a:t>
            </a:r>
          </a:p>
          <a:p>
            <a:pPr lvl="1"/>
            <a:r>
              <a:rPr lang="en-US" dirty="0" smtClean="0"/>
              <a:t>Pros/cons of bitmap index for sampling?</a:t>
            </a:r>
          </a:p>
          <a:p>
            <a:pPr lvl="2"/>
            <a:r>
              <a:rPr lang="en-US" dirty="0" smtClean="0"/>
              <a:t>Con: Only supports sampling on categorical predicates easily, not range-based predicates. </a:t>
            </a:r>
          </a:p>
          <a:p>
            <a:pPr lvl="2"/>
            <a:r>
              <a:rPr lang="en-US" dirty="0" smtClean="0"/>
              <a:t>Con: Knowledge of relevant attributes in advance</a:t>
            </a:r>
          </a:p>
          <a:p>
            <a:pPr lvl="2"/>
            <a:r>
              <a:rPr lang="en-US" dirty="0" smtClean="0"/>
              <a:t>Con: Storage may be large</a:t>
            </a:r>
          </a:p>
          <a:p>
            <a:pPr lvl="2"/>
            <a:r>
              <a:rPr lang="en-US" dirty="0" smtClean="0"/>
              <a:t>Con: Random I/O for retrieving samples</a:t>
            </a:r>
          </a:p>
          <a:p>
            <a:pPr lvl="2"/>
            <a:r>
              <a:rPr lang="en-US" dirty="0" smtClean="0"/>
              <a:t>Pro: Arbitrary predicate combinations supported</a:t>
            </a:r>
          </a:p>
          <a:p>
            <a:pPr lvl="2"/>
            <a:r>
              <a:rPr lang="en-US" dirty="0" smtClean="0"/>
              <a:t>Pro: No workload necessary</a:t>
            </a:r>
          </a:p>
          <a:p>
            <a:pPr lvl="2"/>
            <a:r>
              <a:rPr lang="en-US" dirty="0" smtClean="0"/>
              <a:t>Pro: Bitmaps can be stored pretty compactly</a:t>
            </a:r>
          </a:p>
        </p:txBody>
      </p:sp>
    </p:spTree>
    <p:extLst>
      <p:ext uri="{BB962C8B-B14F-4D97-AF65-F5344CB8AC3E}">
        <p14:creationId xmlns:p14="http://schemas.microsoft.com/office/powerpoint/2010/main" val="133396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Bitmap Sampling vs. OLAP vs. Sample/Seek (or </a:t>
            </a:r>
            <a:r>
              <a:rPr lang="en-US" dirty="0" err="1" smtClean="0"/>
              <a:t>BlinkDB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Pros/Cons of each?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1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Bitmap Sampling vs. Data Cubes vs. Sample/Seek (or </a:t>
            </a:r>
            <a:r>
              <a:rPr lang="en-US" dirty="0" err="1" smtClean="0"/>
              <a:t>BlinkDB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Pros/Cons of each?</a:t>
            </a:r>
          </a:p>
          <a:p>
            <a:pPr lvl="1"/>
            <a:r>
              <a:rPr lang="en-US" dirty="0" err="1" smtClean="0"/>
              <a:t>BlinkDB</a:t>
            </a:r>
            <a:r>
              <a:rPr lang="en-US" dirty="0" smtClean="0"/>
              <a:t> or Sample/Seek works well for reasonably well-defined query templates, but not actual queries</a:t>
            </a:r>
          </a:p>
          <a:p>
            <a:pPr lvl="1"/>
            <a:r>
              <a:rPr lang="en-US" dirty="0" err="1" smtClean="0"/>
              <a:t>Materalization</a:t>
            </a:r>
            <a:r>
              <a:rPr lang="en-US" dirty="0" smtClean="0"/>
              <a:t> or Data cubes works well for well-defined queries</a:t>
            </a:r>
          </a:p>
          <a:p>
            <a:pPr lvl="1"/>
            <a:r>
              <a:rPr lang="en-US" dirty="0" smtClean="0"/>
              <a:t>Bitmap Sampling works well for arbitrary queries, but can be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03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284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Mangal</vt:lpstr>
      <vt:lpstr>Arial</vt:lpstr>
      <vt:lpstr>Office Theme</vt:lpstr>
      <vt:lpstr>Discussion: Incvisage</vt:lpstr>
      <vt:lpstr>Paper itself…</vt:lpstr>
      <vt:lpstr>When do I prefer an OLA approach over IncVisage? Other way around?</vt:lpstr>
      <vt:lpstr>When do I prefer an OLA approach over IncVisage? Other way around?</vt:lpstr>
      <vt:lpstr>Sampling Method</vt:lpstr>
      <vt:lpstr>Sampling Method</vt:lpstr>
      <vt:lpstr>Sampling Method</vt:lpstr>
      <vt:lpstr>Bitmap Sampling vs. OLAP vs. Sample/Seek (or BlinkDB)</vt:lpstr>
      <vt:lpstr>Bitmap Sampling vs. Data Cubes vs. Sample/Seek (or BlinkDB)</vt:lpstr>
      <vt:lpstr>Generalizations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Immens</dc:title>
  <dc:creator>Aditya Parameswaran</dc:creator>
  <cp:lastModifiedBy>Parameswaran, Aditya G</cp:lastModifiedBy>
  <cp:revision>53</cp:revision>
  <dcterms:created xsi:type="dcterms:W3CDTF">2014-10-16T16:24:38Z</dcterms:created>
  <dcterms:modified xsi:type="dcterms:W3CDTF">2017-10-18T13:13:47Z</dcterms:modified>
</cp:coreProperties>
</file>