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8611E-6FD4-8147-AF53-FE2787C446E2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B374-7440-6E44-8C85-B475578E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BD52-7995-CD43-89E7-2AC09FF615B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F05E-19E3-9640-9E1E-9FC33EA1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illinois.edu/~taoxie/publications/writepapers.pdf" TargetMode="External"/><Relationship Id="rId4" Type="http://schemas.openxmlformats.org/officeDocument/2006/relationships/hyperlink" Target="http://web.engr.illinois.edu/~taoxie/advic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stanford.edu/people/widom/paper-writing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Miscellaneous: </a:t>
            </a:r>
            <a:br>
              <a:rPr lang="en-US" dirty="0" smtClean="0"/>
            </a:br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raded” by </a:t>
            </a:r>
            <a:r>
              <a:rPr lang="en-US" dirty="0" err="1" smtClean="0"/>
              <a:t>Tarique</a:t>
            </a:r>
            <a:r>
              <a:rPr lang="en-US" dirty="0" smtClean="0"/>
              <a:t> and </a:t>
            </a:r>
            <a:r>
              <a:rPr lang="en-US" dirty="0" smtClean="0"/>
              <a:t>me</a:t>
            </a:r>
          </a:p>
          <a:p>
            <a:endParaRPr lang="en-US" dirty="0" smtClean="0"/>
          </a:p>
          <a:p>
            <a:r>
              <a:rPr lang="en-US" dirty="0" smtClean="0"/>
              <a:t>Proposals themselves</a:t>
            </a:r>
          </a:p>
          <a:p>
            <a:pPr lvl="1"/>
            <a:r>
              <a:rPr lang="en-US" dirty="0" smtClean="0"/>
              <a:t>We’ve been very critical</a:t>
            </a:r>
          </a:p>
          <a:p>
            <a:pPr lvl="1"/>
            <a:r>
              <a:rPr lang="en-US" dirty="0" smtClean="0"/>
              <a:t>Take feedback seriously: come meet us to discuss</a:t>
            </a:r>
          </a:p>
          <a:p>
            <a:pPr lvl="1"/>
            <a:r>
              <a:rPr lang="en-US" dirty="0" smtClean="0"/>
              <a:t>Don’t stress about 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annotated with the number of class reviews you’ve </a:t>
            </a:r>
            <a:r>
              <a:rPr lang="en-US" dirty="0" smtClean="0"/>
              <a:t>missed</a:t>
            </a:r>
          </a:p>
          <a:p>
            <a:pPr lvl="1"/>
            <a:r>
              <a:rPr lang="en-US" dirty="0" smtClean="0"/>
              <a:t>If you’ve missed a lot (beyond the 3 free ones), come talk to us.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any Research Endeavor: </a:t>
            </a:r>
            <a:r>
              <a:rPr lang="en-US" dirty="0" err="1" smtClean="0"/>
              <a:t>Heilmeier’s</a:t>
            </a:r>
            <a:r>
              <a:rPr lang="en-US" dirty="0" smtClean="0"/>
              <a:t> Catechism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23299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Well-known scientist (</a:t>
            </a:r>
            <a:r>
              <a:rPr lang="en-US" dirty="0" smtClean="0"/>
              <a:t>1936-2014)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Head of the </a:t>
            </a:r>
            <a:r>
              <a:rPr lang="en-US" dirty="0" err="1" smtClean="0"/>
              <a:t>Defence</a:t>
            </a:r>
            <a:r>
              <a:rPr lang="en-US" dirty="0" smtClean="0"/>
              <a:t> Advanced Research Projects Agency (DARPA)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Developed a set of criteria to evaluate project proposals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These are useful criteria no matter what project you are aiming to accomplish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Applies to research or engineering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Applies to CS or other engineering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Applies in all walks of life!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62" y="1690687"/>
            <a:ext cx="3537652" cy="42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Heilmeier’s</a:t>
            </a:r>
            <a:r>
              <a:rPr lang="en-US" dirty="0" smtClean="0"/>
              <a:t> Catechism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470003" cy="46059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you trying to do?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is it done today, and what are the limits of current practice?</a:t>
            </a:r>
          </a:p>
          <a:p>
            <a:r>
              <a:rPr lang="en-US" dirty="0"/>
              <a:t>What's new in your approach and why do you think it will be successful?</a:t>
            </a:r>
          </a:p>
          <a:p>
            <a:r>
              <a:rPr lang="en-US" dirty="0"/>
              <a:t>Who cares? If you're successful, what difference will it make?</a:t>
            </a:r>
          </a:p>
          <a:p>
            <a:r>
              <a:rPr lang="en-US" dirty="0"/>
              <a:t>What are the risks and the payoffs?</a:t>
            </a:r>
          </a:p>
          <a:p>
            <a:r>
              <a:rPr lang="en-US" dirty="0"/>
              <a:t>How much will it cost?</a:t>
            </a:r>
          </a:p>
          <a:p>
            <a:r>
              <a:rPr lang="en-US" dirty="0"/>
              <a:t>How long will it take?</a:t>
            </a:r>
          </a:p>
          <a:p>
            <a:r>
              <a:rPr lang="en-US" dirty="0"/>
              <a:t>What are the midterm and final "exams" to check for success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Heilmeier’s</a:t>
            </a:r>
            <a:r>
              <a:rPr lang="en-US" dirty="0" smtClean="0"/>
              <a:t> Catechism for CS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470003" cy="5167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you trying to do?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is it done today, and what are the limits of current practice?</a:t>
            </a:r>
          </a:p>
          <a:p>
            <a:r>
              <a:rPr lang="en-US" dirty="0"/>
              <a:t>What's new in your approach and why do you think it will be successful?</a:t>
            </a:r>
          </a:p>
          <a:p>
            <a:r>
              <a:rPr lang="en-US" dirty="0"/>
              <a:t>Who cares? If you're successful, what difference will it make?</a:t>
            </a:r>
          </a:p>
          <a:p>
            <a:r>
              <a:rPr lang="en-US" strike="sngStrike" dirty="0"/>
              <a:t>What are the risks and the payoffs?</a:t>
            </a:r>
          </a:p>
          <a:p>
            <a:r>
              <a:rPr lang="en-US" strike="sngStrike" dirty="0"/>
              <a:t>How much will it cost?</a:t>
            </a:r>
          </a:p>
          <a:p>
            <a:r>
              <a:rPr lang="en-US" dirty="0"/>
              <a:t>How long will it take?</a:t>
            </a:r>
          </a:p>
          <a:p>
            <a:r>
              <a:rPr lang="en-US" dirty="0"/>
              <a:t>What are the midterm and final "exams" to check for success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Why is it technically difficult?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8575" y="1690688"/>
            <a:ext cx="5470003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Five step recipe for paper intros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is the problem?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is it important?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is it hard?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do current approaches fail?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the key ideas?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Midterm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mid-term report due on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October at midnight</a:t>
            </a:r>
            <a:endParaRPr lang="en-US" b="1" dirty="0" smtClean="0"/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Up to 4 pages in sig-alternate format, addressing</a:t>
            </a:r>
          </a:p>
          <a:p>
            <a:pPr lvl="2"/>
            <a:r>
              <a:rPr lang="en-US" dirty="0" smtClean="0"/>
              <a:t>What is the problem</a:t>
            </a:r>
          </a:p>
          <a:p>
            <a:pPr lvl="2"/>
            <a:r>
              <a:rPr lang="en-US" dirty="0" smtClean="0"/>
              <a:t>Why is it important</a:t>
            </a:r>
          </a:p>
          <a:p>
            <a:pPr lvl="2"/>
            <a:r>
              <a:rPr lang="en-US" dirty="0" smtClean="0"/>
              <a:t>Why is it hard</a:t>
            </a:r>
          </a:p>
          <a:p>
            <a:pPr lvl="2"/>
            <a:r>
              <a:rPr lang="en-US" dirty="0" smtClean="0"/>
              <a:t>What is your key idea or approach </a:t>
            </a:r>
          </a:p>
          <a:p>
            <a:pPr lvl="3"/>
            <a:r>
              <a:rPr lang="en-US" dirty="0" smtClean="0"/>
              <a:t>Any initial results already shown</a:t>
            </a:r>
          </a:p>
          <a:p>
            <a:pPr lvl="3"/>
            <a:r>
              <a:rPr lang="en-US" dirty="0" smtClean="0"/>
              <a:t>If not, provide a sketch of idea/algorithm</a:t>
            </a:r>
          </a:p>
          <a:p>
            <a:pPr lvl="3"/>
            <a:r>
              <a:rPr lang="en-US" dirty="0" smtClean="0"/>
              <a:t>If not, provide a architecture diagram of the system</a:t>
            </a:r>
          </a:p>
          <a:p>
            <a:pPr lvl="3"/>
            <a:r>
              <a:rPr lang="en-US" dirty="0" smtClean="0"/>
              <a:t>The more detailed the better</a:t>
            </a:r>
          </a:p>
          <a:p>
            <a:pPr lvl="2"/>
            <a:r>
              <a:rPr lang="en-US" dirty="0" smtClean="0"/>
              <a:t>What is the important related work and why is it insufficient for your </a:t>
            </a:r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How will you evaluate it</a:t>
            </a:r>
            <a:endParaRPr lang="en-US" dirty="0" smtClean="0"/>
          </a:p>
          <a:p>
            <a:r>
              <a:rPr lang="en-US" dirty="0" smtClean="0"/>
              <a:t>Counts for 30% of your project grade.</a:t>
            </a:r>
          </a:p>
        </p:txBody>
      </p:sp>
    </p:spTree>
    <p:extLst>
      <p:ext uri="{BB962C8B-B14F-4D97-AF65-F5344CB8AC3E}">
        <p14:creationId xmlns:p14="http://schemas.microsoft.com/office/powerpoint/2010/main" val="14623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you have never written technical papers before, so I thought I should cover the basics so that you’re all on an equal footing</a:t>
            </a:r>
          </a:p>
          <a:p>
            <a:pPr lvl="1"/>
            <a:r>
              <a:rPr lang="en-US" dirty="0" smtClean="0"/>
              <a:t>Also, some of you are used to writing other styles of papers, so making sure you understand the “systems/database” style.</a:t>
            </a:r>
          </a:p>
          <a:p>
            <a:r>
              <a:rPr lang="en-US" dirty="0" smtClean="0"/>
              <a:t>Many Resources on how to write papers (if you are curious):</a:t>
            </a:r>
          </a:p>
          <a:p>
            <a:pPr lvl="1"/>
            <a:r>
              <a:rPr lang="en-US" dirty="0" smtClean="0">
                <a:hlinkClick r:id="rId2"/>
              </a:rPr>
              <a:t>http://cs.stanford.edu/people/widom/paper-writing.html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http://web.engr.illinois.edu/~taoxie/publications/writepapers.pdf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http://web.engr.illinois.edu/~taoxie/advice.htm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the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5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517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Miscellaneous:  Project Proposal</vt:lpstr>
      <vt:lpstr>Project Proposals</vt:lpstr>
      <vt:lpstr>Advice for any Research Endeavor: Heilmeier’s Catechism</vt:lpstr>
      <vt:lpstr>Heilmeier’s Catechism</vt:lpstr>
      <vt:lpstr>Heilmeier’s Catechism for CS Research</vt:lpstr>
      <vt:lpstr>Project Midterm Report</vt:lpstr>
      <vt:lpstr>Project Report</vt:lpstr>
      <vt:lpstr>Thoughts on the Paper?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Parameswaran, Aditya G</dc:creator>
  <cp:lastModifiedBy>Parameswaran, Aditya G</cp:lastModifiedBy>
  <cp:revision>11</cp:revision>
  <dcterms:created xsi:type="dcterms:W3CDTF">2017-10-08T19:40:39Z</dcterms:created>
  <dcterms:modified xsi:type="dcterms:W3CDTF">2017-10-09T14:09:59Z</dcterms:modified>
</cp:coreProperties>
</file>